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84" r:id="rId4"/>
    <p:sldId id="259" r:id="rId5"/>
    <p:sldId id="288" r:id="rId6"/>
    <p:sldId id="274" r:id="rId7"/>
    <p:sldId id="292" r:id="rId8"/>
    <p:sldId id="285" r:id="rId9"/>
    <p:sldId id="291" r:id="rId10"/>
    <p:sldId id="268" r:id="rId11"/>
    <p:sldId id="257" r:id="rId12"/>
    <p:sldId id="266" r:id="rId13"/>
    <p:sldId id="286" r:id="rId14"/>
    <p:sldId id="263" r:id="rId15"/>
    <p:sldId id="269" r:id="rId16"/>
    <p:sldId id="290" r:id="rId17"/>
    <p:sldId id="262" r:id="rId18"/>
    <p:sldId id="287" r:id="rId19"/>
    <p:sldId id="261" r:id="rId20"/>
    <p:sldId id="265" r:id="rId21"/>
    <p:sldId id="258" r:id="rId22"/>
    <p:sldId id="27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B9A6"/>
    <a:srgbClr val="F47264"/>
    <a:srgbClr val="F8D35E"/>
    <a:srgbClr val="84CBC5"/>
    <a:srgbClr val="144C74"/>
    <a:srgbClr val="1B6AA3"/>
    <a:srgbClr val="FFC20F"/>
    <a:srgbClr val="14507A"/>
    <a:srgbClr val="45B2A8"/>
    <a:srgbClr val="0089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12" autoAdjust="0"/>
    <p:restoredTop sz="94660"/>
  </p:normalViewPr>
  <p:slideViewPr>
    <p:cSldViewPr snapToGrid="0">
      <p:cViewPr>
        <p:scale>
          <a:sx n="75" d="100"/>
          <a:sy n="75" d="100"/>
        </p:scale>
        <p:origin x="-2178" y="-8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B98A93-21C3-46AF-AF3D-37E67A0F0970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4F7A3D8C-2ABE-4709-9FF3-DB9BE20A0895}">
      <dgm:prSet phldrT="[Text]" custT="1"/>
      <dgm:spPr>
        <a:solidFill>
          <a:srgbClr val="29B9A6"/>
        </a:solidFill>
        <a:ln w="28575">
          <a:solidFill>
            <a:schemeClr val="bg1"/>
          </a:solidFill>
        </a:ln>
      </dgm:spPr>
      <dgm:t>
        <a:bodyPr anchor="b"/>
        <a:lstStyle/>
        <a:p>
          <a:endParaRPr lang="th-TH" sz="1600" b="1" dirty="0">
            <a:solidFill>
              <a:schemeClr val="bg1"/>
            </a:solidFill>
          </a:endParaRPr>
        </a:p>
      </dgm:t>
    </dgm:pt>
    <dgm:pt modelId="{E5901950-4B18-4A04-AD71-71D73AB1AA8B}" type="parTrans" cxnId="{850EC51F-5BB8-48E9-9C26-D46EB02319E6}">
      <dgm:prSet/>
      <dgm:spPr/>
      <dgm:t>
        <a:bodyPr/>
        <a:lstStyle/>
        <a:p>
          <a:endParaRPr lang="th-TH"/>
        </a:p>
      </dgm:t>
    </dgm:pt>
    <dgm:pt modelId="{F8A1FA5C-49B7-4623-B79A-AA18F583D1B5}" type="sibTrans" cxnId="{850EC51F-5BB8-48E9-9C26-D46EB02319E6}">
      <dgm:prSet/>
      <dgm:spPr/>
      <dgm:t>
        <a:bodyPr/>
        <a:lstStyle/>
        <a:p>
          <a:endParaRPr lang="th-TH"/>
        </a:p>
      </dgm:t>
    </dgm:pt>
    <dgm:pt modelId="{7C25047C-CF91-4FDA-BAAE-4DCEC216C55C}">
      <dgm:prSet phldrT="[Text]" custT="1"/>
      <dgm:spPr>
        <a:solidFill>
          <a:srgbClr val="F47264"/>
        </a:solidFill>
        <a:ln w="28575">
          <a:solidFill>
            <a:schemeClr val="bg1"/>
          </a:solidFill>
        </a:ln>
      </dgm:spPr>
      <dgm:t>
        <a:bodyPr anchor="b"/>
        <a:lstStyle/>
        <a:p>
          <a:endParaRPr lang="th-TH" sz="1600" b="1" dirty="0">
            <a:solidFill>
              <a:schemeClr val="bg1"/>
            </a:solidFill>
          </a:endParaRPr>
        </a:p>
      </dgm:t>
    </dgm:pt>
    <dgm:pt modelId="{AF5C8B10-E8F3-4BA0-8C8C-98E5CC6E0D1A}" type="parTrans" cxnId="{33DF6BE5-5ED5-44AB-BB78-AAC6E5796CB0}">
      <dgm:prSet/>
      <dgm:spPr/>
      <dgm:t>
        <a:bodyPr/>
        <a:lstStyle/>
        <a:p>
          <a:endParaRPr lang="th-TH"/>
        </a:p>
      </dgm:t>
    </dgm:pt>
    <dgm:pt modelId="{5FAC7B72-E583-4F62-AD55-22292DC3E783}" type="sibTrans" cxnId="{33DF6BE5-5ED5-44AB-BB78-AAC6E5796CB0}">
      <dgm:prSet/>
      <dgm:spPr/>
      <dgm:t>
        <a:bodyPr/>
        <a:lstStyle/>
        <a:p>
          <a:endParaRPr lang="th-TH"/>
        </a:p>
      </dgm:t>
    </dgm:pt>
    <dgm:pt modelId="{6646DE50-EBCD-4991-9D2F-034041C8567F}">
      <dgm:prSet custT="1"/>
      <dgm:spPr>
        <a:solidFill>
          <a:srgbClr val="F47264"/>
        </a:solidFill>
        <a:ln w="28575">
          <a:solidFill>
            <a:schemeClr val="bg1"/>
          </a:solidFill>
        </a:ln>
      </dgm:spPr>
      <dgm:t>
        <a:bodyPr anchor="b"/>
        <a:lstStyle/>
        <a:p>
          <a:endParaRPr lang="th-TH" sz="1600" b="1" dirty="0">
            <a:solidFill>
              <a:schemeClr val="bg1"/>
            </a:solidFill>
          </a:endParaRPr>
        </a:p>
      </dgm:t>
    </dgm:pt>
    <dgm:pt modelId="{8A838BBD-7A4F-4F70-8321-30DCC6F23CF2}" type="parTrans" cxnId="{F60783E2-E2B4-452B-9076-B403C4FAE370}">
      <dgm:prSet/>
      <dgm:spPr/>
      <dgm:t>
        <a:bodyPr/>
        <a:lstStyle/>
        <a:p>
          <a:endParaRPr lang="th-TH"/>
        </a:p>
      </dgm:t>
    </dgm:pt>
    <dgm:pt modelId="{8C3D6A23-3775-43B4-9526-E949EECBAF35}" type="sibTrans" cxnId="{F60783E2-E2B4-452B-9076-B403C4FAE370}">
      <dgm:prSet/>
      <dgm:spPr/>
      <dgm:t>
        <a:bodyPr/>
        <a:lstStyle/>
        <a:p>
          <a:endParaRPr lang="th-TH"/>
        </a:p>
      </dgm:t>
    </dgm:pt>
    <dgm:pt modelId="{F02B389E-5B7E-48BD-84A8-4543E9006C5E}">
      <dgm:prSet custT="1"/>
      <dgm:spPr>
        <a:solidFill>
          <a:srgbClr val="29B9A6"/>
        </a:solidFill>
        <a:ln w="28575">
          <a:solidFill>
            <a:schemeClr val="bg1"/>
          </a:solidFill>
        </a:ln>
      </dgm:spPr>
      <dgm:t>
        <a:bodyPr anchor="b"/>
        <a:lstStyle/>
        <a:p>
          <a:endParaRPr lang="th-TH" sz="1600" b="1" dirty="0">
            <a:solidFill>
              <a:schemeClr val="bg1"/>
            </a:solidFill>
          </a:endParaRPr>
        </a:p>
      </dgm:t>
    </dgm:pt>
    <dgm:pt modelId="{3FDC2CA5-273C-476C-85B4-4F58EF174F41}" type="parTrans" cxnId="{9A0201E0-2DE7-475C-A6D3-18526D33E739}">
      <dgm:prSet/>
      <dgm:spPr/>
      <dgm:t>
        <a:bodyPr/>
        <a:lstStyle/>
        <a:p>
          <a:endParaRPr lang="th-TH"/>
        </a:p>
      </dgm:t>
    </dgm:pt>
    <dgm:pt modelId="{8543CCDC-EE2D-40F8-88E2-0ED3E4A1D6B4}" type="sibTrans" cxnId="{9A0201E0-2DE7-475C-A6D3-18526D33E739}">
      <dgm:prSet/>
      <dgm:spPr/>
      <dgm:t>
        <a:bodyPr/>
        <a:lstStyle/>
        <a:p>
          <a:endParaRPr lang="th-TH"/>
        </a:p>
      </dgm:t>
    </dgm:pt>
    <dgm:pt modelId="{DF40B860-DF84-4D2C-A01B-801C7EA8BFD8}" type="pres">
      <dgm:prSet presAssocID="{BFB98A93-21C3-46AF-AF3D-37E67A0F0970}" presName="Name0" presStyleCnt="0">
        <dgm:presLayoutVars>
          <dgm:dir/>
          <dgm:animLvl val="lvl"/>
          <dgm:resizeHandles val="exact"/>
        </dgm:presLayoutVars>
      </dgm:prSet>
      <dgm:spPr/>
    </dgm:pt>
    <dgm:pt modelId="{A2FFAFA7-A5DF-4D63-9A30-B25F50078A5B}" type="pres">
      <dgm:prSet presAssocID="{4F7A3D8C-2ABE-4709-9FF3-DB9BE20A0895}" presName="Name8" presStyleCnt="0"/>
      <dgm:spPr/>
    </dgm:pt>
    <dgm:pt modelId="{904848FB-A5ED-4970-8D17-47AC64E79A09}" type="pres">
      <dgm:prSet presAssocID="{4F7A3D8C-2ABE-4709-9FF3-DB9BE20A0895}" presName="level" presStyleLbl="node1" presStyleIdx="0" presStyleCnt="4" custLinFactNeighborX="65" custLinFactNeighborY="-863">
        <dgm:presLayoutVars>
          <dgm:chMax val="1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02E47382-21CD-4411-BF8E-CB0A540C0F5C}" type="pres">
      <dgm:prSet presAssocID="{4F7A3D8C-2ABE-4709-9FF3-DB9BE20A089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93A4B9AF-7D3E-4EF7-8599-09FE0B801674}" type="pres">
      <dgm:prSet presAssocID="{6646DE50-EBCD-4991-9D2F-034041C8567F}" presName="Name8" presStyleCnt="0"/>
      <dgm:spPr/>
    </dgm:pt>
    <dgm:pt modelId="{86EDECF7-8C2B-42E7-8BE4-DB99253A9E9C}" type="pres">
      <dgm:prSet presAssocID="{6646DE50-EBCD-4991-9D2F-034041C8567F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27A82536-04E7-496C-A645-C6AE104CFE6A}" type="pres">
      <dgm:prSet presAssocID="{6646DE50-EBCD-4991-9D2F-034041C8567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7AFE94E-92F8-4E4F-AD07-E9A3023B725B}" type="pres">
      <dgm:prSet presAssocID="{F02B389E-5B7E-48BD-84A8-4543E9006C5E}" presName="Name8" presStyleCnt="0"/>
      <dgm:spPr/>
    </dgm:pt>
    <dgm:pt modelId="{265CC81A-68B2-46B8-A687-5EACDF263374}" type="pres">
      <dgm:prSet presAssocID="{F02B389E-5B7E-48BD-84A8-4543E9006C5E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351FBC17-164B-452B-89CB-588954E499F4}" type="pres">
      <dgm:prSet presAssocID="{F02B389E-5B7E-48BD-84A8-4543E9006C5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93958493-CF1F-4B8F-BD92-7E20050C5FF8}" type="pres">
      <dgm:prSet presAssocID="{7C25047C-CF91-4FDA-BAAE-4DCEC216C55C}" presName="Name8" presStyleCnt="0"/>
      <dgm:spPr/>
    </dgm:pt>
    <dgm:pt modelId="{85284294-4D67-476A-916A-A7001C17983A}" type="pres">
      <dgm:prSet presAssocID="{7C25047C-CF91-4FDA-BAAE-4DCEC216C55C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059BDC99-E20B-40E5-850E-BCDDB880DF08}" type="pres">
      <dgm:prSet presAssocID="{7C25047C-CF91-4FDA-BAAE-4DCEC216C55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5336EDE7-B123-404A-A529-6989FAC9AB80}" type="presOf" srcId="{4F7A3D8C-2ABE-4709-9FF3-DB9BE20A0895}" destId="{904848FB-A5ED-4970-8D17-47AC64E79A09}" srcOrd="0" destOrd="0" presId="urn:microsoft.com/office/officeart/2005/8/layout/pyramid1"/>
    <dgm:cxn modelId="{720E730C-87E9-434B-933A-B47EC4D7F2D6}" type="presOf" srcId="{F02B389E-5B7E-48BD-84A8-4543E9006C5E}" destId="{351FBC17-164B-452B-89CB-588954E499F4}" srcOrd="1" destOrd="0" presId="urn:microsoft.com/office/officeart/2005/8/layout/pyramid1"/>
    <dgm:cxn modelId="{F60783E2-E2B4-452B-9076-B403C4FAE370}" srcId="{BFB98A93-21C3-46AF-AF3D-37E67A0F0970}" destId="{6646DE50-EBCD-4991-9D2F-034041C8567F}" srcOrd="1" destOrd="0" parTransId="{8A838BBD-7A4F-4F70-8321-30DCC6F23CF2}" sibTransId="{8C3D6A23-3775-43B4-9526-E949EECBAF35}"/>
    <dgm:cxn modelId="{E92E627B-71A3-49EE-BF55-DD75A5AC8B3A}" type="presOf" srcId="{F02B389E-5B7E-48BD-84A8-4543E9006C5E}" destId="{265CC81A-68B2-46B8-A687-5EACDF263374}" srcOrd="0" destOrd="0" presId="urn:microsoft.com/office/officeart/2005/8/layout/pyramid1"/>
    <dgm:cxn modelId="{850EC51F-5BB8-48E9-9C26-D46EB02319E6}" srcId="{BFB98A93-21C3-46AF-AF3D-37E67A0F0970}" destId="{4F7A3D8C-2ABE-4709-9FF3-DB9BE20A0895}" srcOrd="0" destOrd="0" parTransId="{E5901950-4B18-4A04-AD71-71D73AB1AA8B}" sibTransId="{F8A1FA5C-49B7-4623-B79A-AA18F583D1B5}"/>
    <dgm:cxn modelId="{33DF6BE5-5ED5-44AB-BB78-AAC6E5796CB0}" srcId="{BFB98A93-21C3-46AF-AF3D-37E67A0F0970}" destId="{7C25047C-CF91-4FDA-BAAE-4DCEC216C55C}" srcOrd="3" destOrd="0" parTransId="{AF5C8B10-E8F3-4BA0-8C8C-98E5CC6E0D1A}" sibTransId="{5FAC7B72-E583-4F62-AD55-22292DC3E783}"/>
    <dgm:cxn modelId="{667029E7-08C4-401A-B2EC-642C386D8AF6}" type="presOf" srcId="{4F7A3D8C-2ABE-4709-9FF3-DB9BE20A0895}" destId="{02E47382-21CD-4411-BF8E-CB0A540C0F5C}" srcOrd="1" destOrd="0" presId="urn:microsoft.com/office/officeart/2005/8/layout/pyramid1"/>
    <dgm:cxn modelId="{5A3F8035-64A6-427C-8ADC-2931607A6AF1}" type="presOf" srcId="{6646DE50-EBCD-4991-9D2F-034041C8567F}" destId="{86EDECF7-8C2B-42E7-8BE4-DB99253A9E9C}" srcOrd="0" destOrd="0" presId="urn:microsoft.com/office/officeart/2005/8/layout/pyramid1"/>
    <dgm:cxn modelId="{38CD31D2-A0B4-4D29-9CE1-DA7ABED4EE92}" type="presOf" srcId="{6646DE50-EBCD-4991-9D2F-034041C8567F}" destId="{27A82536-04E7-496C-A645-C6AE104CFE6A}" srcOrd="1" destOrd="0" presId="urn:microsoft.com/office/officeart/2005/8/layout/pyramid1"/>
    <dgm:cxn modelId="{D92689C3-2DA9-4A6B-90A8-31BA0690D32F}" type="presOf" srcId="{7C25047C-CF91-4FDA-BAAE-4DCEC216C55C}" destId="{059BDC99-E20B-40E5-850E-BCDDB880DF08}" srcOrd="1" destOrd="0" presId="urn:microsoft.com/office/officeart/2005/8/layout/pyramid1"/>
    <dgm:cxn modelId="{E7DBA442-A7AE-4AEA-9A80-CB6AF399758C}" type="presOf" srcId="{7C25047C-CF91-4FDA-BAAE-4DCEC216C55C}" destId="{85284294-4D67-476A-916A-A7001C17983A}" srcOrd="0" destOrd="0" presId="urn:microsoft.com/office/officeart/2005/8/layout/pyramid1"/>
    <dgm:cxn modelId="{9A0201E0-2DE7-475C-A6D3-18526D33E739}" srcId="{BFB98A93-21C3-46AF-AF3D-37E67A0F0970}" destId="{F02B389E-5B7E-48BD-84A8-4543E9006C5E}" srcOrd="2" destOrd="0" parTransId="{3FDC2CA5-273C-476C-85B4-4F58EF174F41}" sibTransId="{8543CCDC-EE2D-40F8-88E2-0ED3E4A1D6B4}"/>
    <dgm:cxn modelId="{C2838451-3B5B-4180-99BD-EBAA43CCA478}" type="presOf" srcId="{BFB98A93-21C3-46AF-AF3D-37E67A0F0970}" destId="{DF40B860-DF84-4D2C-A01B-801C7EA8BFD8}" srcOrd="0" destOrd="0" presId="urn:microsoft.com/office/officeart/2005/8/layout/pyramid1"/>
    <dgm:cxn modelId="{C663F031-5675-4B3F-A11E-8B0FAF5C8125}" type="presParOf" srcId="{DF40B860-DF84-4D2C-A01B-801C7EA8BFD8}" destId="{A2FFAFA7-A5DF-4D63-9A30-B25F50078A5B}" srcOrd="0" destOrd="0" presId="urn:microsoft.com/office/officeart/2005/8/layout/pyramid1"/>
    <dgm:cxn modelId="{6DC6D284-617A-4528-9464-E1D218A24998}" type="presParOf" srcId="{A2FFAFA7-A5DF-4D63-9A30-B25F50078A5B}" destId="{904848FB-A5ED-4970-8D17-47AC64E79A09}" srcOrd="0" destOrd="0" presId="urn:microsoft.com/office/officeart/2005/8/layout/pyramid1"/>
    <dgm:cxn modelId="{6A88B225-4514-4549-A455-E744C8244535}" type="presParOf" srcId="{A2FFAFA7-A5DF-4D63-9A30-B25F50078A5B}" destId="{02E47382-21CD-4411-BF8E-CB0A540C0F5C}" srcOrd="1" destOrd="0" presId="urn:microsoft.com/office/officeart/2005/8/layout/pyramid1"/>
    <dgm:cxn modelId="{96089CFD-C490-4738-B906-340D039161FA}" type="presParOf" srcId="{DF40B860-DF84-4D2C-A01B-801C7EA8BFD8}" destId="{93A4B9AF-7D3E-4EF7-8599-09FE0B801674}" srcOrd="1" destOrd="0" presId="urn:microsoft.com/office/officeart/2005/8/layout/pyramid1"/>
    <dgm:cxn modelId="{FB1D00C8-32DA-4EA1-8FA2-F0948F7A617C}" type="presParOf" srcId="{93A4B9AF-7D3E-4EF7-8599-09FE0B801674}" destId="{86EDECF7-8C2B-42E7-8BE4-DB99253A9E9C}" srcOrd="0" destOrd="0" presId="urn:microsoft.com/office/officeart/2005/8/layout/pyramid1"/>
    <dgm:cxn modelId="{072451A9-961E-4B35-AC8F-FA469A12F498}" type="presParOf" srcId="{93A4B9AF-7D3E-4EF7-8599-09FE0B801674}" destId="{27A82536-04E7-496C-A645-C6AE104CFE6A}" srcOrd="1" destOrd="0" presId="urn:microsoft.com/office/officeart/2005/8/layout/pyramid1"/>
    <dgm:cxn modelId="{090041FB-34A2-4ACE-858D-C0D13E17B947}" type="presParOf" srcId="{DF40B860-DF84-4D2C-A01B-801C7EA8BFD8}" destId="{87AFE94E-92F8-4E4F-AD07-E9A3023B725B}" srcOrd="2" destOrd="0" presId="urn:microsoft.com/office/officeart/2005/8/layout/pyramid1"/>
    <dgm:cxn modelId="{B83212D1-82C6-4502-AF34-EC2CA8452175}" type="presParOf" srcId="{87AFE94E-92F8-4E4F-AD07-E9A3023B725B}" destId="{265CC81A-68B2-46B8-A687-5EACDF263374}" srcOrd="0" destOrd="0" presId="urn:microsoft.com/office/officeart/2005/8/layout/pyramid1"/>
    <dgm:cxn modelId="{F1AC9B38-A0E5-4939-9422-B1B7326A1D6C}" type="presParOf" srcId="{87AFE94E-92F8-4E4F-AD07-E9A3023B725B}" destId="{351FBC17-164B-452B-89CB-588954E499F4}" srcOrd="1" destOrd="0" presId="urn:microsoft.com/office/officeart/2005/8/layout/pyramid1"/>
    <dgm:cxn modelId="{4F9A38B1-46BF-4AC6-AF82-8DFBC64AA625}" type="presParOf" srcId="{DF40B860-DF84-4D2C-A01B-801C7EA8BFD8}" destId="{93958493-CF1F-4B8F-BD92-7E20050C5FF8}" srcOrd="3" destOrd="0" presId="urn:microsoft.com/office/officeart/2005/8/layout/pyramid1"/>
    <dgm:cxn modelId="{282004C1-B130-4710-9F99-E1BEB7685993}" type="presParOf" srcId="{93958493-CF1F-4B8F-BD92-7E20050C5FF8}" destId="{85284294-4D67-476A-916A-A7001C17983A}" srcOrd="0" destOrd="0" presId="urn:microsoft.com/office/officeart/2005/8/layout/pyramid1"/>
    <dgm:cxn modelId="{65637F24-C161-4545-8C42-9AE1F2DA70F4}" type="presParOf" srcId="{93958493-CF1F-4B8F-BD92-7E20050C5FF8}" destId="{059BDC99-E20B-40E5-850E-BCDDB880DF0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848FB-A5ED-4970-8D17-47AC64E79A09}">
      <dsp:nvSpPr>
        <dsp:cNvPr id="0" name=""/>
        <dsp:cNvSpPr/>
      </dsp:nvSpPr>
      <dsp:spPr>
        <a:xfrm>
          <a:off x="1455428" y="0"/>
          <a:ext cx="969865" cy="883450"/>
        </a:xfrm>
        <a:prstGeom prst="trapezoid">
          <a:avLst>
            <a:gd name="adj" fmla="val 54891"/>
          </a:avLst>
        </a:prstGeom>
        <a:solidFill>
          <a:srgbClr val="29B9A6"/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h-TH" sz="1600" b="1" kern="1200" dirty="0">
            <a:solidFill>
              <a:schemeClr val="bg1"/>
            </a:solidFill>
          </a:endParaRPr>
        </a:p>
      </dsp:txBody>
      <dsp:txXfrm>
        <a:off x="1455428" y="0"/>
        <a:ext cx="969865" cy="883450"/>
      </dsp:txXfrm>
    </dsp:sp>
    <dsp:sp modelId="{86EDECF7-8C2B-42E7-8BE4-DB99253A9E9C}">
      <dsp:nvSpPr>
        <dsp:cNvPr id="0" name=""/>
        <dsp:cNvSpPr/>
      </dsp:nvSpPr>
      <dsp:spPr>
        <a:xfrm>
          <a:off x="969865" y="883450"/>
          <a:ext cx="1939730" cy="883450"/>
        </a:xfrm>
        <a:prstGeom prst="trapezoid">
          <a:avLst>
            <a:gd name="adj" fmla="val 54891"/>
          </a:avLst>
        </a:prstGeom>
        <a:solidFill>
          <a:srgbClr val="F47264"/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h-TH" sz="1600" b="1" kern="1200" dirty="0">
            <a:solidFill>
              <a:schemeClr val="bg1"/>
            </a:solidFill>
          </a:endParaRPr>
        </a:p>
      </dsp:txBody>
      <dsp:txXfrm>
        <a:off x="1309318" y="883450"/>
        <a:ext cx="1260824" cy="883450"/>
      </dsp:txXfrm>
    </dsp:sp>
    <dsp:sp modelId="{265CC81A-68B2-46B8-A687-5EACDF263374}">
      <dsp:nvSpPr>
        <dsp:cNvPr id="0" name=""/>
        <dsp:cNvSpPr/>
      </dsp:nvSpPr>
      <dsp:spPr>
        <a:xfrm>
          <a:off x="484932" y="1766900"/>
          <a:ext cx="2909595" cy="883450"/>
        </a:xfrm>
        <a:prstGeom prst="trapezoid">
          <a:avLst>
            <a:gd name="adj" fmla="val 54891"/>
          </a:avLst>
        </a:prstGeom>
        <a:solidFill>
          <a:srgbClr val="29B9A6"/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h-TH" sz="1600" b="1" kern="1200" dirty="0">
            <a:solidFill>
              <a:schemeClr val="bg1"/>
            </a:solidFill>
          </a:endParaRPr>
        </a:p>
      </dsp:txBody>
      <dsp:txXfrm>
        <a:off x="994111" y="1766900"/>
        <a:ext cx="1891237" cy="883450"/>
      </dsp:txXfrm>
    </dsp:sp>
    <dsp:sp modelId="{85284294-4D67-476A-916A-A7001C17983A}">
      <dsp:nvSpPr>
        <dsp:cNvPr id="0" name=""/>
        <dsp:cNvSpPr/>
      </dsp:nvSpPr>
      <dsp:spPr>
        <a:xfrm>
          <a:off x="0" y="2650349"/>
          <a:ext cx="3879460" cy="883450"/>
        </a:xfrm>
        <a:prstGeom prst="trapezoid">
          <a:avLst>
            <a:gd name="adj" fmla="val 54891"/>
          </a:avLst>
        </a:prstGeom>
        <a:solidFill>
          <a:srgbClr val="F47264"/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h-TH" sz="1600" b="1" kern="1200" dirty="0">
            <a:solidFill>
              <a:schemeClr val="bg1"/>
            </a:solidFill>
          </a:endParaRPr>
        </a:p>
      </dsp:txBody>
      <dsp:txXfrm>
        <a:off x="678905" y="2650349"/>
        <a:ext cx="2521649" cy="883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pPr/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45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pPr/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3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pPr/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39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pPr/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02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pPr/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74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pPr/>
              <a:t>2015/12/3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03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pPr/>
              <a:t>2015/12/3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54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pPr/>
              <a:t>2015/12/3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07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pPr/>
              <a:t>2015/12/3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6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pPr/>
              <a:t>2015/12/3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83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pPr/>
              <a:t>2015/12/3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57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3DD89-DA72-4956-8961-85B6562EBFBE}" type="datetimeFigureOut">
              <a:rPr lang="zh-CN" altLang="en-US" smtClean="0"/>
              <a:pPr/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13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>
            <a:off x="5021944" y="857916"/>
            <a:ext cx="4057614" cy="3497943"/>
          </a:xfrm>
          <a:prstGeom prst="triangle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3945919">
            <a:off x="10303310" y="4034318"/>
            <a:ext cx="391729" cy="337697"/>
          </a:xfrm>
          <a:prstGeom prst="triangle">
            <a:avLst/>
          </a:prstGeom>
          <a:solidFill>
            <a:srgbClr val="FFC2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sp>
        <p:nvSpPr>
          <p:cNvPr id="21" name="等腰三角形 20"/>
          <p:cNvSpPr/>
          <p:nvPr/>
        </p:nvSpPr>
        <p:spPr>
          <a:xfrm rot="8598772">
            <a:off x="10372801" y="5007513"/>
            <a:ext cx="266912" cy="230096"/>
          </a:xfrm>
          <a:prstGeom prst="triangle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sp>
        <p:nvSpPr>
          <p:cNvPr id="22" name="等腰三角形 21"/>
          <p:cNvSpPr/>
          <p:nvPr/>
        </p:nvSpPr>
        <p:spPr>
          <a:xfrm rot="8598772">
            <a:off x="10879854" y="4946293"/>
            <a:ext cx="266912" cy="230096"/>
          </a:xfrm>
          <a:prstGeom prst="triangle">
            <a:avLst/>
          </a:prstGeom>
          <a:solidFill>
            <a:srgbClr val="FFC2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 rot="7938589">
            <a:off x="9932817" y="4575168"/>
            <a:ext cx="1368693" cy="1257291"/>
            <a:chOff x="1145739" y="762009"/>
            <a:chExt cx="1001675" cy="920146"/>
          </a:xfrm>
        </p:grpSpPr>
        <p:sp>
          <p:nvSpPr>
            <p:cNvPr id="48" name="等腰三角形 47"/>
            <p:cNvSpPr/>
            <p:nvPr/>
          </p:nvSpPr>
          <p:spPr>
            <a:xfrm rot="1020767">
              <a:off x="1286833" y="792672"/>
              <a:ext cx="860581" cy="741879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 rot="18818926">
              <a:off x="1145739" y="136078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8818926">
              <a:off x="1787028" y="762009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18818926">
              <a:off x="1971488" y="159810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 rot="13953573">
            <a:off x="3510689" y="3514989"/>
            <a:ext cx="848663" cy="779588"/>
            <a:chOff x="1145739" y="762009"/>
            <a:chExt cx="1001675" cy="920146"/>
          </a:xfrm>
        </p:grpSpPr>
        <p:sp>
          <p:nvSpPr>
            <p:cNvPr id="35" name="等腰三角形 34"/>
            <p:cNvSpPr/>
            <p:nvPr/>
          </p:nvSpPr>
          <p:spPr>
            <a:xfrm rot="1020767">
              <a:off x="1286833" y="792672"/>
              <a:ext cx="860581" cy="741879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rot="18818926">
              <a:off x="1145739" y="136078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8818926">
              <a:off x="1787028" y="762009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8818926">
              <a:off x="1971488" y="159810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362411" y="1436839"/>
            <a:ext cx="5202504" cy="4484918"/>
            <a:chOff x="4362411" y="1436839"/>
            <a:chExt cx="5202504" cy="4484918"/>
          </a:xfrm>
        </p:grpSpPr>
        <p:sp>
          <p:nvSpPr>
            <p:cNvPr id="15" name="等腰三角形 14"/>
            <p:cNvSpPr/>
            <p:nvPr/>
          </p:nvSpPr>
          <p:spPr>
            <a:xfrm rot="10800000">
              <a:off x="4362411" y="1436839"/>
              <a:ext cx="5202504" cy="4484918"/>
            </a:xfrm>
            <a:prstGeom prst="triangle">
              <a:avLst/>
            </a:prstGeom>
            <a:noFill/>
            <a:ln w="19050"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0800000">
              <a:off x="4362411" y="1960707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6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10800000">
              <a:off x="4362411" y="1816570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10800000">
              <a:off x="4362411" y="1663444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等腰三角形 40"/>
          <p:cNvSpPr/>
          <p:nvPr/>
        </p:nvSpPr>
        <p:spPr>
          <a:xfrm rot="10800000">
            <a:off x="4362411" y="1538357"/>
            <a:ext cx="5202504" cy="3961050"/>
          </a:xfrm>
          <a:prstGeom prst="triangle">
            <a:avLst/>
          </a:prstGeom>
          <a:noFill/>
          <a:ln w="12700">
            <a:solidFill>
              <a:srgbClr val="FFC20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612021" y="3494001"/>
            <a:ext cx="3309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PowerPoint</a:t>
            </a:r>
            <a:endParaRPr lang="zh-CN" altLang="en-US" sz="4000" dirty="0">
              <a:solidFill>
                <a:schemeClr val="bg1"/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997411" y="2423325"/>
            <a:ext cx="233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2016</a:t>
            </a:r>
            <a:endParaRPr lang="en-US" altLang="zh-CN" sz="8000" dirty="0" smtClean="0">
              <a:solidFill>
                <a:schemeClr val="bg1"/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912737" y="565770"/>
            <a:ext cx="3097450" cy="2152130"/>
            <a:chOff x="912737" y="565770"/>
            <a:chExt cx="3097450" cy="2152130"/>
          </a:xfrm>
        </p:grpSpPr>
        <p:sp>
          <p:nvSpPr>
            <p:cNvPr id="17" name="等腰三角形 16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76" name="等腰三角形 75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8" name="等腰三角形 77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sp>
        <p:nvSpPr>
          <p:cNvPr id="11" name="文本框 10"/>
          <p:cNvSpPr txBox="1"/>
          <p:nvPr/>
        </p:nvSpPr>
        <p:spPr>
          <a:xfrm>
            <a:off x="5055036" y="4330098"/>
            <a:ext cx="399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 smtClean="0">
                <a:solidFill>
                  <a:srgbClr val="29B9A6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工作计划商务模板</a:t>
            </a:r>
          </a:p>
        </p:txBody>
      </p:sp>
    </p:spTree>
    <p:extLst>
      <p:ext uri="{BB962C8B-B14F-4D97-AF65-F5344CB8AC3E}">
        <p14:creationId xmlns:p14="http://schemas.microsoft.com/office/powerpoint/2010/main" val="223350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Placeholder 3"/>
          <p:cNvSpPr txBox="1">
            <a:spLocks/>
          </p:cNvSpPr>
          <p:nvPr/>
        </p:nvSpPr>
        <p:spPr>
          <a:xfrm>
            <a:off x="2003986" y="1825546"/>
            <a:ext cx="686085" cy="73866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B9A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62" name="Text Placeholder 3"/>
          <p:cNvSpPr txBox="1">
            <a:spLocks/>
          </p:cNvSpPr>
          <p:nvPr/>
        </p:nvSpPr>
        <p:spPr>
          <a:xfrm>
            <a:off x="4923722" y="1825546"/>
            <a:ext cx="686085" cy="73866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47264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64" name="Text Placeholder 3"/>
          <p:cNvSpPr txBox="1">
            <a:spLocks/>
          </p:cNvSpPr>
          <p:nvPr/>
        </p:nvSpPr>
        <p:spPr>
          <a:xfrm>
            <a:off x="7822437" y="1825546"/>
            <a:ext cx="686085" cy="73866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8D35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67" name="Text Placeholder 3"/>
          <p:cNvSpPr txBox="1">
            <a:spLocks/>
          </p:cNvSpPr>
          <p:nvPr/>
        </p:nvSpPr>
        <p:spPr>
          <a:xfrm>
            <a:off x="2003986" y="4061563"/>
            <a:ext cx="686085" cy="73866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47264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68" name="Text Placeholder 3"/>
          <p:cNvSpPr txBox="1">
            <a:spLocks/>
          </p:cNvSpPr>
          <p:nvPr/>
        </p:nvSpPr>
        <p:spPr>
          <a:xfrm>
            <a:off x="4909629" y="4061563"/>
            <a:ext cx="686085" cy="73866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8D35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69" name="Text Placeholder 3"/>
          <p:cNvSpPr txBox="1">
            <a:spLocks/>
          </p:cNvSpPr>
          <p:nvPr/>
        </p:nvSpPr>
        <p:spPr>
          <a:xfrm>
            <a:off x="7867279" y="4061563"/>
            <a:ext cx="686085" cy="73866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4CBC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cxnSp>
        <p:nvCxnSpPr>
          <p:cNvPr id="61" name="Straight Connector 25"/>
          <p:cNvCxnSpPr/>
          <p:nvPr/>
        </p:nvCxnSpPr>
        <p:spPr>
          <a:xfrm>
            <a:off x="2814270" y="2171423"/>
            <a:ext cx="1958535" cy="0"/>
          </a:xfrm>
          <a:prstGeom prst="line">
            <a:avLst/>
          </a:prstGeom>
          <a:ln w="38100" cap="rnd">
            <a:solidFill>
              <a:srgbClr val="29B9A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34"/>
          <p:cNvCxnSpPr/>
          <p:nvPr/>
        </p:nvCxnSpPr>
        <p:spPr>
          <a:xfrm>
            <a:off x="5774218" y="2171423"/>
            <a:ext cx="1958535" cy="0"/>
          </a:xfrm>
          <a:prstGeom prst="line">
            <a:avLst/>
          </a:prstGeom>
          <a:ln w="38100" cap="rnd">
            <a:solidFill>
              <a:srgbClr val="F47264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39"/>
          <p:cNvCxnSpPr/>
          <p:nvPr/>
        </p:nvCxnSpPr>
        <p:spPr>
          <a:xfrm>
            <a:off x="8711268" y="2171423"/>
            <a:ext cx="1958535" cy="0"/>
          </a:xfrm>
          <a:prstGeom prst="line">
            <a:avLst/>
          </a:prstGeom>
          <a:ln w="38100" cap="rnd">
            <a:solidFill>
              <a:srgbClr val="F8D35E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44"/>
          <p:cNvCxnSpPr/>
          <p:nvPr/>
        </p:nvCxnSpPr>
        <p:spPr>
          <a:xfrm rot="5400000">
            <a:off x="8503655" y="2265975"/>
            <a:ext cx="2260700" cy="2071596"/>
          </a:xfrm>
          <a:prstGeom prst="bentConnector3">
            <a:avLst>
              <a:gd name="adj1" fmla="val 100560"/>
            </a:avLst>
          </a:prstGeom>
          <a:ln w="38100">
            <a:solidFill>
              <a:srgbClr val="F8D3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7"/>
          <p:cNvCxnSpPr/>
          <p:nvPr/>
        </p:nvCxnSpPr>
        <p:spPr>
          <a:xfrm flipH="1">
            <a:off x="5732433" y="4432123"/>
            <a:ext cx="1958535" cy="0"/>
          </a:xfrm>
          <a:prstGeom prst="line">
            <a:avLst/>
          </a:prstGeom>
          <a:ln w="38100" cap="rnd">
            <a:solidFill>
              <a:srgbClr val="84CBC5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68"/>
          <p:cNvCxnSpPr/>
          <p:nvPr/>
        </p:nvCxnSpPr>
        <p:spPr>
          <a:xfrm flipH="1">
            <a:off x="2772485" y="4432123"/>
            <a:ext cx="1958535" cy="0"/>
          </a:xfrm>
          <a:prstGeom prst="line">
            <a:avLst/>
          </a:prstGeom>
          <a:ln w="38100" cap="rnd">
            <a:solidFill>
              <a:srgbClr val="F8D35E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/>
          <p:cNvGrpSpPr/>
          <p:nvPr/>
        </p:nvGrpSpPr>
        <p:grpSpPr>
          <a:xfrm>
            <a:off x="0" y="587118"/>
            <a:ext cx="3342481" cy="520091"/>
            <a:chOff x="-12700" y="587118"/>
            <a:chExt cx="3342481" cy="520091"/>
          </a:xfrm>
        </p:grpSpPr>
        <p:sp>
          <p:nvSpPr>
            <p:cNvPr id="79" name="文本框 78"/>
            <p:cNvSpPr txBox="1"/>
            <p:nvPr/>
          </p:nvSpPr>
          <p:spPr>
            <a:xfrm>
              <a:off x="457200" y="600941"/>
              <a:ext cx="2872581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请在此输入标题</a:t>
              </a:r>
              <a:endPara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472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文本框 80"/>
          <p:cNvSpPr txBox="1"/>
          <p:nvPr/>
        </p:nvSpPr>
        <p:spPr>
          <a:xfrm>
            <a:off x="1939360" y="2519017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939360" y="2874496"/>
            <a:ext cx="2248671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4927760" y="2519017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7843458" y="2519017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4927760" y="2874496"/>
            <a:ext cx="2248671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843458" y="2874496"/>
            <a:ext cx="2248671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1939360" y="4722263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1939360" y="5077742"/>
            <a:ext cx="2248671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4927760" y="4722263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843458" y="4722263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4927760" y="5077742"/>
            <a:ext cx="2248671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7843458" y="5077742"/>
            <a:ext cx="2248671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01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2" grpId="0"/>
      <p:bldP spid="64" grpId="0"/>
      <p:bldP spid="67" grpId="0"/>
      <p:bldP spid="68" grpId="0"/>
      <p:bldP spid="69" grpId="0"/>
      <p:bldP spid="81" grpId="0"/>
      <p:bldP spid="82" grpId="0"/>
      <p:bldP spid="83" grpId="0"/>
      <p:bldP spid="85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ardrop 7"/>
          <p:cNvSpPr/>
          <p:nvPr/>
        </p:nvSpPr>
        <p:spPr>
          <a:xfrm rot="16200000">
            <a:off x="3194255" y="3581595"/>
            <a:ext cx="1955603" cy="1955604"/>
          </a:xfrm>
          <a:prstGeom prst="teardrop">
            <a:avLst/>
          </a:prstGeom>
          <a:solidFill>
            <a:srgbClr val="F47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36000" tIns="36000" rIns="108000" rtlCol="0" anchor="ctr"/>
          <a:lstStyle/>
          <a:p>
            <a:pPr algn="ctr"/>
            <a:endParaRPr lang="th-TH" sz="3600" dirty="0"/>
          </a:p>
        </p:txBody>
      </p:sp>
      <p:sp>
        <p:nvSpPr>
          <p:cNvPr id="11" name="Teardrop 10"/>
          <p:cNvSpPr/>
          <p:nvPr/>
        </p:nvSpPr>
        <p:spPr>
          <a:xfrm rot="10800000">
            <a:off x="3194254" y="2121189"/>
            <a:ext cx="1391511" cy="1391510"/>
          </a:xfrm>
          <a:prstGeom prst="teardrop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tIns="36000" rIns="36000" rtlCol="0" anchor="ctr"/>
          <a:lstStyle/>
          <a:p>
            <a:pPr algn="ctr"/>
            <a:endParaRPr lang="th-TH" sz="4000" dirty="0"/>
          </a:p>
        </p:txBody>
      </p:sp>
      <p:sp>
        <p:nvSpPr>
          <p:cNvPr id="9" name="Teardrop 6"/>
          <p:cNvSpPr/>
          <p:nvPr/>
        </p:nvSpPr>
        <p:spPr>
          <a:xfrm>
            <a:off x="1734760" y="3581595"/>
            <a:ext cx="1391511" cy="1391510"/>
          </a:xfrm>
          <a:prstGeom prst="teardrop">
            <a:avLst/>
          </a:prstGeom>
          <a:solidFill>
            <a:srgbClr val="84C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Ins="108000" rtlCol="0" anchor="ctr"/>
          <a:lstStyle/>
          <a:p>
            <a:pPr algn="ctr"/>
            <a:endParaRPr lang="th-TH" sz="3600" dirty="0"/>
          </a:p>
        </p:txBody>
      </p:sp>
      <p:sp>
        <p:nvSpPr>
          <p:cNvPr id="7" name="Teardrop 8"/>
          <p:cNvSpPr/>
          <p:nvPr/>
        </p:nvSpPr>
        <p:spPr>
          <a:xfrm rot="5400000">
            <a:off x="1727201" y="2135225"/>
            <a:ext cx="1391510" cy="1391511"/>
          </a:xfrm>
          <a:prstGeom prst="teardrop">
            <a:avLst/>
          </a:prstGeom>
          <a:solidFill>
            <a:srgbClr val="F8D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36000" rIns="0" rtlCol="0" anchor="ctr"/>
          <a:lstStyle/>
          <a:p>
            <a:pPr algn="ctr"/>
            <a:endParaRPr lang="th-TH" sz="3600" dirty="0"/>
          </a:p>
        </p:txBody>
      </p:sp>
      <p:grpSp>
        <p:nvGrpSpPr>
          <p:cNvPr id="8" name="组合 7"/>
          <p:cNvGrpSpPr/>
          <p:nvPr/>
        </p:nvGrpSpPr>
        <p:grpSpPr>
          <a:xfrm>
            <a:off x="-3175" y="587118"/>
            <a:ext cx="3342481" cy="520091"/>
            <a:chOff x="-12700" y="587118"/>
            <a:chExt cx="3342481" cy="520091"/>
          </a:xfrm>
        </p:grpSpPr>
        <p:sp>
          <p:nvSpPr>
            <p:cNvPr id="10" name="文本框 9"/>
            <p:cNvSpPr txBox="1"/>
            <p:nvPr/>
          </p:nvSpPr>
          <p:spPr>
            <a:xfrm>
              <a:off x="457200" y="600941"/>
              <a:ext cx="2872581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请在此输入标题</a:t>
              </a:r>
              <a:endPara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472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Freeform 52"/>
          <p:cNvSpPr>
            <a:spLocks noEditPoints="1"/>
          </p:cNvSpPr>
          <p:nvPr/>
        </p:nvSpPr>
        <p:spPr bwMode="auto">
          <a:xfrm>
            <a:off x="2144656" y="3933546"/>
            <a:ext cx="571718" cy="615086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2"/>
          <p:cNvSpPr>
            <a:spLocks noEditPoints="1"/>
          </p:cNvSpPr>
          <p:nvPr/>
        </p:nvSpPr>
        <p:spPr bwMode="auto">
          <a:xfrm>
            <a:off x="3860569" y="4241089"/>
            <a:ext cx="622974" cy="536230"/>
          </a:xfrm>
          <a:custGeom>
            <a:avLst/>
            <a:gdLst/>
            <a:ahLst/>
            <a:cxnLst>
              <a:cxn ang="0">
                <a:pos x="73" y="47"/>
              </a:cxn>
              <a:cxn ang="0">
                <a:pos x="67" y="53"/>
              </a:cxn>
              <a:cxn ang="0">
                <a:pos x="46" y="53"/>
              </a:cxn>
              <a:cxn ang="0">
                <a:pos x="48" y="60"/>
              </a:cxn>
              <a:cxn ang="0">
                <a:pos x="46" y="63"/>
              </a:cxn>
              <a:cxn ang="0">
                <a:pos x="26" y="63"/>
              </a:cxn>
              <a:cxn ang="0">
                <a:pos x="24" y="60"/>
              </a:cxn>
              <a:cxn ang="0">
                <a:pos x="26" y="53"/>
              </a:cxn>
              <a:cxn ang="0">
                <a:pos x="6" y="53"/>
              </a:cxn>
              <a:cxn ang="0">
                <a:pos x="0" y="47"/>
              </a:cxn>
              <a:cxn ang="0">
                <a:pos x="0" y="6"/>
              </a:cxn>
              <a:cxn ang="0">
                <a:pos x="6" y="0"/>
              </a:cxn>
              <a:cxn ang="0">
                <a:pos x="67" y="0"/>
              </a:cxn>
              <a:cxn ang="0">
                <a:pos x="73" y="6"/>
              </a:cxn>
              <a:cxn ang="0">
                <a:pos x="73" y="47"/>
              </a:cxn>
              <a:cxn ang="0">
                <a:pos x="68" y="6"/>
              </a:cxn>
              <a:cxn ang="0">
                <a:pos x="67" y="5"/>
              </a:cxn>
              <a:cxn ang="0">
                <a:pos x="6" y="5"/>
              </a:cxn>
              <a:cxn ang="0">
                <a:pos x="5" y="6"/>
              </a:cxn>
              <a:cxn ang="0">
                <a:pos x="5" y="37"/>
              </a:cxn>
              <a:cxn ang="0">
                <a:pos x="6" y="39"/>
              </a:cxn>
              <a:cxn ang="0">
                <a:pos x="67" y="39"/>
              </a:cxn>
              <a:cxn ang="0">
                <a:pos x="68" y="37"/>
              </a:cxn>
              <a:cxn ang="0">
                <a:pos x="68" y="6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78"/>
          <p:cNvSpPr>
            <a:spLocks noEditPoints="1"/>
          </p:cNvSpPr>
          <p:nvPr/>
        </p:nvSpPr>
        <p:spPr bwMode="auto">
          <a:xfrm>
            <a:off x="3578522" y="2596379"/>
            <a:ext cx="622974" cy="469202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86"/>
          <p:cNvSpPr>
            <a:spLocks noEditPoints="1"/>
          </p:cNvSpPr>
          <p:nvPr/>
        </p:nvSpPr>
        <p:spPr bwMode="auto">
          <a:xfrm>
            <a:off x="2217203" y="2501105"/>
            <a:ext cx="426624" cy="717806"/>
          </a:xfrm>
          <a:custGeom>
            <a:avLst/>
            <a:gdLst/>
            <a:ahLst/>
            <a:cxnLst>
              <a:cxn ang="0">
                <a:pos x="29" y="44"/>
              </a:cxn>
              <a:cxn ang="0">
                <a:pos x="24" y="49"/>
              </a:cxn>
              <a:cxn ang="0">
                <a:pos x="5" y="49"/>
              </a:cxn>
              <a:cxn ang="0">
                <a:pos x="0" y="44"/>
              </a:cxn>
              <a:cxn ang="0">
                <a:pos x="0" y="5"/>
              </a:cxn>
              <a:cxn ang="0">
                <a:pos x="5" y="0"/>
              </a:cxn>
              <a:cxn ang="0">
                <a:pos x="24" y="0"/>
              </a:cxn>
              <a:cxn ang="0">
                <a:pos x="29" y="5"/>
              </a:cxn>
              <a:cxn ang="0">
                <a:pos x="29" y="44"/>
              </a:cxn>
              <a:cxn ang="0">
                <a:pos x="25" y="11"/>
              </a:cxn>
              <a:cxn ang="0">
                <a:pos x="24" y="10"/>
              </a:cxn>
              <a:cxn ang="0">
                <a:pos x="5" y="10"/>
              </a:cxn>
              <a:cxn ang="0">
                <a:pos x="3" y="11"/>
              </a:cxn>
              <a:cxn ang="0">
                <a:pos x="3" y="38"/>
              </a:cxn>
              <a:cxn ang="0">
                <a:pos x="5" y="39"/>
              </a:cxn>
              <a:cxn ang="0">
                <a:pos x="24" y="39"/>
              </a:cxn>
              <a:cxn ang="0">
                <a:pos x="25" y="38"/>
              </a:cxn>
              <a:cxn ang="0">
                <a:pos x="25" y="11"/>
              </a:cxn>
              <a:cxn ang="0">
                <a:pos x="17" y="5"/>
              </a:cxn>
              <a:cxn ang="0">
                <a:pos x="11" y="5"/>
              </a:cxn>
              <a:cxn ang="0">
                <a:pos x="11" y="6"/>
              </a:cxn>
              <a:cxn ang="0">
                <a:pos x="11" y="6"/>
              </a:cxn>
              <a:cxn ang="0">
                <a:pos x="17" y="6"/>
              </a:cxn>
              <a:cxn ang="0">
                <a:pos x="18" y="6"/>
              </a:cxn>
              <a:cxn ang="0">
                <a:pos x="17" y="5"/>
              </a:cxn>
              <a:cxn ang="0">
                <a:pos x="14" y="41"/>
              </a:cxn>
              <a:cxn ang="0">
                <a:pos x="11" y="44"/>
              </a:cxn>
              <a:cxn ang="0">
                <a:pos x="14" y="47"/>
              </a:cxn>
              <a:cxn ang="0">
                <a:pos x="17" y="44"/>
              </a:cxn>
              <a:cxn ang="0">
                <a:pos x="14" y="41"/>
              </a:cxn>
            </a:cxnLst>
            <a:rect l="0" t="0" r="r" b="b"/>
            <a:pathLst>
              <a:path w="29" h="49">
                <a:moveTo>
                  <a:pt x="29" y="44"/>
                </a:moveTo>
                <a:cubicBezTo>
                  <a:pt x="29" y="47"/>
                  <a:pt x="27" y="49"/>
                  <a:pt x="24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7" y="0"/>
                  <a:pt x="29" y="3"/>
                  <a:pt x="29" y="5"/>
                </a:cubicBezTo>
                <a:lnTo>
                  <a:pt x="29" y="44"/>
                </a:lnTo>
                <a:close/>
                <a:moveTo>
                  <a:pt x="25" y="11"/>
                </a:moveTo>
                <a:cubicBezTo>
                  <a:pt x="25" y="11"/>
                  <a:pt x="25" y="10"/>
                  <a:pt x="24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3" y="11"/>
                  <a:pt x="3" y="11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9"/>
                  <a:pt x="4" y="39"/>
                  <a:pt x="5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5" y="39"/>
                  <a:pt x="25" y="39"/>
                  <a:pt x="25" y="38"/>
                </a:cubicBezTo>
                <a:lnTo>
                  <a:pt x="25" y="11"/>
                </a:lnTo>
                <a:close/>
                <a:moveTo>
                  <a:pt x="17" y="5"/>
                </a:move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5"/>
                  <a:pt x="17" y="5"/>
                </a:cubicBezTo>
                <a:close/>
                <a:moveTo>
                  <a:pt x="14" y="41"/>
                </a:moveTo>
                <a:cubicBezTo>
                  <a:pt x="13" y="41"/>
                  <a:pt x="11" y="42"/>
                  <a:pt x="11" y="44"/>
                </a:cubicBezTo>
                <a:cubicBezTo>
                  <a:pt x="11" y="46"/>
                  <a:pt x="13" y="47"/>
                  <a:pt x="14" y="47"/>
                </a:cubicBezTo>
                <a:cubicBezTo>
                  <a:pt x="16" y="47"/>
                  <a:pt x="17" y="46"/>
                  <a:pt x="17" y="44"/>
                </a:cubicBezTo>
                <a:cubicBezTo>
                  <a:pt x="17" y="42"/>
                  <a:pt x="16" y="41"/>
                  <a:pt x="14" y="4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组合 1"/>
          <p:cNvGrpSpPr/>
          <p:nvPr/>
        </p:nvGrpSpPr>
        <p:grpSpPr>
          <a:xfrm>
            <a:off x="6167028" y="2135225"/>
            <a:ext cx="2076450" cy="1443081"/>
            <a:chOff x="6167028" y="2135225"/>
            <a:chExt cx="2076450" cy="1443081"/>
          </a:xfrm>
        </p:grpSpPr>
        <p:sp>
          <p:nvSpPr>
            <p:cNvPr id="19" name="Rounded Rectangle 72"/>
            <p:cNvSpPr/>
            <p:nvPr/>
          </p:nvSpPr>
          <p:spPr>
            <a:xfrm>
              <a:off x="6167028" y="2167575"/>
              <a:ext cx="1712307" cy="333530"/>
            </a:xfrm>
            <a:prstGeom prst="roundRect">
              <a:avLst>
                <a:gd name="adj" fmla="val 21110"/>
              </a:avLst>
            </a:prstGeom>
            <a:solidFill>
              <a:srgbClr val="F8D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253049" y="2135225"/>
              <a:ext cx="154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请输入标题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167028" y="2525710"/>
              <a:ext cx="2076450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基于演示设计的一站式在线演示、素材销售、服务交易系统。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719728" y="2135225"/>
            <a:ext cx="2076450" cy="1443081"/>
            <a:chOff x="8719728" y="2135225"/>
            <a:chExt cx="2076450" cy="1443081"/>
          </a:xfrm>
        </p:grpSpPr>
        <p:sp>
          <p:nvSpPr>
            <p:cNvPr id="22" name="Rounded Rectangle 72"/>
            <p:cNvSpPr/>
            <p:nvPr/>
          </p:nvSpPr>
          <p:spPr>
            <a:xfrm>
              <a:off x="8786403" y="2167575"/>
              <a:ext cx="1712307" cy="333530"/>
            </a:xfrm>
            <a:prstGeom prst="roundRect">
              <a:avLst>
                <a:gd name="adj" fmla="val 21110"/>
              </a:avLst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872424" y="2135225"/>
              <a:ext cx="154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请输入标题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719728" y="2525710"/>
              <a:ext cx="2076450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基于演示设计的一站式在线演示、素材销售、服务交易系统。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67028" y="3933546"/>
            <a:ext cx="2076450" cy="1443081"/>
            <a:chOff x="6167028" y="3933546"/>
            <a:chExt cx="2076450" cy="1443081"/>
          </a:xfrm>
        </p:grpSpPr>
        <p:sp>
          <p:nvSpPr>
            <p:cNvPr id="29" name="Rounded Rectangle 72"/>
            <p:cNvSpPr/>
            <p:nvPr/>
          </p:nvSpPr>
          <p:spPr>
            <a:xfrm>
              <a:off x="6167028" y="3965896"/>
              <a:ext cx="1712307" cy="333530"/>
            </a:xfrm>
            <a:prstGeom prst="roundRect">
              <a:avLst>
                <a:gd name="adj" fmla="val 21110"/>
              </a:avLst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253049" y="3933546"/>
              <a:ext cx="154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请输入标题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167028" y="4324031"/>
              <a:ext cx="2076450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基于演示设计的一站式在线演示、素材销售、服务交易系统。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719728" y="3933546"/>
            <a:ext cx="2076450" cy="1443081"/>
            <a:chOff x="8719728" y="3933546"/>
            <a:chExt cx="2076450" cy="1443081"/>
          </a:xfrm>
        </p:grpSpPr>
        <p:sp>
          <p:nvSpPr>
            <p:cNvPr id="30" name="Rounded Rectangle 72"/>
            <p:cNvSpPr/>
            <p:nvPr/>
          </p:nvSpPr>
          <p:spPr>
            <a:xfrm>
              <a:off x="8786403" y="3965896"/>
              <a:ext cx="1712307" cy="333530"/>
            </a:xfrm>
            <a:prstGeom prst="roundRect">
              <a:avLst>
                <a:gd name="adj" fmla="val 21110"/>
              </a:avLst>
            </a:prstGeom>
            <a:solidFill>
              <a:srgbClr val="F472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872424" y="3933546"/>
              <a:ext cx="154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请输入标题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719728" y="4324031"/>
              <a:ext cx="2076450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基于演示设计的一站式在线演示、素材销售、服务交易系统。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346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 animBg="1"/>
      <p:bldP spid="9" grpId="0" animBg="1"/>
      <p:bldP spid="7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37"/>
          <p:cNvSpPr/>
          <p:nvPr/>
        </p:nvSpPr>
        <p:spPr>
          <a:xfrm flipH="1">
            <a:off x="4068747" y="3628525"/>
            <a:ext cx="1455960" cy="155302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47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-12700" y="587118"/>
            <a:ext cx="3342481" cy="520091"/>
            <a:chOff x="-12700" y="587118"/>
            <a:chExt cx="3342481" cy="520091"/>
          </a:xfrm>
        </p:grpSpPr>
        <p:sp>
          <p:nvSpPr>
            <p:cNvPr id="39" name="文本框 38"/>
            <p:cNvSpPr txBox="1"/>
            <p:nvPr/>
          </p:nvSpPr>
          <p:spPr>
            <a:xfrm>
              <a:off x="457200" y="600941"/>
              <a:ext cx="2872581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请在此输入标题</a:t>
              </a:r>
              <a:endPara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472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Round Diagonal Corner Rectangle 37"/>
          <p:cNvSpPr/>
          <p:nvPr/>
        </p:nvSpPr>
        <p:spPr>
          <a:xfrm flipH="1">
            <a:off x="1836960" y="3628525"/>
            <a:ext cx="1455960" cy="155302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8D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 Diagonal Corner Rectangle 37"/>
          <p:cNvSpPr/>
          <p:nvPr/>
        </p:nvSpPr>
        <p:spPr>
          <a:xfrm>
            <a:off x="1836960" y="2037401"/>
            <a:ext cx="1455960" cy="155302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 Diagonal Corner Rectangle 37"/>
          <p:cNvSpPr/>
          <p:nvPr/>
        </p:nvSpPr>
        <p:spPr>
          <a:xfrm flipH="1">
            <a:off x="3329781" y="2037401"/>
            <a:ext cx="1455960" cy="155302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84C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32"/>
          <p:cNvCxnSpPr/>
          <p:nvPr/>
        </p:nvCxnSpPr>
        <p:spPr>
          <a:xfrm>
            <a:off x="6776296" y="2248692"/>
            <a:ext cx="2413000" cy="0"/>
          </a:xfrm>
          <a:prstGeom prst="line">
            <a:avLst/>
          </a:prstGeom>
          <a:ln w="19050">
            <a:solidFill>
              <a:srgbClr val="84CBC5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32"/>
          <p:cNvCxnSpPr/>
          <p:nvPr/>
        </p:nvCxnSpPr>
        <p:spPr>
          <a:xfrm>
            <a:off x="6776296" y="3199500"/>
            <a:ext cx="2525476" cy="0"/>
          </a:xfrm>
          <a:prstGeom prst="line">
            <a:avLst/>
          </a:prstGeom>
          <a:ln w="19050">
            <a:solidFill>
              <a:srgbClr val="F4726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32"/>
          <p:cNvCxnSpPr/>
          <p:nvPr/>
        </p:nvCxnSpPr>
        <p:spPr>
          <a:xfrm flipH="1">
            <a:off x="6776296" y="4150308"/>
            <a:ext cx="2525476" cy="0"/>
          </a:xfrm>
          <a:prstGeom prst="line">
            <a:avLst/>
          </a:prstGeom>
          <a:ln w="19050">
            <a:solidFill>
              <a:srgbClr val="29B9A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32"/>
          <p:cNvCxnSpPr/>
          <p:nvPr/>
        </p:nvCxnSpPr>
        <p:spPr>
          <a:xfrm flipH="1">
            <a:off x="6776296" y="5101117"/>
            <a:ext cx="2525476" cy="0"/>
          </a:xfrm>
          <a:prstGeom prst="line">
            <a:avLst/>
          </a:prstGeom>
          <a:ln w="19050">
            <a:solidFill>
              <a:srgbClr val="F8D35E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67"/>
          <p:cNvGrpSpPr>
            <a:grpSpLocks noChangeAspect="1"/>
          </p:cNvGrpSpPr>
          <p:nvPr/>
        </p:nvGrpSpPr>
        <p:grpSpPr bwMode="auto">
          <a:xfrm>
            <a:off x="2300620" y="2536676"/>
            <a:ext cx="528640" cy="554474"/>
            <a:chOff x="5541" y="-146"/>
            <a:chExt cx="1064" cy="1116"/>
          </a:xfrm>
        </p:grpSpPr>
        <p:sp>
          <p:nvSpPr>
            <p:cNvPr id="54" name="Freeform 68"/>
            <p:cNvSpPr>
              <a:spLocks noEditPoints="1"/>
            </p:cNvSpPr>
            <p:nvPr/>
          </p:nvSpPr>
          <p:spPr bwMode="auto">
            <a:xfrm>
              <a:off x="5541" y="-108"/>
              <a:ext cx="1064" cy="1078"/>
            </a:xfrm>
            <a:custGeom>
              <a:avLst/>
              <a:gdLst>
                <a:gd name="T0" fmla="*/ 28 w 55"/>
                <a:gd name="T1" fmla="*/ 28 h 56"/>
                <a:gd name="T2" fmla="*/ 53 w 55"/>
                <a:gd name="T3" fmla="*/ 16 h 56"/>
                <a:gd name="T4" fmla="*/ 55 w 55"/>
                <a:gd name="T5" fmla="*/ 28 h 56"/>
                <a:gd name="T6" fmla="*/ 28 w 55"/>
                <a:gd name="T7" fmla="*/ 56 h 56"/>
                <a:gd name="T8" fmla="*/ 0 w 55"/>
                <a:gd name="T9" fmla="*/ 28 h 56"/>
                <a:gd name="T10" fmla="*/ 28 w 55"/>
                <a:gd name="T11" fmla="*/ 0 h 56"/>
                <a:gd name="T12" fmla="*/ 28 w 55"/>
                <a:gd name="T13" fmla="*/ 28 h 56"/>
                <a:gd name="T14" fmla="*/ 49 w 55"/>
                <a:gd name="T15" fmla="*/ 37 h 56"/>
                <a:gd name="T16" fmla="*/ 48 w 55"/>
                <a:gd name="T17" fmla="*/ 39 h 56"/>
                <a:gd name="T18" fmla="*/ 41 w 55"/>
                <a:gd name="T19" fmla="*/ 47 h 56"/>
                <a:gd name="T20" fmla="*/ 40 w 55"/>
                <a:gd name="T21" fmla="*/ 48 h 56"/>
                <a:gd name="T22" fmla="*/ 31 w 55"/>
                <a:gd name="T23" fmla="*/ 51 h 56"/>
                <a:gd name="T24" fmla="*/ 29 w 55"/>
                <a:gd name="T25" fmla="*/ 51 h 56"/>
                <a:gd name="T26" fmla="*/ 20 w 55"/>
                <a:gd name="T27" fmla="*/ 50 h 56"/>
                <a:gd name="T28" fmla="*/ 14 w 55"/>
                <a:gd name="T29" fmla="*/ 47 h 56"/>
                <a:gd name="T30" fmla="*/ 12 w 55"/>
                <a:gd name="T31" fmla="*/ 45 h 56"/>
                <a:gd name="T32" fmla="*/ 6 w 55"/>
                <a:gd name="T33" fmla="*/ 36 h 56"/>
                <a:gd name="T34" fmla="*/ 5 w 55"/>
                <a:gd name="T35" fmla="*/ 34 h 56"/>
                <a:gd name="T36" fmla="*/ 5 w 55"/>
                <a:gd name="T37" fmla="*/ 25 h 56"/>
                <a:gd name="T38" fmla="*/ 5 w 55"/>
                <a:gd name="T39" fmla="*/ 22 h 56"/>
                <a:gd name="T40" fmla="*/ 10 w 55"/>
                <a:gd name="T41" fmla="*/ 13 h 56"/>
                <a:gd name="T42" fmla="*/ 12 w 55"/>
                <a:gd name="T43" fmla="*/ 11 h 56"/>
                <a:gd name="T44" fmla="*/ 23 w 55"/>
                <a:gd name="T45" fmla="*/ 5 h 56"/>
                <a:gd name="T46" fmla="*/ 23 w 55"/>
                <a:gd name="T47" fmla="*/ 35 h 56"/>
                <a:gd name="T48" fmla="*/ 50 w 55"/>
                <a:gd name="T49" fmla="*/ 23 h 56"/>
                <a:gd name="T50" fmla="*/ 50 w 55"/>
                <a:gd name="T51" fmla="*/ 35 h 56"/>
                <a:gd name="T52" fmla="*/ 49 w 55"/>
                <a:gd name="T53" fmla="*/ 3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8" y="28"/>
                  </a:moveTo>
                  <a:cubicBezTo>
                    <a:pt x="53" y="16"/>
                    <a:pt x="53" y="16"/>
                    <a:pt x="53" y="16"/>
                  </a:cubicBezTo>
                  <a:cubicBezTo>
                    <a:pt x="55" y="20"/>
                    <a:pt x="55" y="24"/>
                    <a:pt x="55" y="28"/>
                  </a:cubicBezTo>
                  <a:cubicBezTo>
                    <a:pt x="55" y="43"/>
                    <a:pt x="43" y="56"/>
                    <a:pt x="28" y="56"/>
                  </a:cubicBezTo>
                  <a:cubicBezTo>
                    <a:pt x="12" y="56"/>
                    <a:pt x="0" y="43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8" y="28"/>
                    <a:pt x="28" y="28"/>
                    <a:pt x="28" y="28"/>
                  </a:cubicBezTo>
                  <a:close/>
                  <a:moveTo>
                    <a:pt x="49" y="37"/>
                  </a:moveTo>
                  <a:cubicBezTo>
                    <a:pt x="48" y="39"/>
                    <a:pt x="48" y="39"/>
                    <a:pt x="48" y="39"/>
                  </a:cubicBezTo>
                  <a:cubicBezTo>
                    <a:pt x="46" y="42"/>
                    <a:pt x="44" y="45"/>
                    <a:pt x="41" y="47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37" y="50"/>
                    <a:pt x="34" y="51"/>
                    <a:pt x="31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5" y="51"/>
                    <a:pt x="23" y="51"/>
                    <a:pt x="20" y="50"/>
                  </a:cubicBezTo>
                  <a:cubicBezTo>
                    <a:pt x="17" y="49"/>
                    <a:pt x="16" y="48"/>
                    <a:pt x="14" y="47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9" y="43"/>
                    <a:pt x="7" y="40"/>
                    <a:pt x="6" y="36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31"/>
                    <a:pt x="4" y="28"/>
                    <a:pt x="5" y="25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6" y="19"/>
                    <a:pt x="7" y="16"/>
                    <a:pt x="10" y="13"/>
                  </a:cubicBezTo>
                  <a:cubicBezTo>
                    <a:pt x="10" y="12"/>
                    <a:pt x="11" y="12"/>
                    <a:pt x="12" y="11"/>
                  </a:cubicBezTo>
                  <a:cubicBezTo>
                    <a:pt x="15" y="8"/>
                    <a:pt x="19" y="6"/>
                    <a:pt x="23" y="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1" y="27"/>
                    <a:pt x="51" y="31"/>
                    <a:pt x="50" y="35"/>
                  </a:cubicBezTo>
                  <a:cubicBezTo>
                    <a:pt x="49" y="37"/>
                    <a:pt x="49" y="37"/>
                    <a:pt x="49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69"/>
            <p:cNvSpPr>
              <a:spLocks/>
            </p:cNvSpPr>
            <p:nvPr/>
          </p:nvSpPr>
          <p:spPr bwMode="auto">
            <a:xfrm>
              <a:off x="6160" y="-146"/>
              <a:ext cx="407" cy="462"/>
            </a:xfrm>
            <a:custGeom>
              <a:avLst/>
              <a:gdLst>
                <a:gd name="T0" fmla="*/ 0 w 21"/>
                <a:gd name="T1" fmla="*/ 0 h 24"/>
                <a:gd name="T2" fmla="*/ 21 w 21"/>
                <a:gd name="T3" fmla="*/ 14 h 24"/>
                <a:gd name="T4" fmla="*/ 0 w 21"/>
                <a:gd name="T5" fmla="*/ 24 h 24"/>
                <a:gd name="T6" fmla="*/ 0 w 21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4">
                  <a:moveTo>
                    <a:pt x="0" y="0"/>
                  </a:moveTo>
                  <a:cubicBezTo>
                    <a:pt x="9" y="0"/>
                    <a:pt x="18" y="5"/>
                    <a:pt x="21" y="1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6" name="Group 12"/>
          <p:cNvGrpSpPr>
            <a:grpSpLocks noChangeAspect="1"/>
          </p:cNvGrpSpPr>
          <p:nvPr/>
        </p:nvGrpSpPr>
        <p:grpSpPr bwMode="auto">
          <a:xfrm>
            <a:off x="3784467" y="2543093"/>
            <a:ext cx="597124" cy="541640"/>
            <a:chOff x="2535" y="1120"/>
            <a:chExt cx="635" cy="576"/>
          </a:xfrm>
        </p:grpSpPr>
        <p:sp>
          <p:nvSpPr>
            <p:cNvPr id="57" name="Freeform 13"/>
            <p:cNvSpPr>
              <a:spLocks/>
            </p:cNvSpPr>
            <p:nvPr/>
          </p:nvSpPr>
          <p:spPr bwMode="auto">
            <a:xfrm>
              <a:off x="2535" y="1626"/>
              <a:ext cx="635" cy="70"/>
            </a:xfrm>
            <a:custGeom>
              <a:avLst/>
              <a:gdLst>
                <a:gd name="T0" fmla="*/ 136 w 136"/>
                <a:gd name="T1" fmla="*/ 7 h 15"/>
                <a:gd name="T2" fmla="*/ 128 w 136"/>
                <a:gd name="T3" fmla="*/ 15 h 15"/>
                <a:gd name="T4" fmla="*/ 8 w 136"/>
                <a:gd name="T5" fmla="*/ 15 h 15"/>
                <a:gd name="T6" fmla="*/ 0 w 136"/>
                <a:gd name="T7" fmla="*/ 7 h 15"/>
                <a:gd name="T8" fmla="*/ 0 w 136"/>
                <a:gd name="T9" fmla="*/ 7 h 15"/>
                <a:gd name="T10" fmla="*/ 8 w 136"/>
                <a:gd name="T11" fmla="*/ 0 h 15"/>
                <a:gd name="T12" fmla="*/ 128 w 136"/>
                <a:gd name="T13" fmla="*/ 0 h 15"/>
                <a:gd name="T14" fmla="*/ 136 w 136"/>
                <a:gd name="T1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" h="15">
                  <a:moveTo>
                    <a:pt x="136" y="7"/>
                  </a:moveTo>
                  <a:cubicBezTo>
                    <a:pt x="136" y="12"/>
                    <a:pt x="133" y="15"/>
                    <a:pt x="12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3" y="0"/>
                    <a:pt x="136" y="3"/>
                    <a:pt x="13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4"/>
            <p:cNvSpPr>
              <a:spLocks/>
            </p:cNvSpPr>
            <p:nvPr/>
          </p:nvSpPr>
          <p:spPr bwMode="auto">
            <a:xfrm>
              <a:off x="2614" y="1369"/>
              <a:ext cx="75" cy="220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8 w 16"/>
                <a:gd name="T9" fmla="*/ 0 h 47"/>
                <a:gd name="T10" fmla="*/ 16 w 16"/>
                <a:gd name="T11" fmla="*/ 8 h 47"/>
                <a:gd name="T12" fmla="*/ 16 w 16"/>
                <a:gd name="T13" fmla="*/ 39 h 47"/>
                <a:gd name="T14" fmla="*/ 8 w 16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5"/>
            <p:cNvSpPr>
              <a:spLocks/>
            </p:cNvSpPr>
            <p:nvPr/>
          </p:nvSpPr>
          <p:spPr bwMode="auto">
            <a:xfrm>
              <a:off x="2750" y="1369"/>
              <a:ext cx="70" cy="220"/>
            </a:xfrm>
            <a:custGeom>
              <a:avLst/>
              <a:gdLst>
                <a:gd name="T0" fmla="*/ 8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8 w 15"/>
                <a:gd name="T7" fmla="*/ 0 h 47"/>
                <a:gd name="T8" fmla="*/ 8 w 15"/>
                <a:gd name="T9" fmla="*/ 0 h 47"/>
                <a:gd name="T10" fmla="*/ 15 w 15"/>
                <a:gd name="T11" fmla="*/ 8 h 47"/>
                <a:gd name="T12" fmla="*/ 15 w 15"/>
                <a:gd name="T13" fmla="*/ 39 h 47"/>
                <a:gd name="T14" fmla="*/ 8 w 15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47">
                  <a:moveTo>
                    <a:pt x="8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6"/>
            <p:cNvSpPr>
              <a:spLocks/>
            </p:cNvSpPr>
            <p:nvPr/>
          </p:nvSpPr>
          <p:spPr bwMode="auto">
            <a:xfrm>
              <a:off x="2885" y="1369"/>
              <a:ext cx="70" cy="220"/>
            </a:xfrm>
            <a:custGeom>
              <a:avLst/>
              <a:gdLst>
                <a:gd name="T0" fmla="*/ 7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7 w 15"/>
                <a:gd name="T7" fmla="*/ 0 h 47"/>
                <a:gd name="T8" fmla="*/ 7 w 15"/>
                <a:gd name="T9" fmla="*/ 0 h 47"/>
                <a:gd name="T10" fmla="*/ 15 w 15"/>
                <a:gd name="T11" fmla="*/ 8 h 47"/>
                <a:gd name="T12" fmla="*/ 15 w 15"/>
                <a:gd name="T13" fmla="*/ 39 h 47"/>
                <a:gd name="T14" fmla="*/ 7 w 15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47">
                  <a:moveTo>
                    <a:pt x="7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7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7"/>
            <p:cNvSpPr>
              <a:spLocks/>
            </p:cNvSpPr>
            <p:nvPr/>
          </p:nvSpPr>
          <p:spPr bwMode="auto">
            <a:xfrm>
              <a:off x="3016" y="1369"/>
              <a:ext cx="74" cy="220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8 w 16"/>
                <a:gd name="T9" fmla="*/ 0 h 47"/>
                <a:gd name="T10" fmla="*/ 16 w 16"/>
                <a:gd name="T11" fmla="*/ 8 h 47"/>
                <a:gd name="T12" fmla="*/ 16 w 16"/>
                <a:gd name="T13" fmla="*/ 39 h 47"/>
                <a:gd name="T14" fmla="*/ 8 w 16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8"/>
            <p:cNvSpPr>
              <a:spLocks/>
            </p:cNvSpPr>
            <p:nvPr/>
          </p:nvSpPr>
          <p:spPr bwMode="auto">
            <a:xfrm>
              <a:off x="2656" y="1120"/>
              <a:ext cx="392" cy="117"/>
            </a:xfrm>
            <a:custGeom>
              <a:avLst/>
              <a:gdLst>
                <a:gd name="T0" fmla="*/ 84 w 84"/>
                <a:gd name="T1" fmla="*/ 25 h 25"/>
                <a:gd name="T2" fmla="*/ 52 w 84"/>
                <a:gd name="T3" fmla="*/ 4 h 25"/>
                <a:gd name="T4" fmla="*/ 32 w 84"/>
                <a:gd name="T5" fmla="*/ 4 h 25"/>
                <a:gd name="T6" fmla="*/ 18 w 84"/>
                <a:gd name="T7" fmla="*/ 13 h 25"/>
                <a:gd name="T8" fmla="*/ 0 w 84"/>
                <a:gd name="T9" fmla="*/ 25 h 25"/>
                <a:gd name="T10" fmla="*/ 84 w 84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25">
                  <a:moveTo>
                    <a:pt x="84" y="25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46" y="0"/>
                    <a:pt x="38" y="0"/>
                    <a:pt x="32" y="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84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9"/>
            <p:cNvSpPr>
              <a:spLocks/>
            </p:cNvSpPr>
            <p:nvPr/>
          </p:nvSpPr>
          <p:spPr bwMode="auto">
            <a:xfrm>
              <a:off x="2572" y="1275"/>
              <a:ext cx="560" cy="75"/>
            </a:xfrm>
            <a:custGeom>
              <a:avLst/>
              <a:gdLst>
                <a:gd name="T0" fmla="*/ 120 w 120"/>
                <a:gd name="T1" fmla="*/ 8 h 16"/>
                <a:gd name="T2" fmla="*/ 112 w 120"/>
                <a:gd name="T3" fmla="*/ 16 h 16"/>
                <a:gd name="T4" fmla="*/ 8 w 120"/>
                <a:gd name="T5" fmla="*/ 16 h 16"/>
                <a:gd name="T6" fmla="*/ 0 w 120"/>
                <a:gd name="T7" fmla="*/ 8 h 16"/>
                <a:gd name="T8" fmla="*/ 0 w 120"/>
                <a:gd name="T9" fmla="*/ 8 h 16"/>
                <a:gd name="T10" fmla="*/ 8 w 120"/>
                <a:gd name="T11" fmla="*/ 0 h 16"/>
                <a:gd name="T12" fmla="*/ 112 w 120"/>
                <a:gd name="T13" fmla="*/ 0 h 16"/>
                <a:gd name="T14" fmla="*/ 120 w 120"/>
                <a:gd name="T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6">
                  <a:moveTo>
                    <a:pt x="120" y="8"/>
                  </a:moveTo>
                  <a:cubicBezTo>
                    <a:pt x="120" y="12"/>
                    <a:pt x="116" y="16"/>
                    <a:pt x="112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6" y="0"/>
                    <a:pt x="120" y="3"/>
                    <a:pt x="120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4" name="Group 49"/>
          <p:cNvGrpSpPr>
            <a:grpSpLocks noChangeAspect="1"/>
          </p:cNvGrpSpPr>
          <p:nvPr/>
        </p:nvGrpSpPr>
        <p:grpSpPr bwMode="auto">
          <a:xfrm>
            <a:off x="2326871" y="4071705"/>
            <a:ext cx="476138" cy="579624"/>
            <a:chOff x="1541" y="-155"/>
            <a:chExt cx="934" cy="1137"/>
          </a:xfrm>
        </p:grpSpPr>
        <p:sp>
          <p:nvSpPr>
            <p:cNvPr id="65" name="Freeform 50"/>
            <p:cNvSpPr>
              <a:spLocks/>
            </p:cNvSpPr>
            <p:nvPr/>
          </p:nvSpPr>
          <p:spPr bwMode="auto">
            <a:xfrm>
              <a:off x="1541" y="288"/>
              <a:ext cx="934" cy="694"/>
            </a:xfrm>
            <a:custGeom>
              <a:avLst/>
              <a:gdLst>
                <a:gd name="T0" fmla="*/ 0 w 48"/>
                <a:gd name="T1" fmla="*/ 0 h 36"/>
                <a:gd name="T2" fmla="*/ 0 w 48"/>
                <a:gd name="T3" fmla="*/ 33 h 36"/>
                <a:gd name="T4" fmla="*/ 3 w 48"/>
                <a:gd name="T5" fmla="*/ 36 h 36"/>
                <a:gd name="T6" fmla="*/ 45 w 48"/>
                <a:gd name="T7" fmla="*/ 36 h 36"/>
                <a:gd name="T8" fmla="*/ 48 w 48"/>
                <a:gd name="T9" fmla="*/ 33 h 36"/>
                <a:gd name="T10" fmla="*/ 48 w 48"/>
                <a:gd name="T11" fmla="*/ 0 h 36"/>
                <a:gd name="T12" fmla="*/ 0 w 48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36">
                  <a:moveTo>
                    <a:pt x="0" y="0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5"/>
                    <a:pt x="1" y="36"/>
                    <a:pt x="3" y="36"/>
                  </a:cubicBezTo>
                  <a:cubicBezTo>
                    <a:pt x="13" y="36"/>
                    <a:pt x="35" y="36"/>
                    <a:pt x="45" y="36"/>
                  </a:cubicBezTo>
                  <a:cubicBezTo>
                    <a:pt x="47" y="36"/>
                    <a:pt x="48" y="35"/>
                    <a:pt x="48" y="33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1"/>
            <p:cNvSpPr>
              <a:spLocks noEditPoints="1"/>
            </p:cNvSpPr>
            <p:nvPr/>
          </p:nvSpPr>
          <p:spPr bwMode="auto">
            <a:xfrm>
              <a:off x="1541" y="-78"/>
              <a:ext cx="934" cy="289"/>
            </a:xfrm>
            <a:custGeom>
              <a:avLst/>
              <a:gdLst>
                <a:gd name="T0" fmla="*/ 48 w 48"/>
                <a:gd name="T1" fmla="*/ 3 h 15"/>
                <a:gd name="T2" fmla="*/ 45 w 48"/>
                <a:gd name="T3" fmla="*/ 0 h 15"/>
                <a:gd name="T4" fmla="*/ 3 w 48"/>
                <a:gd name="T5" fmla="*/ 0 h 15"/>
                <a:gd name="T6" fmla="*/ 0 w 48"/>
                <a:gd name="T7" fmla="*/ 3 h 15"/>
                <a:gd name="T8" fmla="*/ 0 w 48"/>
                <a:gd name="T9" fmla="*/ 15 h 15"/>
                <a:gd name="T10" fmla="*/ 48 w 48"/>
                <a:gd name="T11" fmla="*/ 15 h 15"/>
                <a:gd name="T12" fmla="*/ 48 w 48"/>
                <a:gd name="T13" fmla="*/ 3 h 15"/>
                <a:gd name="T14" fmla="*/ 3 w 48"/>
                <a:gd name="T15" fmla="*/ 12 h 15"/>
                <a:gd name="T16" fmla="*/ 45 w 48"/>
                <a:gd name="T17" fmla="*/ 12 h 15"/>
                <a:gd name="T18" fmla="*/ 45 w 48"/>
                <a:gd name="T19" fmla="*/ 4 h 15"/>
                <a:gd name="T20" fmla="*/ 3 w 48"/>
                <a:gd name="T21" fmla="*/ 4 h 15"/>
                <a:gd name="T22" fmla="*/ 3 w 48"/>
                <a:gd name="T23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15">
                  <a:moveTo>
                    <a:pt x="48" y="3"/>
                  </a:moveTo>
                  <a:cubicBezTo>
                    <a:pt x="48" y="2"/>
                    <a:pt x="47" y="0"/>
                    <a:pt x="4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lose/>
                  <a:moveTo>
                    <a:pt x="3" y="12"/>
                  </a:moveTo>
                  <a:cubicBezTo>
                    <a:pt x="45" y="12"/>
                    <a:pt x="45" y="12"/>
                    <a:pt x="45" y="12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2"/>
                    <a:pt x="3" y="12"/>
                    <a:pt x="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2"/>
            <p:cNvSpPr>
              <a:spLocks/>
            </p:cNvSpPr>
            <p:nvPr/>
          </p:nvSpPr>
          <p:spPr bwMode="auto">
            <a:xfrm>
              <a:off x="1541" y="-1"/>
              <a:ext cx="39" cy="212"/>
            </a:xfrm>
            <a:custGeom>
              <a:avLst/>
              <a:gdLst>
                <a:gd name="T0" fmla="*/ 1 w 2"/>
                <a:gd name="T1" fmla="*/ 0 h 11"/>
                <a:gd name="T2" fmla="*/ 1 w 2"/>
                <a:gd name="T3" fmla="*/ 0 h 11"/>
                <a:gd name="T4" fmla="*/ 0 w 2"/>
                <a:gd name="T5" fmla="*/ 1 h 11"/>
                <a:gd name="T6" fmla="*/ 0 w 2"/>
                <a:gd name="T7" fmla="*/ 10 h 11"/>
                <a:gd name="T8" fmla="*/ 1 w 2"/>
                <a:gd name="T9" fmla="*/ 11 h 11"/>
                <a:gd name="T10" fmla="*/ 1 w 2"/>
                <a:gd name="T11" fmla="*/ 11 h 11"/>
                <a:gd name="T12" fmla="*/ 2 w 2"/>
                <a:gd name="T13" fmla="*/ 10 h 11"/>
                <a:gd name="T14" fmla="*/ 2 w 2"/>
                <a:gd name="T15" fmla="*/ 1 h 11"/>
                <a:gd name="T16" fmla="*/ 1 w 2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0" y="10"/>
                    <a:pt x="0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0"/>
                    <a:pt x="2" y="10"/>
                  </a:cubicBezTo>
                  <a:cubicBezTo>
                    <a:pt x="2" y="7"/>
                    <a:pt x="2" y="3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3"/>
            <p:cNvSpPr>
              <a:spLocks/>
            </p:cNvSpPr>
            <p:nvPr/>
          </p:nvSpPr>
          <p:spPr bwMode="auto">
            <a:xfrm>
              <a:off x="1696" y="-155"/>
              <a:ext cx="59" cy="231"/>
            </a:xfrm>
            <a:custGeom>
              <a:avLst/>
              <a:gdLst>
                <a:gd name="T0" fmla="*/ 1 w 3"/>
                <a:gd name="T1" fmla="*/ 0 h 12"/>
                <a:gd name="T2" fmla="*/ 1 w 3"/>
                <a:gd name="T3" fmla="*/ 0 h 12"/>
                <a:gd name="T4" fmla="*/ 0 w 3"/>
                <a:gd name="T5" fmla="*/ 2 h 12"/>
                <a:gd name="T6" fmla="*/ 0 w 3"/>
                <a:gd name="T7" fmla="*/ 10 h 12"/>
                <a:gd name="T8" fmla="*/ 1 w 3"/>
                <a:gd name="T9" fmla="*/ 12 h 12"/>
                <a:gd name="T10" fmla="*/ 1 w 3"/>
                <a:gd name="T11" fmla="*/ 12 h 12"/>
                <a:gd name="T12" fmla="*/ 3 w 3"/>
                <a:gd name="T13" fmla="*/ 10 h 12"/>
                <a:gd name="T14" fmla="*/ 3 w 3"/>
                <a:gd name="T15" fmla="*/ 2 h 12"/>
                <a:gd name="T16" fmla="*/ 1 w 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5"/>
                    <a:pt x="0" y="7"/>
                    <a:pt x="0" y="10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3" y="11"/>
                    <a:pt x="3" y="10"/>
                  </a:cubicBezTo>
                  <a:cubicBezTo>
                    <a:pt x="3" y="7"/>
                    <a:pt x="3" y="5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4"/>
            <p:cNvSpPr>
              <a:spLocks/>
            </p:cNvSpPr>
            <p:nvPr/>
          </p:nvSpPr>
          <p:spPr bwMode="auto">
            <a:xfrm>
              <a:off x="1871" y="-155"/>
              <a:ext cx="78" cy="231"/>
            </a:xfrm>
            <a:custGeom>
              <a:avLst/>
              <a:gdLst>
                <a:gd name="T0" fmla="*/ 2 w 4"/>
                <a:gd name="T1" fmla="*/ 0 h 12"/>
                <a:gd name="T2" fmla="*/ 2 w 4"/>
                <a:gd name="T3" fmla="*/ 0 h 12"/>
                <a:gd name="T4" fmla="*/ 0 w 4"/>
                <a:gd name="T5" fmla="*/ 2 h 12"/>
                <a:gd name="T6" fmla="*/ 0 w 4"/>
                <a:gd name="T7" fmla="*/ 10 h 12"/>
                <a:gd name="T8" fmla="*/ 2 w 4"/>
                <a:gd name="T9" fmla="*/ 12 h 12"/>
                <a:gd name="T10" fmla="*/ 2 w 4"/>
                <a:gd name="T11" fmla="*/ 12 h 12"/>
                <a:gd name="T12" fmla="*/ 4 w 4"/>
                <a:gd name="T13" fmla="*/ 10 h 12"/>
                <a:gd name="T14" fmla="*/ 4 w 4"/>
                <a:gd name="T15" fmla="*/ 2 h 12"/>
                <a:gd name="T16" fmla="*/ 2 w 4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7"/>
                    <a:pt x="0" y="10"/>
                  </a:cubicBezTo>
                  <a:cubicBezTo>
                    <a:pt x="0" y="11"/>
                    <a:pt x="1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2"/>
                    <a:pt x="4" y="11"/>
                    <a:pt x="4" y="10"/>
                  </a:cubicBezTo>
                  <a:cubicBezTo>
                    <a:pt x="4" y="7"/>
                    <a:pt x="4" y="5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5"/>
            <p:cNvSpPr>
              <a:spLocks/>
            </p:cNvSpPr>
            <p:nvPr/>
          </p:nvSpPr>
          <p:spPr bwMode="auto">
            <a:xfrm>
              <a:off x="2066" y="-155"/>
              <a:ext cx="58" cy="231"/>
            </a:xfrm>
            <a:custGeom>
              <a:avLst/>
              <a:gdLst>
                <a:gd name="T0" fmla="*/ 2 w 3"/>
                <a:gd name="T1" fmla="*/ 0 h 12"/>
                <a:gd name="T2" fmla="*/ 2 w 3"/>
                <a:gd name="T3" fmla="*/ 0 h 12"/>
                <a:gd name="T4" fmla="*/ 0 w 3"/>
                <a:gd name="T5" fmla="*/ 2 h 12"/>
                <a:gd name="T6" fmla="*/ 0 w 3"/>
                <a:gd name="T7" fmla="*/ 10 h 12"/>
                <a:gd name="T8" fmla="*/ 2 w 3"/>
                <a:gd name="T9" fmla="*/ 12 h 12"/>
                <a:gd name="T10" fmla="*/ 2 w 3"/>
                <a:gd name="T11" fmla="*/ 12 h 12"/>
                <a:gd name="T12" fmla="*/ 3 w 3"/>
                <a:gd name="T13" fmla="*/ 10 h 12"/>
                <a:gd name="T14" fmla="*/ 3 w 3"/>
                <a:gd name="T15" fmla="*/ 2 h 12"/>
                <a:gd name="T16" fmla="*/ 2 w 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7"/>
                    <a:pt x="0" y="10"/>
                  </a:cubicBezTo>
                  <a:cubicBezTo>
                    <a:pt x="0" y="11"/>
                    <a:pt x="1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2"/>
                    <a:pt x="3" y="11"/>
                    <a:pt x="3" y="10"/>
                  </a:cubicBezTo>
                  <a:cubicBezTo>
                    <a:pt x="3" y="7"/>
                    <a:pt x="3" y="5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6"/>
            <p:cNvSpPr>
              <a:spLocks/>
            </p:cNvSpPr>
            <p:nvPr/>
          </p:nvSpPr>
          <p:spPr bwMode="auto">
            <a:xfrm>
              <a:off x="2261" y="-155"/>
              <a:ext cx="58" cy="231"/>
            </a:xfrm>
            <a:custGeom>
              <a:avLst/>
              <a:gdLst>
                <a:gd name="T0" fmla="*/ 2 w 3"/>
                <a:gd name="T1" fmla="*/ 0 h 12"/>
                <a:gd name="T2" fmla="*/ 2 w 3"/>
                <a:gd name="T3" fmla="*/ 0 h 12"/>
                <a:gd name="T4" fmla="*/ 0 w 3"/>
                <a:gd name="T5" fmla="*/ 2 h 12"/>
                <a:gd name="T6" fmla="*/ 0 w 3"/>
                <a:gd name="T7" fmla="*/ 10 h 12"/>
                <a:gd name="T8" fmla="*/ 2 w 3"/>
                <a:gd name="T9" fmla="*/ 12 h 12"/>
                <a:gd name="T10" fmla="*/ 2 w 3"/>
                <a:gd name="T11" fmla="*/ 12 h 12"/>
                <a:gd name="T12" fmla="*/ 3 w 3"/>
                <a:gd name="T13" fmla="*/ 10 h 12"/>
                <a:gd name="T14" fmla="*/ 3 w 3"/>
                <a:gd name="T15" fmla="*/ 2 h 12"/>
                <a:gd name="T16" fmla="*/ 2 w 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7"/>
                    <a:pt x="0" y="10"/>
                  </a:cubicBezTo>
                  <a:cubicBezTo>
                    <a:pt x="0" y="11"/>
                    <a:pt x="1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3" y="11"/>
                    <a:pt x="3" y="10"/>
                  </a:cubicBezTo>
                  <a:cubicBezTo>
                    <a:pt x="3" y="7"/>
                    <a:pt x="3" y="5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2" name="Freeform 15"/>
          <p:cNvSpPr>
            <a:spLocks noEditPoints="1"/>
          </p:cNvSpPr>
          <p:nvPr/>
        </p:nvSpPr>
        <p:spPr bwMode="auto">
          <a:xfrm>
            <a:off x="4533728" y="4045144"/>
            <a:ext cx="519583" cy="632747"/>
          </a:xfrm>
          <a:custGeom>
            <a:avLst/>
            <a:gdLst>
              <a:gd name="T0" fmla="*/ 18 w 36"/>
              <a:gd name="T1" fmla="*/ 5 h 44"/>
              <a:gd name="T2" fmla="*/ 36 w 36"/>
              <a:gd name="T3" fmla="*/ 23 h 44"/>
              <a:gd name="T4" fmla="*/ 22 w 36"/>
              <a:gd name="T5" fmla="*/ 40 h 44"/>
              <a:gd name="T6" fmla="*/ 31 w 36"/>
              <a:gd name="T7" fmla="*/ 43 h 44"/>
              <a:gd name="T8" fmla="*/ 31 w 36"/>
              <a:gd name="T9" fmla="*/ 44 h 44"/>
              <a:gd name="T10" fmla="*/ 5 w 36"/>
              <a:gd name="T11" fmla="*/ 44 h 44"/>
              <a:gd name="T12" fmla="*/ 5 w 36"/>
              <a:gd name="T13" fmla="*/ 43 h 44"/>
              <a:gd name="T14" fmla="*/ 13 w 36"/>
              <a:gd name="T15" fmla="*/ 40 h 44"/>
              <a:gd name="T16" fmla="*/ 0 w 36"/>
              <a:gd name="T17" fmla="*/ 23 h 44"/>
              <a:gd name="T18" fmla="*/ 18 w 36"/>
              <a:gd name="T19" fmla="*/ 5 h 44"/>
              <a:gd name="T20" fmla="*/ 18 w 36"/>
              <a:gd name="T21" fmla="*/ 5 h 44"/>
              <a:gd name="T22" fmla="*/ 17 w 36"/>
              <a:gd name="T23" fmla="*/ 21 h 44"/>
              <a:gd name="T24" fmla="*/ 16 w 36"/>
              <a:gd name="T25" fmla="*/ 16 h 44"/>
              <a:gd name="T26" fmla="*/ 18 w 36"/>
              <a:gd name="T27" fmla="*/ 14 h 44"/>
              <a:gd name="T28" fmla="*/ 19 w 36"/>
              <a:gd name="T29" fmla="*/ 16 h 44"/>
              <a:gd name="T30" fmla="*/ 18 w 36"/>
              <a:gd name="T31" fmla="*/ 21 h 44"/>
              <a:gd name="T32" fmla="*/ 19 w 36"/>
              <a:gd name="T33" fmla="*/ 23 h 44"/>
              <a:gd name="T34" fmla="*/ 19 w 36"/>
              <a:gd name="T35" fmla="*/ 24 h 44"/>
              <a:gd name="T36" fmla="*/ 24 w 36"/>
              <a:gd name="T37" fmla="*/ 28 h 44"/>
              <a:gd name="T38" fmla="*/ 27 w 36"/>
              <a:gd name="T39" fmla="*/ 32 h 44"/>
              <a:gd name="T40" fmla="*/ 22 w 36"/>
              <a:gd name="T41" fmla="*/ 29 h 44"/>
              <a:gd name="T42" fmla="*/ 19 w 36"/>
              <a:gd name="T43" fmla="*/ 24 h 44"/>
              <a:gd name="T44" fmla="*/ 18 w 36"/>
              <a:gd name="T45" fmla="*/ 25 h 44"/>
              <a:gd name="T46" fmla="*/ 16 w 36"/>
              <a:gd name="T47" fmla="*/ 23 h 44"/>
              <a:gd name="T48" fmla="*/ 17 w 36"/>
              <a:gd name="T49" fmla="*/ 21 h 44"/>
              <a:gd name="T50" fmla="*/ 17 w 36"/>
              <a:gd name="T51" fmla="*/ 21 h 44"/>
              <a:gd name="T52" fmla="*/ 4 w 36"/>
              <a:gd name="T53" fmla="*/ 22 h 44"/>
              <a:gd name="T54" fmla="*/ 6 w 36"/>
              <a:gd name="T55" fmla="*/ 22 h 44"/>
              <a:gd name="T56" fmla="*/ 6 w 36"/>
              <a:gd name="T57" fmla="*/ 24 h 44"/>
              <a:gd name="T58" fmla="*/ 4 w 36"/>
              <a:gd name="T59" fmla="*/ 24 h 44"/>
              <a:gd name="T60" fmla="*/ 17 w 36"/>
              <a:gd name="T61" fmla="*/ 37 h 44"/>
              <a:gd name="T62" fmla="*/ 17 w 36"/>
              <a:gd name="T63" fmla="*/ 35 h 44"/>
              <a:gd name="T64" fmla="*/ 18 w 36"/>
              <a:gd name="T65" fmla="*/ 35 h 44"/>
              <a:gd name="T66" fmla="*/ 18 w 36"/>
              <a:gd name="T67" fmla="*/ 37 h 44"/>
              <a:gd name="T68" fmla="*/ 32 w 36"/>
              <a:gd name="T69" fmla="*/ 24 h 44"/>
              <a:gd name="T70" fmla="*/ 29 w 36"/>
              <a:gd name="T71" fmla="*/ 24 h 44"/>
              <a:gd name="T72" fmla="*/ 29 w 36"/>
              <a:gd name="T73" fmla="*/ 22 h 44"/>
              <a:gd name="T74" fmla="*/ 32 w 36"/>
              <a:gd name="T75" fmla="*/ 22 h 44"/>
              <a:gd name="T76" fmla="*/ 18 w 36"/>
              <a:gd name="T77" fmla="*/ 9 h 44"/>
              <a:gd name="T78" fmla="*/ 18 w 36"/>
              <a:gd name="T79" fmla="*/ 11 h 44"/>
              <a:gd name="T80" fmla="*/ 17 w 36"/>
              <a:gd name="T81" fmla="*/ 11 h 44"/>
              <a:gd name="T82" fmla="*/ 17 w 36"/>
              <a:gd name="T83" fmla="*/ 9 h 44"/>
              <a:gd name="T84" fmla="*/ 4 w 36"/>
              <a:gd name="T85" fmla="*/ 22 h 44"/>
              <a:gd name="T86" fmla="*/ 4 w 36"/>
              <a:gd name="T87" fmla="*/ 22 h 44"/>
              <a:gd name="T88" fmla="*/ 17 w 36"/>
              <a:gd name="T89" fmla="*/ 0 h 44"/>
              <a:gd name="T90" fmla="*/ 19 w 36"/>
              <a:gd name="T91" fmla="*/ 0 h 44"/>
              <a:gd name="T92" fmla="*/ 20 w 36"/>
              <a:gd name="T93" fmla="*/ 2 h 44"/>
              <a:gd name="T94" fmla="*/ 20 w 36"/>
              <a:gd name="T95" fmla="*/ 4 h 44"/>
              <a:gd name="T96" fmla="*/ 18 w 36"/>
              <a:gd name="T97" fmla="*/ 3 h 44"/>
              <a:gd name="T98" fmla="*/ 15 w 36"/>
              <a:gd name="T99" fmla="*/ 4 h 44"/>
              <a:gd name="T100" fmla="*/ 15 w 36"/>
              <a:gd name="T101" fmla="*/ 2 h 44"/>
              <a:gd name="T102" fmla="*/ 17 w 36"/>
              <a:gd name="T103" fmla="*/ 0 h 44"/>
              <a:gd name="T104" fmla="*/ 17 w 36"/>
              <a:gd name="T105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" h="44">
                <a:moveTo>
                  <a:pt x="18" y="5"/>
                </a:moveTo>
                <a:cubicBezTo>
                  <a:pt x="27" y="5"/>
                  <a:pt x="36" y="13"/>
                  <a:pt x="36" y="23"/>
                </a:cubicBezTo>
                <a:cubicBezTo>
                  <a:pt x="36" y="31"/>
                  <a:pt x="30" y="39"/>
                  <a:pt x="22" y="40"/>
                </a:cubicBezTo>
                <a:cubicBezTo>
                  <a:pt x="31" y="43"/>
                  <a:pt x="31" y="43"/>
                  <a:pt x="31" y="43"/>
                </a:cubicBezTo>
                <a:cubicBezTo>
                  <a:pt x="31" y="44"/>
                  <a:pt x="31" y="44"/>
                  <a:pt x="31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5" y="43"/>
                  <a:pt x="5" y="43"/>
                  <a:pt x="5" y="43"/>
                </a:cubicBezTo>
                <a:cubicBezTo>
                  <a:pt x="13" y="40"/>
                  <a:pt x="13" y="40"/>
                  <a:pt x="13" y="40"/>
                </a:cubicBezTo>
                <a:cubicBezTo>
                  <a:pt x="6" y="39"/>
                  <a:pt x="0" y="31"/>
                  <a:pt x="0" y="23"/>
                </a:cubicBezTo>
                <a:cubicBezTo>
                  <a:pt x="0" y="13"/>
                  <a:pt x="8" y="5"/>
                  <a:pt x="18" y="5"/>
                </a:cubicBezTo>
                <a:cubicBezTo>
                  <a:pt x="18" y="5"/>
                  <a:pt x="18" y="5"/>
                  <a:pt x="18" y="5"/>
                </a:cubicBezTo>
                <a:close/>
                <a:moveTo>
                  <a:pt x="17" y="21"/>
                </a:moveTo>
                <a:cubicBezTo>
                  <a:pt x="16" y="16"/>
                  <a:pt x="16" y="16"/>
                  <a:pt x="16" y="16"/>
                </a:cubicBezTo>
                <a:cubicBezTo>
                  <a:pt x="18" y="14"/>
                  <a:pt x="18" y="14"/>
                  <a:pt x="18" y="14"/>
                </a:cubicBezTo>
                <a:cubicBezTo>
                  <a:pt x="19" y="16"/>
                  <a:pt x="19" y="16"/>
                  <a:pt x="19" y="16"/>
                </a:cubicBezTo>
                <a:cubicBezTo>
                  <a:pt x="18" y="21"/>
                  <a:pt x="18" y="21"/>
                  <a:pt x="18" y="21"/>
                </a:cubicBezTo>
                <a:cubicBezTo>
                  <a:pt x="19" y="22"/>
                  <a:pt x="19" y="22"/>
                  <a:pt x="19" y="23"/>
                </a:cubicBezTo>
                <a:cubicBezTo>
                  <a:pt x="19" y="23"/>
                  <a:pt x="19" y="24"/>
                  <a:pt x="19" y="24"/>
                </a:cubicBezTo>
                <a:cubicBezTo>
                  <a:pt x="24" y="28"/>
                  <a:pt x="24" y="28"/>
                  <a:pt x="24" y="28"/>
                </a:cubicBezTo>
                <a:cubicBezTo>
                  <a:pt x="27" y="32"/>
                  <a:pt x="27" y="32"/>
                  <a:pt x="27" y="32"/>
                </a:cubicBezTo>
                <a:cubicBezTo>
                  <a:pt x="22" y="29"/>
                  <a:pt x="22" y="29"/>
                  <a:pt x="22" y="29"/>
                </a:cubicBezTo>
                <a:cubicBezTo>
                  <a:pt x="19" y="24"/>
                  <a:pt x="19" y="24"/>
                  <a:pt x="19" y="24"/>
                </a:cubicBezTo>
                <a:cubicBezTo>
                  <a:pt x="19" y="25"/>
                  <a:pt x="18" y="25"/>
                  <a:pt x="18" y="25"/>
                </a:cubicBezTo>
                <a:cubicBezTo>
                  <a:pt x="17" y="25"/>
                  <a:pt x="16" y="24"/>
                  <a:pt x="16" y="23"/>
                </a:cubicBezTo>
                <a:cubicBezTo>
                  <a:pt x="16" y="22"/>
                  <a:pt x="16" y="22"/>
                  <a:pt x="17" y="21"/>
                </a:cubicBezTo>
                <a:cubicBezTo>
                  <a:pt x="17" y="21"/>
                  <a:pt x="17" y="21"/>
                  <a:pt x="17" y="21"/>
                </a:cubicBezTo>
                <a:close/>
                <a:moveTo>
                  <a:pt x="4" y="22"/>
                </a:moveTo>
                <a:cubicBezTo>
                  <a:pt x="6" y="22"/>
                  <a:pt x="6" y="22"/>
                  <a:pt x="6" y="22"/>
                </a:cubicBezTo>
                <a:cubicBezTo>
                  <a:pt x="6" y="24"/>
                  <a:pt x="6" y="24"/>
                  <a:pt x="6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31"/>
                  <a:pt x="10" y="36"/>
                  <a:pt x="17" y="37"/>
                </a:cubicBezTo>
                <a:cubicBezTo>
                  <a:pt x="17" y="35"/>
                  <a:pt x="17" y="35"/>
                  <a:pt x="17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7"/>
                  <a:pt x="18" y="37"/>
                  <a:pt x="18" y="37"/>
                </a:cubicBezTo>
                <a:cubicBezTo>
                  <a:pt x="25" y="36"/>
                  <a:pt x="31" y="31"/>
                  <a:pt x="32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2"/>
                  <a:pt x="29" y="22"/>
                  <a:pt x="29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1" y="15"/>
                  <a:pt x="25" y="9"/>
                  <a:pt x="18" y="9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9"/>
                  <a:pt x="17" y="9"/>
                  <a:pt x="17" y="9"/>
                </a:cubicBezTo>
                <a:cubicBezTo>
                  <a:pt x="10" y="9"/>
                  <a:pt x="4" y="15"/>
                  <a:pt x="4" y="22"/>
                </a:cubicBezTo>
                <a:cubicBezTo>
                  <a:pt x="4" y="22"/>
                  <a:pt x="4" y="22"/>
                  <a:pt x="4" y="22"/>
                </a:cubicBezTo>
                <a:close/>
                <a:moveTo>
                  <a:pt x="17" y="0"/>
                </a:move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1"/>
                  <a:pt x="20" y="2"/>
                </a:cubicBezTo>
                <a:cubicBezTo>
                  <a:pt x="20" y="4"/>
                  <a:pt x="20" y="4"/>
                  <a:pt x="20" y="4"/>
                </a:cubicBezTo>
                <a:cubicBezTo>
                  <a:pt x="19" y="4"/>
                  <a:pt x="19" y="3"/>
                  <a:pt x="18" y="3"/>
                </a:cubicBezTo>
                <a:cubicBezTo>
                  <a:pt x="17" y="3"/>
                  <a:pt x="16" y="4"/>
                  <a:pt x="15" y="4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1"/>
                  <a:pt x="16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4" name="Group 67"/>
          <p:cNvGrpSpPr>
            <a:grpSpLocks noChangeAspect="1"/>
          </p:cNvGrpSpPr>
          <p:nvPr/>
        </p:nvGrpSpPr>
        <p:grpSpPr bwMode="auto">
          <a:xfrm>
            <a:off x="6156626" y="3962534"/>
            <a:ext cx="358050" cy="375548"/>
            <a:chOff x="5541" y="-146"/>
            <a:chExt cx="1064" cy="1116"/>
          </a:xfrm>
          <a:solidFill>
            <a:srgbClr val="29B9A6"/>
          </a:solidFill>
        </p:grpSpPr>
        <p:sp>
          <p:nvSpPr>
            <p:cNvPr id="75" name="Freeform 68"/>
            <p:cNvSpPr>
              <a:spLocks noEditPoints="1"/>
            </p:cNvSpPr>
            <p:nvPr/>
          </p:nvSpPr>
          <p:spPr bwMode="auto">
            <a:xfrm>
              <a:off x="5541" y="-108"/>
              <a:ext cx="1064" cy="1078"/>
            </a:xfrm>
            <a:custGeom>
              <a:avLst/>
              <a:gdLst>
                <a:gd name="T0" fmla="*/ 28 w 55"/>
                <a:gd name="T1" fmla="*/ 28 h 56"/>
                <a:gd name="T2" fmla="*/ 53 w 55"/>
                <a:gd name="T3" fmla="*/ 16 h 56"/>
                <a:gd name="T4" fmla="*/ 55 w 55"/>
                <a:gd name="T5" fmla="*/ 28 h 56"/>
                <a:gd name="T6" fmla="*/ 28 w 55"/>
                <a:gd name="T7" fmla="*/ 56 h 56"/>
                <a:gd name="T8" fmla="*/ 0 w 55"/>
                <a:gd name="T9" fmla="*/ 28 h 56"/>
                <a:gd name="T10" fmla="*/ 28 w 55"/>
                <a:gd name="T11" fmla="*/ 0 h 56"/>
                <a:gd name="T12" fmla="*/ 28 w 55"/>
                <a:gd name="T13" fmla="*/ 28 h 56"/>
                <a:gd name="T14" fmla="*/ 49 w 55"/>
                <a:gd name="T15" fmla="*/ 37 h 56"/>
                <a:gd name="T16" fmla="*/ 48 w 55"/>
                <a:gd name="T17" fmla="*/ 39 h 56"/>
                <a:gd name="T18" fmla="*/ 41 w 55"/>
                <a:gd name="T19" fmla="*/ 47 h 56"/>
                <a:gd name="T20" fmla="*/ 40 w 55"/>
                <a:gd name="T21" fmla="*/ 48 h 56"/>
                <a:gd name="T22" fmla="*/ 31 w 55"/>
                <a:gd name="T23" fmla="*/ 51 h 56"/>
                <a:gd name="T24" fmla="*/ 29 w 55"/>
                <a:gd name="T25" fmla="*/ 51 h 56"/>
                <a:gd name="T26" fmla="*/ 20 w 55"/>
                <a:gd name="T27" fmla="*/ 50 h 56"/>
                <a:gd name="T28" fmla="*/ 14 w 55"/>
                <a:gd name="T29" fmla="*/ 47 h 56"/>
                <a:gd name="T30" fmla="*/ 12 w 55"/>
                <a:gd name="T31" fmla="*/ 45 h 56"/>
                <a:gd name="T32" fmla="*/ 6 w 55"/>
                <a:gd name="T33" fmla="*/ 36 h 56"/>
                <a:gd name="T34" fmla="*/ 5 w 55"/>
                <a:gd name="T35" fmla="*/ 34 h 56"/>
                <a:gd name="T36" fmla="*/ 5 w 55"/>
                <a:gd name="T37" fmla="*/ 25 h 56"/>
                <a:gd name="T38" fmla="*/ 5 w 55"/>
                <a:gd name="T39" fmla="*/ 22 h 56"/>
                <a:gd name="T40" fmla="*/ 10 w 55"/>
                <a:gd name="T41" fmla="*/ 13 h 56"/>
                <a:gd name="T42" fmla="*/ 12 w 55"/>
                <a:gd name="T43" fmla="*/ 11 h 56"/>
                <a:gd name="T44" fmla="*/ 23 w 55"/>
                <a:gd name="T45" fmla="*/ 5 h 56"/>
                <a:gd name="T46" fmla="*/ 23 w 55"/>
                <a:gd name="T47" fmla="*/ 35 h 56"/>
                <a:gd name="T48" fmla="*/ 50 w 55"/>
                <a:gd name="T49" fmla="*/ 23 h 56"/>
                <a:gd name="T50" fmla="*/ 50 w 55"/>
                <a:gd name="T51" fmla="*/ 35 h 56"/>
                <a:gd name="T52" fmla="*/ 49 w 55"/>
                <a:gd name="T53" fmla="*/ 3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8" y="28"/>
                  </a:moveTo>
                  <a:cubicBezTo>
                    <a:pt x="53" y="16"/>
                    <a:pt x="53" y="16"/>
                    <a:pt x="53" y="16"/>
                  </a:cubicBezTo>
                  <a:cubicBezTo>
                    <a:pt x="55" y="20"/>
                    <a:pt x="55" y="24"/>
                    <a:pt x="55" y="28"/>
                  </a:cubicBezTo>
                  <a:cubicBezTo>
                    <a:pt x="55" y="43"/>
                    <a:pt x="43" y="56"/>
                    <a:pt x="28" y="56"/>
                  </a:cubicBezTo>
                  <a:cubicBezTo>
                    <a:pt x="12" y="56"/>
                    <a:pt x="0" y="43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8" y="28"/>
                    <a:pt x="28" y="28"/>
                    <a:pt x="28" y="28"/>
                  </a:cubicBezTo>
                  <a:close/>
                  <a:moveTo>
                    <a:pt x="49" y="37"/>
                  </a:moveTo>
                  <a:cubicBezTo>
                    <a:pt x="48" y="39"/>
                    <a:pt x="48" y="39"/>
                    <a:pt x="48" y="39"/>
                  </a:cubicBezTo>
                  <a:cubicBezTo>
                    <a:pt x="46" y="42"/>
                    <a:pt x="44" y="45"/>
                    <a:pt x="41" y="47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37" y="50"/>
                    <a:pt x="34" y="51"/>
                    <a:pt x="31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5" y="51"/>
                    <a:pt x="23" y="51"/>
                    <a:pt x="20" y="50"/>
                  </a:cubicBezTo>
                  <a:cubicBezTo>
                    <a:pt x="17" y="49"/>
                    <a:pt x="16" y="48"/>
                    <a:pt x="14" y="47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9" y="43"/>
                    <a:pt x="7" y="40"/>
                    <a:pt x="6" y="36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31"/>
                    <a:pt x="4" y="28"/>
                    <a:pt x="5" y="25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6" y="19"/>
                    <a:pt x="7" y="16"/>
                    <a:pt x="10" y="13"/>
                  </a:cubicBezTo>
                  <a:cubicBezTo>
                    <a:pt x="10" y="12"/>
                    <a:pt x="11" y="12"/>
                    <a:pt x="12" y="11"/>
                  </a:cubicBezTo>
                  <a:cubicBezTo>
                    <a:pt x="15" y="8"/>
                    <a:pt x="19" y="6"/>
                    <a:pt x="23" y="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1" y="27"/>
                    <a:pt x="51" y="31"/>
                    <a:pt x="50" y="35"/>
                  </a:cubicBezTo>
                  <a:cubicBezTo>
                    <a:pt x="49" y="37"/>
                    <a:pt x="49" y="37"/>
                    <a:pt x="4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69"/>
            <p:cNvSpPr>
              <a:spLocks/>
            </p:cNvSpPr>
            <p:nvPr/>
          </p:nvSpPr>
          <p:spPr bwMode="auto">
            <a:xfrm>
              <a:off x="6160" y="-146"/>
              <a:ext cx="407" cy="462"/>
            </a:xfrm>
            <a:custGeom>
              <a:avLst/>
              <a:gdLst>
                <a:gd name="T0" fmla="*/ 0 w 21"/>
                <a:gd name="T1" fmla="*/ 0 h 24"/>
                <a:gd name="T2" fmla="*/ 21 w 21"/>
                <a:gd name="T3" fmla="*/ 14 h 24"/>
                <a:gd name="T4" fmla="*/ 0 w 21"/>
                <a:gd name="T5" fmla="*/ 24 h 24"/>
                <a:gd name="T6" fmla="*/ 0 w 21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4">
                  <a:moveTo>
                    <a:pt x="0" y="0"/>
                  </a:moveTo>
                  <a:cubicBezTo>
                    <a:pt x="9" y="0"/>
                    <a:pt x="18" y="5"/>
                    <a:pt x="21" y="1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8" name="Group 12"/>
          <p:cNvGrpSpPr>
            <a:grpSpLocks noChangeAspect="1"/>
          </p:cNvGrpSpPr>
          <p:nvPr/>
        </p:nvGrpSpPr>
        <p:grpSpPr bwMode="auto">
          <a:xfrm>
            <a:off x="6133434" y="2037401"/>
            <a:ext cx="404434" cy="366854"/>
            <a:chOff x="2535" y="1120"/>
            <a:chExt cx="635" cy="576"/>
          </a:xfrm>
          <a:solidFill>
            <a:srgbClr val="84CBC5"/>
          </a:solidFill>
        </p:grpSpPr>
        <p:sp>
          <p:nvSpPr>
            <p:cNvPr id="79" name="Freeform 13"/>
            <p:cNvSpPr>
              <a:spLocks/>
            </p:cNvSpPr>
            <p:nvPr/>
          </p:nvSpPr>
          <p:spPr bwMode="auto">
            <a:xfrm>
              <a:off x="2535" y="1626"/>
              <a:ext cx="635" cy="70"/>
            </a:xfrm>
            <a:custGeom>
              <a:avLst/>
              <a:gdLst>
                <a:gd name="T0" fmla="*/ 136 w 136"/>
                <a:gd name="T1" fmla="*/ 7 h 15"/>
                <a:gd name="T2" fmla="*/ 128 w 136"/>
                <a:gd name="T3" fmla="*/ 15 h 15"/>
                <a:gd name="T4" fmla="*/ 8 w 136"/>
                <a:gd name="T5" fmla="*/ 15 h 15"/>
                <a:gd name="T6" fmla="*/ 0 w 136"/>
                <a:gd name="T7" fmla="*/ 7 h 15"/>
                <a:gd name="T8" fmla="*/ 0 w 136"/>
                <a:gd name="T9" fmla="*/ 7 h 15"/>
                <a:gd name="T10" fmla="*/ 8 w 136"/>
                <a:gd name="T11" fmla="*/ 0 h 15"/>
                <a:gd name="T12" fmla="*/ 128 w 136"/>
                <a:gd name="T13" fmla="*/ 0 h 15"/>
                <a:gd name="T14" fmla="*/ 136 w 136"/>
                <a:gd name="T1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" h="15">
                  <a:moveTo>
                    <a:pt x="136" y="7"/>
                  </a:moveTo>
                  <a:cubicBezTo>
                    <a:pt x="136" y="12"/>
                    <a:pt x="133" y="15"/>
                    <a:pt x="12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3" y="0"/>
                    <a:pt x="136" y="3"/>
                    <a:pt x="13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"/>
            <p:cNvSpPr>
              <a:spLocks/>
            </p:cNvSpPr>
            <p:nvPr/>
          </p:nvSpPr>
          <p:spPr bwMode="auto">
            <a:xfrm>
              <a:off x="2614" y="1369"/>
              <a:ext cx="75" cy="220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8 w 16"/>
                <a:gd name="T9" fmla="*/ 0 h 47"/>
                <a:gd name="T10" fmla="*/ 16 w 16"/>
                <a:gd name="T11" fmla="*/ 8 h 47"/>
                <a:gd name="T12" fmla="*/ 16 w 16"/>
                <a:gd name="T13" fmla="*/ 39 h 47"/>
                <a:gd name="T14" fmla="*/ 8 w 16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5"/>
            <p:cNvSpPr>
              <a:spLocks/>
            </p:cNvSpPr>
            <p:nvPr/>
          </p:nvSpPr>
          <p:spPr bwMode="auto">
            <a:xfrm>
              <a:off x="2750" y="1369"/>
              <a:ext cx="70" cy="220"/>
            </a:xfrm>
            <a:custGeom>
              <a:avLst/>
              <a:gdLst>
                <a:gd name="T0" fmla="*/ 8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8 w 15"/>
                <a:gd name="T7" fmla="*/ 0 h 47"/>
                <a:gd name="T8" fmla="*/ 8 w 15"/>
                <a:gd name="T9" fmla="*/ 0 h 47"/>
                <a:gd name="T10" fmla="*/ 15 w 15"/>
                <a:gd name="T11" fmla="*/ 8 h 47"/>
                <a:gd name="T12" fmla="*/ 15 w 15"/>
                <a:gd name="T13" fmla="*/ 39 h 47"/>
                <a:gd name="T14" fmla="*/ 8 w 15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47">
                  <a:moveTo>
                    <a:pt x="8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8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6"/>
            <p:cNvSpPr>
              <a:spLocks/>
            </p:cNvSpPr>
            <p:nvPr/>
          </p:nvSpPr>
          <p:spPr bwMode="auto">
            <a:xfrm>
              <a:off x="2885" y="1369"/>
              <a:ext cx="70" cy="220"/>
            </a:xfrm>
            <a:custGeom>
              <a:avLst/>
              <a:gdLst>
                <a:gd name="T0" fmla="*/ 7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7 w 15"/>
                <a:gd name="T7" fmla="*/ 0 h 47"/>
                <a:gd name="T8" fmla="*/ 7 w 15"/>
                <a:gd name="T9" fmla="*/ 0 h 47"/>
                <a:gd name="T10" fmla="*/ 15 w 15"/>
                <a:gd name="T11" fmla="*/ 8 h 47"/>
                <a:gd name="T12" fmla="*/ 15 w 15"/>
                <a:gd name="T13" fmla="*/ 39 h 47"/>
                <a:gd name="T14" fmla="*/ 7 w 15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47">
                  <a:moveTo>
                    <a:pt x="7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7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7"/>
            <p:cNvSpPr>
              <a:spLocks/>
            </p:cNvSpPr>
            <p:nvPr/>
          </p:nvSpPr>
          <p:spPr bwMode="auto">
            <a:xfrm>
              <a:off x="3016" y="1369"/>
              <a:ext cx="74" cy="220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8 w 16"/>
                <a:gd name="T9" fmla="*/ 0 h 47"/>
                <a:gd name="T10" fmla="*/ 16 w 16"/>
                <a:gd name="T11" fmla="*/ 8 h 47"/>
                <a:gd name="T12" fmla="*/ 16 w 16"/>
                <a:gd name="T13" fmla="*/ 39 h 47"/>
                <a:gd name="T14" fmla="*/ 8 w 16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8"/>
            <p:cNvSpPr>
              <a:spLocks/>
            </p:cNvSpPr>
            <p:nvPr/>
          </p:nvSpPr>
          <p:spPr bwMode="auto">
            <a:xfrm>
              <a:off x="2656" y="1120"/>
              <a:ext cx="392" cy="117"/>
            </a:xfrm>
            <a:custGeom>
              <a:avLst/>
              <a:gdLst>
                <a:gd name="T0" fmla="*/ 84 w 84"/>
                <a:gd name="T1" fmla="*/ 25 h 25"/>
                <a:gd name="T2" fmla="*/ 52 w 84"/>
                <a:gd name="T3" fmla="*/ 4 h 25"/>
                <a:gd name="T4" fmla="*/ 32 w 84"/>
                <a:gd name="T5" fmla="*/ 4 h 25"/>
                <a:gd name="T6" fmla="*/ 18 w 84"/>
                <a:gd name="T7" fmla="*/ 13 h 25"/>
                <a:gd name="T8" fmla="*/ 0 w 84"/>
                <a:gd name="T9" fmla="*/ 25 h 25"/>
                <a:gd name="T10" fmla="*/ 84 w 84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25">
                  <a:moveTo>
                    <a:pt x="84" y="25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46" y="0"/>
                    <a:pt x="38" y="0"/>
                    <a:pt x="32" y="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8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9"/>
            <p:cNvSpPr>
              <a:spLocks/>
            </p:cNvSpPr>
            <p:nvPr/>
          </p:nvSpPr>
          <p:spPr bwMode="auto">
            <a:xfrm>
              <a:off x="2572" y="1275"/>
              <a:ext cx="560" cy="75"/>
            </a:xfrm>
            <a:custGeom>
              <a:avLst/>
              <a:gdLst>
                <a:gd name="T0" fmla="*/ 120 w 120"/>
                <a:gd name="T1" fmla="*/ 8 h 16"/>
                <a:gd name="T2" fmla="*/ 112 w 120"/>
                <a:gd name="T3" fmla="*/ 16 h 16"/>
                <a:gd name="T4" fmla="*/ 8 w 120"/>
                <a:gd name="T5" fmla="*/ 16 h 16"/>
                <a:gd name="T6" fmla="*/ 0 w 120"/>
                <a:gd name="T7" fmla="*/ 8 h 16"/>
                <a:gd name="T8" fmla="*/ 0 w 120"/>
                <a:gd name="T9" fmla="*/ 8 h 16"/>
                <a:gd name="T10" fmla="*/ 8 w 120"/>
                <a:gd name="T11" fmla="*/ 0 h 16"/>
                <a:gd name="T12" fmla="*/ 112 w 120"/>
                <a:gd name="T13" fmla="*/ 0 h 16"/>
                <a:gd name="T14" fmla="*/ 120 w 120"/>
                <a:gd name="T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6">
                  <a:moveTo>
                    <a:pt x="120" y="8"/>
                  </a:moveTo>
                  <a:cubicBezTo>
                    <a:pt x="120" y="12"/>
                    <a:pt x="116" y="16"/>
                    <a:pt x="112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6" y="0"/>
                    <a:pt x="120" y="3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6" name="Freeform 15"/>
          <p:cNvSpPr>
            <a:spLocks noEditPoints="1"/>
          </p:cNvSpPr>
          <p:nvPr/>
        </p:nvSpPr>
        <p:spPr bwMode="auto">
          <a:xfrm>
            <a:off x="6159694" y="2959145"/>
            <a:ext cx="351916" cy="428562"/>
          </a:xfrm>
          <a:custGeom>
            <a:avLst/>
            <a:gdLst>
              <a:gd name="T0" fmla="*/ 18 w 36"/>
              <a:gd name="T1" fmla="*/ 5 h 44"/>
              <a:gd name="T2" fmla="*/ 36 w 36"/>
              <a:gd name="T3" fmla="*/ 23 h 44"/>
              <a:gd name="T4" fmla="*/ 22 w 36"/>
              <a:gd name="T5" fmla="*/ 40 h 44"/>
              <a:gd name="T6" fmla="*/ 31 w 36"/>
              <a:gd name="T7" fmla="*/ 43 h 44"/>
              <a:gd name="T8" fmla="*/ 31 w 36"/>
              <a:gd name="T9" fmla="*/ 44 h 44"/>
              <a:gd name="T10" fmla="*/ 5 w 36"/>
              <a:gd name="T11" fmla="*/ 44 h 44"/>
              <a:gd name="T12" fmla="*/ 5 w 36"/>
              <a:gd name="T13" fmla="*/ 43 h 44"/>
              <a:gd name="T14" fmla="*/ 13 w 36"/>
              <a:gd name="T15" fmla="*/ 40 h 44"/>
              <a:gd name="T16" fmla="*/ 0 w 36"/>
              <a:gd name="T17" fmla="*/ 23 h 44"/>
              <a:gd name="T18" fmla="*/ 18 w 36"/>
              <a:gd name="T19" fmla="*/ 5 h 44"/>
              <a:gd name="T20" fmla="*/ 18 w 36"/>
              <a:gd name="T21" fmla="*/ 5 h 44"/>
              <a:gd name="T22" fmla="*/ 17 w 36"/>
              <a:gd name="T23" fmla="*/ 21 h 44"/>
              <a:gd name="T24" fmla="*/ 16 w 36"/>
              <a:gd name="T25" fmla="*/ 16 h 44"/>
              <a:gd name="T26" fmla="*/ 18 w 36"/>
              <a:gd name="T27" fmla="*/ 14 h 44"/>
              <a:gd name="T28" fmla="*/ 19 w 36"/>
              <a:gd name="T29" fmla="*/ 16 h 44"/>
              <a:gd name="T30" fmla="*/ 18 w 36"/>
              <a:gd name="T31" fmla="*/ 21 h 44"/>
              <a:gd name="T32" fmla="*/ 19 w 36"/>
              <a:gd name="T33" fmla="*/ 23 h 44"/>
              <a:gd name="T34" fmla="*/ 19 w 36"/>
              <a:gd name="T35" fmla="*/ 24 h 44"/>
              <a:gd name="T36" fmla="*/ 24 w 36"/>
              <a:gd name="T37" fmla="*/ 28 h 44"/>
              <a:gd name="T38" fmla="*/ 27 w 36"/>
              <a:gd name="T39" fmla="*/ 32 h 44"/>
              <a:gd name="T40" fmla="*/ 22 w 36"/>
              <a:gd name="T41" fmla="*/ 29 h 44"/>
              <a:gd name="T42" fmla="*/ 19 w 36"/>
              <a:gd name="T43" fmla="*/ 24 h 44"/>
              <a:gd name="T44" fmla="*/ 18 w 36"/>
              <a:gd name="T45" fmla="*/ 25 h 44"/>
              <a:gd name="T46" fmla="*/ 16 w 36"/>
              <a:gd name="T47" fmla="*/ 23 h 44"/>
              <a:gd name="T48" fmla="*/ 17 w 36"/>
              <a:gd name="T49" fmla="*/ 21 h 44"/>
              <a:gd name="T50" fmla="*/ 17 w 36"/>
              <a:gd name="T51" fmla="*/ 21 h 44"/>
              <a:gd name="T52" fmla="*/ 4 w 36"/>
              <a:gd name="T53" fmla="*/ 22 h 44"/>
              <a:gd name="T54" fmla="*/ 6 w 36"/>
              <a:gd name="T55" fmla="*/ 22 h 44"/>
              <a:gd name="T56" fmla="*/ 6 w 36"/>
              <a:gd name="T57" fmla="*/ 24 h 44"/>
              <a:gd name="T58" fmla="*/ 4 w 36"/>
              <a:gd name="T59" fmla="*/ 24 h 44"/>
              <a:gd name="T60" fmla="*/ 17 w 36"/>
              <a:gd name="T61" fmla="*/ 37 h 44"/>
              <a:gd name="T62" fmla="*/ 17 w 36"/>
              <a:gd name="T63" fmla="*/ 35 h 44"/>
              <a:gd name="T64" fmla="*/ 18 w 36"/>
              <a:gd name="T65" fmla="*/ 35 h 44"/>
              <a:gd name="T66" fmla="*/ 18 w 36"/>
              <a:gd name="T67" fmla="*/ 37 h 44"/>
              <a:gd name="T68" fmla="*/ 32 w 36"/>
              <a:gd name="T69" fmla="*/ 24 h 44"/>
              <a:gd name="T70" fmla="*/ 29 w 36"/>
              <a:gd name="T71" fmla="*/ 24 h 44"/>
              <a:gd name="T72" fmla="*/ 29 w 36"/>
              <a:gd name="T73" fmla="*/ 22 h 44"/>
              <a:gd name="T74" fmla="*/ 32 w 36"/>
              <a:gd name="T75" fmla="*/ 22 h 44"/>
              <a:gd name="T76" fmla="*/ 18 w 36"/>
              <a:gd name="T77" fmla="*/ 9 h 44"/>
              <a:gd name="T78" fmla="*/ 18 w 36"/>
              <a:gd name="T79" fmla="*/ 11 h 44"/>
              <a:gd name="T80" fmla="*/ 17 w 36"/>
              <a:gd name="T81" fmla="*/ 11 h 44"/>
              <a:gd name="T82" fmla="*/ 17 w 36"/>
              <a:gd name="T83" fmla="*/ 9 h 44"/>
              <a:gd name="T84" fmla="*/ 4 w 36"/>
              <a:gd name="T85" fmla="*/ 22 h 44"/>
              <a:gd name="T86" fmla="*/ 4 w 36"/>
              <a:gd name="T87" fmla="*/ 22 h 44"/>
              <a:gd name="T88" fmla="*/ 17 w 36"/>
              <a:gd name="T89" fmla="*/ 0 h 44"/>
              <a:gd name="T90" fmla="*/ 19 w 36"/>
              <a:gd name="T91" fmla="*/ 0 h 44"/>
              <a:gd name="T92" fmla="*/ 20 w 36"/>
              <a:gd name="T93" fmla="*/ 2 h 44"/>
              <a:gd name="T94" fmla="*/ 20 w 36"/>
              <a:gd name="T95" fmla="*/ 4 h 44"/>
              <a:gd name="T96" fmla="*/ 18 w 36"/>
              <a:gd name="T97" fmla="*/ 3 h 44"/>
              <a:gd name="T98" fmla="*/ 15 w 36"/>
              <a:gd name="T99" fmla="*/ 4 h 44"/>
              <a:gd name="T100" fmla="*/ 15 w 36"/>
              <a:gd name="T101" fmla="*/ 2 h 44"/>
              <a:gd name="T102" fmla="*/ 17 w 36"/>
              <a:gd name="T103" fmla="*/ 0 h 44"/>
              <a:gd name="T104" fmla="*/ 17 w 36"/>
              <a:gd name="T105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" h="44">
                <a:moveTo>
                  <a:pt x="18" y="5"/>
                </a:moveTo>
                <a:cubicBezTo>
                  <a:pt x="27" y="5"/>
                  <a:pt x="36" y="13"/>
                  <a:pt x="36" y="23"/>
                </a:cubicBezTo>
                <a:cubicBezTo>
                  <a:pt x="36" y="31"/>
                  <a:pt x="30" y="39"/>
                  <a:pt x="22" y="40"/>
                </a:cubicBezTo>
                <a:cubicBezTo>
                  <a:pt x="31" y="43"/>
                  <a:pt x="31" y="43"/>
                  <a:pt x="31" y="43"/>
                </a:cubicBezTo>
                <a:cubicBezTo>
                  <a:pt x="31" y="44"/>
                  <a:pt x="31" y="44"/>
                  <a:pt x="31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5" y="43"/>
                  <a:pt x="5" y="43"/>
                  <a:pt x="5" y="43"/>
                </a:cubicBezTo>
                <a:cubicBezTo>
                  <a:pt x="13" y="40"/>
                  <a:pt x="13" y="40"/>
                  <a:pt x="13" y="40"/>
                </a:cubicBezTo>
                <a:cubicBezTo>
                  <a:pt x="6" y="39"/>
                  <a:pt x="0" y="31"/>
                  <a:pt x="0" y="23"/>
                </a:cubicBezTo>
                <a:cubicBezTo>
                  <a:pt x="0" y="13"/>
                  <a:pt x="8" y="5"/>
                  <a:pt x="18" y="5"/>
                </a:cubicBezTo>
                <a:cubicBezTo>
                  <a:pt x="18" y="5"/>
                  <a:pt x="18" y="5"/>
                  <a:pt x="18" y="5"/>
                </a:cubicBezTo>
                <a:close/>
                <a:moveTo>
                  <a:pt x="17" y="21"/>
                </a:moveTo>
                <a:cubicBezTo>
                  <a:pt x="16" y="16"/>
                  <a:pt x="16" y="16"/>
                  <a:pt x="16" y="16"/>
                </a:cubicBezTo>
                <a:cubicBezTo>
                  <a:pt x="18" y="14"/>
                  <a:pt x="18" y="14"/>
                  <a:pt x="18" y="14"/>
                </a:cubicBezTo>
                <a:cubicBezTo>
                  <a:pt x="19" y="16"/>
                  <a:pt x="19" y="16"/>
                  <a:pt x="19" y="16"/>
                </a:cubicBezTo>
                <a:cubicBezTo>
                  <a:pt x="18" y="21"/>
                  <a:pt x="18" y="21"/>
                  <a:pt x="18" y="21"/>
                </a:cubicBezTo>
                <a:cubicBezTo>
                  <a:pt x="19" y="22"/>
                  <a:pt x="19" y="22"/>
                  <a:pt x="19" y="23"/>
                </a:cubicBezTo>
                <a:cubicBezTo>
                  <a:pt x="19" y="23"/>
                  <a:pt x="19" y="24"/>
                  <a:pt x="19" y="24"/>
                </a:cubicBezTo>
                <a:cubicBezTo>
                  <a:pt x="24" y="28"/>
                  <a:pt x="24" y="28"/>
                  <a:pt x="24" y="28"/>
                </a:cubicBezTo>
                <a:cubicBezTo>
                  <a:pt x="27" y="32"/>
                  <a:pt x="27" y="32"/>
                  <a:pt x="27" y="32"/>
                </a:cubicBezTo>
                <a:cubicBezTo>
                  <a:pt x="22" y="29"/>
                  <a:pt x="22" y="29"/>
                  <a:pt x="22" y="29"/>
                </a:cubicBezTo>
                <a:cubicBezTo>
                  <a:pt x="19" y="24"/>
                  <a:pt x="19" y="24"/>
                  <a:pt x="19" y="24"/>
                </a:cubicBezTo>
                <a:cubicBezTo>
                  <a:pt x="19" y="25"/>
                  <a:pt x="18" y="25"/>
                  <a:pt x="18" y="25"/>
                </a:cubicBezTo>
                <a:cubicBezTo>
                  <a:pt x="17" y="25"/>
                  <a:pt x="16" y="24"/>
                  <a:pt x="16" y="23"/>
                </a:cubicBezTo>
                <a:cubicBezTo>
                  <a:pt x="16" y="22"/>
                  <a:pt x="16" y="22"/>
                  <a:pt x="17" y="21"/>
                </a:cubicBezTo>
                <a:cubicBezTo>
                  <a:pt x="17" y="21"/>
                  <a:pt x="17" y="21"/>
                  <a:pt x="17" y="21"/>
                </a:cubicBezTo>
                <a:close/>
                <a:moveTo>
                  <a:pt x="4" y="22"/>
                </a:moveTo>
                <a:cubicBezTo>
                  <a:pt x="6" y="22"/>
                  <a:pt x="6" y="22"/>
                  <a:pt x="6" y="22"/>
                </a:cubicBezTo>
                <a:cubicBezTo>
                  <a:pt x="6" y="24"/>
                  <a:pt x="6" y="24"/>
                  <a:pt x="6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31"/>
                  <a:pt x="10" y="36"/>
                  <a:pt x="17" y="37"/>
                </a:cubicBezTo>
                <a:cubicBezTo>
                  <a:pt x="17" y="35"/>
                  <a:pt x="17" y="35"/>
                  <a:pt x="17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7"/>
                  <a:pt x="18" y="37"/>
                  <a:pt x="18" y="37"/>
                </a:cubicBezTo>
                <a:cubicBezTo>
                  <a:pt x="25" y="36"/>
                  <a:pt x="31" y="31"/>
                  <a:pt x="32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2"/>
                  <a:pt x="29" y="22"/>
                  <a:pt x="29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1" y="15"/>
                  <a:pt x="25" y="9"/>
                  <a:pt x="18" y="9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9"/>
                  <a:pt x="17" y="9"/>
                  <a:pt x="17" y="9"/>
                </a:cubicBezTo>
                <a:cubicBezTo>
                  <a:pt x="10" y="9"/>
                  <a:pt x="4" y="15"/>
                  <a:pt x="4" y="22"/>
                </a:cubicBezTo>
                <a:cubicBezTo>
                  <a:pt x="4" y="22"/>
                  <a:pt x="4" y="22"/>
                  <a:pt x="4" y="22"/>
                </a:cubicBezTo>
                <a:close/>
                <a:moveTo>
                  <a:pt x="17" y="0"/>
                </a:move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1"/>
                  <a:pt x="20" y="2"/>
                </a:cubicBezTo>
                <a:cubicBezTo>
                  <a:pt x="20" y="4"/>
                  <a:pt x="20" y="4"/>
                  <a:pt x="20" y="4"/>
                </a:cubicBezTo>
                <a:cubicBezTo>
                  <a:pt x="19" y="4"/>
                  <a:pt x="19" y="3"/>
                  <a:pt x="18" y="3"/>
                </a:cubicBezTo>
                <a:cubicBezTo>
                  <a:pt x="17" y="3"/>
                  <a:pt x="16" y="4"/>
                  <a:pt x="15" y="4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1"/>
                  <a:pt x="16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lose/>
              </a:path>
            </a:pathLst>
          </a:custGeom>
          <a:solidFill>
            <a:srgbClr val="F472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7" name="Group 49"/>
          <p:cNvGrpSpPr>
            <a:grpSpLocks noChangeAspect="1"/>
          </p:cNvGrpSpPr>
          <p:nvPr/>
        </p:nvGrpSpPr>
        <p:grpSpPr bwMode="auto">
          <a:xfrm>
            <a:off x="6174406" y="4901062"/>
            <a:ext cx="322490" cy="392582"/>
            <a:chOff x="1541" y="-155"/>
            <a:chExt cx="934" cy="1137"/>
          </a:xfrm>
          <a:solidFill>
            <a:srgbClr val="F8D35E"/>
          </a:solidFill>
        </p:grpSpPr>
        <p:sp>
          <p:nvSpPr>
            <p:cNvPr id="88" name="Freeform 50"/>
            <p:cNvSpPr>
              <a:spLocks/>
            </p:cNvSpPr>
            <p:nvPr/>
          </p:nvSpPr>
          <p:spPr bwMode="auto">
            <a:xfrm>
              <a:off x="1541" y="288"/>
              <a:ext cx="934" cy="694"/>
            </a:xfrm>
            <a:custGeom>
              <a:avLst/>
              <a:gdLst>
                <a:gd name="T0" fmla="*/ 0 w 48"/>
                <a:gd name="T1" fmla="*/ 0 h 36"/>
                <a:gd name="T2" fmla="*/ 0 w 48"/>
                <a:gd name="T3" fmla="*/ 33 h 36"/>
                <a:gd name="T4" fmla="*/ 3 w 48"/>
                <a:gd name="T5" fmla="*/ 36 h 36"/>
                <a:gd name="T6" fmla="*/ 45 w 48"/>
                <a:gd name="T7" fmla="*/ 36 h 36"/>
                <a:gd name="T8" fmla="*/ 48 w 48"/>
                <a:gd name="T9" fmla="*/ 33 h 36"/>
                <a:gd name="T10" fmla="*/ 48 w 48"/>
                <a:gd name="T11" fmla="*/ 0 h 36"/>
                <a:gd name="T12" fmla="*/ 0 w 48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36">
                  <a:moveTo>
                    <a:pt x="0" y="0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5"/>
                    <a:pt x="1" y="36"/>
                    <a:pt x="3" y="36"/>
                  </a:cubicBezTo>
                  <a:cubicBezTo>
                    <a:pt x="13" y="36"/>
                    <a:pt x="35" y="36"/>
                    <a:pt x="45" y="36"/>
                  </a:cubicBezTo>
                  <a:cubicBezTo>
                    <a:pt x="47" y="36"/>
                    <a:pt x="48" y="35"/>
                    <a:pt x="48" y="33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51"/>
            <p:cNvSpPr>
              <a:spLocks noEditPoints="1"/>
            </p:cNvSpPr>
            <p:nvPr/>
          </p:nvSpPr>
          <p:spPr bwMode="auto">
            <a:xfrm>
              <a:off x="1541" y="-78"/>
              <a:ext cx="934" cy="289"/>
            </a:xfrm>
            <a:custGeom>
              <a:avLst/>
              <a:gdLst>
                <a:gd name="T0" fmla="*/ 48 w 48"/>
                <a:gd name="T1" fmla="*/ 3 h 15"/>
                <a:gd name="T2" fmla="*/ 45 w 48"/>
                <a:gd name="T3" fmla="*/ 0 h 15"/>
                <a:gd name="T4" fmla="*/ 3 w 48"/>
                <a:gd name="T5" fmla="*/ 0 h 15"/>
                <a:gd name="T6" fmla="*/ 0 w 48"/>
                <a:gd name="T7" fmla="*/ 3 h 15"/>
                <a:gd name="T8" fmla="*/ 0 w 48"/>
                <a:gd name="T9" fmla="*/ 15 h 15"/>
                <a:gd name="T10" fmla="*/ 48 w 48"/>
                <a:gd name="T11" fmla="*/ 15 h 15"/>
                <a:gd name="T12" fmla="*/ 48 w 48"/>
                <a:gd name="T13" fmla="*/ 3 h 15"/>
                <a:gd name="T14" fmla="*/ 3 w 48"/>
                <a:gd name="T15" fmla="*/ 12 h 15"/>
                <a:gd name="T16" fmla="*/ 45 w 48"/>
                <a:gd name="T17" fmla="*/ 12 h 15"/>
                <a:gd name="T18" fmla="*/ 45 w 48"/>
                <a:gd name="T19" fmla="*/ 4 h 15"/>
                <a:gd name="T20" fmla="*/ 3 w 48"/>
                <a:gd name="T21" fmla="*/ 4 h 15"/>
                <a:gd name="T22" fmla="*/ 3 w 48"/>
                <a:gd name="T23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15">
                  <a:moveTo>
                    <a:pt x="48" y="3"/>
                  </a:moveTo>
                  <a:cubicBezTo>
                    <a:pt x="48" y="2"/>
                    <a:pt x="47" y="0"/>
                    <a:pt x="4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lose/>
                  <a:moveTo>
                    <a:pt x="3" y="12"/>
                  </a:moveTo>
                  <a:cubicBezTo>
                    <a:pt x="45" y="12"/>
                    <a:pt x="45" y="12"/>
                    <a:pt x="45" y="12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2"/>
                    <a:pt x="3" y="12"/>
                    <a:pt x="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52"/>
            <p:cNvSpPr>
              <a:spLocks/>
            </p:cNvSpPr>
            <p:nvPr/>
          </p:nvSpPr>
          <p:spPr bwMode="auto">
            <a:xfrm>
              <a:off x="1541" y="-1"/>
              <a:ext cx="39" cy="212"/>
            </a:xfrm>
            <a:custGeom>
              <a:avLst/>
              <a:gdLst>
                <a:gd name="T0" fmla="*/ 1 w 2"/>
                <a:gd name="T1" fmla="*/ 0 h 11"/>
                <a:gd name="T2" fmla="*/ 1 w 2"/>
                <a:gd name="T3" fmla="*/ 0 h 11"/>
                <a:gd name="T4" fmla="*/ 0 w 2"/>
                <a:gd name="T5" fmla="*/ 1 h 11"/>
                <a:gd name="T6" fmla="*/ 0 w 2"/>
                <a:gd name="T7" fmla="*/ 10 h 11"/>
                <a:gd name="T8" fmla="*/ 1 w 2"/>
                <a:gd name="T9" fmla="*/ 11 h 11"/>
                <a:gd name="T10" fmla="*/ 1 w 2"/>
                <a:gd name="T11" fmla="*/ 11 h 11"/>
                <a:gd name="T12" fmla="*/ 2 w 2"/>
                <a:gd name="T13" fmla="*/ 10 h 11"/>
                <a:gd name="T14" fmla="*/ 2 w 2"/>
                <a:gd name="T15" fmla="*/ 1 h 11"/>
                <a:gd name="T16" fmla="*/ 1 w 2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0" y="10"/>
                    <a:pt x="0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0"/>
                    <a:pt x="2" y="10"/>
                  </a:cubicBezTo>
                  <a:cubicBezTo>
                    <a:pt x="2" y="7"/>
                    <a:pt x="2" y="3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53"/>
            <p:cNvSpPr>
              <a:spLocks/>
            </p:cNvSpPr>
            <p:nvPr/>
          </p:nvSpPr>
          <p:spPr bwMode="auto">
            <a:xfrm>
              <a:off x="1696" y="-155"/>
              <a:ext cx="59" cy="231"/>
            </a:xfrm>
            <a:custGeom>
              <a:avLst/>
              <a:gdLst>
                <a:gd name="T0" fmla="*/ 1 w 3"/>
                <a:gd name="T1" fmla="*/ 0 h 12"/>
                <a:gd name="T2" fmla="*/ 1 w 3"/>
                <a:gd name="T3" fmla="*/ 0 h 12"/>
                <a:gd name="T4" fmla="*/ 0 w 3"/>
                <a:gd name="T5" fmla="*/ 2 h 12"/>
                <a:gd name="T6" fmla="*/ 0 w 3"/>
                <a:gd name="T7" fmla="*/ 10 h 12"/>
                <a:gd name="T8" fmla="*/ 1 w 3"/>
                <a:gd name="T9" fmla="*/ 12 h 12"/>
                <a:gd name="T10" fmla="*/ 1 w 3"/>
                <a:gd name="T11" fmla="*/ 12 h 12"/>
                <a:gd name="T12" fmla="*/ 3 w 3"/>
                <a:gd name="T13" fmla="*/ 10 h 12"/>
                <a:gd name="T14" fmla="*/ 3 w 3"/>
                <a:gd name="T15" fmla="*/ 2 h 12"/>
                <a:gd name="T16" fmla="*/ 1 w 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5"/>
                    <a:pt x="0" y="7"/>
                    <a:pt x="0" y="10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3" y="11"/>
                    <a:pt x="3" y="10"/>
                  </a:cubicBezTo>
                  <a:cubicBezTo>
                    <a:pt x="3" y="7"/>
                    <a:pt x="3" y="5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54"/>
            <p:cNvSpPr>
              <a:spLocks/>
            </p:cNvSpPr>
            <p:nvPr/>
          </p:nvSpPr>
          <p:spPr bwMode="auto">
            <a:xfrm>
              <a:off x="1871" y="-155"/>
              <a:ext cx="78" cy="231"/>
            </a:xfrm>
            <a:custGeom>
              <a:avLst/>
              <a:gdLst>
                <a:gd name="T0" fmla="*/ 2 w 4"/>
                <a:gd name="T1" fmla="*/ 0 h 12"/>
                <a:gd name="T2" fmla="*/ 2 w 4"/>
                <a:gd name="T3" fmla="*/ 0 h 12"/>
                <a:gd name="T4" fmla="*/ 0 w 4"/>
                <a:gd name="T5" fmla="*/ 2 h 12"/>
                <a:gd name="T6" fmla="*/ 0 w 4"/>
                <a:gd name="T7" fmla="*/ 10 h 12"/>
                <a:gd name="T8" fmla="*/ 2 w 4"/>
                <a:gd name="T9" fmla="*/ 12 h 12"/>
                <a:gd name="T10" fmla="*/ 2 w 4"/>
                <a:gd name="T11" fmla="*/ 12 h 12"/>
                <a:gd name="T12" fmla="*/ 4 w 4"/>
                <a:gd name="T13" fmla="*/ 10 h 12"/>
                <a:gd name="T14" fmla="*/ 4 w 4"/>
                <a:gd name="T15" fmla="*/ 2 h 12"/>
                <a:gd name="T16" fmla="*/ 2 w 4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7"/>
                    <a:pt x="0" y="10"/>
                  </a:cubicBezTo>
                  <a:cubicBezTo>
                    <a:pt x="0" y="11"/>
                    <a:pt x="1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2"/>
                    <a:pt x="4" y="11"/>
                    <a:pt x="4" y="10"/>
                  </a:cubicBezTo>
                  <a:cubicBezTo>
                    <a:pt x="4" y="7"/>
                    <a:pt x="4" y="5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55"/>
            <p:cNvSpPr>
              <a:spLocks/>
            </p:cNvSpPr>
            <p:nvPr/>
          </p:nvSpPr>
          <p:spPr bwMode="auto">
            <a:xfrm>
              <a:off x="2066" y="-155"/>
              <a:ext cx="58" cy="231"/>
            </a:xfrm>
            <a:custGeom>
              <a:avLst/>
              <a:gdLst>
                <a:gd name="T0" fmla="*/ 2 w 3"/>
                <a:gd name="T1" fmla="*/ 0 h 12"/>
                <a:gd name="T2" fmla="*/ 2 w 3"/>
                <a:gd name="T3" fmla="*/ 0 h 12"/>
                <a:gd name="T4" fmla="*/ 0 w 3"/>
                <a:gd name="T5" fmla="*/ 2 h 12"/>
                <a:gd name="T6" fmla="*/ 0 w 3"/>
                <a:gd name="T7" fmla="*/ 10 h 12"/>
                <a:gd name="T8" fmla="*/ 2 w 3"/>
                <a:gd name="T9" fmla="*/ 12 h 12"/>
                <a:gd name="T10" fmla="*/ 2 w 3"/>
                <a:gd name="T11" fmla="*/ 12 h 12"/>
                <a:gd name="T12" fmla="*/ 3 w 3"/>
                <a:gd name="T13" fmla="*/ 10 h 12"/>
                <a:gd name="T14" fmla="*/ 3 w 3"/>
                <a:gd name="T15" fmla="*/ 2 h 12"/>
                <a:gd name="T16" fmla="*/ 2 w 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7"/>
                    <a:pt x="0" y="10"/>
                  </a:cubicBezTo>
                  <a:cubicBezTo>
                    <a:pt x="0" y="11"/>
                    <a:pt x="1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2"/>
                    <a:pt x="3" y="11"/>
                    <a:pt x="3" y="10"/>
                  </a:cubicBezTo>
                  <a:cubicBezTo>
                    <a:pt x="3" y="7"/>
                    <a:pt x="3" y="5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56"/>
            <p:cNvSpPr>
              <a:spLocks/>
            </p:cNvSpPr>
            <p:nvPr/>
          </p:nvSpPr>
          <p:spPr bwMode="auto">
            <a:xfrm>
              <a:off x="2261" y="-155"/>
              <a:ext cx="58" cy="231"/>
            </a:xfrm>
            <a:custGeom>
              <a:avLst/>
              <a:gdLst>
                <a:gd name="T0" fmla="*/ 2 w 3"/>
                <a:gd name="T1" fmla="*/ 0 h 12"/>
                <a:gd name="T2" fmla="*/ 2 w 3"/>
                <a:gd name="T3" fmla="*/ 0 h 12"/>
                <a:gd name="T4" fmla="*/ 0 w 3"/>
                <a:gd name="T5" fmla="*/ 2 h 12"/>
                <a:gd name="T6" fmla="*/ 0 w 3"/>
                <a:gd name="T7" fmla="*/ 10 h 12"/>
                <a:gd name="T8" fmla="*/ 2 w 3"/>
                <a:gd name="T9" fmla="*/ 12 h 12"/>
                <a:gd name="T10" fmla="*/ 2 w 3"/>
                <a:gd name="T11" fmla="*/ 12 h 12"/>
                <a:gd name="T12" fmla="*/ 3 w 3"/>
                <a:gd name="T13" fmla="*/ 10 h 12"/>
                <a:gd name="T14" fmla="*/ 3 w 3"/>
                <a:gd name="T15" fmla="*/ 2 h 12"/>
                <a:gd name="T16" fmla="*/ 2 w 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7"/>
                    <a:pt x="0" y="10"/>
                  </a:cubicBezTo>
                  <a:cubicBezTo>
                    <a:pt x="0" y="11"/>
                    <a:pt x="1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3" y="11"/>
                    <a:pt x="3" y="10"/>
                  </a:cubicBezTo>
                  <a:cubicBezTo>
                    <a:pt x="3" y="7"/>
                    <a:pt x="3" y="5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5" name="文本框 94"/>
          <p:cNvSpPr txBox="1"/>
          <p:nvPr/>
        </p:nvSpPr>
        <p:spPr>
          <a:xfrm>
            <a:off x="7205909" y="1820718"/>
            <a:ext cx="1538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7205909" y="2758825"/>
            <a:ext cx="1538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205909" y="3750200"/>
            <a:ext cx="1538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7205909" y="4701007"/>
            <a:ext cx="1538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374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1" grpId="0" animBg="1"/>
      <p:bldP spid="42" grpId="0" animBg="1"/>
      <p:bldP spid="43" grpId="0" animBg="1"/>
      <p:bldP spid="72" grpId="0" animBg="1"/>
      <p:bldP spid="86" grpId="0" animBg="1"/>
      <p:bldP spid="95" grpId="0"/>
      <p:bldP spid="96" grpId="0"/>
      <p:bldP spid="97" grpId="0"/>
      <p:bldP spid="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4644488" y="508609"/>
            <a:ext cx="3103414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9596" y="1185717"/>
            <a:ext cx="50531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3"/>
          <p:cNvSpPr txBox="1">
            <a:spLocks/>
          </p:cNvSpPr>
          <p:nvPr/>
        </p:nvSpPr>
        <p:spPr>
          <a:xfrm>
            <a:off x="2376887" y="2183370"/>
            <a:ext cx="1641476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500" dirty="0" smtClean="0">
                <a:solidFill>
                  <a:srgbClr val="29B9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kumimoji="0" lang="en-US" sz="11500" b="1" i="0" u="none" strike="noStrike" kern="1200" cap="none" spc="0" normalizeH="0" baseline="0" noProof="0" dirty="0" smtClean="0">
              <a:ln>
                <a:noFill/>
              </a:ln>
              <a:solidFill>
                <a:srgbClr val="29B9A6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60811" y="2976522"/>
            <a:ext cx="3887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请输入你的标题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960811" y="2483453"/>
            <a:ext cx="2371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Part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7883799" y="2295897"/>
            <a:ext cx="3097450" cy="2152130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0" y="4110074"/>
            <a:ext cx="6331945" cy="0"/>
          </a:xfrm>
          <a:prstGeom prst="line">
            <a:avLst/>
          </a:prstGeom>
          <a:ln w="19050" cap="sq">
            <a:solidFill>
              <a:srgbClr val="29B9A6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5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901061" y="2482880"/>
            <a:ext cx="1269940" cy="1269940"/>
          </a:xfrm>
          <a:prstGeom prst="ellipse">
            <a:avLst/>
          </a:prstGeom>
          <a:noFill/>
          <a:ln w="57150">
            <a:solidFill>
              <a:srgbClr val="84C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191294" y="3076575"/>
            <a:ext cx="1269940" cy="1269940"/>
          </a:xfrm>
          <a:prstGeom prst="ellipse">
            <a:avLst/>
          </a:prstGeom>
          <a:noFill/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416778" y="2482880"/>
            <a:ext cx="1269940" cy="1269940"/>
          </a:xfrm>
          <a:prstGeom prst="ellipse">
            <a:avLst/>
          </a:prstGeom>
          <a:noFill/>
          <a:ln w="57150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689448" y="3076575"/>
            <a:ext cx="1269940" cy="1269940"/>
          </a:xfrm>
          <a:prstGeom prst="ellipse">
            <a:avLst/>
          </a:prstGeom>
          <a:noFill/>
          <a:ln w="57150">
            <a:solidFill>
              <a:srgbClr val="F8D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3464" y="587118"/>
            <a:ext cx="3342481" cy="520091"/>
            <a:chOff x="-12700" y="587118"/>
            <a:chExt cx="3342481" cy="520091"/>
          </a:xfrm>
        </p:grpSpPr>
        <p:sp>
          <p:nvSpPr>
            <p:cNvPr id="10" name="文本框 9"/>
            <p:cNvSpPr txBox="1"/>
            <p:nvPr/>
          </p:nvSpPr>
          <p:spPr>
            <a:xfrm>
              <a:off x="457200" y="600941"/>
              <a:ext cx="2872581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请在此输入标题</a:t>
              </a:r>
              <a:endPara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838302" y="4081837"/>
            <a:ext cx="1491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80524" y="4675532"/>
            <a:ext cx="1491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54019" y="4081837"/>
            <a:ext cx="1491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626689" y="4675532"/>
            <a:ext cx="1491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Group 12"/>
          <p:cNvGrpSpPr/>
          <p:nvPr/>
        </p:nvGrpSpPr>
        <p:grpSpPr>
          <a:xfrm>
            <a:off x="4613958" y="3592172"/>
            <a:ext cx="424612" cy="301994"/>
            <a:chOff x="4362884" y="1304483"/>
            <a:chExt cx="466712" cy="331938"/>
          </a:xfrm>
          <a:solidFill>
            <a:schemeClr val="bg1"/>
          </a:solidFill>
        </p:grpSpPr>
        <p:sp>
          <p:nvSpPr>
            <p:cNvPr id="17" name="Freeform 32"/>
            <p:cNvSpPr>
              <a:spLocks/>
            </p:cNvSpPr>
            <p:nvPr/>
          </p:nvSpPr>
          <p:spPr bwMode="auto">
            <a:xfrm>
              <a:off x="4362884" y="1366877"/>
              <a:ext cx="466712" cy="269544"/>
            </a:xfrm>
            <a:custGeom>
              <a:avLst/>
              <a:gdLst>
                <a:gd name="T0" fmla="*/ 0 w 187"/>
                <a:gd name="T1" fmla="*/ 0 h 108"/>
                <a:gd name="T2" fmla="*/ 0 w 187"/>
                <a:gd name="T3" fmla="*/ 108 h 108"/>
                <a:gd name="T4" fmla="*/ 187 w 187"/>
                <a:gd name="T5" fmla="*/ 108 h 108"/>
                <a:gd name="T6" fmla="*/ 187 w 187"/>
                <a:gd name="T7" fmla="*/ 0 h 108"/>
                <a:gd name="T8" fmla="*/ 94 w 187"/>
                <a:gd name="T9" fmla="*/ 67 h 108"/>
                <a:gd name="T10" fmla="*/ 0 w 187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108">
                  <a:moveTo>
                    <a:pt x="0" y="0"/>
                  </a:moveTo>
                  <a:lnTo>
                    <a:pt x="0" y="108"/>
                  </a:lnTo>
                  <a:lnTo>
                    <a:pt x="187" y="108"/>
                  </a:lnTo>
                  <a:lnTo>
                    <a:pt x="187" y="0"/>
                  </a:lnTo>
                  <a:lnTo>
                    <a:pt x="94" y="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3"/>
            <p:cNvSpPr>
              <a:spLocks/>
            </p:cNvSpPr>
            <p:nvPr/>
          </p:nvSpPr>
          <p:spPr bwMode="auto">
            <a:xfrm>
              <a:off x="4362884" y="1304483"/>
              <a:ext cx="466712" cy="192176"/>
            </a:xfrm>
            <a:custGeom>
              <a:avLst/>
              <a:gdLst>
                <a:gd name="T0" fmla="*/ 187 w 187"/>
                <a:gd name="T1" fmla="*/ 9 h 77"/>
                <a:gd name="T2" fmla="*/ 187 w 187"/>
                <a:gd name="T3" fmla="*/ 0 h 77"/>
                <a:gd name="T4" fmla="*/ 0 w 187"/>
                <a:gd name="T5" fmla="*/ 0 h 77"/>
                <a:gd name="T6" fmla="*/ 0 w 187"/>
                <a:gd name="T7" fmla="*/ 10 h 77"/>
                <a:gd name="T8" fmla="*/ 94 w 187"/>
                <a:gd name="T9" fmla="*/ 77 h 77"/>
                <a:gd name="T10" fmla="*/ 187 w 187"/>
                <a:gd name="T11" fmla="*/ 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77">
                  <a:moveTo>
                    <a:pt x="187" y="9"/>
                  </a:moveTo>
                  <a:lnTo>
                    <a:pt x="187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94" y="77"/>
                  </a:lnTo>
                  <a:lnTo>
                    <a:pt x="187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15"/>
          <p:cNvGrpSpPr/>
          <p:nvPr/>
        </p:nvGrpSpPr>
        <p:grpSpPr>
          <a:xfrm>
            <a:off x="2301958" y="2894358"/>
            <a:ext cx="468145" cy="446983"/>
            <a:chOff x="4417791" y="3086470"/>
            <a:chExt cx="441754" cy="421788"/>
          </a:xfrm>
          <a:solidFill>
            <a:schemeClr val="bg1"/>
          </a:solidFill>
        </p:grpSpPr>
        <p:sp>
          <p:nvSpPr>
            <p:cNvPr id="20" name="Freeform 64"/>
            <p:cNvSpPr>
              <a:spLocks noEditPoints="1"/>
            </p:cNvSpPr>
            <p:nvPr/>
          </p:nvSpPr>
          <p:spPr bwMode="auto">
            <a:xfrm>
              <a:off x="4417791" y="3086470"/>
              <a:ext cx="441754" cy="421788"/>
            </a:xfrm>
            <a:custGeom>
              <a:avLst/>
              <a:gdLst>
                <a:gd name="T0" fmla="*/ 125 w 133"/>
                <a:gd name="T1" fmla="*/ 0 h 127"/>
                <a:gd name="T2" fmla="*/ 9 w 133"/>
                <a:gd name="T3" fmla="*/ 0 h 127"/>
                <a:gd name="T4" fmla="*/ 0 w 133"/>
                <a:gd name="T5" fmla="*/ 9 h 127"/>
                <a:gd name="T6" fmla="*/ 0 w 133"/>
                <a:gd name="T7" fmla="*/ 91 h 127"/>
                <a:gd name="T8" fmla="*/ 9 w 133"/>
                <a:gd name="T9" fmla="*/ 100 h 127"/>
                <a:gd name="T10" fmla="*/ 53 w 133"/>
                <a:gd name="T11" fmla="*/ 100 h 127"/>
                <a:gd name="T12" fmla="*/ 40 w 133"/>
                <a:gd name="T13" fmla="*/ 118 h 127"/>
                <a:gd name="T14" fmla="*/ 40 w 133"/>
                <a:gd name="T15" fmla="*/ 127 h 127"/>
                <a:gd name="T16" fmla="*/ 53 w 133"/>
                <a:gd name="T17" fmla="*/ 127 h 127"/>
                <a:gd name="T18" fmla="*/ 80 w 133"/>
                <a:gd name="T19" fmla="*/ 127 h 127"/>
                <a:gd name="T20" fmla="*/ 94 w 133"/>
                <a:gd name="T21" fmla="*/ 127 h 127"/>
                <a:gd name="T22" fmla="*/ 94 w 133"/>
                <a:gd name="T23" fmla="*/ 118 h 127"/>
                <a:gd name="T24" fmla="*/ 80 w 133"/>
                <a:gd name="T25" fmla="*/ 100 h 127"/>
                <a:gd name="T26" fmla="*/ 125 w 133"/>
                <a:gd name="T27" fmla="*/ 100 h 127"/>
                <a:gd name="T28" fmla="*/ 133 w 133"/>
                <a:gd name="T29" fmla="*/ 91 h 127"/>
                <a:gd name="T30" fmla="*/ 133 w 133"/>
                <a:gd name="T31" fmla="*/ 9 h 127"/>
                <a:gd name="T32" fmla="*/ 125 w 133"/>
                <a:gd name="T33" fmla="*/ 0 h 127"/>
                <a:gd name="T34" fmla="*/ 60 w 133"/>
                <a:gd name="T35" fmla="*/ 89 h 127"/>
                <a:gd name="T36" fmla="*/ 67 w 133"/>
                <a:gd name="T37" fmla="*/ 82 h 127"/>
                <a:gd name="T38" fmla="*/ 75 w 133"/>
                <a:gd name="T39" fmla="*/ 89 h 127"/>
                <a:gd name="T40" fmla="*/ 67 w 133"/>
                <a:gd name="T41" fmla="*/ 97 h 127"/>
                <a:gd name="T42" fmla="*/ 60 w 133"/>
                <a:gd name="T43" fmla="*/ 89 h 127"/>
                <a:gd name="T44" fmla="*/ 124 w 133"/>
                <a:gd name="T45" fmla="*/ 79 h 127"/>
                <a:gd name="T46" fmla="*/ 10 w 133"/>
                <a:gd name="T47" fmla="*/ 79 h 127"/>
                <a:gd name="T48" fmla="*/ 10 w 133"/>
                <a:gd name="T49" fmla="*/ 10 h 127"/>
                <a:gd name="T50" fmla="*/ 124 w 133"/>
                <a:gd name="T51" fmla="*/ 10 h 127"/>
                <a:gd name="T52" fmla="*/ 124 w 133"/>
                <a:gd name="T53" fmla="*/ 7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27">
                  <a:moveTo>
                    <a:pt x="12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6"/>
                    <a:pt x="4" y="100"/>
                    <a:pt x="9" y="100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3" y="100"/>
                    <a:pt x="55" y="118"/>
                    <a:pt x="40" y="118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53" y="127"/>
                    <a:pt x="53" y="127"/>
                    <a:pt x="53" y="127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94" y="118"/>
                    <a:pt x="94" y="118"/>
                    <a:pt x="94" y="118"/>
                  </a:cubicBezTo>
                  <a:cubicBezTo>
                    <a:pt x="78" y="118"/>
                    <a:pt x="80" y="100"/>
                    <a:pt x="80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9" y="100"/>
                    <a:pt x="133" y="96"/>
                    <a:pt x="133" y="91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lose/>
                  <a:moveTo>
                    <a:pt x="60" y="89"/>
                  </a:moveTo>
                  <a:cubicBezTo>
                    <a:pt x="60" y="85"/>
                    <a:pt x="63" y="82"/>
                    <a:pt x="67" y="82"/>
                  </a:cubicBezTo>
                  <a:cubicBezTo>
                    <a:pt x="72" y="82"/>
                    <a:pt x="75" y="85"/>
                    <a:pt x="75" y="89"/>
                  </a:cubicBezTo>
                  <a:cubicBezTo>
                    <a:pt x="75" y="94"/>
                    <a:pt x="72" y="97"/>
                    <a:pt x="67" y="97"/>
                  </a:cubicBezTo>
                  <a:cubicBezTo>
                    <a:pt x="63" y="97"/>
                    <a:pt x="60" y="94"/>
                    <a:pt x="60" y="89"/>
                  </a:cubicBezTo>
                  <a:close/>
                  <a:moveTo>
                    <a:pt x="124" y="79"/>
                  </a:moveTo>
                  <a:cubicBezTo>
                    <a:pt x="10" y="79"/>
                    <a:pt x="10" y="79"/>
                    <a:pt x="10" y="7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24" y="10"/>
                    <a:pt x="124" y="10"/>
                    <a:pt x="124" y="10"/>
                  </a:cubicBezTo>
                  <a:lnTo>
                    <a:pt x="124" y="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65"/>
            <p:cNvSpPr>
              <a:spLocks noChangeArrowheads="1"/>
            </p:cNvSpPr>
            <p:nvPr/>
          </p:nvSpPr>
          <p:spPr bwMode="auto">
            <a:xfrm>
              <a:off x="4627437" y="3365998"/>
              <a:ext cx="29949" cy="3244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24"/>
          <p:cNvGrpSpPr/>
          <p:nvPr/>
        </p:nvGrpSpPr>
        <p:grpSpPr>
          <a:xfrm>
            <a:off x="6829376" y="2911758"/>
            <a:ext cx="444744" cy="429583"/>
            <a:chOff x="5099140" y="1309474"/>
            <a:chExt cx="439257" cy="424283"/>
          </a:xfrm>
          <a:solidFill>
            <a:schemeClr val="bg1"/>
          </a:solidFill>
        </p:grpSpPr>
        <p:sp>
          <p:nvSpPr>
            <p:cNvPr id="28" name="Rectangle 18"/>
            <p:cNvSpPr>
              <a:spLocks noChangeArrowheads="1"/>
            </p:cNvSpPr>
            <p:nvPr/>
          </p:nvSpPr>
          <p:spPr bwMode="auto">
            <a:xfrm>
              <a:off x="5256374" y="1479187"/>
              <a:ext cx="47421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5331247" y="1479187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0"/>
            <p:cNvSpPr>
              <a:spLocks noChangeArrowheads="1"/>
            </p:cNvSpPr>
            <p:nvPr/>
          </p:nvSpPr>
          <p:spPr bwMode="auto">
            <a:xfrm>
              <a:off x="5408617" y="1479187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5256374" y="1546573"/>
              <a:ext cx="47421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5331247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5408617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5256374" y="1618951"/>
              <a:ext cx="47421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5179005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5179005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5331247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5408617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9"/>
            <p:cNvSpPr>
              <a:spLocks noEditPoints="1"/>
            </p:cNvSpPr>
            <p:nvPr/>
          </p:nvSpPr>
          <p:spPr bwMode="auto">
            <a:xfrm>
              <a:off x="5099140" y="1339424"/>
              <a:ext cx="439257" cy="394333"/>
            </a:xfrm>
            <a:custGeom>
              <a:avLst/>
              <a:gdLst>
                <a:gd name="T0" fmla="*/ 174 w 176"/>
                <a:gd name="T1" fmla="*/ 0 h 158"/>
                <a:gd name="T2" fmla="*/ 150 w 176"/>
                <a:gd name="T3" fmla="*/ 0 h 158"/>
                <a:gd name="T4" fmla="*/ 150 w 176"/>
                <a:gd name="T5" fmla="*/ 16 h 158"/>
                <a:gd name="T6" fmla="*/ 126 w 176"/>
                <a:gd name="T7" fmla="*/ 16 h 158"/>
                <a:gd name="T8" fmla="*/ 126 w 176"/>
                <a:gd name="T9" fmla="*/ 0 h 158"/>
                <a:gd name="T10" fmla="*/ 52 w 176"/>
                <a:gd name="T11" fmla="*/ 0 h 158"/>
                <a:gd name="T12" fmla="*/ 52 w 176"/>
                <a:gd name="T13" fmla="*/ 16 h 158"/>
                <a:gd name="T14" fmla="*/ 28 w 176"/>
                <a:gd name="T15" fmla="*/ 16 h 158"/>
                <a:gd name="T16" fmla="*/ 28 w 176"/>
                <a:gd name="T17" fmla="*/ 0 h 158"/>
                <a:gd name="T18" fmla="*/ 0 w 176"/>
                <a:gd name="T19" fmla="*/ 0 h 158"/>
                <a:gd name="T20" fmla="*/ 0 w 176"/>
                <a:gd name="T21" fmla="*/ 158 h 158"/>
                <a:gd name="T22" fmla="*/ 13 w 176"/>
                <a:gd name="T23" fmla="*/ 158 h 158"/>
                <a:gd name="T24" fmla="*/ 162 w 176"/>
                <a:gd name="T25" fmla="*/ 158 h 158"/>
                <a:gd name="T26" fmla="*/ 176 w 176"/>
                <a:gd name="T27" fmla="*/ 158 h 158"/>
                <a:gd name="T28" fmla="*/ 174 w 176"/>
                <a:gd name="T29" fmla="*/ 0 h 158"/>
                <a:gd name="T30" fmla="*/ 162 w 176"/>
                <a:gd name="T31" fmla="*/ 144 h 158"/>
                <a:gd name="T32" fmla="*/ 13 w 176"/>
                <a:gd name="T33" fmla="*/ 144 h 158"/>
                <a:gd name="T34" fmla="*/ 13 w 176"/>
                <a:gd name="T35" fmla="*/ 44 h 158"/>
                <a:gd name="T36" fmla="*/ 162 w 176"/>
                <a:gd name="T37" fmla="*/ 44 h 158"/>
                <a:gd name="T38" fmla="*/ 162 w 176"/>
                <a:gd name="T39" fmla="*/ 14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158">
                  <a:moveTo>
                    <a:pt x="174" y="0"/>
                  </a:moveTo>
                  <a:lnTo>
                    <a:pt x="150" y="0"/>
                  </a:lnTo>
                  <a:lnTo>
                    <a:pt x="150" y="16"/>
                  </a:lnTo>
                  <a:lnTo>
                    <a:pt x="126" y="16"/>
                  </a:lnTo>
                  <a:lnTo>
                    <a:pt x="126" y="0"/>
                  </a:lnTo>
                  <a:lnTo>
                    <a:pt x="52" y="0"/>
                  </a:lnTo>
                  <a:lnTo>
                    <a:pt x="52" y="16"/>
                  </a:lnTo>
                  <a:lnTo>
                    <a:pt x="28" y="16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13" y="158"/>
                  </a:lnTo>
                  <a:lnTo>
                    <a:pt x="162" y="158"/>
                  </a:lnTo>
                  <a:lnTo>
                    <a:pt x="176" y="158"/>
                  </a:lnTo>
                  <a:lnTo>
                    <a:pt x="174" y="0"/>
                  </a:lnTo>
                  <a:close/>
                  <a:moveTo>
                    <a:pt x="162" y="144"/>
                  </a:moveTo>
                  <a:lnTo>
                    <a:pt x="13" y="144"/>
                  </a:lnTo>
                  <a:lnTo>
                    <a:pt x="13" y="44"/>
                  </a:lnTo>
                  <a:lnTo>
                    <a:pt x="162" y="44"/>
                  </a:lnTo>
                  <a:lnTo>
                    <a:pt x="1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5181500" y="1309474"/>
              <a:ext cx="37438" cy="598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5428583" y="1309474"/>
              <a:ext cx="34941" cy="598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58"/>
          <p:cNvGrpSpPr/>
          <p:nvPr/>
        </p:nvGrpSpPr>
        <p:grpSpPr>
          <a:xfrm>
            <a:off x="9048500" y="3493671"/>
            <a:ext cx="589935" cy="435748"/>
            <a:chOff x="2563427" y="3717902"/>
            <a:chExt cx="439257" cy="324452"/>
          </a:xfrm>
          <a:solidFill>
            <a:schemeClr val="bg1"/>
          </a:solidFill>
        </p:grpSpPr>
        <p:sp>
          <p:nvSpPr>
            <p:cNvPr id="43" name="Freeform 92"/>
            <p:cNvSpPr>
              <a:spLocks/>
            </p:cNvSpPr>
            <p:nvPr/>
          </p:nvSpPr>
          <p:spPr bwMode="auto">
            <a:xfrm>
              <a:off x="2720660" y="3942523"/>
              <a:ext cx="127286" cy="99831"/>
            </a:xfrm>
            <a:custGeom>
              <a:avLst/>
              <a:gdLst>
                <a:gd name="T0" fmla="*/ 37 w 38"/>
                <a:gd name="T1" fmla="*/ 10 h 30"/>
                <a:gd name="T2" fmla="*/ 1 w 38"/>
                <a:gd name="T3" fmla="*/ 11 h 30"/>
                <a:gd name="T4" fmla="*/ 1 w 38"/>
                <a:gd name="T5" fmla="*/ 13 h 30"/>
                <a:gd name="T6" fmla="*/ 19 w 38"/>
                <a:gd name="T7" fmla="*/ 30 h 30"/>
                <a:gd name="T8" fmla="*/ 36 w 38"/>
                <a:gd name="T9" fmla="*/ 13 h 30"/>
                <a:gd name="T10" fmla="*/ 37 w 38"/>
                <a:gd name="T1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0">
                  <a:moveTo>
                    <a:pt x="37" y="10"/>
                  </a:moveTo>
                  <a:cubicBezTo>
                    <a:pt x="26" y="1"/>
                    <a:pt x="12" y="0"/>
                    <a:pt x="1" y="11"/>
                  </a:cubicBezTo>
                  <a:cubicBezTo>
                    <a:pt x="1" y="11"/>
                    <a:pt x="0" y="12"/>
                    <a:pt x="1" y="1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1"/>
                    <a:pt x="37" y="11"/>
                    <a:pt x="3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3"/>
            <p:cNvSpPr>
              <a:spLocks/>
            </p:cNvSpPr>
            <p:nvPr/>
          </p:nvSpPr>
          <p:spPr bwMode="auto">
            <a:xfrm>
              <a:off x="2638300" y="3830213"/>
              <a:ext cx="292007" cy="129781"/>
            </a:xfrm>
            <a:custGeom>
              <a:avLst/>
              <a:gdLst>
                <a:gd name="T0" fmla="*/ 87 w 88"/>
                <a:gd name="T1" fmla="*/ 23 h 39"/>
                <a:gd name="T2" fmla="*/ 0 w 88"/>
                <a:gd name="T3" fmla="*/ 24 h 39"/>
                <a:gd name="T4" fmla="*/ 0 w 88"/>
                <a:gd name="T5" fmla="*/ 26 h 39"/>
                <a:gd name="T6" fmla="*/ 13 w 88"/>
                <a:gd name="T7" fmla="*/ 38 h 39"/>
                <a:gd name="T8" fmla="*/ 15 w 88"/>
                <a:gd name="T9" fmla="*/ 38 h 39"/>
                <a:gd name="T10" fmla="*/ 73 w 88"/>
                <a:gd name="T11" fmla="*/ 38 h 39"/>
                <a:gd name="T12" fmla="*/ 75 w 88"/>
                <a:gd name="T13" fmla="*/ 38 h 39"/>
                <a:gd name="T14" fmla="*/ 88 w 88"/>
                <a:gd name="T15" fmla="*/ 26 h 39"/>
                <a:gd name="T16" fmla="*/ 88 w 88"/>
                <a:gd name="T17" fmla="*/ 26 h 39"/>
                <a:gd name="T18" fmla="*/ 88 w 88"/>
                <a:gd name="T19" fmla="*/ 24 h 39"/>
                <a:gd name="T20" fmla="*/ 87 w 88"/>
                <a:gd name="T21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39">
                  <a:moveTo>
                    <a:pt x="87" y="23"/>
                  </a:moveTo>
                  <a:cubicBezTo>
                    <a:pt x="63" y="0"/>
                    <a:pt x="24" y="0"/>
                    <a:pt x="0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4" y="39"/>
                    <a:pt x="15" y="38"/>
                  </a:cubicBezTo>
                  <a:cubicBezTo>
                    <a:pt x="31" y="22"/>
                    <a:pt x="57" y="22"/>
                    <a:pt x="73" y="38"/>
                  </a:cubicBezTo>
                  <a:cubicBezTo>
                    <a:pt x="74" y="39"/>
                    <a:pt x="75" y="39"/>
                    <a:pt x="75" y="38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25"/>
                    <a:pt x="88" y="24"/>
                    <a:pt x="88" y="24"/>
                  </a:cubicBezTo>
                  <a:lnTo>
                    <a:pt x="8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4"/>
            <p:cNvSpPr>
              <a:spLocks/>
            </p:cNvSpPr>
            <p:nvPr/>
          </p:nvSpPr>
          <p:spPr bwMode="auto">
            <a:xfrm>
              <a:off x="2563427" y="3717902"/>
              <a:ext cx="439257" cy="169713"/>
            </a:xfrm>
            <a:custGeom>
              <a:avLst/>
              <a:gdLst>
                <a:gd name="T0" fmla="*/ 131 w 132"/>
                <a:gd name="T1" fmla="*/ 36 h 51"/>
                <a:gd name="T2" fmla="*/ 131 w 132"/>
                <a:gd name="T3" fmla="*/ 36 h 51"/>
                <a:gd name="T4" fmla="*/ 1 w 132"/>
                <a:gd name="T5" fmla="*/ 36 h 51"/>
                <a:gd name="T6" fmla="*/ 1 w 132"/>
                <a:gd name="T7" fmla="*/ 38 h 51"/>
                <a:gd name="T8" fmla="*/ 14 w 132"/>
                <a:gd name="T9" fmla="*/ 51 h 51"/>
                <a:gd name="T10" fmla="*/ 16 w 132"/>
                <a:gd name="T11" fmla="*/ 51 h 51"/>
                <a:gd name="T12" fmla="*/ 116 w 132"/>
                <a:gd name="T13" fmla="*/ 51 h 51"/>
                <a:gd name="T14" fmla="*/ 118 w 132"/>
                <a:gd name="T15" fmla="*/ 51 h 51"/>
                <a:gd name="T16" fmla="*/ 131 w 132"/>
                <a:gd name="T17" fmla="*/ 38 h 51"/>
                <a:gd name="T18" fmla="*/ 131 w 132"/>
                <a:gd name="T19" fmla="*/ 38 h 51"/>
                <a:gd name="T20" fmla="*/ 131 w 132"/>
                <a:gd name="T21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51">
                  <a:moveTo>
                    <a:pt x="131" y="36"/>
                  </a:moveTo>
                  <a:cubicBezTo>
                    <a:pt x="131" y="36"/>
                    <a:pt x="131" y="36"/>
                    <a:pt x="131" y="36"/>
                  </a:cubicBezTo>
                  <a:cubicBezTo>
                    <a:pt x="95" y="0"/>
                    <a:pt x="37" y="0"/>
                    <a:pt x="1" y="36"/>
                  </a:cubicBezTo>
                  <a:cubicBezTo>
                    <a:pt x="0" y="37"/>
                    <a:pt x="0" y="37"/>
                    <a:pt x="1" y="38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1"/>
                    <a:pt x="16" y="51"/>
                  </a:cubicBezTo>
                  <a:cubicBezTo>
                    <a:pt x="43" y="23"/>
                    <a:pt x="89" y="23"/>
                    <a:pt x="116" y="51"/>
                  </a:cubicBezTo>
                  <a:cubicBezTo>
                    <a:pt x="117" y="51"/>
                    <a:pt x="118" y="51"/>
                    <a:pt x="118" y="51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2" y="37"/>
                    <a:pt x="132" y="36"/>
                    <a:pt x="13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6" name="Straight Connector 25"/>
          <p:cNvCxnSpPr/>
          <p:nvPr/>
        </p:nvCxnSpPr>
        <p:spPr>
          <a:xfrm>
            <a:off x="3301073" y="3341341"/>
            <a:ext cx="741507" cy="263105"/>
          </a:xfrm>
          <a:prstGeom prst="line">
            <a:avLst/>
          </a:prstGeom>
          <a:ln w="38100" cap="rnd">
            <a:solidFill>
              <a:srgbClr val="29B9A6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1744899" y="2326718"/>
            <a:ext cx="1582264" cy="1582264"/>
          </a:xfrm>
          <a:prstGeom prst="ellipse">
            <a:avLst/>
          </a:prstGeom>
          <a:noFill/>
          <a:ln w="57150">
            <a:solidFill>
              <a:srgbClr val="84C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4035132" y="2920413"/>
            <a:ext cx="1582264" cy="1582264"/>
          </a:xfrm>
          <a:prstGeom prst="ellipse">
            <a:avLst/>
          </a:prstGeom>
          <a:noFill/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6260616" y="2326718"/>
            <a:ext cx="1582264" cy="1582264"/>
          </a:xfrm>
          <a:prstGeom prst="ellipse">
            <a:avLst/>
          </a:prstGeom>
          <a:noFill/>
          <a:ln w="57150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8533286" y="2920413"/>
            <a:ext cx="1582264" cy="1582264"/>
          </a:xfrm>
          <a:prstGeom prst="ellipse">
            <a:avLst/>
          </a:prstGeom>
          <a:noFill/>
          <a:ln w="57150">
            <a:solidFill>
              <a:srgbClr val="F8D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Straight Connector 25"/>
          <p:cNvCxnSpPr/>
          <p:nvPr/>
        </p:nvCxnSpPr>
        <p:spPr>
          <a:xfrm flipV="1">
            <a:off x="5601108" y="3488142"/>
            <a:ext cx="741507" cy="263105"/>
          </a:xfrm>
          <a:prstGeom prst="line">
            <a:avLst/>
          </a:prstGeom>
          <a:ln w="38100" cap="rnd">
            <a:solidFill>
              <a:srgbClr val="F4726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25"/>
          <p:cNvCxnSpPr/>
          <p:nvPr/>
        </p:nvCxnSpPr>
        <p:spPr>
          <a:xfrm>
            <a:off x="7806724" y="3329067"/>
            <a:ext cx="741507" cy="263105"/>
          </a:xfrm>
          <a:prstGeom prst="line">
            <a:avLst/>
          </a:prstGeom>
          <a:ln w="38100" cap="rnd">
            <a:solidFill>
              <a:srgbClr val="F8D35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22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3464" y="587118"/>
            <a:ext cx="3342481" cy="520091"/>
            <a:chOff x="-12700" y="587118"/>
            <a:chExt cx="3342481" cy="520091"/>
          </a:xfrm>
        </p:grpSpPr>
        <p:sp>
          <p:nvSpPr>
            <p:cNvPr id="32" name="文本框 31"/>
            <p:cNvSpPr txBox="1"/>
            <p:nvPr/>
          </p:nvSpPr>
          <p:spPr>
            <a:xfrm>
              <a:off x="457200" y="600941"/>
              <a:ext cx="2872581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请在此输入标题</a:t>
              </a:r>
              <a:endPara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3" name="Freeform 17"/>
          <p:cNvSpPr>
            <a:spLocks noEditPoints="1"/>
          </p:cNvSpPr>
          <p:nvPr/>
        </p:nvSpPr>
        <p:spPr bwMode="auto">
          <a:xfrm>
            <a:off x="4552170" y="1948785"/>
            <a:ext cx="584586" cy="467174"/>
          </a:xfrm>
          <a:custGeom>
            <a:avLst/>
            <a:gdLst>
              <a:gd name="T0" fmla="*/ 200 w 400"/>
              <a:gd name="T1" fmla="*/ 120 h 320"/>
              <a:gd name="T2" fmla="*/ 140 w 400"/>
              <a:gd name="T3" fmla="*/ 180 h 320"/>
              <a:gd name="T4" fmla="*/ 200 w 400"/>
              <a:gd name="T5" fmla="*/ 240 h 320"/>
              <a:gd name="T6" fmla="*/ 260 w 400"/>
              <a:gd name="T7" fmla="*/ 180 h 320"/>
              <a:gd name="T8" fmla="*/ 200 w 400"/>
              <a:gd name="T9" fmla="*/ 120 h 320"/>
              <a:gd name="T10" fmla="*/ 360 w 400"/>
              <a:gd name="T11" fmla="*/ 60 h 320"/>
              <a:gd name="T12" fmla="*/ 312 w 400"/>
              <a:gd name="T13" fmla="*/ 60 h 320"/>
              <a:gd name="T14" fmla="*/ 296 w 400"/>
              <a:gd name="T15" fmla="*/ 49 h 320"/>
              <a:gd name="T16" fmla="*/ 284 w 400"/>
              <a:gd name="T17" fmla="*/ 11 h 320"/>
              <a:gd name="T18" fmla="*/ 268 w 400"/>
              <a:gd name="T19" fmla="*/ 0 h 320"/>
              <a:gd name="T20" fmla="*/ 132 w 400"/>
              <a:gd name="T21" fmla="*/ 0 h 320"/>
              <a:gd name="T22" fmla="*/ 116 w 400"/>
              <a:gd name="T23" fmla="*/ 11 h 320"/>
              <a:gd name="T24" fmla="*/ 104 w 400"/>
              <a:gd name="T25" fmla="*/ 49 h 320"/>
              <a:gd name="T26" fmla="*/ 88 w 400"/>
              <a:gd name="T27" fmla="*/ 60 h 320"/>
              <a:gd name="T28" fmla="*/ 40 w 400"/>
              <a:gd name="T29" fmla="*/ 60 h 320"/>
              <a:gd name="T30" fmla="*/ 0 w 400"/>
              <a:gd name="T31" fmla="*/ 100 h 320"/>
              <a:gd name="T32" fmla="*/ 0 w 400"/>
              <a:gd name="T33" fmla="*/ 280 h 320"/>
              <a:gd name="T34" fmla="*/ 40 w 400"/>
              <a:gd name="T35" fmla="*/ 320 h 320"/>
              <a:gd name="T36" fmla="*/ 360 w 400"/>
              <a:gd name="T37" fmla="*/ 320 h 320"/>
              <a:gd name="T38" fmla="*/ 400 w 400"/>
              <a:gd name="T39" fmla="*/ 280 h 320"/>
              <a:gd name="T40" fmla="*/ 400 w 400"/>
              <a:gd name="T41" fmla="*/ 100 h 320"/>
              <a:gd name="T42" fmla="*/ 360 w 400"/>
              <a:gd name="T43" fmla="*/ 60 h 320"/>
              <a:gd name="T44" fmla="*/ 200 w 400"/>
              <a:gd name="T45" fmla="*/ 280 h 320"/>
              <a:gd name="T46" fmla="*/ 100 w 400"/>
              <a:gd name="T47" fmla="*/ 180 h 320"/>
              <a:gd name="T48" fmla="*/ 200 w 400"/>
              <a:gd name="T49" fmla="*/ 80 h 320"/>
              <a:gd name="T50" fmla="*/ 300 w 400"/>
              <a:gd name="T51" fmla="*/ 180 h 320"/>
              <a:gd name="T52" fmla="*/ 200 w 400"/>
              <a:gd name="T53" fmla="*/ 280 h 320"/>
              <a:gd name="T54" fmla="*/ 346 w 400"/>
              <a:gd name="T55" fmla="*/ 128 h 320"/>
              <a:gd name="T56" fmla="*/ 332 w 400"/>
              <a:gd name="T57" fmla="*/ 114 h 320"/>
              <a:gd name="T58" fmla="*/ 346 w 400"/>
              <a:gd name="T59" fmla="*/ 100 h 320"/>
              <a:gd name="T60" fmla="*/ 360 w 400"/>
              <a:gd name="T61" fmla="*/ 114 h 320"/>
              <a:gd name="T62" fmla="*/ 346 w 400"/>
              <a:gd name="T63" fmla="*/ 128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0" h="320">
                <a:moveTo>
                  <a:pt x="200" y="120"/>
                </a:moveTo>
                <a:cubicBezTo>
                  <a:pt x="167" y="120"/>
                  <a:pt x="140" y="147"/>
                  <a:pt x="140" y="180"/>
                </a:cubicBezTo>
                <a:cubicBezTo>
                  <a:pt x="140" y="213"/>
                  <a:pt x="167" y="240"/>
                  <a:pt x="200" y="240"/>
                </a:cubicBezTo>
                <a:cubicBezTo>
                  <a:pt x="233" y="240"/>
                  <a:pt x="260" y="213"/>
                  <a:pt x="260" y="180"/>
                </a:cubicBezTo>
                <a:cubicBezTo>
                  <a:pt x="260" y="147"/>
                  <a:pt x="233" y="120"/>
                  <a:pt x="200" y="120"/>
                </a:cubicBezTo>
                <a:close/>
                <a:moveTo>
                  <a:pt x="360" y="60"/>
                </a:moveTo>
                <a:cubicBezTo>
                  <a:pt x="312" y="60"/>
                  <a:pt x="312" y="60"/>
                  <a:pt x="312" y="60"/>
                </a:cubicBezTo>
                <a:cubicBezTo>
                  <a:pt x="305" y="60"/>
                  <a:pt x="298" y="55"/>
                  <a:pt x="296" y="49"/>
                </a:cubicBezTo>
                <a:cubicBezTo>
                  <a:pt x="284" y="11"/>
                  <a:pt x="284" y="11"/>
                  <a:pt x="284" y="11"/>
                </a:cubicBezTo>
                <a:cubicBezTo>
                  <a:pt x="281" y="5"/>
                  <a:pt x="274" y="0"/>
                  <a:pt x="268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25" y="0"/>
                  <a:pt x="118" y="5"/>
                  <a:pt x="116" y="11"/>
                </a:cubicBezTo>
                <a:cubicBezTo>
                  <a:pt x="104" y="49"/>
                  <a:pt x="104" y="49"/>
                  <a:pt x="104" y="49"/>
                </a:cubicBezTo>
                <a:cubicBezTo>
                  <a:pt x="101" y="55"/>
                  <a:pt x="94" y="60"/>
                  <a:pt x="88" y="60"/>
                </a:cubicBezTo>
                <a:cubicBezTo>
                  <a:pt x="40" y="60"/>
                  <a:pt x="40" y="60"/>
                  <a:pt x="40" y="60"/>
                </a:cubicBezTo>
                <a:cubicBezTo>
                  <a:pt x="18" y="60"/>
                  <a:pt x="0" y="78"/>
                  <a:pt x="0" y="100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302"/>
                  <a:pt x="18" y="320"/>
                  <a:pt x="40" y="320"/>
                </a:cubicBezTo>
                <a:cubicBezTo>
                  <a:pt x="360" y="320"/>
                  <a:pt x="360" y="320"/>
                  <a:pt x="360" y="320"/>
                </a:cubicBezTo>
                <a:cubicBezTo>
                  <a:pt x="382" y="320"/>
                  <a:pt x="400" y="302"/>
                  <a:pt x="400" y="280"/>
                </a:cubicBezTo>
                <a:cubicBezTo>
                  <a:pt x="400" y="100"/>
                  <a:pt x="400" y="100"/>
                  <a:pt x="400" y="100"/>
                </a:cubicBezTo>
                <a:cubicBezTo>
                  <a:pt x="400" y="78"/>
                  <a:pt x="382" y="60"/>
                  <a:pt x="360" y="60"/>
                </a:cubicBezTo>
                <a:close/>
                <a:moveTo>
                  <a:pt x="200" y="280"/>
                </a:moveTo>
                <a:cubicBezTo>
                  <a:pt x="145" y="280"/>
                  <a:pt x="100" y="235"/>
                  <a:pt x="100" y="180"/>
                </a:cubicBezTo>
                <a:cubicBezTo>
                  <a:pt x="100" y="125"/>
                  <a:pt x="145" y="80"/>
                  <a:pt x="200" y="80"/>
                </a:cubicBezTo>
                <a:cubicBezTo>
                  <a:pt x="255" y="80"/>
                  <a:pt x="300" y="125"/>
                  <a:pt x="300" y="180"/>
                </a:cubicBezTo>
                <a:cubicBezTo>
                  <a:pt x="300" y="235"/>
                  <a:pt x="255" y="280"/>
                  <a:pt x="200" y="280"/>
                </a:cubicBezTo>
                <a:close/>
                <a:moveTo>
                  <a:pt x="346" y="128"/>
                </a:moveTo>
                <a:cubicBezTo>
                  <a:pt x="338" y="128"/>
                  <a:pt x="332" y="122"/>
                  <a:pt x="332" y="114"/>
                </a:cubicBezTo>
                <a:cubicBezTo>
                  <a:pt x="332" y="106"/>
                  <a:pt x="338" y="100"/>
                  <a:pt x="346" y="100"/>
                </a:cubicBezTo>
                <a:cubicBezTo>
                  <a:pt x="354" y="100"/>
                  <a:pt x="360" y="106"/>
                  <a:pt x="360" y="114"/>
                </a:cubicBezTo>
                <a:cubicBezTo>
                  <a:pt x="360" y="122"/>
                  <a:pt x="354" y="128"/>
                  <a:pt x="346" y="128"/>
                </a:cubicBezTo>
                <a:close/>
              </a:path>
            </a:pathLst>
          </a:custGeom>
          <a:solidFill>
            <a:srgbClr val="29B9A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6" name="Freeform 22"/>
          <p:cNvSpPr>
            <a:spLocks noEditPoints="1"/>
          </p:cNvSpPr>
          <p:nvPr/>
        </p:nvSpPr>
        <p:spPr bwMode="auto">
          <a:xfrm>
            <a:off x="6967389" y="1937195"/>
            <a:ext cx="518340" cy="517647"/>
          </a:xfrm>
          <a:custGeom>
            <a:avLst/>
            <a:gdLst>
              <a:gd name="T0" fmla="*/ 287 w 316"/>
              <a:gd name="T1" fmla="*/ 29 h 316"/>
              <a:gd name="T2" fmla="*/ 236 w 316"/>
              <a:gd name="T3" fmla="*/ 4 h 316"/>
              <a:gd name="T4" fmla="*/ 135 w 316"/>
              <a:gd name="T5" fmla="*/ 105 h 316"/>
              <a:gd name="T6" fmla="*/ 20 w 316"/>
              <a:gd name="T7" fmla="*/ 221 h 316"/>
              <a:gd name="T8" fmla="*/ 0 w 316"/>
              <a:gd name="T9" fmla="*/ 316 h 316"/>
              <a:gd name="T10" fmla="*/ 95 w 316"/>
              <a:gd name="T11" fmla="*/ 296 h 316"/>
              <a:gd name="T12" fmla="*/ 210 w 316"/>
              <a:gd name="T13" fmla="*/ 180 h 316"/>
              <a:gd name="T14" fmla="*/ 312 w 316"/>
              <a:gd name="T15" fmla="*/ 79 h 316"/>
              <a:gd name="T16" fmla="*/ 287 w 316"/>
              <a:gd name="T17" fmla="*/ 29 h 316"/>
              <a:gd name="T18" fmla="*/ 89 w 316"/>
              <a:gd name="T19" fmla="*/ 284 h 316"/>
              <a:gd name="T20" fmla="*/ 57 w 316"/>
              <a:gd name="T21" fmla="*/ 291 h 316"/>
              <a:gd name="T22" fmla="*/ 43 w 316"/>
              <a:gd name="T23" fmla="*/ 273 h 316"/>
              <a:gd name="T24" fmla="*/ 24 w 316"/>
              <a:gd name="T25" fmla="*/ 259 h 316"/>
              <a:gd name="T26" fmla="*/ 31 w 316"/>
              <a:gd name="T27" fmla="*/ 226 h 316"/>
              <a:gd name="T28" fmla="*/ 41 w 316"/>
              <a:gd name="T29" fmla="*/ 217 h 316"/>
              <a:gd name="T30" fmla="*/ 78 w 316"/>
              <a:gd name="T31" fmla="*/ 237 h 316"/>
              <a:gd name="T32" fmla="*/ 99 w 316"/>
              <a:gd name="T33" fmla="*/ 275 h 316"/>
              <a:gd name="T34" fmla="*/ 89 w 316"/>
              <a:gd name="T35" fmla="*/ 284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6" h="316">
                <a:moveTo>
                  <a:pt x="287" y="29"/>
                </a:moveTo>
                <a:cubicBezTo>
                  <a:pt x="258" y="0"/>
                  <a:pt x="236" y="4"/>
                  <a:pt x="236" y="4"/>
                </a:cubicBezTo>
                <a:cubicBezTo>
                  <a:pt x="135" y="105"/>
                  <a:pt x="135" y="105"/>
                  <a:pt x="135" y="105"/>
                </a:cubicBezTo>
                <a:cubicBezTo>
                  <a:pt x="20" y="221"/>
                  <a:pt x="20" y="221"/>
                  <a:pt x="20" y="221"/>
                </a:cubicBezTo>
                <a:cubicBezTo>
                  <a:pt x="0" y="316"/>
                  <a:pt x="0" y="316"/>
                  <a:pt x="0" y="316"/>
                </a:cubicBezTo>
                <a:cubicBezTo>
                  <a:pt x="95" y="296"/>
                  <a:pt x="95" y="296"/>
                  <a:pt x="95" y="296"/>
                </a:cubicBezTo>
                <a:cubicBezTo>
                  <a:pt x="210" y="180"/>
                  <a:pt x="210" y="180"/>
                  <a:pt x="210" y="180"/>
                </a:cubicBezTo>
                <a:cubicBezTo>
                  <a:pt x="312" y="79"/>
                  <a:pt x="312" y="79"/>
                  <a:pt x="312" y="79"/>
                </a:cubicBezTo>
                <a:cubicBezTo>
                  <a:pt x="312" y="79"/>
                  <a:pt x="316" y="58"/>
                  <a:pt x="287" y="29"/>
                </a:cubicBezTo>
                <a:close/>
                <a:moveTo>
                  <a:pt x="89" y="284"/>
                </a:moveTo>
                <a:cubicBezTo>
                  <a:pt x="57" y="291"/>
                  <a:pt x="57" y="291"/>
                  <a:pt x="57" y="291"/>
                </a:cubicBezTo>
                <a:cubicBezTo>
                  <a:pt x="54" y="285"/>
                  <a:pt x="50" y="280"/>
                  <a:pt x="43" y="273"/>
                </a:cubicBezTo>
                <a:cubicBezTo>
                  <a:pt x="36" y="266"/>
                  <a:pt x="30" y="262"/>
                  <a:pt x="24" y="259"/>
                </a:cubicBezTo>
                <a:cubicBezTo>
                  <a:pt x="31" y="226"/>
                  <a:pt x="31" y="226"/>
                  <a:pt x="31" y="226"/>
                </a:cubicBezTo>
                <a:cubicBezTo>
                  <a:pt x="41" y="217"/>
                  <a:pt x="41" y="217"/>
                  <a:pt x="41" y="217"/>
                </a:cubicBezTo>
                <a:cubicBezTo>
                  <a:pt x="41" y="217"/>
                  <a:pt x="58" y="217"/>
                  <a:pt x="78" y="237"/>
                </a:cubicBezTo>
                <a:cubicBezTo>
                  <a:pt x="98" y="257"/>
                  <a:pt x="99" y="275"/>
                  <a:pt x="99" y="275"/>
                </a:cubicBezTo>
                <a:lnTo>
                  <a:pt x="89" y="284"/>
                </a:lnTo>
                <a:close/>
              </a:path>
            </a:pathLst>
          </a:custGeom>
          <a:solidFill>
            <a:srgbClr val="F472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9" name="Freeform 27"/>
          <p:cNvSpPr>
            <a:spLocks noEditPoints="1"/>
          </p:cNvSpPr>
          <p:nvPr/>
        </p:nvSpPr>
        <p:spPr bwMode="auto">
          <a:xfrm>
            <a:off x="9263685" y="1949505"/>
            <a:ext cx="689940" cy="493026"/>
          </a:xfrm>
          <a:custGeom>
            <a:avLst/>
            <a:gdLst>
              <a:gd name="T0" fmla="*/ 392 w 392"/>
              <a:gd name="T1" fmla="*/ 40 h 280"/>
              <a:gd name="T2" fmla="*/ 392 w 392"/>
              <a:gd name="T3" fmla="*/ 16 h 280"/>
              <a:gd name="T4" fmla="*/ 376 w 392"/>
              <a:gd name="T5" fmla="*/ 0 h 280"/>
              <a:gd name="T6" fmla="*/ 16 w 392"/>
              <a:gd name="T7" fmla="*/ 0 h 280"/>
              <a:gd name="T8" fmla="*/ 0 w 392"/>
              <a:gd name="T9" fmla="*/ 16 h 280"/>
              <a:gd name="T10" fmla="*/ 0 w 392"/>
              <a:gd name="T11" fmla="*/ 40 h 280"/>
              <a:gd name="T12" fmla="*/ 40 w 392"/>
              <a:gd name="T13" fmla="*/ 40 h 280"/>
              <a:gd name="T14" fmla="*/ 40 w 392"/>
              <a:gd name="T15" fmla="*/ 80 h 280"/>
              <a:gd name="T16" fmla="*/ 0 w 392"/>
              <a:gd name="T17" fmla="*/ 80 h 280"/>
              <a:gd name="T18" fmla="*/ 0 w 392"/>
              <a:gd name="T19" fmla="*/ 120 h 280"/>
              <a:gd name="T20" fmla="*/ 40 w 392"/>
              <a:gd name="T21" fmla="*/ 120 h 280"/>
              <a:gd name="T22" fmla="*/ 40 w 392"/>
              <a:gd name="T23" fmla="*/ 160 h 280"/>
              <a:gd name="T24" fmla="*/ 0 w 392"/>
              <a:gd name="T25" fmla="*/ 160 h 280"/>
              <a:gd name="T26" fmla="*/ 0 w 392"/>
              <a:gd name="T27" fmla="*/ 200 h 280"/>
              <a:gd name="T28" fmla="*/ 40 w 392"/>
              <a:gd name="T29" fmla="*/ 200 h 280"/>
              <a:gd name="T30" fmla="*/ 40 w 392"/>
              <a:gd name="T31" fmla="*/ 240 h 280"/>
              <a:gd name="T32" fmla="*/ 0 w 392"/>
              <a:gd name="T33" fmla="*/ 240 h 280"/>
              <a:gd name="T34" fmla="*/ 0 w 392"/>
              <a:gd name="T35" fmla="*/ 264 h 280"/>
              <a:gd name="T36" fmla="*/ 16 w 392"/>
              <a:gd name="T37" fmla="*/ 280 h 280"/>
              <a:gd name="T38" fmla="*/ 376 w 392"/>
              <a:gd name="T39" fmla="*/ 280 h 280"/>
              <a:gd name="T40" fmla="*/ 392 w 392"/>
              <a:gd name="T41" fmla="*/ 264 h 280"/>
              <a:gd name="T42" fmla="*/ 392 w 392"/>
              <a:gd name="T43" fmla="*/ 240 h 280"/>
              <a:gd name="T44" fmla="*/ 352 w 392"/>
              <a:gd name="T45" fmla="*/ 240 h 280"/>
              <a:gd name="T46" fmla="*/ 352 w 392"/>
              <a:gd name="T47" fmla="*/ 200 h 280"/>
              <a:gd name="T48" fmla="*/ 392 w 392"/>
              <a:gd name="T49" fmla="*/ 200 h 280"/>
              <a:gd name="T50" fmla="*/ 392 w 392"/>
              <a:gd name="T51" fmla="*/ 160 h 280"/>
              <a:gd name="T52" fmla="*/ 352 w 392"/>
              <a:gd name="T53" fmla="*/ 160 h 280"/>
              <a:gd name="T54" fmla="*/ 352 w 392"/>
              <a:gd name="T55" fmla="*/ 120 h 280"/>
              <a:gd name="T56" fmla="*/ 392 w 392"/>
              <a:gd name="T57" fmla="*/ 120 h 280"/>
              <a:gd name="T58" fmla="*/ 392 w 392"/>
              <a:gd name="T59" fmla="*/ 80 h 280"/>
              <a:gd name="T60" fmla="*/ 352 w 392"/>
              <a:gd name="T61" fmla="*/ 80 h 280"/>
              <a:gd name="T62" fmla="*/ 352 w 392"/>
              <a:gd name="T63" fmla="*/ 40 h 280"/>
              <a:gd name="T64" fmla="*/ 392 w 392"/>
              <a:gd name="T65" fmla="*/ 40 h 280"/>
              <a:gd name="T66" fmla="*/ 152 w 392"/>
              <a:gd name="T67" fmla="*/ 200 h 280"/>
              <a:gd name="T68" fmla="*/ 152 w 392"/>
              <a:gd name="T69" fmla="*/ 80 h 280"/>
              <a:gd name="T70" fmla="*/ 252 w 392"/>
              <a:gd name="T71" fmla="*/ 140 h 280"/>
              <a:gd name="T72" fmla="*/ 152 w 392"/>
              <a:gd name="T73" fmla="*/ 20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92" h="280">
                <a:moveTo>
                  <a:pt x="392" y="40"/>
                </a:moveTo>
                <a:cubicBezTo>
                  <a:pt x="392" y="16"/>
                  <a:pt x="392" y="16"/>
                  <a:pt x="392" y="16"/>
                </a:cubicBezTo>
                <a:cubicBezTo>
                  <a:pt x="392" y="7"/>
                  <a:pt x="385" y="0"/>
                  <a:pt x="37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40"/>
                  <a:pt x="0" y="40"/>
                  <a:pt x="0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80"/>
                  <a:pt x="40" y="80"/>
                  <a:pt x="40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120"/>
                  <a:pt x="0" y="120"/>
                  <a:pt x="0" y="120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200"/>
                  <a:pt x="0" y="200"/>
                  <a:pt x="0" y="200"/>
                </a:cubicBezTo>
                <a:cubicBezTo>
                  <a:pt x="40" y="200"/>
                  <a:pt x="40" y="200"/>
                  <a:pt x="40" y="200"/>
                </a:cubicBezTo>
                <a:cubicBezTo>
                  <a:pt x="40" y="240"/>
                  <a:pt x="40" y="240"/>
                  <a:pt x="40" y="240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264"/>
                  <a:pt x="0" y="264"/>
                  <a:pt x="0" y="264"/>
                </a:cubicBezTo>
                <a:cubicBezTo>
                  <a:pt x="0" y="273"/>
                  <a:pt x="7" y="280"/>
                  <a:pt x="16" y="280"/>
                </a:cubicBezTo>
                <a:cubicBezTo>
                  <a:pt x="376" y="280"/>
                  <a:pt x="376" y="280"/>
                  <a:pt x="376" y="280"/>
                </a:cubicBezTo>
                <a:cubicBezTo>
                  <a:pt x="385" y="280"/>
                  <a:pt x="392" y="273"/>
                  <a:pt x="392" y="264"/>
                </a:cubicBezTo>
                <a:cubicBezTo>
                  <a:pt x="392" y="240"/>
                  <a:pt x="392" y="240"/>
                  <a:pt x="392" y="240"/>
                </a:cubicBezTo>
                <a:cubicBezTo>
                  <a:pt x="352" y="240"/>
                  <a:pt x="352" y="240"/>
                  <a:pt x="352" y="240"/>
                </a:cubicBezTo>
                <a:cubicBezTo>
                  <a:pt x="352" y="200"/>
                  <a:pt x="352" y="200"/>
                  <a:pt x="352" y="200"/>
                </a:cubicBezTo>
                <a:cubicBezTo>
                  <a:pt x="392" y="200"/>
                  <a:pt x="392" y="200"/>
                  <a:pt x="392" y="200"/>
                </a:cubicBezTo>
                <a:cubicBezTo>
                  <a:pt x="392" y="160"/>
                  <a:pt x="392" y="160"/>
                  <a:pt x="392" y="160"/>
                </a:cubicBezTo>
                <a:cubicBezTo>
                  <a:pt x="352" y="160"/>
                  <a:pt x="352" y="160"/>
                  <a:pt x="352" y="160"/>
                </a:cubicBezTo>
                <a:cubicBezTo>
                  <a:pt x="352" y="120"/>
                  <a:pt x="352" y="120"/>
                  <a:pt x="352" y="120"/>
                </a:cubicBezTo>
                <a:cubicBezTo>
                  <a:pt x="392" y="120"/>
                  <a:pt x="392" y="120"/>
                  <a:pt x="392" y="120"/>
                </a:cubicBezTo>
                <a:cubicBezTo>
                  <a:pt x="392" y="80"/>
                  <a:pt x="392" y="80"/>
                  <a:pt x="392" y="80"/>
                </a:cubicBezTo>
                <a:cubicBezTo>
                  <a:pt x="352" y="80"/>
                  <a:pt x="352" y="80"/>
                  <a:pt x="352" y="80"/>
                </a:cubicBezTo>
                <a:cubicBezTo>
                  <a:pt x="352" y="40"/>
                  <a:pt x="352" y="40"/>
                  <a:pt x="352" y="40"/>
                </a:cubicBezTo>
                <a:lnTo>
                  <a:pt x="392" y="40"/>
                </a:lnTo>
                <a:close/>
                <a:moveTo>
                  <a:pt x="152" y="200"/>
                </a:moveTo>
                <a:cubicBezTo>
                  <a:pt x="152" y="80"/>
                  <a:pt x="152" y="80"/>
                  <a:pt x="152" y="80"/>
                </a:cubicBezTo>
                <a:cubicBezTo>
                  <a:pt x="252" y="140"/>
                  <a:pt x="252" y="140"/>
                  <a:pt x="252" y="140"/>
                </a:cubicBezTo>
                <a:lnTo>
                  <a:pt x="152" y="200"/>
                </a:lnTo>
                <a:close/>
              </a:path>
            </a:pathLst>
          </a:custGeom>
          <a:solidFill>
            <a:srgbClr val="84CBC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0" name="Freeform 62"/>
          <p:cNvSpPr>
            <a:spLocks noEditPoints="1"/>
          </p:cNvSpPr>
          <p:nvPr/>
        </p:nvSpPr>
        <p:spPr bwMode="auto">
          <a:xfrm>
            <a:off x="2112597" y="1889782"/>
            <a:ext cx="682183" cy="608193"/>
          </a:xfrm>
          <a:custGeom>
            <a:avLst/>
            <a:gdLst>
              <a:gd name="T0" fmla="*/ 384 w 387"/>
              <a:gd name="T1" fmla="*/ 320 h 345"/>
              <a:gd name="T2" fmla="*/ 347 w 387"/>
              <a:gd name="T3" fmla="*/ 241 h 345"/>
              <a:gd name="T4" fmla="*/ 326 w 387"/>
              <a:gd name="T5" fmla="*/ 226 h 345"/>
              <a:gd name="T6" fmla="*/ 284 w 387"/>
              <a:gd name="T7" fmla="*/ 226 h 345"/>
              <a:gd name="T8" fmla="*/ 284 w 387"/>
              <a:gd name="T9" fmla="*/ 214 h 345"/>
              <a:gd name="T10" fmla="*/ 319 w 387"/>
              <a:gd name="T11" fmla="*/ 214 h 345"/>
              <a:gd name="T12" fmla="*/ 345 w 387"/>
              <a:gd name="T13" fmla="*/ 187 h 345"/>
              <a:gd name="T14" fmla="*/ 345 w 387"/>
              <a:gd name="T15" fmla="*/ 27 h 345"/>
              <a:gd name="T16" fmla="*/ 319 w 387"/>
              <a:gd name="T17" fmla="*/ 0 h 345"/>
              <a:gd name="T18" fmla="*/ 68 w 387"/>
              <a:gd name="T19" fmla="*/ 0 h 345"/>
              <a:gd name="T20" fmla="*/ 42 w 387"/>
              <a:gd name="T21" fmla="*/ 27 h 345"/>
              <a:gd name="T22" fmla="*/ 42 w 387"/>
              <a:gd name="T23" fmla="*/ 187 h 345"/>
              <a:gd name="T24" fmla="*/ 68 w 387"/>
              <a:gd name="T25" fmla="*/ 214 h 345"/>
              <a:gd name="T26" fmla="*/ 102 w 387"/>
              <a:gd name="T27" fmla="*/ 214 h 345"/>
              <a:gd name="T28" fmla="*/ 102 w 387"/>
              <a:gd name="T29" fmla="*/ 226 h 345"/>
              <a:gd name="T30" fmla="*/ 60 w 387"/>
              <a:gd name="T31" fmla="*/ 226 h 345"/>
              <a:gd name="T32" fmla="*/ 39 w 387"/>
              <a:gd name="T33" fmla="*/ 241 h 345"/>
              <a:gd name="T34" fmla="*/ 3 w 387"/>
              <a:gd name="T35" fmla="*/ 320 h 345"/>
              <a:gd name="T36" fmla="*/ 3 w 387"/>
              <a:gd name="T37" fmla="*/ 338 h 345"/>
              <a:gd name="T38" fmla="*/ 16 w 387"/>
              <a:gd name="T39" fmla="*/ 345 h 345"/>
              <a:gd name="T40" fmla="*/ 116 w 387"/>
              <a:gd name="T41" fmla="*/ 345 h 345"/>
              <a:gd name="T42" fmla="*/ 116 w 387"/>
              <a:gd name="T43" fmla="*/ 345 h 345"/>
              <a:gd name="T44" fmla="*/ 193 w 387"/>
              <a:gd name="T45" fmla="*/ 345 h 345"/>
              <a:gd name="T46" fmla="*/ 270 w 387"/>
              <a:gd name="T47" fmla="*/ 345 h 345"/>
              <a:gd name="T48" fmla="*/ 271 w 387"/>
              <a:gd name="T49" fmla="*/ 345 h 345"/>
              <a:gd name="T50" fmla="*/ 370 w 387"/>
              <a:gd name="T51" fmla="*/ 345 h 345"/>
              <a:gd name="T52" fmla="*/ 384 w 387"/>
              <a:gd name="T53" fmla="*/ 338 h 345"/>
              <a:gd name="T54" fmla="*/ 384 w 387"/>
              <a:gd name="T55" fmla="*/ 320 h 345"/>
              <a:gd name="T56" fmla="*/ 64 w 387"/>
              <a:gd name="T57" fmla="*/ 187 h 345"/>
              <a:gd name="T58" fmla="*/ 64 w 387"/>
              <a:gd name="T59" fmla="*/ 27 h 345"/>
              <a:gd name="T60" fmla="*/ 68 w 387"/>
              <a:gd name="T61" fmla="*/ 23 h 345"/>
              <a:gd name="T62" fmla="*/ 319 w 387"/>
              <a:gd name="T63" fmla="*/ 23 h 345"/>
              <a:gd name="T64" fmla="*/ 323 w 387"/>
              <a:gd name="T65" fmla="*/ 27 h 345"/>
              <a:gd name="T66" fmla="*/ 323 w 387"/>
              <a:gd name="T67" fmla="*/ 187 h 345"/>
              <a:gd name="T68" fmla="*/ 319 w 387"/>
              <a:gd name="T69" fmla="*/ 191 h 345"/>
              <a:gd name="T70" fmla="*/ 68 w 387"/>
              <a:gd name="T71" fmla="*/ 191 h 345"/>
              <a:gd name="T72" fmla="*/ 64 w 387"/>
              <a:gd name="T73" fmla="*/ 187 h 345"/>
              <a:gd name="T74" fmla="*/ 256 w 387"/>
              <a:gd name="T75" fmla="*/ 316 h 345"/>
              <a:gd name="T76" fmla="*/ 252 w 387"/>
              <a:gd name="T77" fmla="*/ 318 h 345"/>
              <a:gd name="T78" fmla="*/ 222 w 387"/>
              <a:gd name="T79" fmla="*/ 319 h 345"/>
              <a:gd name="T80" fmla="*/ 210 w 387"/>
              <a:gd name="T81" fmla="*/ 319 h 345"/>
              <a:gd name="T82" fmla="*/ 176 w 387"/>
              <a:gd name="T83" fmla="*/ 319 h 345"/>
              <a:gd name="T84" fmla="*/ 164 w 387"/>
              <a:gd name="T85" fmla="*/ 319 h 345"/>
              <a:gd name="T86" fmla="*/ 135 w 387"/>
              <a:gd name="T87" fmla="*/ 318 h 345"/>
              <a:gd name="T88" fmla="*/ 130 w 387"/>
              <a:gd name="T89" fmla="*/ 316 h 345"/>
              <a:gd name="T90" fmla="*/ 129 w 387"/>
              <a:gd name="T91" fmla="*/ 311 h 345"/>
              <a:gd name="T92" fmla="*/ 134 w 387"/>
              <a:gd name="T93" fmla="*/ 288 h 345"/>
              <a:gd name="T94" fmla="*/ 140 w 387"/>
              <a:gd name="T95" fmla="*/ 283 h 345"/>
              <a:gd name="T96" fmla="*/ 168 w 387"/>
              <a:gd name="T97" fmla="*/ 283 h 345"/>
              <a:gd name="T98" fmla="*/ 218 w 387"/>
              <a:gd name="T99" fmla="*/ 283 h 345"/>
              <a:gd name="T100" fmla="*/ 247 w 387"/>
              <a:gd name="T101" fmla="*/ 283 h 345"/>
              <a:gd name="T102" fmla="*/ 252 w 387"/>
              <a:gd name="T103" fmla="*/ 288 h 345"/>
              <a:gd name="T104" fmla="*/ 257 w 387"/>
              <a:gd name="T105" fmla="*/ 311 h 345"/>
              <a:gd name="T106" fmla="*/ 256 w 387"/>
              <a:gd name="T107" fmla="*/ 316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7" h="345">
                <a:moveTo>
                  <a:pt x="384" y="320"/>
                </a:moveTo>
                <a:cubicBezTo>
                  <a:pt x="347" y="241"/>
                  <a:pt x="347" y="241"/>
                  <a:pt x="347" y="241"/>
                </a:cubicBezTo>
                <a:cubicBezTo>
                  <a:pt x="343" y="232"/>
                  <a:pt x="334" y="226"/>
                  <a:pt x="326" y="226"/>
                </a:cubicBezTo>
                <a:cubicBezTo>
                  <a:pt x="284" y="226"/>
                  <a:pt x="284" y="226"/>
                  <a:pt x="284" y="226"/>
                </a:cubicBezTo>
                <a:cubicBezTo>
                  <a:pt x="284" y="214"/>
                  <a:pt x="284" y="214"/>
                  <a:pt x="284" y="214"/>
                </a:cubicBezTo>
                <a:cubicBezTo>
                  <a:pt x="319" y="214"/>
                  <a:pt x="319" y="214"/>
                  <a:pt x="319" y="214"/>
                </a:cubicBezTo>
                <a:cubicBezTo>
                  <a:pt x="333" y="214"/>
                  <a:pt x="345" y="202"/>
                  <a:pt x="345" y="187"/>
                </a:cubicBezTo>
                <a:cubicBezTo>
                  <a:pt x="345" y="27"/>
                  <a:pt x="345" y="27"/>
                  <a:pt x="345" y="27"/>
                </a:cubicBezTo>
                <a:cubicBezTo>
                  <a:pt x="345" y="12"/>
                  <a:pt x="333" y="0"/>
                  <a:pt x="31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53" y="0"/>
                  <a:pt x="42" y="12"/>
                  <a:pt x="42" y="27"/>
                </a:cubicBezTo>
                <a:cubicBezTo>
                  <a:pt x="42" y="187"/>
                  <a:pt x="42" y="187"/>
                  <a:pt x="42" y="187"/>
                </a:cubicBezTo>
                <a:cubicBezTo>
                  <a:pt x="42" y="202"/>
                  <a:pt x="53" y="214"/>
                  <a:pt x="68" y="214"/>
                </a:cubicBezTo>
                <a:cubicBezTo>
                  <a:pt x="102" y="214"/>
                  <a:pt x="102" y="214"/>
                  <a:pt x="102" y="214"/>
                </a:cubicBezTo>
                <a:cubicBezTo>
                  <a:pt x="102" y="226"/>
                  <a:pt x="102" y="226"/>
                  <a:pt x="102" y="226"/>
                </a:cubicBezTo>
                <a:cubicBezTo>
                  <a:pt x="60" y="226"/>
                  <a:pt x="60" y="226"/>
                  <a:pt x="60" y="226"/>
                </a:cubicBezTo>
                <a:cubicBezTo>
                  <a:pt x="52" y="226"/>
                  <a:pt x="43" y="232"/>
                  <a:pt x="39" y="241"/>
                </a:cubicBezTo>
                <a:cubicBezTo>
                  <a:pt x="3" y="320"/>
                  <a:pt x="3" y="320"/>
                  <a:pt x="3" y="320"/>
                </a:cubicBezTo>
                <a:cubicBezTo>
                  <a:pt x="0" y="326"/>
                  <a:pt x="0" y="333"/>
                  <a:pt x="3" y="338"/>
                </a:cubicBezTo>
                <a:cubicBezTo>
                  <a:pt x="6" y="342"/>
                  <a:pt x="10" y="345"/>
                  <a:pt x="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93" y="345"/>
                  <a:pt x="193" y="345"/>
                  <a:pt x="193" y="345"/>
                </a:cubicBezTo>
                <a:cubicBezTo>
                  <a:pt x="270" y="345"/>
                  <a:pt x="270" y="345"/>
                  <a:pt x="270" y="345"/>
                </a:cubicBezTo>
                <a:cubicBezTo>
                  <a:pt x="270" y="345"/>
                  <a:pt x="271" y="345"/>
                  <a:pt x="271" y="345"/>
                </a:cubicBezTo>
                <a:cubicBezTo>
                  <a:pt x="370" y="345"/>
                  <a:pt x="370" y="345"/>
                  <a:pt x="370" y="345"/>
                </a:cubicBezTo>
                <a:cubicBezTo>
                  <a:pt x="376" y="345"/>
                  <a:pt x="381" y="342"/>
                  <a:pt x="384" y="338"/>
                </a:cubicBezTo>
                <a:cubicBezTo>
                  <a:pt x="387" y="333"/>
                  <a:pt x="387" y="326"/>
                  <a:pt x="384" y="320"/>
                </a:cubicBezTo>
                <a:close/>
                <a:moveTo>
                  <a:pt x="64" y="187"/>
                </a:moveTo>
                <a:cubicBezTo>
                  <a:pt x="64" y="27"/>
                  <a:pt x="64" y="27"/>
                  <a:pt x="64" y="27"/>
                </a:cubicBezTo>
                <a:cubicBezTo>
                  <a:pt x="64" y="25"/>
                  <a:pt x="65" y="23"/>
                  <a:pt x="68" y="23"/>
                </a:cubicBezTo>
                <a:cubicBezTo>
                  <a:pt x="319" y="23"/>
                  <a:pt x="319" y="23"/>
                  <a:pt x="319" y="23"/>
                </a:cubicBezTo>
                <a:cubicBezTo>
                  <a:pt x="321" y="23"/>
                  <a:pt x="323" y="25"/>
                  <a:pt x="323" y="27"/>
                </a:cubicBezTo>
                <a:cubicBezTo>
                  <a:pt x="323" y="187"/>
                  <a:pt x="323" y="187"/>
                  <a:pt x="323" y="187"/>
                </a:cubicBezTo>
                <a:cubicBezTo>
                  <a:pt x="323" y="189"/>
                  <a:pt x="321" y="191"/>
                  <a:pt x="319" y="191"/>
                </a:cubicBezTo>
                <a:cubicBezTo>
                  <a:pt x="68" y="191"/>
                  <a:pt x="68" y="191"/>
                  <a:pt x="68" y="191"/>
                </a:cubicBezTo>
                <a:cubicBezTo>
                  <a:pt x="65" y="191"/>
                  <a:pt x="64" y="189"/>
                  <a:pt x="64" y="187"/>
                </a:cubicBezTo>
                <a:close/>
                <a:moveTo>
                  <a:pt x="256" y="316"/>
                </a:moveTo>
                <a:cubicBezTo>
                  <a:pt x="255" y="318"/>
                  <a:pt x="254" y="318"/>
                  <a:pt x="252" y="318"/>
                </a:cubicBezTo>
                <a:cubicBezTo>
                  <a:pt x="222" y="319"/>
                  <a:pt x="222" y="319"/>
                  <a:pt x="222" y="319"/>
                </a:cubicBezTo>
                <a:cubicBezTo>
                  <a:pt x="210" y="319"/>
                  <a:pt x="210" y="319"/>
                  <a:pt x="210" y="319"/>
                </a:cubicBezTo>
                <a:cubicBezTo>
                  <a:pt x="176" y="319"/>
                  <a:pt x="176" y="319"/>
                  <a:pt x="176" y="319"/>
                </a:cubicBezTo>
                <a:cubicBezTo>
                  <a:pt x="164" y="319"/>
                  <a:pt x="164" y="319"/>
                  <a:pt x="164" y="319"/>
                </a:cubicBezTo>
                <a:cubicBezTo>
                  <a:pt x="135" y="318"/>
                  <a:pt x="135" y="318"/>
                  <a:pt x="135" y="318"/>
                </a:cubicBezTo>
                <a:cubicBezTo>
                  <a:pt x="133" y="318"/>
                  <a:pt x="131" y="318"/>
                  <a:pt x="130" y="316"/>
                </a:cubicBezTo>
                <a:cubicBezTo>
                  <a:pt x="129" y="315"/>
                  <a:pt x="129" y="313"/>
                  <a:pt x="129" y="311"/>
                </a:cubicBezTo>
                <a:cubicBezTo>
                  <a:pt x="134" y="288"/>
                  <a:pt x="134" y="288"/>
                  <a:pt x="134" y="288"/>
                </a:cubicBezTo>
                <a:cubicBezTo>
                  <a:pt x="135" y="285"/>
                  <a:pt x="137" y="283"/>
                  <a:pt x="140" y="283"/>
                </a:cubicBezTo>
                <a:cubicBezTo>
                  <a:pt x="168" y="283"/>
                  <a:pt x="168" y="283"/>
                  <a:pt x="168" y="283"/>
                </a:cubicBezTo>
                <a:cubicBezTo>
                  <a:pt x="218" y="283"/>
                  <a:pt x="218" y="283"/>
                  <a:pt x="218" y="283"/>
                </a:cubicBezTo>
                <a:cubicBezTo>
                  <a:pt x="247" y="283"/>
                  <a:pt x="247" y="283"/>
                  <a:pt x="247" y="283"/>
                </a:cubicBezTo>
                <a:cubicBezTo>
                  <a:pt x="249" y="283"/>
                  <a:pt x="251" y="285"/>
                  <a:pt x="252" y="288"/>
                </a:cubicBezTo>
                <a:cubicBezTo>
                  <a:pt x="257" y="311"/>
                  <a:pt x="257" y="311"/>
                  <a:pt x="257" y="311"/>
                </a:cubicBezTo>
                <a:cubicBezTo>
                  <a:pt x="258" y="313"/>
                  <a:pt x="257" y="315"/>
                  <a:pt x="256" y="316"/>
                </a:cubicBezTo>
                <a:close/>
              </a:path>
            </a:pathLst>
          </a:custGeom>
          <a:solidFill>
            <a:srgbClr val="F8D35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1684245" y="2573079"/>
            <a:ext cx="1538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075020" y="2573079"/>
            <a:ext cx="1538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6457116" y="2573079"/>
            <a:ext cx="1538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Rectangle 4"/>
          <p:cNvSpPr/>
          <p:nvPr/>
        </p:nvSpPr>
        <p:spPr>
          <a:xfrm flipH="1">
            <a:off x="1434513" y="3173234"/>
            <a:ext cx="2038350" cy="3075166"/>
          </a:xfrm>
          <a:prstGeom prst="rect">
            <a:avLst/>
          </a:prstGeom>
          <a:solidFill>
            <a:srgbClr val="F8D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4"/>
          <p:cNvSpPr/>
          <p:nvPr/>
        </p:nvSpPr>
        <p:spPr>
          <a:xfrm flipH="1">
            <a:off x="3819502" y="3173234"/>
            <a:ext cx="2038350" cy="3075166"/>
          </a:xfrm>
          <a:prstGeom prst="rect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4"/>
          <p:cNvSpPr/>
          <p:nvPr/>
        </p:nvSpPr>
        <p:spPr>
          <a:xfrm flipH="1">
            <a:off x="6204491" y="3173234"/>
            <a:ext cx="2038350" cy="3075166"/>
          </a:xfrm>
          <a:prstGeom prst="rect">
            <a:avLst/>
          </a:prstGeom>
          <a:solidFill>
            <a:srgbClr val="F47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4"/>
          <p:cNvSpPr/>
          <p:nvPr/>
        </p:nvSpPr>
        <p:spPr>
          <a:xfrm flipH="1">
            <a:off x="8589480" y="3173234"/>
            <a:ext cx="2038350" cy="3075166"/>
          </a:xfrm>
          <a:prstGeom prst="rect">
            <a:avLst/>
          </a:prstGeom>
          <a:solidFill>
            <a:srgbClr val="84C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8839212" y="2573079"/>
            <a:ext cx="1538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3" t="10868" r="26612" b="3996"/>
          <a:stretch>
            <a:fillRect/>
          </a:stretch>
        </p:blipFill>
        <p:spPr>
          <a:xfrm>
            <a:off x="1434513" y="3409951"/>
            <a:ext cx="2038350" cy="2638424"/>
          </a:xfrm>
          <a:custGeom>
            <a:avLst/>
            <a:gdLst>
              <a:gd name="connsiteX0" fmla="*/ 0 w 2038350"/>
              <a:gd name="connsiteY0" fmla="*/ 0 h 2638424"/>
              <a:gd name="connsiteX1" fmla="*/ 2038350 w 2038350"/>
              <a:gd name="connsiteY1" fmla="*/ 0 h 2638424"/>
              <a:gd name="connsiteX2" fmla="*/ 2038350 w 2038350"/>
              <a:gd name="connsiteY2" fmla="*/ 2638424 h 2638424"/>
              <a:gd name="connsiteX3" fmla="*/ 0 w 2038350"/>
              <a:gd name="connsiteY3" fmla="*/ 2638424 h 263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8350" h="2638424">
                <a:moveTo>
                  <a:pt x="0" y="0"/>
                </a:moveTo>
                <a:lnTo>
                  <a:pt x="2038350" y="0"/>
                </a:lnTo>
                <a:lnTo>
                  <a:pt x="2038350" y="2638424"/>
                </a:lnTo>
                <a:lnTo>
                  <a:pt x="0" y="2638424"/>
                </a:lnTo>
                <a:close/>
              </a:path>
            </a:pathLst>
          </a:cu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57" t="1669" r="23870"/>
          <a:stretch>
            <a:fillRect/>
          </a:stretch>
        </p:blipFill>
        <p:spPr>
          <a:xfrm>
            <a:off x="3819502" y="3409952"/>
            <a:ext cx="2038350" cy="2638403"/>
          </a:xfrm>
          <a:custGeom>
            <a:avLst/>
            <a:gdLst>
              <a:gd name="connsiteX0" fmla="*/ 0 w 2038350"/>
              <a:gd name="connsiteY0" fmla="*/ 0 h 2638403"/>
              <a:gd name="connsiteX1" fmla="*/ 2038350 w 2038350"/>
              <a:gd name="connsiteY1" fmla="*/ 0 h 2638403"/>
              <a:gd name="connsiteX2" fmla="*/ 2038350 w 2038350"/>
              <a:gd name="connsiteY2" fmla="*/ 2638403 h 2638403"/>
              <a:gd name="connsiteX3" fmla="*/ 0 w 2038350"/>
              <a:gd name="connsiteY3" fmla="*/ 2638403 h 2638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8350" h="2638403">
                <a:moveTo>
                  <a:pt x="0" y="0"/>
                </a:moveTo>
                <a:lnTo>
                  <a:pt x="2038350" y="0"/>
                </a:lnTo>
                <a:lnTo>
                  <a:pt x="2038350" y="2638403"/>
                </a:lnTo>
                <a:lnTo>
                  <a:pt x="0" y="2638403"/>
                </a:lnTo>
                <a:close/>
              </a:path>
            </a:pathLst>
          </a:cu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03" t="2052" r="4286"/>
          <a:stretch>
            <a:fillRect/>
          </a:stretch>
        </p:blipFill>
        <p:spPr>
          <a:xfrm>
            <a:off x="6204491" y="3409951"/>
            <a:ext cx="2038350" cy="2638404"/>
          </a:xfrm>
          <a:custGeom>
            <a:avLst/>
            <a:gdLst>
              <a:gd name="connsiteX0" fmla="*/ 0 w 2038350"/>
              <a:gd name="connsiteY0" fmla="*/ 0 h 2638404"/>
              <a:gd name="connsiteX1" fmla="*/ 2038350 w 2038350"/>
              <a:gd name="connsiteY1" fmla="*/ 0 h 2638404"/>
              <a:gd name="connsiteX2" fmla="*/ 2038350 w 2038350"/>
              <a:gd name="connsiteY2" fmla="*/ 2638404 h 2638404"/>
              <a:gd name="connsiteX3" fmla="*/ 0 w 2038350"/>
              <a:gd name="connsiteY3" fmla="*/ 2638404 h 263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8350" h="2638404">
                <a:moveTo>
                  <a:pt x="0" y="0"/>
                </a:moveTo>
                <a:lnTo>
                  <a:pt x="2038350" y="0"/>
                </a:lnTo>
                <a:lnTo>
                  <a:pt x="2038350" y="2638404"/>
                </a:lnTo>
                <a:lnTo>
                  <a:pt x="0" y="2638404"/>
                </a:lnTo>
                <a:close/>
              </a:path>
            </a:pathLst>
          </a:cu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" t="1773" r="45561"/>
          <a:stretch>
            <a:fillRect/>
          </a:stretch>
        </p:blipFill>
        <p:spPr>
          <a:xfrm>
            <a:off x="8589480" y="3409952"/>
            <a:ext cx="2038350" cy="2638405"/>
          </a:xfrm>
          <a:custGeom>
            <a:avLst/>
            <a:gdLst>
              <a:gd name="connsiteX0" fmla="*/ 0 w 2038350"/>
              <a:gd name="connsiteY0" fmla="*/ 0 h 2638405"/>
              <a:gd name="connsiteX1" fmla="*/ 2038350 w 2038350"/>
              <a:gd name="connsiteY1" fmla="*/ 0 h 2638405"/>
              <a:gd name="connsiteX2" fmla="*/ 2038350 w 2038350"/>
              <a:gd name="connsiteY2" fmla="*/ 2638405 h 2638405"/>
              <a:gd name="connsiteX3" fmla="*/ 0 w 2038350"/>
              <a:gd name="connsiteY3" fmla="*/ 2638405 h 263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8350" h="2638405">
                <a:moveTo>
                  <a:pt x="0" y="0"/>
                </a:moveTo>
                <a:lnTo>
                  <a:pt x="2038350" y="0"/>
                </a:lnTo>
                <a:lnTo>
                  <a:pt x="2038350" y="2638405"/>
                </a:lnTo>
                <a:lnTo>
                  <a:pt x="0" y="263840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4037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6" grpId="0" animBg="1"/>
      <p:bldP spid="69" grpId="0" animBg="1"/>
      <p:bldP spid="70" grpId="0" animBg="1"/>
      <p:bldP spid="71" grpId="0"/>
      <p:bldP spid="74" grpId="0"/>
      <p:bldP spid="77" grpId="0"/>
      <p:bldP spid="57" grpId="0" animBg="1"/>
      <p:bldP spid="73" grpId="0" animBg="1"/>
      <p:bldP spid="76" grpId="0" animBg="1"/>
      <p:bldP spid="78" grpId="0" animBg="1"/>
      <p:bldP spid="7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0" y="587118"/>
            <a:ext cx="3342481" cy="520091"/>
            <a:chOff x="-12700" y="587118"/>
            <a:chExt cx="3342481" cy="520091"/>
          </a:xfrm>
        </p:grpSpPr>
        <p:sp>
          <p:nvSpPr>
            <p:cNvPr id="27" name="文本框 26"/>
            <p:cNvSpPr txBox="1"/>
            <p:nvPr/>
          </p:nvSpPr>
          <p:spPr>
            <a:xfrm>
              <a:off x="457200" y="600941"/>
              <a:ext cx="2872581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请在此输入标题</a:t>
              </a:r>
              <a:endPara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086280" y="1929410"/>
            <a:ext cx="7191696" cy="3154437"/>
            <a:chOff x="2086280" y="1929410"/>
            <a:chExt cx="7191696" cy="3154437"/>
          </a:xfrm>
        </p:grpSpPr>
        <p:grpSp>
          <p:nvGrpSpPr>
            <p:cNvPr id="41" name="组合 40"/>
            <p:cNvGrpSpPr/>
            <p:nvPr/>
          </p:nvGrpSpPr>
          <p:grpSpPr>
            <a:xfrm>
              <a:off x="6319812" y="1943101"/>
              <a:ext cx="2958164" cy="1908810"/>
              <a:chOff x="6757637" y="1682716"/>
              <a:chExt cx="3765220" cy="2429579"/>
            </a:xfrm>
          </p:grpSpPr>
          <p:sp>
            <p:nvSpPr>
              <p:cNvPr id="37" name="Arc 21"/>
              <p:cNvSpPr/>
              <p:nvPr/>
            </p:nvSpPr>
            <p:spPr>
              <a:xfrm flipH="1">
                <a:off x="7480162" y="1900061"/>
                <a:ext cx="1966059" cy="1966058"/>
              </a:xfrm>
              <a:prstGeom prst="arc">
                <a:avLst>
                  <a:gd name="adj1" fmla="val 16200000"/>
                  <a:gd name="adj2" fmla="val 5426856"/>
                </a:avLst>
              </a:prstGeom>
              <a:ln w="28575">
                <a:solidFill>
                  <a:srgbClr val="29B9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25"/>
              <p:cNvCxnSpPr/>
              <p:nvPr/>
            </p:nvCxnSpPr>
            <p:spPr>
              <a:xfrm flipH="1">
                <a:off x="6757637" y="2883090"/>
                <a:ext cx="2322805" cy="0"/>
              </a:xfrm>
              <a:prstGeom prst="line">
                <a:avLst/>
              </a:prstGeom>
              <a:ln w="28575">
                <a:solidFill>
                  <a:srgbClr val="29B9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ounded Rectangle 31"/>
              <p:cNvSpPr/>
              <p:nvPr/>
            </p:nvSpPr>
            <p:spPr>
              <a:xfrm flipH="1">
                <a:off x="8369584" y="1682716"/>
                <a:ext cx="2153273" cy="469399"/>
              </a:xfrm>
              <a:prstGeom prst="roundRect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/>
              </a:p>
            </p:txBody>
          </p:sp>
          <p:sp>
            <p:nvSpPr>
              <p:cNvPr id="39" name="Rounded Rectangle 32"/>
              <p:cNvSpPr/>
              <p:nvPr/>
            </p:nvSpPr>
            <p:spPr>
              <a:xfrm flipH="1">
                <a:off x="8369584" y="2671344"/>
                <a:ext cx="2153273" cy="469399"/>
              </a:xfrm>
              <a:prstGeom prst="roundRect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40" name="Rounded Rectangle 33"/>
              <p:cNvSpPr/>
              <p:nvPr/>
            </p:nvSpPr>
            <p:spPr>
              <a:xfrm flipH="1">
                <a:off x="8369584" y="3642896"/>
                <a:ext cx="2153273" cy="469399"/>
              </a:xfrm>
              <a:prstGeom prst="roundRect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</p:grpSp>
        <p:sp>
          <p:nvSpPr>
            <p:cNvPr id="13" name="Sev01"/>
            <p:cNvSpPr>
              <a:spLocks noChangeAspect="1"/>
            </p:cNvSpPr>
            <p:nvPr/>
          </p:nvSpPr>
          <p:spPr>
            <a:xfrm flipH="1">
              <a:off x="2086280" y="3367315"/>
              <a:ext cx="997610" cy="997610"/>
            </a:xfrm>
            <a:prstGeom prst="ellipse">
              <a:avLst/>
            </a:prstGeom>
            <a:noFill/>
            <a:ln w="57150">
              <a:solidFill>
                <a:srgbClr val="29B9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cxnSp>
          <p:nvCxnSpPr>
            <p:cNvPr id="16" name="Straight Connector 25"/>
            <p:cNvCxnSpPr/>
            <p:nvPr/>
          </p:nvCxnSpPr>
          <p:spPr>
            <a:xfrm flipH="1">
              <a:off x="3105150" y="3866118"/>
              <a:ext cx="1959462" cy="0"/>
            </a:xfrm>
            <a:prstGeom prst="line">
              <a:avLst/>
            </a:prstGeom>
            <a:ln w="28575">
              <a:solidFill>
                <a:srgbClr val="29B9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rc 21"/>
            <p:cNvSpPr/>
            <p:nvPr/>
          </p:nvSpPr>
          <p:spPr>
            <a:xfrm flipH="1">
              <a:off x="3464331" y="2883089"/>
              <a:ext cx="1966059" cy="1966058"/>
            </a:xfrm>
            <a:prstGeom prst="arc">
              <a:avLst>
                <a:gd name="adj1" fmla="val 16200000"/>
                <a:gd name="adj2" fmla="val 5426856"/>
              </a:avLst>
            </a:prstGeom>
            <a:ln w="28575">
              <a:solidFill>
                <a:srgbClr val="29B9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31"/>
            <p:cNvSpPr/>
            <p:nvPr/>
          </p:nvSpPr>
          <p:spPr>
            <a:xfrm flipH="1">
              <a:off x="4353753" y="2654268"/>
              <a:ext cx="2153273" cy="469399"/>
            </a:xfrm>
            <a:prstGeom prst="round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22" name="Rounded Rectangle 32"/>
            <p:cNvSpPr/>
            <p:nvPr/>
          </p:nvSpPr>
          <p:spPr>
            <a:xfrm flipH="1">
              <a:off x="4353753" y="3642896"/>
              <a:ext cx="2153273" cy="469399"/>
            </a:xfrm>
            <a:prstGeom prst="round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3" name="Rounded Rectangle 33"/>
            <p:cNvSpPr/>
            <p:nvPr/>
          </p:nvSpPr>
          <p:spPr>
            <a:xfrm flipH="1">
              <a:off x="4353753" y="4614448"/>
              <a:ext cx="2153273" cy="469399"/>
            </a:xfrm>
            <a:prstGeom prst="round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44" name="Freeform 62"/>
            <p:cNvSpPr>
              <a:spLocks noEditPoints="1"/>
            </p:cNvSpPr>
            <p:nvPr/>
          </p:nvSpPr>
          <p:spPr bwMode="auto">
            <a:xfrm>
              <a:off x="2291234" y="3598192"/>
              <a:ext cx="598296" cy="533405"/>
            </a:xfrm>
            <a:custGeom>
              <a:avLst/>
              <a:gdLst>
                <a:gd name="T0" fmla="*/ 384 w 387"/>
                <a:gd name="T1" fmla="*/ 320 h 345"/>
                <a:gd name="T2" fmla="*/ 347 w 387"/>
                <a:gd name="T3" fmla="*/ 241 h 345"/>
                <a:gd name="T4" fmla="*/ 326 w 387"/>
                <a:gd name="T5" fmla="*/ 226 h 345"/>
                <a:gd name="T6" fmla="*/ 284 w 387"/>
                <a:gd name="T7" fmla="*/ 226 h 345"/>
                <a:gd name="T8" fmla="*/ 284 w 387"/>
                <a:gd name="T9" fmla="*/ 214 h 345"/>
                <a:gd name="T10" fmla="*/ 319 w 387"/>
                <a:gd name="T11" fmla="*/ 214 h 345"/>
                <a:gd name="T12" fmla="*/ 345 w 387"/>
                <a:gd name="T13" fmla="*/ 187 h 345"/>
                <a:gd name="T14" fmla="*/ 345 w 387"/>
                <a:gd name="T15" fmla="*/ 27 h 345"/>
                <a:gd name="T16" fmla="*/ 319 w 387"/>
                <a:gd name="T17" fmla="*/ 0 h 345"/>
                <a:gd name="T18" fmla="*/ 68 w 387"/>
                <a:gd name="T19" fmla="*/ 0 h 345"/>
                <a:gd name="T20" fmla="*/ 42 w 387"/>
                <a:gd name="T21" fmla="*/ 27 h 345"/>
                <a:gd name="T22" fmla="*/ 42 w 387"/>
                <a:gd name="T23" fmla="*/ 187 h 345"/>
                <a:gd name="T24" fmla="*/ 68 w 387"/>
                <a:gd name="T25" fmla="*/ 214 h 345"/>
                <a:gd name="T26" fmla="*/ 102 w 387"/>
                <a:gd name="T27" fmla="*/ 214 h 345"/>
                <a:gd name="T28" fmla="*/ 102 w 387"/>
                <a:gd name="T29" fmla="*/ 226 h 345"/>
                <a:gd name="T30" fmla="*/ 60 w 387"/>
                <a:gd name="T31" fmla="*/ 226 h 345"/>
                <a:gd name="T32" fmla="*/ 39 w 387"/>
                <a:gd name="T33" fmla="*/ 241 h 345"/>
                <a:gd name="T34" fmla="*/ 3 w 387"/>
                <a:gd name="T35" fmla="*/ 320 h 345"/>
                <a:gd name="T36" fmla="*/ 3 w 387"/>
                <a:gd name="T37" fmla="*/ 338 h 345"/>
                <a:gd name="T38" fmla="*/ 16 w 387"/>
                <a:gd name="T39" fmla="*/ 345 h 345"/>
                <a:gd name="T40" fmla="*/ 116 w 387"/>
                <a:gd name="T41" fmla="*/ 345 h 345"/>
                <a:gd name="T42" fmla="*/ 116 w 387"/>
                <a:gd name="T43" fmla="*/ 345 h 345"/>
                <a:gd name="T44" fmla="*/ 193 w 387"/>
                <a:gd name="T45" fmla="*/ 345 h 345"/>
                <a:gd name="T46" fmla="*/ 270 w 387"/>
                <a:gd name="T47" fmla="*/ 345 h 345"/>
                <a:gd name="T48" fmla="*/ 271 w 387"/>
                <a:gd name="T49" fmla="*/ 345 h 345"/>
                <a:gd name="T50" fmla="*/ 370 w 387"/>
                <a:gd name="T51" fmla="*/ 345 h 345"/>
                <a:gd name="T52" fmla="*/ 384 w 387"/>
                <a:gd name="T53" fmla="*/ 338 h 345"/>
                <a:gd name="T54" fmla="*/ 384 w 387"/>
                <a:gd name="T55" fmla="*/ 320 h 345"/>
                <a:gd name="T56" fmla="*/ 64 w 387"/>
                <a:gd name="T57" fmla="*/ 187 h 345"/>
                <a:gd name="T58" fmla="*/ 64 w 387"/>
                <a:gd name="T59" fmla="*/ 27 h 345"/>
                <a:gd name="T60" fmla="*/ 68 w 387"/>
                <a:gd name="T61" fmla="*/ 23 h 345"/>
                <a:gd name="T62" fmla="*/ 319 w 387"/>
                <a:gd name="T63" fmla="*/ 23 h 345"/>
                <a:gd name="T64" fmla="*/ 323 w 387"/>
                <a:gd name="T65" fmla="*/ 27 h 345"/>
                <a:gd name="T66" fmla="*/ 323 w 387"/>
                <a:gd name="T67" fmla="*/ 187 h 345"/>
                <a:gd name="T68" fmla="*/ 319 w 387"/>
                <a:gd name="T69" fmla="*/ 191 h 345"/>
                <a:gd name="T70" fmla="*/ 68 w 387"/>
                <a:gd name="T71" fmla="*/ 191 h 345"/>
                <a:gd name="T72" fmla="*/ 64 w 387"/>
                <a:gd name="T73" fmla="*/ 187 h 345"/>
                <a:gd name="T74" fmla="*/ 256 w 387"/>
                <a:gd name="T75" fmla="*/ 316 h 345"/>
                <a:gd name="T76" fmla="*/ 252 w 387"/>
                <a:gd name="T77" fmla="*/ 318 h 345"/>
                <a:gd name="T78" fmla="*/ 222 w 387"/>
                <a:gd name="T79" fmla="*/ 319 h 345"/>
                <a:gd name="T80" fmla="*/ 210 w 387"/>
                <a:gd name="T81" fmla="*/ 319 h 345"/>
                <a:gd name="T82" fmla="*/ 176 w 387"/>
                <a:gd name="T83" fmla="*/ 319 h 345"/>
                <a:gd name="T84" fmla="*/ 164 w 387"/>
                <a:gd name="T85" fmla="*/ 319 h 345"/>
                <a:gd name="T86" fmla="*/ 135 w 387"/>
                <a:gd name="T87" fmla="*/ 318 h 345"/>
                <a:gd name="T88" fmla="*/ 130 w 387"/>
                <a:gd name="T89" fmla="*/ 316 h 345"/>
                <a:gd name="T90" fmla="*/ 129 w 387"/>
                <a:gd name="T91" fmla="*/ 311 h 345"/>
                <a:gd name="T92" fmla="*/ 134 w 387"/>
                <a:gd name="T93" fmla="*/ 288 h 345"/>
                <a:gd name="T94" fmla="*/ 140 w 387"/>
                <a:gd name="T95" fmla="*/ 283 h 345"/>
                <a:gd name="T96" fmla="*/ 168 w 387"/>
                <a:gd name="T97" fmla="*/ 283 h 345"/>
                <a:gd name="T98" fmla="*/ 218 w 387"/>
                <a:gd name="T99" fmla="*/ 283 h 345"/>
                <a:gd name="T100" fmla="*/ 247 w 387"/>
                <a:gd name="T101" fmla="*/ 283 h 345"/>
                <a:gd name="T102" fmla="*/ 252 w 387"/>
                <a:gd name="T103" fmla="*/ 288 h 345"/>
                <a:gd name="T104" fmla="*/ 257 w 387"/>
                <a:gd name="T105" fmla="*/ 311 h 345"/>
                <a:gd name="T106" fmla="*/ 256 w 387"/>
                <a:gd name="T107" fmla="*/ 31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7" h="345">
                  <a:moveTo>
                    <a:pt x="384" y="320"/>
                  </a:moveTo>
                  <a:cubicBezTo>
                    <a:pt x="347" y="241"/>
                    <a:pt x="347" y="241"/>
                    <a:pt x="347" y="241"/>
                  </a:cubicBezTo>
                  <a:cubicBezTo>
                    <a:pt x="343" y="232"/>
                    <a:pt x="334" y="226"/>
                    <a:pt x="326" y="226"/>
                  </a:cubicBezTo>
                  <a:cubicBezTo>
                    <a:pt x="284" y="226"/>
                    <a:pt x="284" y="226"/>
                    <a:pt x="284" y="226"/>
                  </a:cubicBezTo>
                  <a:cubicBezTo>
                    <a:pt x="284" y="214"/>
                    <a:pt x="284" y="214"/>
                    <a:pt x="284" y="214"/>
                  </a:cubicBezTo>
                  <a:cubicBezTo>
                    <a:pt x="319" y="214"/>
                    <a:pt x="319" y="214"/>
                    <a:pt x="319" y="214"/>
                  </a:cubicBezTo>
                  <a:cubicBezTo>
                    <a:pt x="333" y="214"/>
                    <a:pt x="345" y="202"/>
                    <a:pt x="345" y="187"/>
                  </a:cubicBezTo>
                  <a:cubicBezTo>
                    <a:pt x="345" y="27"/>
                    <a:pt x="345" y="27"/>
                    <a:pt x="345" y="27"/>
                  </a:cubicBezTo>
                  <a:cubicBezTo>
                    <a:pt x="345" y="12"/>
                    <a:pt x="333" y="0"/>
                    <a:pt x="319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53" y="0"/>
                    <a:pt x="42" y="12"/>
                    <a:pt x="42" y="27"/>
                  </a:cubicBezTo>
                  <a:cubicBezTo>
                    <a:pt x="42" y="187"/>
                    <a:pt x="42" y="187"/>
                    <a:pt x="42" y="187"/>
                  </a:cubicBezTo>
                  <a:cubicBezTo>
                    <a:pt x="42" y="202"/>
                    <a:pt x="53" y="214"/>
                    <a:pt x="68" y="214"/>
                  </a:cubicBezTo>
                  <a:cubicBezTo>
                    <a:pt x="102" y="214"/>
                    <a:pt x="102" y="214"/>
                    <a:pt x="102" y="214"/>
                  </a:cubicBezTo>
                  <a:cubicBezTo>
                    <a:pt x="102" y="226"/>
                    <a:pt x="102" y="226"/>
                    <a:pt x="102" y="226"/>
                  </a:cubicBezTo>
                  <a:cubicBezTo>
                    <a:pt x="60" y="226"/>
                    <a:pt x="60" y="226"/>
                    <a:pt x="60" y="226"/>
                  </a:cubicBezTo>
                  <a:cubicBezTo>
                    <a:pt x="52" y="226"/>
                    <a:pt x="43" y="232"/>
                    <a:pt x="39" y="241"/>
                  </a:cubicBezTo>
                  <a:cubicBezTo>
                    <a:pt x="3" y="320"/>
                    <a:pt x="3" y="320"/>
                    <a:pt x="3" y="320"/>
                  </a:cubicBezTo>
                  <a:cubicBezTo>
                    <a:pt x="0" y="326"/>
                    <a:pt x="0" y="333"/>
                    <a:pt x="3" y="338"/>
                  </a:cubicBezTo>
                  <a:cubicBezTo>
                    <a:pt x="6" y="342"/>
                    <a:pt x="10" y="345"/>
                    <a:pt x="16" y="345"/>
                  </a:cubicBezTo>
                  <a:cubicBezTo>
                    <a:pt x="116" y="345"/>
                    <a:pt x="116" y="345"/>
                    <a:pt x="116" y="345"/>
                  </a:cubicBezTo>
                  <a:cubicBezTo>
                    <a:pt x="116" y="345"/>
                    <a:pt x="116" y="345"/>
                    <a:pt x="116" y="345"/>
                  </a:cubicBezTo>
                  <a:cubicBezTo>
                    <a:pt x="193" y="345"/>
                    <a:pt x="193" y="345"/>
                    <a:pt x="193" y="345"/>
                  </a:cubicBezTo>
                  <a:cubicBezTo>
                    <a:pt x="270" y="345"/>
                    <a:pt x="270" y="345"/>
                    <a:pt x="270" y="345"/>
                  </a:cubicBezTo>
                  <a:cubicBezTo>
                    <a:pt x="270" y="345"/>
                    <a:pt x="271" y="345"/>
                    <a:pt x="271" y="345"/>
                  </a:cubicBezTo>
                  <a:cubicBezTo>
                    <a:pt x="370" y="345"/>
                    <a:pt x="370" y="345"/>
                    <a:pt x="370" y="345"/>
                  </a:cubicBezTo>
                  <a:cubicBezTo>
                    <a:pt x="376" y="345"/>
                    <a:pt x="381" y="342"/>
                    <a:pt x="384" y="338"/>
                  </a:cubicBezTo>
                  <a:cubicBezTo>
                    <a:pt x="387" y="333"/>
                    <a:pt x="387" y="326"/>
                    <a:pt x="384" y="320"/>
                  </a:cubicBezTo>
                  <a:close/>
                  <a:moveTo>
                    <a:pt x="64" y="187"/>
                  </a:moveTo>
                  <a:cubicBezTo>
                    <a:pt x="64" y="27"/>
                    <a:pt x="64" y="27"/>
                    <a:pt x="64" y="27"/>
                  </a:cubicBezTo>
                  <a:cubicBezTo>
                    <a:pt x="64" y="25"/>
                    <a:pt x="65" y="23"/>
                    <a:pt x="68" y="23"/>
                  </a:cubicBezTo>
                  <a:cubicBezTo>
                    <a:pt x="319" y="23"/>
                    <a:pt x="319" y="23"/>
                    <a:pt x="319" y="23"/>
                  </a:cubicBezTo>
                  <a:cubicBezTo>
                    <a:pt x="321" y="23"/>
                    <a:pt x="323" y="25"/>
                    <a:pt x="323" y="27"/>
                  </a:cubicBezTo>
                  <a:cubicBezTo>
                    <a:pt x="323" y="187"/>
                    <a:pt x="323" y="187"/>
                    <a:pt x="323" y="187"/>
                  </a:cubicBezTo>
                  <a:cubicBezTo>
                    <a:pt x="323" y="189"/>
                    <a:pt x="321" y="191"/>
                    <a:pt x="319" y="191"/>
                  </a:cubicBezTo>
                  <a:cubicBezTo>
                    <a:pt x="68" y="191"/>
                    <a:pt x="68" y="191"/>
                    <a:pt x="68" y="191"/>
                  </a:cubicBezTo>
                  <a:cubicBezTo>
                    <a:pt x="65" y="191"/>
                    <a:pt x="64" y="189"/>
                    <a:pt x="64" y="187"/>
                  </a:cubicBezTo>
                  <a:close/>
                  <a:moveTo>
                    <a:pt x="256" y="316"/>
                  </a:moveTo>
                  <a:cubicBezTo>
                    <a:pt x="255" y="318"/>
                    <a:pt x="254" y="318"/>
                    <a:pt x="252" y="318"/>
                  </a:cubicBezTo>
                  <a:cubicBezTo>
                    <a:pt x="222" y="319"/>
                    <a:pt x="222" y="319"/>
                    <a:pt x="222" y="319"/>
                  </a:cubicBezTo>
                  <a:cubicBezTo>
                    <a:pt x="210" y="319"/>
                    <a:pt x="210" y="319"/>
                    <a:pt x="210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64" y="319"/>
                    <a:pt x="164" y="319"/>
                    <a:pt x="164" y="319"/>
                  </a:cubicBezTo>
                  <a:cubicBezTo>
                    <a:pt x="135" y="318"/>
                    <a:pt x="135" y="318"/>
                    <a:pt x="135" y="318"/>
                  </a:cubicBezTo>
                  <a:cubicBezTo>
                    <a:pt x="133" y="318"/>
                    <a:pt x="131" y="318"/>
                    <a:pt x="130" y="316"/>
                  </a:cubicBezTo>
                  <a:cubicBezTo>
                    <a:pt x="129" y="315"/>
                    <a:pt x="129" y="313"/>
                    <a:pt x="129" y="311"/>
                  </a:cubicBezTo>
                  <a:cubicBezTo>
                    <a:pt x="134" y="288"/>
                    <a:pt x="134" y="288"/>
                    <a:pt x="134" y="288"/>
                  </a:cubicBezTo>
                  <a:cubicBezTo>
                    <a:pt x="135" y="285"/>
                    <a:pt x="137" y="283"/>
                    <a:pt x="140" y="283"/>
                  </a:cubicBezTo>
                  <a:cubicBezTo>
                    <a:pt x="168" y="283"/>
                    <a:pt x="168" y="283"/>
                    <a:pt x="168" y="283"/>
                  </a:cubicBezTo>
                  <a:cubicBezTo>
                    <a:pt x="218" y="283"/>
                    <a:pt x="218" y="283"/>
                    <a:pt x="218" y="283"/>
                  </a:cubicBezTo>
                  <a:cubicBezTo>
                    <a:pt x="247" y="283"/>
                    <a:pt x="247" y="283"/>
                    <a:pt x="247" y="283"/>
                  </a:cubicBezTo>
                  <a:cubicBezTo>
                    <a:pt x="249" y="283"/>
                    <a:pt x="251" y="285"/>
                    <a:pt x="252" y="288"/>
                  </a:cubicBezTo>
                  <a:cubicBezTo>
                    <a:pt x="257" y="311"/>
                    <a:pt x="257" y="311"/>
                    <a:pt x="257" y="311"/>
                  </a:cubicBezTo>
                  <a:cubicBezTo>
                    <a:pt x="258" y="313"/>
                    <a:pt x="257" y="315"/>
                    <a:pt x="256" y="3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693033" y="2694512"/>
              <a:ext cx="14918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请输入标题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693033" y="3678129"/>
              <a:ext cx="14918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请输入标题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693033" y="4649092"/>
              <a:ext cx="14918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请输入标题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691699" y="1929410"/>
              <a:ext cx="14918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请输入标题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691699" y="2719821"/>
              <a:ext cx="14918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请输入标题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691699" y="3474110"/>
              <a:ext cx="14918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请输入标题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689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Off-page Connector 63"/>
          <p:cNvSpPr/>
          <p:nvPr/>
        </p:nvSpPr>
        <p:spPr>
          <a:xfrm>
            <a:off x="8429117" y="1648351"/>
            <a:ext cx="381508" cy="499852"/>
          </a:xfrm>
          <a:prstGeom prst="flowChartOffpageConnector">
            <a:avLst/>
          </a:prstGeom>
          <a:solidFill>
            <a:srgbClr val="F8D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-12700" y="587118"/>
            <a:ext cx="3342481" cy="520091"/>
            <a:chOff x="-12700" y="587118"/>
            <a:chExt cx="3342481" cy="520091"/>
          </a:xfrm>
        </p:grpSpPr>
        <p:sp>
          <p:nvSpPr>
            <p:cNvPr id="12" name="文本框 11"/>
            <p:cNvSpPr txBox="1"/>
            <p:nvPr/>
          </p:nvSpPr>
          <p:spPr>
            <a:xfrm>
              <a:off x="457200" y="600941"/>
              <a:ext cx="2872581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请在此输入标题</a:t>
              </a:r>
              <a:endPara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8999537" y="1621905"/>
            <a:ext cx="2076450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基于演示设计的一站式在线演示、素材销售、服务交易系统。</a:t>
            </a:r>
          </a:p>
        </p:txBody>
      </p:sp>
      <p:sp>
        <p:nvSpPr>
          <p:cNvPr id="18" name="Flowchart: Off-page Connector 63"/>
          <p:cNvSpPr/>
          <p:nvPr/>
        </p:nvSpPr>
        <p:spPr>
          <a:xfrm>
            <a:off x="8429117" y="3172351"/>
            <a:ext cx="381508" cy="499852"/>
          </a:xfrm>
          <a:prstGeom prst="flowChartOffpageConnector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999537" y="3145905"/>
            <a:ext cx="2076450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基于演示设计的一站式在线演示、素材销售、服务交易系统。</a:t>
            </a:r>
          </a:p>
        </p:txBody>
      </p:sp>
      <p:sp>
        <p:nvSpPr>
          <p:cNvPr id="20" name="Flowchart: Off-page Connector 63"/>
          <p:cNvSpPr/>
          <p:nvPr/>
        </p:nvSpPr>
        <p:spPr>
          <a:xfrm>
            <a:off x="8429117" y="4696351"/>
            <a:ext cx="381508" cy="499852"/>
          </a:xfrm>
          <a:prstGeom prst="flowChartOffpageConnector">
            <a:avLst/>
          </a:prstGeom>
          <a:solidFill>
            <a:srgbClr val="F47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999537" y="4669905"/>
            <a:ext cx="2076450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基于演示设计的一站式在线演示、素材销售、服务交易系统。</a:t>
            </a:r>
          </a:p>
        </p:txBody>
      </p:sp>
      <p:sp>
        <p:nvSpPr>
          <p:cNvPr id="23" name="Freeform 30"/>
          <p:cNvSpPr>
            <a:spLocks/>
          </p:cNvSpPr>
          <p:nvPr/>
        </p:nvSpPr>
        <p:spPr bwMode="auto">
          <a:xfrm>
            <a:off x="2264185" y="3494990"/>
            <a:ext cx="9668" cy="12084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0" y="6"/>
              </a:cxn>
              <a:cxn ang="0">
                <a:pos x="4" y="6"/>
              </a:cxn>
              <a:cxn ang="0">
                <a:pos x="5" y="0"/>
              </a:cxn>
              <a:cxn ang="0">
                <a:pos x="3" y="0"/>
              </a:cxn>
            </a:cxnLst>
            <a:rect l="0" t="0" r="r" b="b"/>
            <a:pathLst>
              <a:path w="5" h="6">
                <a:moveTo>
                  <a:pt x="3" y="0"/>
                </a:moveTo>
                <a:cubicBezTo>
                  <a:pt x="0" y="2"/>
                  <a:pt x="0" y="3"/>
                  <a:pt x="0" y="6"/>
                </a:cubicBezTo>
                <a:cubicBezTo>
                  <a:pt x="2" y="6"/>
                  <a:pt x="4" y="6"/>
                  <a:pt x="4" y="6"/>
                </a:cubicBezTo>
                <a:cubicBezTo>
                  <a:pt x="4" y="3"/>
                  <a:pt x="5" y="2"/>
                  <a:pt x="5" y="0"/>
                </a:cubicBezTo>
                <a:cubicBezTo>
                  <a:pt x="4" y="0"/>
                  <a:pt x="3" y="0"/>
                  <a:pt x="3" y="0"/>
                </a:cubicBezTo>
                <a:close/>
              </a:path>
            </a:pathLst>
          </a:custGeom>
          <a:solidFill>
            <a:srgbClr val="84CBC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 163"/>
          <p:cNvSpPr>
            <a:spLocks/>
          </p:cNvSpPr>
          <p:nvPr/>
        </p:nvSpPr>
        <p:spPr bwMode="auto">
          <a:xfrm>
            <a:off x="2636379" y="2412245"/>
            <a:ext cx="43502" cy="38670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22" y="19"/>
              </a:cxn>
              <a:cxn ang="0">
                <a:pos x="8" y="0"/>
              </a:cxn>
              <a:cxn ang="0">
                <a:pos x="8" y="1"/>
              </a:cxn>
              <a:cxn ang="0">
                <a:pos x="7" y="0"/>
              </a:cxn>
            </a:cxnLst>
            <a:rect l="0" t="0" r="r" b="b"/>
            <a:pathLst>
              <a:path w="22" h="19">
                <a:moveTo>
                  <a:pt x="7" y="0"/>
                </a:moveTo>
                <a:cubicBezTo>
                  <a:pt x="13" y="7"/>
                  <a:pt x="19" y="9"/>
                  <a:pt x="22" y="19"/>
                </a:cubicBezTo>
                <a:cubicBezTo>
                  <a:pt x="13" y="17"/>
                  <a:pt x="0" y="3"/>
                  <a:pt x="8" y="0"/>
                </a:cubicBezTo>
                <a:cubicBezTo>
                  <a:pt x="8" y="1"/>
                  <a:pt x="8" y="1"/>
                  <a:pt x="8" y="1"/>
                </a:cubicBezTo>
                <a:lnTo>
                  <a:pt x="7" y="0"/>
                </a:lnTo>
                <a:close/>
              </a:path>
            </a:pathLst>
          </a:custGeom>
          <a:solidFill>
            <a:srgbClr val="84CBC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5" name="Group 341"/>
          <p:cNvGrpSpPr/>
          <p:nvPr/>
        </p:nvGrpSpPr>
        <p:grpSpPr>
          <a:xfrm>
            <a:off x="3894482" y="3525427"/>
            <a:ext cx="1274285" cy="1425142"/>
            <a:chOff x="4097338" y="2217738"/>
            <a:chExt cx="1139825" cy="1274763"/>
          </a:xfrm>
          <a:solidFill>
            <a:srgbClr val="F47264"/>
          </a:solidFill>
        </p:grpSpPr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5102225" y="3086100"/>
              <a:ext cx="120650" cy="233363"/>
            </a:xfrm>
            <a:custGeom>
              <a:avLst/>
              <a:gdLst/>
              <a:ahLst/>
              <a:cxnLst>
                <a:cxn ang="0">
                  <a:pos x="9" y="114"/>
                </a:cxn>
                <a:cxn ang="0">
                  <a:pos x="18" y="94"/>
                </a:cxn>
                <a:cxn ang="0">
                  <a:pos x="11" y="71"/>
                </a:cxn>
                <a:cxn ang="0">
                  <a:pos x="40" y="43"/>
                </a:cxn>
                <a:cxn ang="0">
                  <a:pos x="71" y="13"/>
                </a:cxn>
                <a:cxn ang="0">
                  <a:pos x="73" y="0"/>
                </a:cxn>
                <a:cxn ang="0">
                  <a:pos x="91" y="42"/>
                </a:cxn>
                <a:cxn ang="0">
                  <a:pos x="91" y="49"/>
                </a:cxn>
                <a:cxn ang="0">
                  <a:pos x="84" y="47"/>
                </a:cxn>
                <a:cxn ang="0">
                  <a:pos x="64" y="126"/>
                </a:cxn>
                <a:cxn ang="0">
                  <a:pos x="25" y="175"/>
                </a:cxn>
                <a:cxn ang="0">
                  <a:pos x="5" y="151"/>
                </a:cxn>
                <a:cxn ang="0">
                  <a:pos x="5" y="140"/>
                </a:cxn>
                <a:cxn ang="0">
                  <a:pos x="0" y="122"/>
                </a:cxn>
                <a:cxn ang="0">
                  <a:pos x="9" y="114"/>
                </a:cxn>
              </a:cxnLst>
              <a:rect l="0" t="0" r="r" b="b"/>
              <a:pathLst>
                <a:path w="91" h="175">
                  <a:moveTo>
                    <a:pt x="9" y="114"/>
                  </a:moveTo>
                  <a:cubicBezTo>
                    <a:pt x="9" y="114"/>
                    <a:pt x="18" y="95"/>
                    <a:pt x="18" y="94"/>
                  </a:cubicBezTo>
                  <a:cubicBezTo>
                    <a:pt x="18" y="89"/>
                    <a:pt x="11" y="78"/>
                    <a:pt x="11" y="71"/>
                  </a:cubicBezTo>
                  <a:cubicBezTo>
                    <a:pt x="11" y="49"/>
                    <a:pt x="27" y="50"/>
                    <a:pt x="40" y="43"/>
                  </a:cubicBezTo>
                  <a:cubicBezTo>
                    <a:pt x="50" y="37"/>
                    <a:pt x="64" y="20"/>
                    <a:pt x="71" y="13"/>
                  </a:cubicBezTo>
                  <a:cubicBezTo>
                    <a:pt x="73" y="11"/>
                    <a:pt x="72" y="4"/>
                    <a:pt x="73" y="0"/>
                  </a:cubicBezTo>
                  <a:cubicBezTo>
                    <a:pt x="88" y="2"/>
                    <a:pt x="87" y="31"/>
                    <a:pt x="91" y="42"/>
                  </a:cubicBezTo>
                  <a:cubicBezTo>
                    <a:pt x="91" y="49"/>
                    <a:pt x="91" y="49"/>
                    <a:pt x="91" y="49"/>
                  </a:cubicBezTo>
                  <a:cubicBezTo>
                    <a:pt x="89" y="48"/>
                    <a:pt x="85" y="47"/>
                    <a:pt x="84" y="47"/>
                  </a:cubicBezTo>
                  <a:cubicBezTo>
                    <a:pt x="84" y="79"/>
                    <a:pt x="74" y="101"/>
                    <a:pt x="64" y="126"/>
                  </a:cubicBezTo>
                  <a:cubicBezTo>
                    <a:pt x="56" y="146"/>
                    <a:pt x="52" y="175"/>
                    <a:pt x="25" y="175"/>
                  </a:cubicBezTo>
                  <a:cubicBezTo>
                    <a:pt x="14" y="175"/>
                    <a:pt x="5" y="163"/>
                    <a:pt x="5" y="151"/>
                  </a:cubicBezTo>
                  <a:cubicBezTo>
                    <a:pt x="5" y="145"/>
                    <a:pt x="6" y="143"/>
                    <a:pt x="5" y="140"/>
                  </a:cubicBezTo>
                  <a:cubicBezTo>
                    <a:pt x="0" y="136"/>
                    <a:pt x="0" y="129"/>
                    <a:pt x="0" y="122"/>
                  </a:cubicBezTo>
                  <a:cubicBezTo>
                    <a:pt x="0" y="121"/>
                    <a:pt x="8" y="114"/>
                    <a:pt x="9" y="1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4097338" y="2217738"/>
              <a:ext cx="1139825" cy="1274763"/>
            </a:xfrm>
            <a:custGeom>
              <a:avLst/>
              <a:gdLst/>
              <a:ahLst/>
              <a:cxnLst>
                <a:cxn ang="0">
                  <a:pos x="499" y="66"/>
                </a:cxn>
                <a:cxn ang="0">
                  <a:pos x="527" y="81"/>
                </a:cxn>
                <a:cxn ang="0">
                  <a:pos x="609" y="86"/>
                </a:cxn>
                <a:cxn ang="0">
                  <a:pos x="644" y="89"/>
                </a:cxn>
                <a:cxn ang="0">
                  <a:pos x="644" y="136"/>
                </a:cxn>
                <a:cxn ang="0">
                  <a:pos x="620" y="115"/>
                </a:cxn>
                <a:cxn ang="0">
                  <a:pos x="679" y="223"/>
                </a:cxn>
                <a:cxn ang="0">
                  <a:pos x="699" y="267"/>
                </a:cxn>
                <a:cxn ang="0">
                  <a:pos x="730" y="310"/>
                </a:cxn>
                <a:cxn ang="0">
                  <a:pos x="755" y="348"/>
                </a:cxn>
                <a:cxn ang="0">
                  <a:pos x="787" y="359"/>
                </a:cxn>
                <a:cxn ang="0">
                  <a:pos x="853" y="346"/>
                </a:cxn>
                <a:cxn ang="0">
                  <a:pos x="826" y="425"/>
                </a:cxn>
                <a:cxn ang="0">
                  <a:pos x="719" y="541"/>
                </a:cxn>
                <a:cxn ang="0">
                  <a:pos x="708" y="600"/>
                </a:cxn>
                <a:cxn ang="0">
                  <a:pos x="721" y="638"/>
                </a:cxn>
                <a:cxn ang="0">
                  <a:pos x="720" y="676"/>
                </a:cxn>
                <a:cxn ang="0">
                  <a:pos x="660" y="745"/>
                </a:cxn>
                <a:cxn ang="0">
                  <a:pos x="659" y="788"/>
                </a:cxn>
                <a:cxn ang="0">
                  <a:pos x="643" y="816"/>
                </a:cxn>
                <a:cxn ang="0">
                  <a:pos x="627" y="846"/>
                </a:cxn>
                <a:cxn ang="0">
                  <a:pos x="592" y="902"/>
                </a:cxn>
                <a:cxn ang="0">
                  <a:pos x="538" y="946"/>
                </a:cxn>
                <a:cxn ang="0">
                  <a:pos x="512" y="944"/>
                </a:cxn>
                <a:cxn ang="0">
                  <a:pos x="452" y="949"/>
                </a:cxn>
                <a:cxn ang="0">
                  <a:pos x="440" y="929"/>
                </a:cxn>
                <a:cxn ang="0">
                  <a:pos x="431" y="893"/>
                </a:cxn>
                <a:cxn ang="0">
                  <a:pos x="395" y="789"/>
                </a:cxn>
                <a:cxn ang="0">
                  <a:pos x="360" y="708"/>
                </a:cxn>
                <a:cxn ang="0">
                  <a:pos x="382" y="621"/>
                </a:cxn>
                <a:cxn ang="0">
                  <a:pos x="364" y="558"/>
                </a:cxn>
                <a:cxn ang="0">
                  <a:pos x="337" y="490"/>
                </a:cxn>
                <a:cxn ang="0">
                  <a:pos x="342" y="461"/>
                </a:cxn>
                <a:cxn ang="0">
                  <a:pos x="295" y="443"/>
                </a:cxn>
                <a:cxn ang="0">
                  <a:pos x="206" y="433"/>
                </a:cxn>
                <a:cxn ang="0">
                  <a:pos x="164" y="434"/>
                </a:cxn>
                <a:cxn ang="0">
                  <a:pos x="109" y="439"/>
                </a:cxn>
                <a:cxn ang="0">
                  <a:pos x="40" y="369"/>
                </a:cxn>
                <a:cxn ang="0">
                  <a:pos x="7" y="338"/>
                </a:cxn>
                <a:cxn ang="0">
                  <a:pos x="7" y="324"/>
                </a:cxn>
                <a:cxn ang="0">
                  <a:pos x="18" y="269"/>
                </a:cxn>
                <a:cxn ang="0">
                  <a:pos x="22" y="199"/>
                </a:cxn>
                <a:cxn ang="0">
                  <a:pos x="77" y="132"/>
                </a:cxn>
                <a:cxn ang="0">
                  <a:pos x="104" y="77"/>
                </a:cxn>
                <a:cxn ang="0">
                  <a:pos x="141" y="36"/>
                </a:cxn>
                <a:cxn ang="0">
                  <a:pos x="187" y="35"/>
                </a:cxn>
                <a:cxn ang="0">
                  <a:pos x="273" y="6"/>
                </a:cxn>
                <a:cxn ang="0">
                  <a:pos x="307" y="4"/>
                </a:cxn>
                <a:cxn ang="0">
                  <a:pos x="338" y="0"/>
                </a:cxn>
                <a:cxn ang="0">
                  <a:pos x="358" y="6"/>
                </a:cxn>
                <a:cxn ang="0">
                  <a:pos x="357" y="27"/>
                </a:cxn>
                <a:cxn ang="0">
                  <a:pos x="371" y="64"/>
                </a:cxn>
                <a:cxn ang="0">
                  <a:pos x="455" y="100"/>
                </a:cxn>
                <a:cxn ang="0">
                  <a:pos x="464" y="84"/>
                </a:cxn>
                <a:cxn ang="0">
                  <a:pos x="490" y="66"/>
                </a:cxn>
              </a:cxnLst>
              <a:rect l="0" t="0" r="r" b="b"/>
              <a:pathLst>
                <a:path w="856" h="957">
                  <a:moveTo>
                    <a:pt x="490" y="66"/>
                  </a:moveTo>
                  <a:cubicBezTo>
                    <a:pt x="499" y="66"/>
                    <a:pt x="499" y="66"/>
                    <a:pt x="499" y="66"/>
                  </a:cubicBezTo>
                  <a:cubicBezTo>
                    <a:pt x="499" y="73"/>
                    <a:pt x="504" y="74"/>
                    <a:pt x="506" y="77"/>
                  </a:cubicBezTo>
                  <a:cubicBezTo>
                    <a:pt x="510" y="82"/>
                    <a:pt x="520" y="78"/>
                    <a:pt x="527" y="81"/>
                  </a:cubicBezTo>
                  <a:cubicBezTo>
                    <a:pt x="541" y="86"/>
                    <a:pt x="561" y="93"/>
                    <a:pt x="576" y="93"/>
                  </a:cubicBezTo>
                  <a:cubicBezTo>
                    <a:pt x="591" y="93"/>
                    <a:pt x="595" y="86"/>
                    <a:pt x="609" y="86"/>
                  </a:cubicBezTo>
                  <a:cubicBezTo>
                    <a:pt x="617" y="86"/>
                    <a:pt x="622" y="92"/>
                    <a:pt x="632" y="92"/>
                  </a:cubicBezTo>
                  <a:cubicBezTo>
                    <a:pt x="638" y="92"/>
                    <a:pt x="638" y="90"/>
                    <a:pt x="644" y="89"/>
                  </a:cubicBezTo>
                  <a:cubicBezTo>
                    <a:pt x="647" y="96"/>
                    <a:pt x="653" y="102"/>
                    <a:pt x="653" y="111"/>
                  </a:cubicBezTo>
                  <a:cubicBezTo>
                    <a:pt x="653" y="115"/>
                    <a:pt x="646" y="131"/>
                    <a:pt x="644" y="136"/>
                  </a:cubicBezTo>
                  <a:cubicBezTo>
                    <a:pt x="635" y="135"/>
                    <a:pt x="627" y="115"/>
                    <a:pt x="620" y="107"/>
                  </a:cubicBezTo>
                  <a:cubicBezTo>
                    <a:pt x="620" y="115"/>
                    <a:pt x="620" y="115"/>
                    <a:pt x="620" y="115"/>
                  </a:cubicBezTo>
                  <a:cubicBezTo>
                    <a:pt x="662" y="189"/>
                    <a:pt x="662" y="189"/>
                    <a:pt x="662" y="189"/>
                  </a:cubicBezTo>
                  <a:cubicBezTo>
                    <a:pt x="659" y="198"/>
                    <a:pt x="673" y="218"/>
                    <a:pt x="679" y="223"/>
                  </a:cubicBezTo>
                  <a:cubicBezTo>
                    <a:pt x="679" y="246"/>
                    <a:pt x="679" y="246"/>
                    <a:pt x="679" y="246"/>
                  </a:cubicBezTo>
                  <a:cubicBezTo>
                    <a:pt x="684" y="258"/>
                    <a:pt x="692" y="258"/>
                    <a:pt x="699" y="267"/>
                  </a:cubicBezTo>
                  <a:cubicBezTo>
                    <a:pt x="707" y="278"/>
                    <a:pt x="702" y="289"/>
                    <a:pt x="710" y="297"/>
                  </a:cubicBezTo>
                  <a:cubicBezTo>
                    <a:pt x="717" y="304"/>
                    <a:pt x="722" y="305"/>
                    <a:pt x="730" y="310"/>
                  </a:cubicBezTo>
                  <a:cubicBezTo>
                    <a:pt x="737" y="316"/>
                    <a:pt x="741" y="334"/>
                    <a:pt x="755" y="334"/>
                  </a:cubicBezTo>
                  <a:cubicBezTo>
                    <a:pt x="755" y="341"/>
                    <a:pt x="759" y="343"/>
                    <a:pt x="755" y="348"/>
                  </a:cubicBezTo>
                  <a:cubicBezTo>
                    <a:pt x="761" y="352"/>
                    <a:pt x="767" y="366"/>
                    <a:pt x="774" y="366"/>
                  </a:cubicBezTo>
                  <a:cubicBezTo>
                    <a:pt x="781" y="366"/>
                    <a:pt x="782" y="361"/>
                    <a:pt x="787" y="359"/>
                  </a:cubicBezTo>
                  <a:cubicBezTo>
                    <a:pt x="794" y="357"/>
                    <a:pt x="798" y="360"/>
                    <a:pt x="805" y="359"/>
                  </a:cubicBezTo>
                  <a:cubicBezTo>
                    <a:pt x="822" y="356"/>
                    <a:pt x="838" y="350"/>
                    <a:pt x="853" y="346"/>
                  </a:cubicBezTo>
                  <a:cubicBezTo>
                    <a:pt x="855" y="348"/>
                    <a:pt x="856" y="350"/>
                    <a:pt x="856" y="352"/>
                  </a:cubicBezTo>
                  <a:cubicBezTo>
                    <a:pt x="856" y="377"/>
                    <a:pt x="837" y="410"/>
                    <a:pt x="826" y="425"/>
                  </a:cubicBezTo>
                  <a:cubicBezTo>
                    <a:pt x="812" y="443"/>
                    <a:pt x="807" y="459"/>
                    <a:pt x="790" y="471"/>
                  </a:cubicBezTo>
                  <a:cubicBezTo>
                    <a:pt x="761" y="494"/>
                    <a:pt x="730" y="501"/>
                    <a:pt x="719" y="541"/>
                  </a:cubicBezTo>
                  <a:cubicBezTo>
                    <a:pt x="716" y="552"/>
                    <a:pt x="704" y="555"/>
                    <a:pt x="704" y="567"/>
                  </a:cubicBezTo>
                  <a:cubicBezTo>
                    <a:pt x="704" y="581"/>
                    <a:pt x="708" y="587"/>
                    <a:pt x="708" y="600"/>
                  </a:cubicBezTo>
                  <a:cubicBezTo>
                    <a:pt x="708" y="615"/>
                    <a:pt x="724" y="623"/>
                    <a:pt x="724" y="631"/>
                  </a:cubicBezTo>
                  <a:cubicBezTo>
                    <a:pt x="724" y="634"/>
                    <a:pt x="722" y="637"/>
                    <a:pt x="721" y="638"/>
                  </a:cubicBezTo>
                  <a:cubicBezTo>
                    <a:pt x="721" y="649"/>
                    <a:pt x="721" y="649"/>
                    <a:pt x="721" y="649"/>
                  </a:cubicBezTo>
                  <a:cubicBezTo>
                    <a:pt x="721" y="656"/>
                    <a:pt x="720" y="664"/>
                    <a:pt x="720" y="676"/>
                  </a:cubicBezTo>
                  <a:cubicBezTo>
                    <a:pt x="722" y="679"/>
                    <a:pt x="723" y="682"/>
                    <a:pt x="723" y="685"/>
                  </a:cubicBezTo>
                  <a:cubicBezTo>
                    <a:pt x="723" y="720"/>
                    <a:pt x="665" y="716"/>
                    <a:pt x="660" y="745"/>
                  </a:cubicBezTo>
                  <a:cubicBezTo>
                    <a:pt x="654" y="746"/>
                    <a:pt x="647" y="753"/>
                    <a:pt x="647" y="758"/>
                  </a:cubicBezTo>
                  <a:cubicBezTo>
                    <a:pt x="647" y="768"/>
                    <a:pt x="659" y="774"/>
                    <a:pt x="659" y="788"/>
                  </a:cubicBezTo>
                  <a:cubicBezTo>
                    <a:pt x="659" y="795"/>
                    <a:pt x="658" y="809"/>
                    <a:pt x="656" y="813"/>
                  </a:cubicBezTo>
                  <a:cubicBezTo>
                    <a:pt x="653" y="817"/>
                    <a:pt x="646" y="815"/>
                    <a:pt x="643" y="816"/>
                  </a:cubicBezTo>
                  <a:cubicBezTo>
                    <a:pt x="632" y="822"/>
                    <a:pt x="626" y="826"/>
                    <a:pt x="621" y="837"/>
                  </a:cubicBezTo>
                  <a:cubicBezTo>
                    <a:pt x="624" y="839"/>
                    <a:pt x="627" y="842"/>
                    <a:pt x="627" y="846"/>
                  </a:cubicBezTo>
                  <a:cubicBezTo>
                    <a:pt x="627" y="859"/>
                    <a:pt x="615" y="868"/>
                    <a:pt x="610" y="874"/>
                  </a:cubicBezTo>
                  <a:cubicBezTo>
                    <a:pt x="600" y="883"/>
                    <a:pt x="599" y="893"/>
                    <a:pt x="592" y="902"/>
                  </a:cubicBezTo>
                  <a:cubicBezTo>
                    <a:pt x="581" y="916"/>
                    <a:pt x="576" y="929"/>
                    <a:pt x="558" y="938"/>
                  </a:cubicBezTo>
                  <a:cubicBezTo>
                    <a:pt x="550" y="941"/>
                    <a:pt x="539" y="938"/>
                    <a:pt x="538" y="946"/>
                  </a:cubicBezTo>
                  <a:cubicBezTo>
                    <a:pt x="532" y="946"/>
                    <a:pt x="529" y="949"/>
                    <a:pt x="525" y="949"/>
                  </a:cubicBezTo>
                  <a:cubicBezTo>
                    <a:pt x="520" y="949"/>
                    <a:pt x="517" y="944"/>
                    <a:pt x="512" y="944"/>
                  </a:cubicBezTo>
                  <a:cubicBezTo>
                    <a:pt x="494" y="944"/>
                    <a:pt x="483" y="957"/>
                    <a:pt x="466" y="957"/>
                  </a:cubicBezTo>
                  <a:cubicBezTo>
                    <a:pt x="459" y="957"/>
                    <a:pt x="455" y="953"/>
                    <a:pt x="452" y="949"/>
                  </a:cubicBezTo>
                  <a:cubicBezTo>
                    <a:pt x="449" y="949"/>
                    <a:pt x="449" y="950"/>
                    <a:pt x="448" y="951"/>
                  </a:cubicBezTo>
                  <a:cubicBezTo>
                    <a:pt x="448" y="942"/>
                    <a:pt x="443" y="932"/>
                    <a:pt x="440" y="929"/>
                  </a:cubicBezTo>
                  <a:cubicBezTo>
                    <a:pt x="443" y="925"/>
                    <a:pt x="445" y="922"/>
                    <a:pt x="445" y="917"/>
                  </a:cubicBezTo>
                  <a:cubicBezTo>
                    <a:pt x="445" y="910"/>
                    <a:pt x="433" y="897"/>
                    <a:pt x="431" y="893"/>
                  </a:cubicBezTo>
                  <a:cubicBezTo>
                    <a:pt x="415" y="866"/>
                    <a:pt x="395" y="840"/>
                    <a:pt x="395" y="801"/>
                  </a:cubicBezTo>
                  <a:cubicBezTo>
                    <a:pt x="395" y="794"/>
                    <a:pt x="395" y="792"/>
                    <a:pt x="395" y="789"/>
                  </a:cubicBezTo>
                  <a:cubicBezTo>
                    <a:pt x="395" y="783"/>
                    <a:pt x="389" y="781"/>
                    <a:pt x="386" y="774"/>
                  </a:cubicBezTo>
                  <a:cubicBezTo>
                    <a:pt x="374" y="754"/>
                    <a:pt x="360" y="737"/>
                    <a:pt x="360" y="708"/>
                  </a:cubicBezTo>
                  <a:cubicBezTo>
                    <a:pt x="360" y="677"/>
                    <a:pt x="388" y="670"/>
                    <a:pt x="388" y="646"/>
                  </a:cubicBezTo>
                  <a:cubicBezTo>
                    <a:pt x="388" y="635"/>
                    <a:pt x="384" y="631"/>
                    <a:pt x="382" y="621"/>
                  </a:cubicBezTo>
                  <a:cubicBezTo>
                    <a:pt x="379" y="602"/>
                    <a:pt x="376" y="596"/>
                    <a:pt x="371" y="585"/>
                  </a:cubicBezTo>
                  <a:cubicBezTo>
                    <a:pt x="368" y="576"/>
                    <a:pt x="370" y="566"/>
                    <a:pt x="364" y="558"/>
                  </a:cubicBezTo>
                  <a:cubicBezTo>
                    <a:pt x="352" y="544"/>
                    <a:pt x="327" y="528"/>
                    <a:pt x="327" y="508"/>
                  </a:cubicBezTo>
                  <a:cubicBezTo>
                    <a:pt x="327" y="503"/>
                    <a:pt x="334" y="492"/>
                    <a:pt x="337" y="490"/>
                  </a:cubicBezTo>
                  <a:cubicBezTo>
                    <a:pt x="336" y="486"/>
                    <a:pt x="337" y="485"/>
                    <a:pt x="337" y="483"/>
                  </a:cubicBezTo>
                  <a:cubicBezTo>
                    <a:pt x="337" y="478"/>
                    <a:pt x="337" y="465"/>
                    <a:pt x="342" y="461"/>
                  </a:cubicBezTo>
                  <a:cubicBezTo>
                    <a:pt x="337" y="451"/>
                    <a:pt x="329" y="443"/>
                    <a:pt x="314" y="443"/>
                  </a:cubicBezTo>
                  <a:cubicBezTo>
                    <a:pt x="306" y="443"/>
                    <a:pt x="299" y="443"/>
                    <a:pt x="295" y="443"/>
                  </a:cubicBezTo>
                  <a:cubicBezTo>
                    <a:pt x="282" y="443"/>
                    <a:pt x="279" y="417"/>
                    <a:pt x="261" y="417"/>
                  </a:cubicBezTo>
                  <a:cubicBezTo>
                    <a:pt x="239" y="417"/>
                    <a:pt x="223" y="427"/>
                    <a:pt x="206" y="433"/>
                  </a:cubicBezTo>
                  <a:cubicBezTo>
                    <a:pt x="199" y="435"/>
                    <a:pt x="197" y="440"/>
                    <a:pt x="191" y="440"/>
                  </a:cubicBezTo>
                  <a:cubicBezTo>
                    <a:pt x="184" y="440"/>
                    <a:pt x="173" y="434"/>
                    <a:pt x="164" y="434"/>
                  </a:cubicBezTo>
                  <a:cubicBezTo>
                    <a:pt x="147" y="434"/>
                    <a:pt x="139" y="443"/>
                    <a:pt x="122" y="443"/>
                  </a:cubicBezTo>
                  <a:cubicBezTo>
                    <a:pt x="117" y="443"/>
                    <a:pt x="111" y="440"/>
                    <a:pt x="109" y="439"/>
                  </a:cubicBezTo>
                  <a:cubicBezTo>
                    <a:pt x="97" y="430"/>
                    <a:pt x="71" y="415"/>
                    <a:pt x="62" y="401"/>
                  </a:cubicBezTo>
                  <a:cubicBezTo>
                    <a:pt x="53" y="388"/>
                    <a:pt x="51" y="377"/>
                    <a:pt x="40" y="369"/>
                  </a:cubicBezTo>
                  <a:cubicBezTo>
                    <a:pt x="37" y="366"/>
                    <a:pt x="13" y="346"/>
                    <a:pt x="13" y="344"/>
                  </a:cubicBezTo>
                  <a:cubicBezTo>
                    <a:pt x="11" y="341"/>
                    <a:pt x="10" y="340"/>
                    <a:pt x="7" y="338"/>
                  </a:cubicBezTo>
                  <a:cubicBezTo>
                    <a:pt x="9" y="338"/>
                    <a:pt x="9" y="338"/>
                    <a:pt x="9" y="338"/>
                  </a:cubicBezTo>
                  <a:cubicBezTo>
                    <a:pt x="9" y="331"/>
                    <a:pt x="7" y="328"/>
                    <a:pt x="7" y="324"/>
                  </a:cubicBezTo>
                  <a:cubicBezTo>
                    <a:pt x="7" y="317"/>
                    <a:pt x="3" y="315"/>
                    <a:pt x="0" y="309"/>
                  </a:cubicBezTo>
                  <a:cubicBezTo>
                    <a:pt x="10" y="304"/>
                    <a:pt x="18" y="280"/>
                    <a:pt x="18" y="269"/>
                  </a:cubicBezTo>
                  <a:cubicBezTo>
                    <a:pt x="18" y="250"/>
                    <a:pt x="10" y="238"/>
                    <a:pt x="10" y="220"/>
                  </a:cubicBezTo>
                  <a:cubicBezTo>
                    <a:pt x="10" y="211"/>
                    <a:pt x="20" y="206"/>
                    <a:pt x="22" y="199"/>
                  </a:cubicBezTo>
                  <a:cubicBezTo>
                    <a:pt x="28" y="182"/>
                    <a:pt x="41" y="158"/>
                    <a:pt x="52" y="144"/>
                  </a:cubicBezTo>
                  <a:cubicBezTo>
                    <a:pt x="58" y="135"/>
                    <a:pt x="69" y="136"/>
                    <a:pt x="77" y="132"/>
                  </a:cubicBezTo>
                  <a:cubicBezTo>
                    <a:pt x="84" y="128"/>
                    <a:pt x="95" y="119"/>
                    <a:pt x="97" y="112"/>
                  </a:cubicBezTo>
                  <a:cubicBezTo>
                    <a:pt x="102" y="96"/>
                    <a:pt x="96" y="89"/>
                    <a:pt x="104" y="77"/>
                  </a:cubicBezTo>
                  <a:cubicBezTo>
                    <a:pt x="116" y="63"/>
                    <a:pt x="131" y="49"/>
                    <a:pt x="142" y="36"/>
                  </a:cubicBezTo>
                  <a:cubicBezTo>
                    <a:pt x="141" y="36"/>
                    <a:pt x="141" y="36"/>
                    <a:pt x="141" y="36"/>
                  </a:cubicBezTo>
                  <a:cubicBezTo>
                    <a:pt x="145" y="31"/>
                    <a:pt x="146" y="27"/>
                    <a:pt x="150" y="24"/>
                  </a:cubicBezTo>
                  <a:cubicBezTo>
                    <a:pt x="161" y="32"/>
                    <a:pt x="172" y="35"/>
                    <a:pt x="187" y="35"/>
                  </a:cubicBezTo>
                  <a:cubicBezTo>
                    <a:pt x="197" y="35"/>
                    <a:pt x="198" y="29"/>
                    <a:pt x="204" y="27"/>
                  </a:cubicBezTo>
                  <a:cubicBezTo>
                    <a:pt x="221" y="18"/>
                    <a:pt x="254" y="6"/>
                    <a:pt x="273" y="6"/>
                  </a:cubicBezTo>
                  <a:cubicBezTo>
                    <a:pt x="280" y="6"/>
                    <a:pt x="285" y="10"/>
                    <a:pt x="289" y="10"/>
                  </a:cubicBezTo>
                  <a:cubicBezTo>
                    <a:pt x="294" y="10"/>
                    <a:pt x="301" y="4"/>
                    <a:pt x="307" y="4"/>
                  </a:cubicBezTo>
                  <a:cubicBezTo>
                    <a:pt x="313" y="4"/>
                    <a:pt x="316" y="7"/>
                    <a:pt x="321" y="7"/>
                  </a:cubicBezTo>
                  <a:cubicBezTo>
                    <a:pt x="329" y="7"/>
                    <a:pt x="330" y="0"/>
                    <a:pt x="338" y="0"/>
                  </a:cubicBezTo>
                  <a:cubicBezTo>
                    <a:pt x="347" y="0"/>
                    <a:pt x="344" y="8"/>
                    <a:pt x="351" y="8"/>
                  </a:cubicBezTo>
                  <a:cubicBezTo>
                    <a:pt x="354" y="8"/>
                    <a:pt x="355" y="6"/>
                    <a:pt x="358" y="6"/>
                  </a:cubicBezTo>
                  <a:cubicBezTo>
                    <a:pt x="358" y="12"/>
                    <a:pt x="351" y="11"/>
                    <a:pt x="351" y="17"/>
                  </a:cubicBezTo>
                  <a:cubicBezTo>
                    <a:pt x="351" y="21"/>
                    <a:pt x="357" y="23"/>
                    <a:pt x="357" y="27"/>
                  </a:cubicBezTo>
                  <a:cubicBezTo>
                    <a:pt x="357" y="33"/>
                    <a:pt x="351" y="37"/>
                    <a:pt x="351" y="44"/>
                  </a:cubicBezTo>
                  <a:cubicBezTo>
                    <a:pt x="351" y="55"/>
                    <a:pt x="363" y="64"/>
                    <a:pt x="371" y="64"/>
                  </a:cubicBezTo>
                  <a:cubicBezTo>
                    <a:pt x="377" y="64"/>
                    <a:pt x="380" y="64"/>
                    <a:pt x="384" y="64"/>
                  </a:cubicBezTo>
                  <a:cubicBezTo>
                    <a:pt x="412" y="64"/>
                    <a:pt x="423" y="100"/>
                    <a:pt x="455" y="100"/>
                  </a:cubicBezTo>
                  <a:cubicBezTo>
                    <a:pt x="459" y="100"/>
                    <a:pt x="464" y="95"/>
                    <a:pt x="464" y="93"/>
                  </a:cubicBezTo>
                  <a:cubicBezTo>
                    <a:pt x="464" y="90"/>
                    <a:pt x="464" y="87"/>
                    <a:pt x="464" y="84"/>
                  </a:cubicBezTo>
                  <a:cubicBezTo>
                    <a:pt x="464" y="70"/>
                    <a:pt x="475" y="70"/>
                    <a:pt x="488" y="66"/>
                  </a:cubicBezTo>
                  <a:lnTo>
                    <a:pt x="49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" name="Group 274"/>
          <p:cNvGrpSpPr/>
          <p:nvPr/>
        </p:nvGrpSpPr>
        <p:grpSpPr>
          <a:xfrm>
            <a:off x="2701837" y="4036560"/>
            <a:ext cx="871413" cy="1407394"/>
            <a:chOff x="3030538" y="2674938"/>
            <a:chExt cx="779463" cy="1258888"/>
          </a:xfrm>
          <a:solidFill>
            <a:schemeClr val="bg1">
              <a:lumMod val="75000"/>
            </a:schemeClr>
          </a:solidFill>
        </p:grpSpPr>
        <p:sp>
          <p:nvSpPr>
            <p:cNvPr id="29" name="Freeform 22"/>
            <p:cNvSpPr>
              <a:spLocks/>
            </p:cNvSpPr>
            <p:nvPr/>
          </p:nvSpPr>
          <p:spPr bwMode="auto">
            <a:xfrm>
              <a:off x="3541713" y="2881313"/>
              <a:ext cx="39688" cy="3175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0" y="4"/>
                </a:cxn>
                <a:cxn ang="0">
                  <a:pos x="27" y="5"/>
                </a:cxn>
                <a:cxn ang="0">
                  <a:pos x="30" y="9"/>
                </a:cxn>
                <a:cxn ang="0">
                  <a:pos x="18" y="23"/>
                </a:cxn>
                <a:cxn ang="0">
                  <a:pos x="0" y="11"/>
                </a:cxn>
                <a:cxn ang="0">
                  <a:pos x="9" y="0"/>
                </a:cxn>
                <a:cxn ang="0">
                  <a:pos x="10" y="0"/>
                </a:cxn>
              </a:cxnLst>
              <a:rect l="0" t="0" r="r" b="b"/>
              <a:pathLst>
                <a:path w="30" h="23">
                  <a:moveTo>
                    <a:pt x="10" y="0"/>
                  </a:moveTo>
                  <a:cubicBezTo>
                    <a:pt x="13" y="1"/>
                    <a:pt x="16" y="4"/>
                    <a:pt x="20" y="4"/>
                  </a:cubicBezTo>
                  <a:cubicBezTo>
                    <a:pt x="21" y="9"/>
                    <a:pt x="25" y="5"/>
                    <a:pt x="27" y="5"/>
                  </a:cubicBezTo>
                  <a:cubicBezTo>
                    <a:pt x="29" y="5"/>
                    <a:pt x="30" y="8"/>
                    <a:pt x="30" y="9"/>
                  </a:cubicBezTo>
                  <a:cubicBezTo>
                    <a:pt x="30" y="12"/>
                    <a:pt x="23" y="23"/>
                    <a:pt x="18" y="23"/>
                  </a:cubicBezTo>
                  <a:cubicBezTo>
                    <a:pt x="11" y="23"/>
                    <a:pt x="0" y="15"/>
                    <a:pt x="0" y="11"/>
                  </a:cubicBezTo>
                  <a:cubicBezTo>
                    <a:pt x="0" y="4"/>
                    <a:pt x="3" y="0"/>
                    <a:pt x="9" y="0"/>
                  </a:cubicBezTo>
                  <a:cubicBezTo>
                    <a:pt x="9" y="0"/>
                    <a:pt x="10" y="0"/>
                    <a:pt x="1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auto">
            <a:xfrm>
              <a:off x="3030538" y="2674938"/>
              <a:ext cx="779463" cy="1258888"/>
            </a:xfrm>
            <a:custGeom>
              <a:avLst/>
              <a:gdLst/>
              <a:ahLst/>
              <a:cxnLst>
                <a:cxn ang="0">
                  <a:pos x="46" y="91"/>
                </a:cxn>
                <a:cxn ang="0">
                  <a:pos x="51" y="51"/>
                </a:cxn>
                <a:cxn ang="0">
                  <a:pos x="59" y="46"/>
                </a:cxn>
                <a:cxn ang="0">
                  <a:pos x="82" y="18"/>
                </a:cxn>
                <a:cxn ang="0">
                  <a:pos x="128" y="6"/>
                </a:cxn>
                <a:cxn ang="0">
                  <a:pos x="126" y="42"/>
                </a:cxn>
                <a:cxn ang="0">
                  <a:pos x="136" y="13"/>
                </a:cxn>
                <a:cxn ang="0">
                  <a:pos x="146" y="5"/>
                </a:cxn>
                <a:cxn ang="0">
                  <a:pos x="194" y="24"/>
                </a:cxn>
                <a:cxn ang="0">
                  <a:pos x="227" y="20"/>
                </a:cxn>
                <a:cxn ang="0">
                  <a:pos x="233" y="26"/>
                </a:cxn>
                <a:cxn ang="0">
                  <a:pos x="270" y="50"/>
                </a:cxn>
                <a:cxn ang="0">
                  <a:pos x="328" y="84"/>
                </a:cxn>
                <a:cxn ang="0">
                  <a:pos x="354" y="89"/>
                </a:cxn>
                <a:cxn ang="0">
                  <a:pos x="389" y="130"/>
                </a:cxn>
                <a:cxn ang="0">
                  <a:pos x="383" y="170"/>
                </a:cxn>
                <a:cxn ang="0">
                  <a:pos x="403" y="185"/>
                </a:cxn>
                <a:cxn ang="0">
                  <a:pos x="454" y="175"/>
                </a:cxn>
                <a:cxn ang="0">
                  <a:pos x="467" y="191"/>
                </a:cxn>
                <a:cxn ang="0">
                  <a:pos x="513" y="191"/>
                </a:cxn>
                <a:cxn ang="0">
                  <a:pos x="575" y="220"/>
                </a:cxn>
                <a:cxn ang="0">
                  <a:pos x="549" y="310"/>
                </a:cxn>
                <a:cxn ang="0">
                  <a:pos x="532" y="374"/>
                </a:cxn>
                <a:cxn ang="0">
                  <a:pos x="522" y="405"/>
                </a:cxn>
                <a:cxn ang="0">
                  <a:pos x="485" y="449"/>
                </a:cxn>
                <a:cxn ang="0">
                  <a:pos x="429" y="474"/>
                </a:cxn>
                <a:cxn ang="0">
                  <a:pos x="412" y="524"/>
                </a:cxn>
                <a:cxn ang="0">
                  <a:pos x="388" y="559"/>
                </a:cxn>
                <a:cxn ang="0">
                  <a:pos x="311" y="614"/>
                </a:cxn>
                <a:cxn ang="0">
                  <a:pos x="297" y="619"/>
                </a:cxn>
                <a:cxn ang="0">
                  <a:pos x="308" y="654"/>
                </a:cxn>
                <a:cxn ang="0">
                  <a:pos x="244" y="677"/>
                </a:cxn>
                <a:cxn ang="0">
                  <a:pos x="240" y="707"/>
                </a:cxn>
                <a:cxn ang="0">
                  <a:pos x="205" y="711"/>
                </a:cxn>
                <a:cxn ang="0">
                  <a:pos x="225" y="730"/>
                </a:cxn>
                <a:cxn ang="0">
                  <a:pos x="214" y="739"/>
                </a:cxn>
                <a:cxn ang="0">
                  <a:pos x="178" y="787"/>
                </a:cxn>
                <a:cxn ang="0">
                  <a:pos x="176" y="846"/>
                </a:cxn>
                <a:cxn ang="0">
                  <a:pos x="161" y="884"/>
                </a:cxn>
                <a:cxn ang="0">
                  <a:pos x="200" y="935"/>
                </a:cxn>
                <a:cxn ang="0">
                  <a:pos x="169" y="945"/>
                </a:cxn>
                <a:cxn ang="0">
                  <a:pos x="127" y="921"/>
                </a:cxn>
                <a:cxn ang="0">
                  <a:pos x="92" y="903"/>
                </a:cxn>
                <a:cxn ang="0">
                  <a:pos x="93" y="889"/>
                </a:cxn>
                <a:cxn ang="0">
                  <a:pos x="84" y="857"/>
                </a:cxn>
                <a:cxn ang="0">
                  <a:pos x="82" y="791"/>
                </a:cxn>
                <a:cxn ang="0">
                  <a:pos x="86" y="782"/>
                </a:cxn>
                <a:cxn ang="0">
                  <a:pos x="112" y="718"/>
                </a:cxn>
                <a:cxn ang="0">
                  <a:pos x="95" y="708"/>
                </a:cxn>
                <a:cxn ang="0">
                  <a:pos x="102" y="680"/>
                </a:cxn>
                <a:cxn ang="0">
                  <a:pos x="114" y="626"/>
                </a:cxn>
                <a:cxn ang="0">
                  <a:pos x="124" y="562"/>
                </a:cxn>
                <a:cxn ang="0">
                  <a:pos x="136" y="494"/>
                </a:cxn>
                <a:cxn ang="0">
                  <a:pos x="143" y="434"/>
                </a:cxn>
                <a:cxn ang="0">
                  <a:pos x="104" y="370"/>
                </a:cxn>
                <a:cxn ang="0">
                  <a:pos x="62" y="330"/>
                </a:cxn>
                <a:cxn ang="0">
                  <a:pos x="28" y="261"/>
                </a:cxn>
                <a:cxn ang="0">
                  <a:pos x="11" y="242"/>
                </a:cxn>
                <a:cxn ang="0">
                  <a:pos x="18" y="191"/>
                </a:cxn>
                <a:cxn ang="0">
                  <a:pos x="14" y="148"/>
                </a:cxn>
                <a:cxn ang="0">
                  <a:pos x="47" y="106"/>
                </a:cxn>
              </a:cxnLst>
              <a:rect l="0" t="0" r="r" b="b"/>
              <a:pathLst>
                <a:path w="586" h="945">
                  <a:moveTo>
                    <a:pt x="49" y="103"/>
                  </a:moveTo>
                  <a:cubicBezTo>
                    <a:pt x="49" y="102"/>
                    <a:pt x="49" y="101"/>
                    <a:pt x="49" y="100"/>
                  </a:cubicBezTo>
                  <a:cubicBezTo>
                    <a:pt x="49" y="97"/>
                    <a:pt x="46" y="94"/>
                    <a:pt x="46" y="91"/>
                  </a:cubicBezTo>
                  <a:cubicBezTo>
                    <a:pt x="46" y="85"/>
                    <a:pt x="48" y="84"/>
                    <a:pt x="48" y="79"/>
                  </a:cubicBezTo>
                  <a:cubicBezTo>
                    <a:pt x="48" y="70"/>
                    <a:pt x="40" y="71"/>
                    <a:pt x="40" y="63"/>
                  </a:cubicBezTo>
                  <a:cubicBezTo>
                    <a:pt x="40" y="57"/>
                    <a:pt x="49" y="55"/>
                    <a:pt x="51" y="51"/>
                  </a:cubicBezTo>
                  <a:cubicBezTo>
                    <a:pt x="55" y="52"/>
                    <a:pt x="53" y="52"/>
                    <a:pt x="57" y="51"/>
                  </a:cubicBezTo>
                  <a:cubicBezTo>
                    <a:pt x="57" y="50"/>
                    <a:pt x="57" y="49"/>
                    <a:pt x="57" y="48"/>
                  </a:cubicBezTo>
                  <a:cubicBezTo>
                    <a:pt x="57" y="48"/>
                    <a:pt x="58" y="46"/>
                    <a:pt x="59" y="46"/>
                  </a:cubicBezTo>
                  <a:cubicBezTo>
                    <a:pt x="59" y="42"/>
                    <a:pt x="64" y="40"/>
                    <a:pt x="66" y="39"/>
                  </a:cubicBezTo>
                  <a:cubicBezTo>
                    <a:pt x="69" y="37"/>
                    <a:pt x="69" y="31"/>
                    <a:pt x="70" y="28"/>
                  </a:cubicBezTo>
                  <a:cubicBezTo>
                    <a:pt x="72" y="21"/>
                    <a:pt x="76" y="19"/>
                    <a:pt x="82" y="18"/>
                  </a:cubicBezTo>
                  <a:cubicBezTo>
                    <a:pt x="93" y="14"/>
                    <a:pt x="100" y="12"/>
                    <a:pt x="111" y="9"/>
                  </a:cubicBezTo>
                  <a:cubicBezTo>
                    <a:pt x="117" y="7"/>
                    <a:pt x="118" y="0"/>
                    <a:pt x="124" y="0"/>
                  </a:cubicBezTo>
                  <a:cubicBezTo>
                    <a:pt x="126" y="0"/>
                    <a:pt x="128" y="5"/>
                    <a:pt x="128" y="6"/>
                  </a:cubicBezTo>
                  <a:cubicBezTo>
                    <a:pt x="128" y="9"/>
                    <a:pt x="125" y="11"/>
                    <a:pt x="123" y="11"/>
                  </a:cubicBezTo>
                  <a:cubicBezTo>
                    <a:pt x="122" y="18"/>
                    <a:pt x="119" y="25"/>
                    <a:pt x="119" y="29"/>
                  </a:cubicBezTo>
                  <a:cubicBezTo>
                    <a:pt x="119" y="34"/>
                    <a:pt x="122" y="42"/>
                    <a:pt x="126" y="42"/>
                  </a:cubicBezTo>
                  <a:cubicBezTo>
                    <a:pt x="128" y="42"/>
                    <a:pt x="131" y="37"/>
                    <a:pt x="131" y="35"/>
                  </a:cubicBezTo>
                  <a:cubicBezTo>
                    <a:pt x="131" y="30"/>
                    <a:pt x="125" y="27"/>
                    <a:pt x="125" y="21"/>
                  </a:cubicBezTo>
                  <a:cubicBezTo>
                    <a:pt x="125" y="15"/>
                    <a:pt x="132" y="16"/>
                    <a:pt x="136" y="13"/>
                  </a:cubicBezTo>
                  <a:cubicBezTo>
                    <a:pt x="147" y="13"/>
                    <a:pt x="147" y="13"/>
                    <a:pt x="147" y="13"/>
                  </a:cubicBezTo>
                  <a:cubicBezTo>
                    <a:pt x="145" y="8"/>
                    <a:pt x="139" y="10"/>
                    <a:pt x="139" y="5"/>
                  </a:cubicBezTo>
                  <a:cubicBezTo>
                    <a:pt x="146" y="5"/>
                    <a:pt x="146" y="5"/>
                    <a:pt x="146" y="5"/>
                  </a:cubicBezTo>
                  <a:cubicBezTo>
                    <a:pt x="148" y="12"/>
                    <a:pt x="158" y="14"/>
                    <a:pt x="165" y="16"/>
                  </a:cubicBezTo>
                  <a:cubicBezTo>
                    <a:pt x="165" y="20"/>
                    <a:pt x="167" y="23"/>
                    <a:pt x="170" y="24"/>
                  </a:cubicBezTo>
                  <a:cubicBezTo>
                    <a:pt x="177" y="24"/>
                    <a:pt x="190" y="24"/>
                    <a:pt x="194" y="24"/>
                  </a:cubicBezTo>
                  <a:cubicBezTo>
                    <a:pt x="194" y="28"/>
                    <a:pt x="199" y="29"/>
                    <a:pt x="203" y="29"/>
                  </a:cubicBezTo>
                  <a:cubicBezTo>
                    <a:pt x="209" y="28"/>
                    <a:pt x="214" y="28"/>
                    <a:pt x="216" y="22"/>
                  </a:cubicBezTo>
                  <a:cubicBezTo>
                    <a:pt x="217" y="21"/>
                    <a:pt x="226" y="21"/>
                    <a:pt x="227" y="20"/>
                  </a:cubicBezTo>
                  <a:cubicBezTo>
                    <a:pt x="232" y="20"/>
                    <a:pt x="240" y="21"/>
                    <a:pt x="240" y="21"/>
                  </a:cubicBezTo>
                  <a:cubicBezTo>
                    <a:pt x="238" y="23"/>
                    <a:pt x="234" y="23"/>
                    <a:pt x="233" y="22"/>
                  </a:cubicBezTo>
                  <a:cubicBezTo>
                    <a:pt x="233" y="26"/>
                    <a:pt x="233" y="26"/>
                    <a:pt x="233" y="26"/>
                  </a:cubicBezTo>
                  <a:cubicBezTo>
                    <a:pt x="236" y="32"/>
                    <a:pt x="245" y="33"/>
                    <a:pt x="252" y="36"/>
                  </a:cubicBezTo>
                  <a:cubicBezTo>
                    <a:pt x="258" y="37"/>
                    <a:pt x="256" y="44"/>
                    <a:pt x="258" y="50"/>
                  </a:cubicBezTo>
                  <a:cubicBezTo>
                    <a:pt x="270" y="50"/>
                    <a:pt x="270" y="50"/>
                    <a:pt x="270" y="50"/>
                  </a:cubicBezTo>
                  <a:cubicBezTo>
                    <a:pt x="279" y="58"/>
                    <a:pt x="283" y="57"/>
                    <a:pt x="288" y="68"/>
                  </a:cubicBezTo>
                  <a:cubicBezTo>
                    <a:pt x="289" y="70"/>
                    <a:pt x="293" y="70"/>
                    <a:pt x="295" y="70"/>
                  </a:cubicBezTo>
                  <a:cubicBezTo>
                    <a:pt x="298" y="83"/>
                    <a:pt x="316" y="81"/>
                    <a:pt x="328" y="84"/>
                  </a:cubicBezTo>
                  <a:cubicBezTo>
                    <a:pt x="340" y="84"/>
                    <a:pt x="340" y="84"/>
                    <a:pt x="340" y="84"/>
                  </a:cubicBezTo>
                  <a:cubicBezTo>
                    <a:pt x="343" y="85"/>
                    <a:pt x="350" y="89"/>
                    <a:pt x="354" y="89"/>
                  </a:cubicBezTo>
                  <a:cubicBezTo>
                    <a:pt x="354" y="89"/>
                    <a:pt x="354" y="89"/>
                    <a:pt x="354" y="89"/>
                  </a:cubicBezTo>
                  <a:cubicBezTo>
                    <a:pt x="355" y="89"/>
                    <a:pt x="356" y="89"/>
                    <a:pt x="357" y="89"/>
                  </a:cubicBezTo>
                  <a:cubicBezTo>
                    <a:pt x="364" y="89"/>
                    <a:pt x="373" y="104"/>
                    <a:pt x="381" y="106"/>
                  </a:cubicBezTo>
                  <a:cubicBezTo>
                    <a:pt x="381" y="111"/>
                    <a:pt x="386" y="125"/>
                    <a:pt x="389" y="130"/>
                  </a:cubicBezTo>
                  <a:cubicBezTo>
                    <a:pt x="391" y="134"/>
                    <a:pt x="397" y="134"/>
                    <a:pt x="397" y="139"/>
                  </a:cubicBezTo>
                  <a:cubicBezTo>
                    <a:pt x="390" y="148"/>
                    <a:pt x="377" y="152"/>
                    <a:pt x="377" y="165"/>
                  </a:cubicBezTo>
                  <a:cubicBezTo>
                    <a:pt x="377" y="170"/>
                    <a:pt x="381" y="169"/>
                    <a:pt x="383" y="170"/>
                  </a:cubicBezTo>
                  <a:cubicBezTo>
                    <a:pt x="387" y="172"/>
                    <a:pt x="390" y="176"/>
                    <a:pt x="390" y="180"/>
                  </a:cubicBezTo>
                  <a:cubicBezTo>
                    <a:pt x="401" y="180"/>
                    <a:pt x="401" y="180"/>
                    <a:pt x="401" y="180"/>
                  </a:cubicBezTo>
                  <a:cubicBezTo>
                    <a:pt x="401" y="182"/>
                    <a:pt x="402" y="185"/>
                    <a:pt x="403" y="185"/>
                  </a:cubicBezTo>
                  <a:cubicBezTo>
                    <a:pt x="405" y="185"/>
                    <a:pt x="407" y="182"/>
                    <a:pt x="408" y="180"/>
                  </a:cubicBezTo>
                  <a:cubicBezTo>
                    <a:pt x="413" y="173"/>
                    <a:pt x="418" y="164"/>
                    <a:pt x="425" y="164"/>
                  </a:cubicBezTo>
                  <a:cubicBezTo>
                    <a:pt x="433" y="164"/>
                    <a:pt x="449" y="172"/>
                    <a:pt x="454" y="175"/>
                  </a:cubicBezTo>
                  <a:cubicBezTo>
                    <a:pt x="458" y="178"/>
                    <a:pt x="462" y="177"/>
                    <a:pt x="463" y="180"/>
                  </a:cubicBezTo>
                  <a:cubicBezTo>
                    <a:pt x="464" y="184"/>
                    <a:pt x="464" y="187"/>
                    <a:pt x="464" y="191"/>
                  </a:cubicBezTo>
                  <a:cubicBezTo>
                    <a:pt x="467" y="191"/>
                    <a:pt x="467" y="191"/>
                    <a:pt x="467" y="191"/>
                  </a:cubicBezTo>
                  <a:cubicBezTo>
                    <a:pt x="471" y="190"/>
                    <a:pt x="472" y="186"/>
                    <a:pt x="476" y="186"/>
                  </a:cubicBezTo>
                  <a:cubicBezTo>
                    <a:pt x="486" y="186"/>
                    <a:pt x="487" y="194"/>
                    <a:pt x="496" y="194"/>
                  </a:cubicBezTo>
                  <a:cubicBezTo>
                    <a:pt x="513" y="191"/>
                    <a:pt x="513" y="191"/>
                    <a:pt x="513" y="191"/>
                  </a:cubicBezTo>
                  <a:cubicBezTo>
                    <a:pt x="521" y="193"/>
                    <a:pt x="529" y="196"/>
                    <a:pt x="534" y="198"/>
                  </a:cubicBezTo>
                  <a:cubicBezTo>
                    <a:pt x="538" y="205"/>
                    <a:pt x="551" y="217"/>
                    <a:pt x="558" y="220"/>
                  </a:cubicBezTo>
                  <a:cubicBezTo>
                    <a:pt x="565" y="221"/>
                    <a:pt x="569" y="219"/>
                    <a:pt x="575" y="220"/>
                  </a:cubicBezTo>
                  <a:cubicBezTo>
                    <a:pt x="584" y="223"/>
                    <a:pt x="586" y="232"/>
                    <a:pt x="586" y="242"/>
                  </a:cubicBezTo>
                  <a:cubicBezTo>
                    <a:pt x="586" y="274"/>
                    <a:pt x="568" y="283"/>
                    <a:pt x="556" y="301"/>
                  </a:cubicBezTo>
                  <a:cubicBezTo>
                    <a:pt x="553" y="305"/>
                    <a:pt x="551" y="306"/>
                    <a:pt x="549" y="310"/>
                  </a:cubicBezTo>
                  <a:cubicBezTo>
                    <a:pt x="544" y="317"/>
                    <a:pt x="540" y="317"/>
                    <a:pt x="535" y="322"/>
                  </a:cubicBezTo>
                  <a:cubicBezTo>
                    <a:pt x="529" y="328"/>
                    <a:pt x="535" y="343"/>
                    <a:pt x="535" y="353"/>
                  </a:cubicBezTo>
                  <a:cubicBezTo>
                    <a:pt x="535" y="361"/>
                    <a:pt x="532" y="369"/>
                    <a:pt x="532" y="374"/>
                  </a:cubicBezTo>
                  <a:cubicBezTo>
                    <a:pt x="532" y="377"/>
                    <a:pt x="530" y="378"/>
                    <a:pt x="530" y="380"/>
                  </a:cubicBezTo>
                  <a:cubicBezTo>
                    <a:pt x="528" y="382"/>
                    <a:pt x="524" y="386"/>
                    <a:pt x="524" y="390"/>
                  </a:cubicBezTo>
                  <a:cubicBezTo>
                    <a:pt x="524" y="394"/>
                    <a:pt x="523" y="403"/>
                    <a:pt x="522" y="405"/>
                  </a:cubicBezTo>
                  <a:cubicBezTo>
                    <a:pt x="515" y="415"/>
                    <a:pt x="513" y="419"/>
                    <a:pt x="506" y="428"/>
                  </a:cubicBezTo>
                  <a:cubicBezTo>
                    <a:pt x="505" y="431"/>
                    <a:pt x="505" y="436"/>
                    <a:pt x="504" y="438"/>
                  </a:cubicBezTo>
                  <a:cubicBezTo>
                    <a:pt x="502" y="443"/>
                    <a:pt x="492" y="449"/>
                    <a:pt x="485" y="449"/>
                  </a:cubicBezTo>
                  <a:cubicBezTo>
                    <a:pt x="476" y="449"/>
                    <a:pt x="470" y="449"/>
                    <a:pt x="463" y="452"/>
                  </a:cubicBezTo>
                  <a:cubicBezTo>
                    <a:pt x="461" y="453"/>
                    <a:pt x="460" y="455"/>
                    <a:pt x="459" y="457"/>
                  </a:cubicBezTo>
                  <a:cubicBezTo>
                    <a:pt x="448" y="467"/>
                    <a:pt x="437" y="461"/>
                    <a:pt x="429" y="474"/>
                  </a:cubicBezTo>
                  <a:cubicBezTo>
                    <a:pt x="426" y="479"/>
                    <a:pt x="420" y="479"/>
                    <a:pt x="416" y="483"/>
                  </a:cubicBezTo>
                  <a:cubicBezTo>
                    <a:pt x="411" y="489"/>
                    <a:pt x="412" y="495"/>
                    <a:pt x="412" y="503"/>
                  </a:cubicBezTo>
                  <a:cubicBezTo>
                    <a:pt x="412" y="524"/>
                    <a:pt x="412" y="524"/>
                    <a:pt x="412" y="524"/>
                  </a:cubicBezTo>
                  <a:cubicBezTo>
                    <a:pt x="403" y="528"/>
                    <a:pt x="398" y="536"/>
                    <a:pt x="394" y="545"/>
                  </a:cubicBezTo>
                  <a:cubicBezTo>
                    <a:pt x="394" y="545"/>
                    <a:pt x="394" y="545"/>
                    <a:pt x="394" y="545"/>
                  </a:cubicBezTo>
                  <a:cubicBezTo>
                    <a:pt x="391" y="550"/>
                    <a:pt x="391" y="553"/>
                    <a:pt x="388" y="559"/>
                  </a:cubicBezTo>
                  <a:cubicBezTo>
                    <a:pt x="380" y="571"/>
                    <a:pt x="371" y="572"/>
                    <a:pt x="364" y="584"/>
                  </a:cubicBezTo>
                  <a:cubicBezTo>
                    <a:pt x="355" y="597"/>
                    <a:pt x="351" y="619"/>
                    <a:pt x="331" y="619"/>
                  </a:cubicBezTo>
                  <a:cubicBezTo>
                    <a:pt x="324" y="619"/>
                    <a:pt x="314" y="614"/>
                    <a:pt x="311" y="614"/>
                  </a:cubicBezTo>
                  <a:cubicBezTo>
                    <a:pt x="305" y="614"/>
                    <a:pt x="299" y="609"/>
                    <a:pt x="293" y="609"/>
                  </a:cubicBezTo>
                  <a:cubicBezTo>
                    <a:pt x="291" y="609"/>
                    <a:pt x="289" y="610"/>
                    <a:pt x="289" y="611"/>
                  </a:cubicBezTo>
                  <a:cubicBezTo>
                    <a:pt x="289" y="615"/>
                    <a:pt x="296" y="617"/>
                    <a:pt x="297" y="619"/>
                  </a:cubicBezTo>
                  <a:cubicBezTo>
                    <a:pt x="300" y="622"/>
                    <a:pt x="300" y="627"/>
                    <a:pt x="302" y="632"/>
                  </a:cubicBezTo>
                  <a:cubicBezTo>
                    <a:pt x="304" y="637"/>
                    <a:pt x="311" y="637"/>
                    <a:pt x="311" y="642"/>
                  </a:cubicBezTo>
                  <a:cubicBezTo>
                    <a:pt x="311" y="647"/>
                    <a:pt x="311" y="650"/>
                    <a:pt x="308" y="654"/>
                  </a:cubicBezTo>
                  <a:cubicBezTo>
                    <a:pt x="304" y="660"/>
                    <a:pt x="301" y="663"/>
                    <a:pt x="297" y="667"/>
                  </a:cubicBezTo>
                  <a:cubicBezTo>
                    <a:pt x="289" y="675"/>
                    <a:pt x="280" y="673"/>
                    <a:pt x="270" y="676"/>
                  </a:cubicBezTo>
                  <a:cubicBezTo>
                    <a:pt x="263" y="678"/>
                    <a:pt x="248" y="673"/>
                    <a:pt x="244" y="677"/>
                  </a:cubicBezTo>
                  <a:cubicBezTo>
                    <a:pt x="238" y="683"/>
                    <a:pt x="243" y="696"/>
                    <a:pt x="240" y="703"/>
                  </a:cubicBezTo>
                  <a:cubicBezTo>
                    <a:pt x="240" y="702"/>
                    <a:pt x="240" y="702"/>
                    <a:pt x="240" y="702"/>
                  </a:cubicBezTo>
                  <a:cubicBezTo>
                    <a:pt x="240" y="703"/>
                    <a:pt x="240" y="706"/>
                    <a:pt x="240" y="707"/>
                  </a:cubicBezTo>
                  <a:cubicBezTo>
                    <a:pt x="240" y="709"/>
                    <a:pt x="233" y="712"/>
                    <a:pt x="229" y="712"/>
                  </a:cubicBezTo>
                  <a:cubicBezTo>
                    <a:pt x="220" y="712"/>
                    <a:pt x="218" y="706"/>
                    <a:pt x="210" y="706"/>
                  </a:cubicBezTo>
                  <a:cubicBezTo>
                    <a:pt x="207" y="706"/>
                    <a:pt x="205" y="709"/>
                    <a:pt x="205" y="711"/>
                  </a:cubicBezTo>
                  <a:cubicBezTo>
                    <a:pt x="205" y="717"/>
                    <a:pt x="211" y="729"/>
                    <a:pt x="214" y="729"/>
                  </a:cubicBezTo>
                  <a:cubicBezTo>
                    <a:pt x="217" y="729"/>
                    <a:pt x="219" y="726"/>
                    <a:pt x="221" y="726"/>
                  </a:cubicBezTo>
                  <a:cubicBezTo>
                    <a:pt x="222" y="728"/>
                    <a:pt x="225" y="728"/>
                    <a:pt x="225" y="730"/>
                  </a:cubicBezTo>
                  <a:cubicBezTo>
                    <a:pt x="225" y="733"/>
                    <a:pt x="221" y="736"/>
                    <a:pt x="220" y="736"/>
                  </a:cubicBezTo>
                  <a:cubicBezTo>
                    <a:pt x="215" y="736"/>
                    <a:pt x="213" y="732"/>
                    <a:pt x="209" y="732"/>
                  </a:cubicBezTo>
                  <a:cubicBezTo>
                    <a:pt x="209" y="737"/>
                    <a:pt x="211" y="738"/>
                    <a:pt x="214" y="739"/>
                  </a:cubicBezTo>
                  <a:cubicBezTo>
                    <a:pt x="206" y="747"/>
                    <a:pt x="206" y="755"/>
                    <a:pt x="203" y="766"/>
                  </a:cubicBezTo>
                  <a:cubicBezTo>
                    <a:pt x="202" y="770"/>
                    <a:pt x="194" y="771"/>
                    <a:pt x="191" y="771"/>
                  </a:cubicBezTo>
                  <a:cubicBezTo>
                    <a:pt x="184" y="773"/>
                    <a:pt x="178" y="779"/>
                    <a:pt x="178" y="787"/>
                  </a:cubicBezTo>
                  <a:cubicBezTo>
                    <a:pt x="178" y="804"/>
                    <a:pt x="198" y="798"/>
                    <a:pt x="198" y="811"/>
                  </a:cubicBezTo>
                  <a:cubicBezTo>
                    <a:pt x="198" y="824"/>
                    <a:pt x="187" y="825"/>
                    <a:pt x="181" y="831"/>
                  </a:cubicBezTo>
                  <a:cubicBezTo>
                    <a:pt x="177" y="835"/>
                    <a:pt x="178" y="841"/>
                    <a:pt x="176" y="846"/>
                  </a:cubicBezTo>
                  <a:cubicBezTo>
                    <a:pt x="173" y="852"/>
                    <a:pt x="166" y="850"/>
                    <a:pt x="162" y="854"/>
                  </a:cubicBezTo>
                  <a:cubicBezTo>
                    <a:pt x="156" y="859"/>
                    <a:pt x="154" y="865"/>
                    <a:pt x="154" y="874"/>
                  </a:cubicBezTo>
                  <a:cubicBezTo>
                    <a:pt x="154" y="878"/>
                    <a:pt x="158" y="883"/>
                    <a:pt x="161" y="884"/>
                  </a:cubicBezTo>
                  <a:cubicBezTo>
                    <a:pt x="169" y="888"/>
                    <a:pt x="168" y="908"/>
                    <a:pt x="174" y="914"/>
                  </a:cubicBezTo>
                  <a:cubicBezTo>
                    <a:pt x="184" y="924"/>
                    <a:pt x="196" y="928"/>
                    <a:pt x="207" y="934"/>
                  </a:cubicBezTo>
                  <a:cubicBezTo>
                    <a:pt x="206" y="936"/>
                    <a:pt x="203" y="935"/>
                    <a:pt x="200" y="935"/>
                  </a:cubicBezTo>
                  <a:cubicBezTo>
                    <a:pt x="194" y="935"/>
                    <a:pt x="183" y="943"/>
                    <a:pt x="179" y="943"/>
                  </a:cubicBezTo>
                  <a:cubicBezTo>
                    <a:pt x="176" y="943"/>
                    <a:pt x="176" y="943"/>
                    <a:pt x="174" y="943"/>
                  </a:cubicBezTo>
                  <a:cubicBezTo>
                    <a:pt x="173" y="943"/>
                    <a:pt x="171" y="945"/>
                    <a:pt x="169" y="945"/>
                  </a:cubicBezTo>
                  <a:cubicBezTo>
                    <a:pt x="165" y="945"/>
                    <a:pt x="162" y="945"/>
                    <a:pt x="157" y="945"/>
                  </a:cubicBezTo>
                  <a:cubicBezTo>
                    <a:pt x="147" y="945"/>
                    <a:pt x="151" y="933"/>
                    <a:pt x="143" y="931"/>
                  </a:cubicBezTo>
                  <a:cubicBezTo>
                    <a:pt x="137" y="929"/>
                    <a:pt x="127" y="929"/>
                    <a:pt x="127" y="921"/>
                  </a:cubicBezTo>
                  <a:cubicBezTo>
                    <a:pt x="124" y="921"/>
                    <a:pt x="122" y="921"/>
                    <a:pt x="119" y="921"/>
                  </a:cubicBezTo>
                  <a:cubicBezTo>
                    <a:pt x="115" y="921"/>
                    <a:pt x="114" y="917"/>
                    <a:pt x="114" y="915"/>
                  </a:cubicBezTo>
                  <a:cubicBezTo>
                    <a:pt x="102" y="915"/>
                    <a:pt x="98" y="909"/>
                    <a:pt x="92" y="903"/>
                  </a:cubicBezTo>
                  <a:cubicBezTo>
                    <a:pt x="91" y="902"/>
                    <a:pt x="88" y="900"/>
                    <a:pt x="88" y="899"/>
                  </a:cubicBezTo>
                  <a:cubicBezTo>
                    <a:pt x="88" y="895"/>
                    <a:pt x="96" y="895"/>
                    <a:pt x="97" y="891"/>
                  </a:cubicBezTo>
                  <a:cubicBezTo>
                    <a:pt x="95" y="891"/>
                    <a:pt x="94" y="890"/>
                    <a:pt x="93" y="889"/>
                  </a:cubicBezTo>
                  <a:cubicBezTo>
                    <a:pt x="94" y="887"/>
                    <a:pt x="96" y="884"/>
                    <a:pt x="96" y="882"/>
                  </a:cubicBezTo>
                  <a:cubicBezTo>
                    <a:pt x="96" y="871"/>
                    <a:pt x="84" y="873"/>
                    <a:pt x="84" y="863"/>
                  </a:cubicBezTo>
                  <a:cubicBezTo>
                    <a:pt x="84" y="860"/>
                    <a:pt x="84" y="859"/>
                    <a:pt x="84" y="857"/>
                  </a:cubicBezTo>
                  <a:cubicBezTo>
                    <a:pt x="84" y="848"/>
                    <a:pt x="78" y="832"/>
                    <a:pt x="78" y="825"/>
                  </a:cubicBezTo>
                  <a:cubicBezTo>
                    <a:pt x="78" y="817"/>
                    <a:pt x="88" y="814"/>
                    <a:pt x="88" y="807"/>
                  </a:cubicBezTo>
                  <a:cubicBezTo>
                    <a:pt x="88" y="803"/>
                    <a:pt x="83" y="796"/>
                    <a:pt x="82" y="791"/>
                  </a:cubicBezTo>
                  <a:cubicBezTo>
                    <a:pt x="82" y="787"/>
                    <a:pt x="82" y="787"/>
                    <a:pt x="82" y="787"/>
                  </a:cubicBezTo>
                  <a:cubicBezTo>
                    <a:pt x="82" y="787"/>
                    <a:pt x="82" y="787"/>
                    <a:pt x="82" y="787"/>
                  </a:cubicBezTo>
                  <a:cubicBezTo>
                    <a:pt x="82" y="784"/>
                    <a:pt x="84" y="782"/>
                    <a:pt x="86" y="782"/>
                  </a:cubicBezTo>
                  <a:cubicBezTo>
                    <a:pt x="94" y="782"/>
                    <a:pt x="91" y="790"/>
                    <a:pt x="98" y="790"/>
                  </a:cubicBezTo>
                  <a:cubicBezTo>
                    <a:pt x="112" y="725"/>
                    <a:pt x="112" y="725"/>
                    <a:pt x="112" y="725"/>
                  </a:cubicBezTo>
                  <a:cubicBezTo>
                    <a:pt x="112" y="718"/>
                    <a:pt x="112" y="718"/>
                    <a:pt x="112" y="718"/>
                  </a:cubicBezTo>
                  <a:cubicBezTo>
                    <a:pt x="111" y="718"/>
                    <a:pt x="109" y="717"/>
                    <a:pt x="108" y="718"/>
                  </a:cubicBezTo>
                  <a:cubicBezTo>
                    <a:pt x="105" y="719"/>
                    <a:pt x="105" y="723"/>
                    <a:pt x="102" y="723"/>
                  </a:cubicBezTo>
                  <a:cubicBezTo>
                    <a:pt x="98" y="723"/>
                    <a:pt x="95" y="713"/>
                    <a:pt x="95" y="708"/>
                  </a:cubicBezTo>
                  <a:cubicBezTo>
                    <a:pt x="95" y="699"/>
                    <a:pt x="98" y="696"/>
                    <a:pt x="100" y="688"/>
                  </a:cubicBezTo>
                  <a:cubicBezTo>
                    <a:pt x="103" y="688"/>
                    <a:pt x="104" y="687"/>
                    <a:pt x="104" y="685"/>
                  </a:cubicBezTo>
                  <a:cubicBezTo>
                    <a:pt x="104" y="683"/>
                    <a:pt x="102" y="680"/>
                    <a:pt x="102" y="680"/>
                  </a:cubicBezTo>
                  <a:cubicBezTo>
                    <a:pt x="100" y="680"/>
                    <a:pt x="99" y="668"/>
                    <a:pt x="99" y="665"/>
                  </a:cubicBezTo>
                  <a:cubicBezTo>
                    <a:pt x="99" y="655"/>
                    <a:pt x="106" y="645"/>
                    <a:pt x="109" y="639"/>
                  </a:cubicBezTo>
                  <a:cubicBezTo>
                    <a:pt x="111" y="635"/>
                    <a:pt x="112" y="629"/>
                    <a:pt x="114" y="626"/>
                  </a:cubicBezTo>
                  <a:cubicBezTo>
                    <a:pt x="116" y="624"/>
                    <a:pt x="118" y="625"/>
                    <a:pt x="118" y="623"/>
                  </a:cubicBezTo>
                  <a:cubicBezTo>
                    <a:pt x="121" y="613"/>
                    <a:pt x="121" y="605"/>
                    <a:pt x="124" y="595"/>
                  </a:cubicBezTo>
                  <a:cubicBezTo>
                    <a:pt x="124" y="562"/>
                    <a:pt x="124" y="562"/>
                    <a:pt x="124" y="562"/>
                  </a:cubicBezTo>
                  <a:cubicBezTo>
                    <a:pt x="121" y="554"/>
                    <a:pt x="126" y="548"/>
                    <a:pt x="126" y="541"/>
                  </a:cubicBezTo>
                  <a:cubicBezTo>
                    <a:pt x="126" y="524"/>
                    <a:pt x="136" y="513"/>
                    <a:pt x="136" y="498"/>
                  </a:cubicBezTo>
                  <a:cubicBezTo>
                    <a:pt x="136" y="497"/>
                    <a:pt x="136" y="495"/>
                    <a:pt x="136" y="494"/>
                  </a:cubicBezTo>
                  <a:cubicBezTo>
                    <a:pt x="136" y="491"/>
                    <a:pt x="138" y="483"/>
                    <a:pt x="139" y="478"/>
                  </a:cubicBezTo>
                  <a:cubicBezTo>
                    <a:pt x="139" y="465"/>
                    <a:pt x="139" y="465"/>
                    <a:pt x="139" y="459"/>
                  </a:cubicBezTo>
                  <a:cubicBezTo>
                    <a:pt x="139" y="453"/>
                    <a:pt x="143" y="441"/>
                    <a:pt x="143" y="434"/>
                  </a:cubicBezTo>
                  <a:cubicBezTo>
                    <a:pt x="143" y="429"/>
                    <a:pt x="141" y="403"/>
                    <a:pt x="140" y="399"/>
                  </a:cubicBezTo>
                  <a:cubicBezTo>
                    <a:pt x="136" y="388"/>
                    <a:pt x="128" y="381"/>
                    <a:pt x="121" y="377"/>
                  </a:cubicBezTo>
                  <a:cubicBezTo>
                    <a:pt x="114" y="374"/>
                    <a:pt x="109" y="375"/>
                    <a:pt x="104" y="370"/>
                  </a:cubicBezTo>
                  <a:cubicBezTo>
                    <a:pt x="99" y="365"/>
                    <a:pt x="96" y="363"/>
                    <a:pt x="90" y="362"/>
                  </a:cubicBezTo>
                  <a:cubicBezTo>
                    <a:pt x="78" y="358"/>
                    <a:pt x="72" y="351"/>
                    <a:pt x="64" y="343"/>
                  </a:cubicBezTo>
                  <a:cubicBezTo>
                    <a:pt x="60" y="340"/>
                    <a:pt x="62" y="335"/>
                    <a:pt x="62" y="330"/>
                  </a:cubicBezTo>
                  <a:cubicBezTo>
                    <a:pt x="62" y="323"/>
                    <a:pt x="55" y="319"/>
                    <a:pt x="53" y="313"/>
                  </a:cubicBezTo>
                  <a:cubicBezTo>
                    <a:pt x="50" y="302"/>
                    <a:pt x="41" y="294"/>
                    <a:pt x="38" y="285"/>
                  </a:cubicBezTo>
                  <a:cubicBezTo>
                    <a:pt x="35" y="275"/>
                    <a:pt x="32" y="269"/>
                    <a:pt x="28" y="261"/>
                  </a:cubicBezTo>
                  <a:cubicBezTo>
                    <a:pt x="27" y="258"/>
                    <a:pt x="24" y="259"/>
                    <a:pt x="23" y="257"/>
                  </a:cubicBezTo>
                  <a:cubicBezTo>
                    <a:pt x="20" y="254"/>
                    <a:pt x="19" y="248"/>
                    <a:pt x="17" y="245"/>
                  </a:cubicBezTo>
                  <a:cubicBezTo>
                    <a:pt x="16" y="242"/>
                    <a:pt x="12" y="243"/>
                    <a:pt x="11" y="242"/>
                  </a:cubicBezTo>
                  <a:cubicBezTo>
                    <a:pt x="6" y="237"/>
                    <a:pt x="0" y="228"/>
                    <a:pt x="0" y="220"/>
                  </a:cubicBezTo>
                  <a:cubicBezTo>
                    <a:pt x="0" y="215"/>
                    <a:pt x="3" y="209"/>
                    <a:pt x="5" y="207"/>
                  </a:cubicBezTo>
                  <a:cubicBezTo>
                    <a:pt x="8" y="200"/>
                    <a:pt x="16" y="198"/>
                    <a:pt x="18" y="191"/>
                  </a:cubicBezTo>
                  <a:cubicBezTo>
                    <a:pt x="14" y="189"/>
                    <a:pt x="15" y="191"/>
                    <a:pt x="12" y="191"/>
                  </a:cubicBezTo>
                  <a:cubicBezTo>
                    <a:pt x="5" y="191"/>
                    <a:pt x="5" y="182"/>
                    <a:pt x="5" y="176"/>
                  </a:cubicBezTo>
                  <a:cubicBezTo>
                    <a:pt x="5" y="166"/>
                    <a:pt x="16" y="168"/>
                    <a:pt x="14" y="148"/>
                  </a:cubicBezTo>
                  <a:cubicBezTo>
                    <a:pt x="26" y="148"/>
                    <a:pt x="29" y="136"/>
                    <a:pt x="32" y="129"/>
                  </a:cubicBezTo>
                  <a:cubicBezTo>
                    <a:pt x="37" y="119"/>
                    <a:pt x="49" y="123"/>
                    <a:pt x="51" y="111"/>
                  </a:cubicBezTo>
                  <a:cubicBezTo>
                    <a:pt x="49" y="110"/>
                    <a:pt x="47" y="107"/>
                    <a:pt x="47" y="106"/>
                  </a:cubicBezTo>
                  <a:cubicBezTo>
                    <a:pt x="49" y="103"/>
                    <a:pt x="49" y="103"/>
                    <a:pt x="49" y="10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1" name="Group 277"/>
          <p:cNvGrpSpPr/>
          <p:nvPr/>
        </p:nvGrpSpPr>
        <p:grpSpPr>
          <a:xfrm>
            <a:off x="1086795" y="2119807"/>
            <a:ext cx="2896426" cy="2017915"/>
            <a:chOff x="1585913" y="960438"/>
            <a:chExt cx="2590800" cy="1804987"/>
          </a:xfrm>
          <a:solidFill>
            <a:srgbClr val="29B9A6"/>
          </a:solidFill>
        </p:grpSpPr>
        <p:sp>
          <p:nvSpPr>
            <p:cNvPr id="32" name="Freeform 21"/>
            <p:cNvSpPr>
              <a:spLocks/>
            </p:cNvSpPr>
            <p:nvPr/>
          </p:nvSpPr>
          <p:spPr bwMode="auto">
            <a:xfrm>
              <a:off x="3359150" y="2703513"/>
              <a:ext cx="12700" cy="1428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0"/>
                </a:cxn>
                <a:cxn ang="0">
                  <a:pos x="5" y="0"/>
                </a:cxn>
                <a:cxn ang="0">
                  <a:pos x="0" y="9"/>
                </a:cxn>
                <a:cxn ang="0">
                  <a:pos x="4" y="9"/>
                </a:cxn>
                <a:cxn ang="0">
                  <a:pos x="9" y="4"/>
                </a:cxn>
              </a:cxnLst>
              <a:rect l="0" t="0" r="r" b="b"/>
              <a:pathLst>
                <a:path w="9" h="11">
                  <a:moveTo>
                    <a:pt x="9" y="4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  <a:cubicBezTo>
                    <a:pt x="2" y="0"/>
                    <a:pt x="0" y="5"/>
                    <a:pt x="0" y="9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6" y="9"/>
                    <a:pt x="8" y="5"/>
                    <a:pt x="9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3989388" y="1552575"/>
              <a:ext cx="169863" cy="77788"/>
            </a:xfrm>
            <a:custGeom>
              <a:avLst/>
              <a:gdLst/>
              <a:ahLst/>
              <a:cxnLst>
                <a:cxn ang="0">
                  <a:pos x="127" y="31"/>
                </a:cxn>
                <a:cxn ang="0">
                  <a:pos x="108" y="47"/>
                </a:cxn>
                <a:cxn ang="0">
                  <a:pos x="74" y="58"/>
                </a:cxn>
                <a:cxn ang="0">
                  <a:pos x="34" y="50"/>
                </a:cxn>
                <a:cxn ang="0">
                  <a:pos x="14" y="42"/>
                </a:cxn>
                <a:cxn ang="0">
                  <a:pos x="18" y="40"/>
                </a:cxn>
                <a:cxn ang="0">
                  <a:pos x="21" y="27"/>
                </a:cxn>
                <a:cxn ang="0">
                  <a:pos x="2" y="25"/>
                </a:cxn>
                <a:cxn ang="0">
                  <a:pos x="25" y="21"/>
                </a:cxn>
                <a:cxn ang="0">
                  <a:pos x="23" y="18"/>
                </a:cxn>
                <a:cxn ang="0">
                  <a:pos x="0" y="8"/>
                </a:cxn>
                <a:cxn ang="0">
                  <a:pos x="9" y="9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1" y="0"/>
                </a:cxn>
                <a:cxn ang="0">
                  <a:pos x="23" y="7"/>
                </a:cxn>
                <a:cxn ang="0">
                  <a:pos x="30" y="16"/>
                </a:cxn>
                <a:cxn ang="0">
                  <a:pos x="38" y="13"/>
                </a:cxn>
                <a:cxn ang="0">
                  <a:pos x="38" y="8"/>
                </a:cxn>
                <a:cxn ang="0">
                  <a:pos x="44" y="12"/>
                </a:cxn>
                <a:cxn ang="0">
                  <a:pos x="54" y="9"/>
                </a:cxn>
                <a:cxn ang="0">
                  <a:pos x="60" y="12"/>
                </a:cxn>
                <a:cxn ang="0">
                  <a:pos x="60" y="8"/>
                </a:cxn>
                <a:cxn ang="0">
                  <a:pos x="74" y="9"/>
                </a:cxn>
                <a:cxn ang="0">
                  <a:pos x="89" y="8"/>
                </a:cxn>
                <a:cxn ang="0">
                  <a:pos x="91" y="1"/>
                </a:cxn>
                <a:cxn ang="0">
                  <a:pos x="96" y="1"/>
                </a:cxn>
                <a:cxn ang="0">
                  <a:pos x="104" y="7"/>
                </a:cxn>
                <a:cxn ang="0">
                  <a:pos x="115" y="4"/>
                </a:cxn>
                <a:cxn ang="0">
                  <a:pos x="112" y="8"/>
                </a:cxn>
                <a:cxn ang="0">
                  <a:pos x="128" y="30"/>
                </a:cxn>
                <a:cxn ang="0">
                  <a:pos x="127" y="31"/>
                </a:cxn>
              </a:cxnLst>
              <a:rect l="0" t="0" r="r" b="b"/>
              <a:pathLst>
                <a:path w="128" h="58">
                  <a:moveTo>
                    <a:pt x="127" y="31"/>
                  </a:moveTo>
                  <a:cubicBezTo>
                    <a:pt x="124" y="38"/>
                    <a:pt x="113" y="45"/>
                    <a:pt x="108" y="47"/>
                  </a:cubicBezTo>
                  <a:cubicBezTo>
                    <a:pt x="97" y="51"/>
                    <a:pt x="89" y="58"/>
                    <a:pt x="74" y="58"/>
                  </a:cubicBezTo>
                  <a:cubicBezTo>
                    <a:pt x="57" y="58"/>
                    <a:pt x="46" y="54"/>
                    <a:pt x="34" y="50"/>
                  </a:cubicBezTo>
                  <a:cubicBezTo>
                    <a:pt x="28" y="49"/>
                    <a:pt x="24" y="42"/>
                    <a:pt x="14" y="42"/>
                  </a:cubicBezTo>
                  <a:cubicBezTo>
                    <a:pt x="16" y="41"/>
                    <a:pt x="17" y="40"/>
                    <a:pt x="18" y="40"/>
                  </a:cubicBezTo>
                  <a:cubicBezTo>
                    <a:pt x="18" y="34"/>
                    <a:pt x="20" y="32"/>
                    <a:pt x="21" y="27"/>
                  </a:cubicBezTo>
                  <a:cubicBezTo>
                    <a:pt x="14" y="25"/>
                    <a:pt x="6" y="30"/>
                    <a:pt x="2" y="25"/>
                  </a:cubicBezTo>
                  <a:cubicBezTo>
                    <a:pt x="8" y="25"/>
                    <a:pt x="20" y="23"/>
                    <a:pt x="25" y="21"/>
                  </a:cubicBezTo>
                  <a:cubicBezTo>
                    <a:pt x="23" y="20"/>
                    <a:pt x="23" y="19"/>
                    <a:pt x="23" y="18"/>
                  </a:cubicBezTo>
                  <a:cubicBezTo>
                    <a:pt x="18" y="18"/>
                    <a:pt x="1" y="13"/>
                    <a:pt x="0" y="8"/>
                  </a:cubicBezTo>
                  <a:cubicBezTo>
                    <a:pt x="4" y="7"/>
                    <a:pt x="7" y="8"/>
                    <a:pt x="9" y="9"/>
                  </a:cubicBezTo>
                  <a:cubicBezTo>
                    <a:pt x="9" y="8"/>
                    <a:pt x="9" y="7"/>
                    <a:pt x="9" y="5"/>
                  </a:cubicBezTo>
                  <a:cubicBezTo>
                    <a:pt x="13" y="5"/>
                    <a:pt x="14" y="0"/>
                    <a:pt x="17" y="0"/>
                  </a:cubicBezTo>
                  <a:cubicBezTo>
                    <a:pt x="18" y="0"/>
                    <a:pt x="19" y="0"/>
                    <a:pt x="21" y="0"/>
                  </a:cubicBezTo>
                  <a:cubicBezTo>
                    <a:pt x="21" y="3"/>
                    <a:pt x="23" y="4"/>
                    <a:pt x="23" y="7"/>
                  </a:cubicBezTo>
                  <a:cubicBezTo>
                    <a:pt x="23" y="10"/>
                    <a:pt x="27" y="16"/>
                    <a:pt x="30" y="16"/>
                  </a:cubicBezTo>
                  <a:cubicBezTo>
                    <a:pt x="33" y="16"/>
                    <a:pt x="36" y="14"/>
                    <a:pt x="38" y="13"/>
                  </a:cubicBezTo>
                  <a:cubicBezTo>
                    <a:pt x="37" y="10"/>
                    <a:pt x="37" y="9"/>
                    <a:pt x="38" y="8"/>
                  </a:cubicBezTo>
                  <a:cubicBezTo>
                    <a:pt x="40" y="9"/>
                    <a:pt x="41" y="12"/>
                    <a:pt x="44" y="12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8" y="10"/>
                    <a:pt x="59" y="11"/>
                    <a:pt x="60" y="12"/>
                  </a:cubicBezTo>
                  <a:cubicBezTo>
                    <a:pt x="60" y="11"/>
                    <a:pt x="60" y="9"/>
                    <a:pt x="60" y="8"/>
                  </a:cubicBezTo>
                  <a:cubicBezTo>
                    <a:pt x="67" y="8"/>
                    <a:pt x="70" y="9"/>
                    <a:pt x="74" y="9"/>
                  </a:cubicBezTo>
                  <a:cubicBezTo>
                    <a:pt x="80" y="9"/>
                    <a:pt x="85" y="4"/>
                    <a:pt x="89" y="8"/>
                  </a:cubicBezTo>
                  <a:cubicBezTo>
                    <a:pt x="89" y="4"/>
                    <a:pt x="90" y="3"/>
                    <a:pt x="91" y="1"/>
                  </a:cubicBezTo>
                  <a:cubicBezTo>
                    <a:pt x="94" y="2"/>
                    <a:pt x="94" y="2"/>
                    <a:pt x="96" y="1"/>
                  </a:cubicBezTo>
                  <a:cubicBezTo>
                    <a:pt x="96" y="6"/>
                    <a:pt x="100" y="7"/>
                    <a:pt x="104" y="7"/>
                  </a:cubicBezTo>
                  <a:cubicBezTo>
                    <a:pt x="108" y="7"/>
                    <a:pt x="111" y="4"/>
                    <a:pt x="115" y="4"/>
                  </a:cubicBezTo>
                  <a:cubicBezTo>
                    <a:pt x="113" y="5"/>
                    <a:pt x="112" y="7"/>
                    <a:pt x="112" y="8"/>
                  </a:cubicBezTo>
                  <a:cubicBezTo>
                    <a:pt x="112" y="21"/>
                    <a:pt x="128" y="18"/>
                    <a:pt x="128" y="30"/>
                  </a:cubicBezTo>
                  <a:lnTo>
                    <a:pt x="127" y="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40"/>
            <p:cNvSpPr>
              <a:spLocks/>
            </p:cNvSpPr>
            <p:nvPr/>
          </p:nvSpPr>
          <p:spPr bwMode="auto">
            <a:xfrm>
              <a:off x="2971800" y="2487613"/>
              <a:ext cx="174625" cy="60325"/>
            </a:xfrm>
            <a:custGeom>
              <a:avLst/>
              <a:gdLst/>
              <a:ahLst/>
              <a:cxnLst>
                <a:cxn ang="0">
                  <a:pos x="131" y="40"/>
                </a:cxn>
                <a:cxn ang="0">
                  <a:pos x="114" y="45"/>
                </a:cxn>
                <a:cxn ang="0">
                  <a:pos x="88" y="42"/>
                </a:cxn>
                <a:cxn ang="0">
                  <a:pos x="88" y="39"/>
                </a:cxn>
                <a:cxn ang="0">
                  <a:pos x="93" y="35"/>
                </a:cxn>
                <a:cxn ang="0">
                  <a:pos x="78" y="26"/>
                </a:cxn>
                <a:cxn ang="0">
                  <a:pos x="73" y="22"/>
                </a:cxn>
                <a:cxn ang="0">
                  <a:pos x="64" y="22"/>
                </a:cxn>
                <a:cxn ang="0">
                  <a:pos x="48" y="15"/>
                </a:cxn>
                <a:cxn ang="0">
                  <a:pos x="35" y="15"/>
                </a:cxn>
                <a:cxn ang="0">
                  <a:pos x="34" y="10"/>
                </a:cxn>
                <a:cxn ang="0">
                  <a:pos x="28" y="9"/>
                </a:cxn>
                <a:cxn ang="0">
                  <a:pos x="4" y="20"/>
                </a:cxn>
                <a:cxn ang="0">
                  <a:pos x="0" y="20"/>
                </a:cxn>
                <a:cxn ang="0">
                  <a:pos x="36" y="0"/>
                </a:cxn>
                <a:cxn ang="0">
                  <a:pos x="79" y="11"/>
                </a:cxn>
                <a:cxn ang="0">
                  <a:pos x="86" y="17"/>
                </a:cxn>
                <a:cxn ang="0">
                  <a:pos x="114" y="28"/>
                </a:cxn>
                <a:cxn ang="0">
                  <a:pos x="114" y="31"/>
                </a:cxn>
                <a:cxn ang="0">
                  <a:pos x="120" y="31"/>
                </a:cxn>
                <a:cxn ang="0">
                  <a:pos x="131" y="40"/>
                </a:cxn>
              </a:cxnLst>
              <a:rect l="0" t="0" r="r" b="b"/>
              <a:pathLst>
                <a:path w="131" h="45">
                  <a:moveTo>
                    <a:pt x="131" y="40"/>
                  </a:moveTo>
                  <a:cubicBezTo>
                    <a:pt x="127" y="45"/>
                    <a:pt x="119" y="45"/>
                    <a:pt x="114" y="45"/>
                  </a:cubicBezTo>
                  <a:cubicBezTo>
                    <a:pt x="104" y="45"/>
                    <a:pt x="97" y="42"/>
                    <a:pt x="88" y="42"/>
                  </a:cubicBezTo>
                  <a:cubicBezTo>
                    <a:pt x="88" y="41"/>
                    <a:pt x="88" y="40"/>
                    <a:pt x="88" y="39"/>
                  </a:cubicBezTo>
                  <a:cubicBezTo>
                    <a:pt x="90" y="39"/>
                    <a:pt x="92" y="38"/>
                    <a:pt x="93" y="35"/>
                  </a:cubicBezTo>
                  <a:cubicBezTo>
                    <a:pt x="86" y="32"/>
                    <a:pt x="79" y="33"/>
                    <a:pt x="78" y="26"/>
                  </a:cubicBezTo>
                  <a:cubicBezTo>
                    <a:pt x="74" y="26"/>
                    <a:pt x="75" y="23"/>
                    <a:pt x="73" y="22"/>
                  </a:cubicBezTo>
                  <a:cubicBezTo>
                    <a:pt x="69" y="20"/>
                    <a:pt x="67" y="22"/>
                    <a:pt x="64" y="22"/>
                  </a:cubicBezTo>
                  <a:cubicBezTo>
                    <a:pt x="57" y="22"/>
                    <a:pt x="54" y="15"/>
                    <a:pt x="48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3" y="13"/>
                    <a:pt x="33" y="12"/>
                    <a:pt x="34" y="10"/>
                  </a:cubicBezTo>
                  <a:cubicBezTo>
                    <a:pt x="33" y="9"/>
                    <a:pt x="30" y="9"/>
                    <a:pt x="28" y="9"/>
                  </a:cubicBezTo>
                  <a:cubicBezTo>
                    <a:pt x="20" y="9"/>
                    <a:pt x="8" y="15"/>
                    <a:pt x="4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7" y="8"/>
                    <a:pt x="16" y="0"/>
                    <a:pt x="36" y="0"/>
                  </a:cubicBezTo>
                  <a:cubicBezTo>
                    <a:pt x="55" y="0"/>
                    <a:pt x="64" y="11"/>
                    <a:pt x="79" y="11"/>
                  </a:cubicBezTo>
                  <a:cubicBezTo>
                    <a:pt x="82" y="11"/>
                    <a:pt x="86" y="16"/>
                    <a:pt x="86" y="17"/>
                  </a:cubicBezTo>
                  <a:cubicBezTo>
                    <a:pt x="93" y="23"/>
                    <a:pt x="104" y="28"/>
                    <a:pt x="114" y="28"/>
                  </a:cubicBezTo>
                  <a:cubicBezTo>
                    <a:pt x="114" y="28"/>
                    <a:pt x="113" y="30"/>
                    <a:pt x="114" y="31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5" y="32"/>
                    <a:pt x="127" y="39"/>
                    <a:pt x="131" y="4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2995613" y="2509838"/>
              <a:ext cx="9525" cy="1111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7"/>
                </a:cxn>
                <a:cxn ang="0">
                  <a:pos x="0" y="7"/>
                </a:cxn>
                <a:cxn ang="0">
                  <a:pos x="4" y="3"/>
                </a:cxn>
                <a:cxn ang="0">
                  <a:pos x="4" y="0"/>
                </a:cxn>
                <a:cxn ang="0">
                  <a:pos x="5" y="0"/>
                </a:cxn>
                <a:cxn ang="0">
                  <a:pos x="6" y="0"/>
                </a:cxn>
              </a:cxnLst>
              <a:rect l="0" t="0" r="r" b="b"/>
              <a:pathLst>
                <a:path w="7" h="8">
                  <a:moveTo>
                    <a:pt x="6" y="0"/>
                  </a:moveTo>
                  <a:cubicBezTo>
                    <a:pt x="6" y="3"/>
                    <a:pt x="7" y="5"/>
                    <a:pt x="6" y="7"/>
                  </a:cubicBezTo>
                  <a:cubicBezTo>
                    <a:pt x="5" y="7"/>
                    <a:pt x="0" y="8"/>
                    <a:pt x="0" y="7"/>
                  </a:cubicBezTo>
                  <a:cubicBezTo>
                    <a:pt x="0" y="4"/>
                    <a:pt x="2" y="3"/>
                    <a:pt x="4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42"/>
            <p:cNvSpPr>
              <a:spLocks/>
            </p:cNvSpPr>
            <p:nvPr/>
          </p:nvSpPr>
          <p:spPr bwMode="auto">
            <a:xfrm>
              <a:off x="3082925" y="2568575"/>
              <a:ext cx="28575" cy="14288"/>
            </a:xfrm>
            <a:custGeom>
              <a:avLst/>
              <a:gdLst/>
              <a:ahLst/>
              <a:cxnLst>
                <a:cxn ang="0">
                  <a:pos x="18" y="3"/>
                </a:cxn>
                <a:cxn ang="0">
                  <a:pos x="22" y="7"/>
                </a:cxn>
                <a:cxn ang="0">
                  <a:pos x="7" y="10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19" y="4"/>
                </a:cxn>
                <a:cxn ang="0">
                  <a:pos x="18" y="3"/>
                </a:cxn>
              </a:cxnLst>
              <a:rect l="0" t="0" r="r" b="b"/>
              <a:pathLst>
                <a:path w="22" h="10">
                  <a:moveTo>
                    <a:pt x="18" y="3"/>
                  </a:moveTo>
                  <a:cubicBezTo>
                    <a:pt x="21" y="4"/>
                    <a:pt x="22" y="5"/>
                    <a:pt x="22" y="7"/>
                  </a:cubicBezTo>
                  <a:cubicBezTo>
                    <a:pt x="17" y="8"/>
                    <a:pt x="13" y="10"/>
                    <a:pt x="7" y="10"/>
                  </a:cubicBezTo>
                  <a:cubicBezTo>
                    <a:pt x="4" y="10"/>
                    <a:pt x="0" y="7"/>
                    <a:pt x="0" y="3"/>
                  </a:cubicBezTo>
                  <a:cubicBezTo>
                    <a:pt x="0" y="1"/>
                    <a:pt x="3" y="0"/>
                    <a:pt x="5" y="0"/>
                  </a:cubicBezTo>
                  <a:cubicBezTo>
                    <a:pt x="10" y="0"/>
                    <a:pt x="16" y="3"/>
                    <a:pt x="19" y="4"/>
                  </a:cubicBezTo>
                  <a:lnTo>
                    <a:pt x="18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43"/>
            <p:cNvSpPr>
              <a:spLocks/>
            </p:cNvSpPr>
            <p:nvPr/>
          </p:nvSpPr>
          <p:spPr bwMode="auto">
            <a:xfrm>
              <a:off x="3267075" y="2568575"/>
              <a:ext cx="23813" cy="9525"/>
            </a:xfrm>
            <a:custGeom>
              <a:avLst/>
              <a:gdLst/>
              <a:ahLst/>
              <a:cxnLst>
                <a:cxn ang="0">
                  <a:pos x="18" y="4"/>
                </a:cxn>
                <a:cxn ang="0">
                  <a:pos x="11" y="7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18" y="4"/>
                </a:cxn>
              </a:cxnLst>
              <a:rect l="0" t="0" r="r" b="b"/>
              <a:pathLst>
                <a:path w="18" h="7">
                  <a:moveTo>
                    <a:pt x="18" y="4"/>
                  </a:moveTo>
                  <a:cubicBezTo>
                    <a:pt x="17" y="7"/>
                    <a:pt x="14" y="7"/>
                    <a:pt x="11" y="7"/>
                  </a:cubicBezTo>
                  <a:cubicBezTo>
                    <a:pt x="6" y="7"/>
                    <a:pt x="0" y="7"/>
                    <a:pt x="0" y="2"/>
                  </a:cubicBezTo>
                  <a:cubicBezTo>
                    <a:pt x="0" y="0"/>
                    <a:pt x="4" y="0"/>
                    <a:pt x="5" y="0"/>
                  </a:cubicBezTo>
                  <a:cubicBezTo>
                    <a:pt x="6" y="0"/>
                    <a:pt x="17" y="2"/>
                    <a:pt x="18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44"/>
            <p:cNvSpPr>
              <a:spLocks/>
            </p:cNvSpPr>
            <p:nvPr/>
          </p:nvSpPr>
          <p:spPr bwMode="auto">
            <a:xfrm>
              <a:off x="3146425" y="2543175"/>
              <a:ext cx="100013" cy="39688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75" y="21"/>
                </a:cxn>
                <a:cxn ang="0">
                  <a:pos x="59" y="21"/>
                </a:cxn>
                <a:cxn ang="0">
                  <a:pos x="51" y="24"/>
                </a:cxn>
                <a:cxn ang="0">
                  <a:pos x="47" y="22"/>
                </a:cxn>
                <a:cxn ang="0">
                  <a:pos x="37" y="30"/>
                </a:cxn>
                <a:cxn ang="0">
                  <a:pos x="31" y="24"/>
                </a:cxn>
                <a:cxn ang="0">
                  <a:pos x="11" y="23"/>
                </a:cxn>
                <a:cxn ang="0">
                  <a:pos x="6" y="23"/>
                </a:cxn>
                <a:cxn ang="0">
                  <a:pos x="6" y="27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22" y="17"/>
                </a:cxn>
                <a:cxn ang="0">
                  <a:pos x="19" y="8"/>
                </a:cxn>
                <a:cxn ang="0">
                  <a:pos x="14" y="3"/>
                </a:cxn>
                <a:cxn ang="0">
                  <a:pos x="17" y="0"/>
                </a:cxn>
                <a:cxn ang="0">
                  <a:pos x="28" y="3"/>
                </a:cxn>
                <a:cxn ang="0">
                  <a:pos x="41" y="1"/>
                </a:cxn>
                <a:cxn ang="0">
                  <a:pos x="66" y="13"/>
                </a:cxn>
                <a:cxn ang="0">
                  <a:pos x="64" y="11"/>
                </a:cxn>
              </a:cxnLst>
              <a:rect l="0" t="0" r="r" b="b"/>
              <a:pathLst>
                <a:path w="75" h="30">
                  <a:moveTo>
                    <a:pt x="64" y="11"/>
                  </a:moveTo>
                  <a:cubicBezTo>
                    <a:pt x="68" y="15"/>
                    <a:pt x="72" y="16"/>
                    <a:pt x="75" y="21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4" y="24"/>
                    <a:pt x="51" y="24"/>
                  </a:cubicBezTo>
                  <a:cubicBezTo>
                    <a:pt x="49" y="24"/>
                    <a:pt x="49" y="22"/>
                    <a:pt x="47" y="22"/>
                  </a:cubicBezTo>
                  <a:cubicBezTo>
                    <a:pt x="41" y="22"/>
                    <a:pt x="41" y="30"/>
                    <a:pt x="37" y="30"/>
                  </a:cubicBezTo>
                  <a:cubicBezTo>
                    <a:pt x="33" y="30"/>
                    <a:pt x="34" y="26"/>
                    <a:pt x="31" y="24"/>
                  </a:cubicBezTo>
                  <a:cubicBezTo>
                    <a:pt x="27" y="22"/>
                    <a:pt x="17" y="23"/>
                    <a:pt x="11" y="23"/>
                  </a:cubicBezTo>
                  <a:cubicBezTo>
                    <a:pt x="8" y="23"/>
                    <a:pt x="8" y="24"/>
                    <a:pt x="6" y="23"/>
                  </a:cubicBezTo>
                  <a:cubicBezTo>
                    <a:pt x="6" y="24"/>
                    <a:pt x="6" y="25"/>
                    <a:pt x="6" y="27"/>
                  </a:cubicBezTo>
                  <a:cubicBezTo>
                    <a:pt x="3" y="26"/>
                    <a:pt x="0" y="22"/>
                    <a:pt x="0" y="19"/>
                  </a:cubicBezTo>
                  <a:cubicBezTo>
                    <a:pt x="1" y="19"/>
                    <a:pt x="2" y="18"/>
                    <a:pt x="3" y="18"/>
                  </a:cubicBezTo>
                  <a:cubicBezTo>
                    <a:pt x="13" y="18"/>
                    <a:pt x="17" y="20"/>
                    <a:pt x="22" y="17"/>
                  </a:cubicBezTo>
                  <a:cubicBezTo>
                    <a:pt x="20" y="15"/>
                    <a:pt x="19" y="12"/>
                    <a:pt x="19" y="8"/>
                  </a:cubicBezTo>
                  <a:cubicBezTo>
                    <a:pt x="17" y="8"/>
                    <a:pt x="14" y="6"/>
                    <a:pt x="14" y="3"/>
                  </a:cubicBezTo>
                  <a:cubicBezTo>
                    <a:pt x="14" y="2"/>
                    <a:pt x="16" y="0"/>
                    <a:pt x="17" y="0"/>
                  </a:cubicBezTo>
                  <a:cubicBezTo>
                    <a:pt x="21" y="0"/>
                    <a:pt x="24" y="3"/>
                    <a:pt x="28" y="3"/>
                  </a:cubicBezTo>
                  <a:cubicBezTo>
                    <a:pt x="34" y="3"/>
                    <a:pt x="36" y="1"/>
                    <a:pt x="41" y="1"/>
                  </a:cubicBezTo>
                  <a:cubicBezTo>
                    <a:pt x="55" y="1"/>
                    <a:pt x="58" y="9"/>
                    <a:pt x="66" y="13"/>
                  </a:cubicBezTo>
                  <a:lnTo>
                    <a:pt x="64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45"/>
            <p:cNvSpPr>
              <a:spLocks/>
            </p:cNvSpPr>
            <p:nvPr/>
          </p:nvSpPr>
          <p:spPr bwMode="auto">
            <a:xfrm>
              <a:off x="3076575" y="2455863"/>
              <a:ext cx="9525" cy="111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6"/>
                </a:cxn>
                <a:cxn ang="0">
                  <a:pos x="5" y="8"/>
                </a:cxn>
                <a:cxn ang="0">
                  <a:pos x="0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cubicBezTo>
                    <a:pt x="6" y="0"/>
                    <a:pt x="7" y="3"/>
                    <a:pt x="7" y="6"/>
                  </a:cubicBezTo>
                  <a:cubicBezTo>
                    <a:pt x="7" y="7"/>
                    <a:pt x="6" y="8"/>
                    <a:pt x="5" y="8"/>
                  </a:cubicBezTo>
                  <a:cubicBezTo>
                    <a:pt x="0" y="8"/>
                    <a:pt x="0" y="3"/>
                    <a:pt x="0" y="0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46"/>
            <p:cNvSpPr>
              <a:spLocks/>
            </p:cNvSpPr>
            <p:nvPr/>
          </p:nvSpPr>
          <p:spPr bwMode="auto">
            <a:xfrm>
              <a:off x="3068638" y="2422525"/>
              <a:ext cx="14288" cy="476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" y="0"/>
                </a:cxn>
                <a:cxn ang="0">
                  <a:pos x="11" y="3"/>
                </a:cxn>
                <a:cxn ang="0">
                  <a:pos x="0" y="3"/>
                </a:cxn>
              </a:cxnLst>
              <a:rect l="0" t="0" r="r" b="b"/>
              <a:pathLst>
                <a:path w="11" h="4">
                  <a:moveTo>
                    <a:pt x="0" y="3"/>
                  </a:moveTo>
                  <a:cubicBezTo>
                    <a:pt x="1" y="2"/>
                    <a:pt x="4" y="0"/>
                    <a:pt x="6" y="0"/>
                  </a:cubicBezTo>
                  <a:cubicBezTo>
                    <a:pt x="9" y="0"/>
                    <a:pt x="10" y="2"/>
                    <a:pt x="11" y="3"/>
                  </a:cubicBezTo>
                  <a:cubicBezTo>
                    <a:pt x="7" y="4"/>
                    <a:pt x="2" y="3"/>
                    <a:pt x="0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7"/>
            <p:cNvSpPr>
              <a:spLocks/>
            </p:cNvSpPr>
            <p:nvPr/>
          </p:nvSpPr>
          <p:spPr bwMode="auto">
            <a:xfrm>
              <a:off x="3094038" y="2428875"/>
              <a:ext cx="4763" cy="6350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1" y="0"/>
                </a:cxn>
                <a:cxn ang="0">
                  <a:pos x="3" y="4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0" y="1"/>
                    <a:pt x="1" y="0"/>
                  </a:cubicBezTo>
                  <a:lnTo>
                    <a:pt x="3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48"/>
            <p:cNvSpPr>
              <a:spLocks/>
            </p:cNvSpPr>
            <p:nvPr/>
          </p:nvSpPr>
          <p:spPr bwMode="auto">
            <a:xfrm>
              <a:off x="3154363" y="2517775"/>
              <a:ext cx="11113" cy="79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7"/>
                </a:cxn>
                <a:cxn ang="0">
                  <a:pos x="2" y="7"/>
                </a:cxn>
                <a:cxn ang="0">
                  <a:pos x="9" y="4"/>
                </a:cxn>
                <a:cxn ang="0">
                  <a:pos x="9" y="0"/>
                </a:cxn>
                <a:cxn ang="0">
                  <a:pos x="0" y="4"/>
                </a:cxn>
              </a:cxnLst>
              <a:rect l="0" t="0" r="r" b="b"/>
              <a:pathLst>
                <a:path w="9" h="7">
                  <a:moveTo>
                    <a:pt x="0" y="4"/>
                  </a:moveTo>
                  <a:cubicBezTo>
                    <a:pt x="0" y="5"/>
                    <a:pt x="0" y="6"/>
                    <a:pt x="0" y="7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4" y="7"/>
                    <a:pt x="7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3"/>
                    <a:pt x="4" y="5"/>
                    <a:pt x="0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49"/>
            <p:cNvSpPr>
              <a:spLocks/>
            </p:cNvSpPr>
            <p:nvPr/>
          </p:nvSpPr>
          <p:spPr bwMode="auto">
            <a:xfrm>
              <a:off x="2301875" y="1979613"/>
              <a:ext cx="966788" cy="473075"/>
            </a:xfrm>
            <a:custGeom>
              <a:avLst/>
              <a:gdLst/>
              <a:ahLst/>
              <a:cxnLst>
                <a:cxn ang="0">
                  <a:pos x="543" y="285"/>
                </a:cxn>
                <a:cxn ang="0">
                  <a:pos x="555" y="317"/>
                </a:cxn>
                <a:cxn ang="0">
                  <a:pos x="560" y="338"/>
                </a:cxn>
                <a:cxn ang="0">
                  <a:pos x="542" y="345"/>
                </a:cxn>
                <a:cxn ang="0">
                  <a:pos x="507" y="287"/>
                </a:cxn>
                <a:cxn ang="0">
                  <a:pos x="474" y="283"/>
                </a:cxn>
                <a:cxn ang="0">
                  <a:pos x="460" y="283"/>
                </a:cxn>
                <a:cxn ang="0">
                  <a:pos x="443" y="286"/>
                </a:cxn>
                <a:cxn ang="0">
                  <a:pos x="412" y="292"/>
                </a:cxn>
                <a:cxn ang="0">
                  <a:pos x="393" y="291"/>
                </a:cxn>
                <a:cxn ang="0">
                  <a:pos x="357" y="309"/>
                </a:cxn>
                <a:cxn ang="0">
                  <a:pos x="343" y="342"/>
                </a:cxn>
                <a:cxn ang="0">
                  <a:pos x="282" y="290"/>
                </a:cxn>
                <a:cxn ang="0">
                  <a:pos x="246" y="281"/>
                </a:cxn>
                <a:cxn ang="0">
                  <a:pos x="207" y="262"/>
                </a:cxn>
                <a:cxn ang="0">
                  <a:pos x="170" y="268"/>
                </a:cxn>
                <a:cxn ang="0">
                  <a:pos x="95" y="252"/>
                </a:cxn>
                <a:cxn ang="0">
                  <a:pos x="47" y="214"/>
                </a:cxn>
                <a:cxn ang="0">
                  <a:pos x="4" y="141"/>
                </a:cxn>
                <a:cxn ang="0">
                  <a:pos x="4" y="95"/>
                </a:cxn>
                <a:cxn ang="0">
                  <a:pos x="0" y="23"/>
                </a:cxn>
                <a:cxn ang="0">
                  <a:pos x="20" y="27"/>
                </a:cxn>
                <a:cxn ang="0">
                  <a:pos x="20" y="5"/>
                </a:cxn>
                <a:cxn ang="0">
                  <a:pos x="373" y="0"/>
                </a:cxn>
                <a:cxn ang="0">
                  <a:pos x="406" y="11"/>
                </a:cxn>
                <a:cxn ang="0">
                  <a:pos x="408" y="45"/>
                </a:cxn>
                <a:cxn ang="0">
                  <a:pos x="423" y="42"/>
                </a:cxn>
                <a:cxn ang="0">
                  <a:pos x="441" y="40"/>
                </a:cxn>
                <a:cxn ang="0">
                  <a:pos x="456" y="42"/>
                </a:cxn>
                <a:cxn ang="0">
                  <a:pos x="472" y="47"/>
                </a:cxn>
                <a:cxn ang="0">
                  <a:pos x="510" y="48"/>
                </a:cxn>
                <a:cxn ang="0">
                  <a:pos x="490" y="54"/>
                </a:cxn>
                <a:cxn ang="0">
                  <a:pos x="472" y="69"/>
                </a:cxn>
                <a:cxn ang="0">
                  <a:pos x="471" y="121"/>
                </a:cxn>
                <a:cxn ang="0">
                  <a:pos x="480" y="88"/>
                </a:cxn>
                <a:cxn ang="0">
                  <a:pos x="501" y="57"/>
                </a:cxn>
                <a:cxn ang="0">
                  <a:pos x="516" y="87"/>
                </a:cxn>
                <a:cxn ang="0">
                  <a:pos x="531" y="97"/>
                </a:cxn>
                <a:cxn ang="0">
                  <a:pos x="527" y="123"/>
                </a:cxn>
                <a:cxn ang="0">
                  <a:pos x="564" y="97"/>
                </a:cxn>
                <a:cxn ang="0">
                  <a:pos x="610" y="84"/>
                </a:cxn>
                <a:cxn ang="0">
                  <a:pos x="653" y="65"/>
                </a:cxn>
                <a:cxn ang="0">
                  <a:pos x="675" y="63"/>
                </a:cxn>
                <a:cxn ang="0">
                  <a:pos x="699" y="28"/>
                </a:cxn>
                <a:cxn ang="0">
                  <a:pos x="726" y="73"/>
                </a:cxn>
                <a:cxn ang="0">
                  <a:pos x="701" y="80"/>
                </a:cxn>
                <a:cxn ang="0">
                  <a:pos x="681" y="113"/>
                </a:cxn>
                <a:cxn ang="0">
                  <a:pos x="690" y="118"/>
                </a:cxn>
                <a:cxn ang="0">
                  <a:pos x="676" y="122"/>
                </a:cxn>
                <a:cxn ang="0">
                  <a:pos x="648" y="132"/>
                </a:cxn>
                <a:cxn ang="0">
                  <a:pos x="642" y="134"/>
                </a:cxn>
                <a:cxn ang="0">
                  <a:pos x="635" y="137"/>
                </a:cxn>
                <a:cxn ang="0">
                  <a:pos x="627" y="161"/>
                </a:cxn>
                <a:cxn ang="0">
                  <a:pos x="622" y="159"/>
                </a:cxn>
                <a:cxn ang="0">
                  <a:pos x="615" y="186"/>
                </a:cxn>
                <a:cxn ang="0">
                  <a:pos x="614" y="178"/>
                </a:cxn>
                <a:cxn ang="0">
                  <a:pos x="608" y="170"/>
                </a:cxn>
                <a:cxn ang="0">
                  <a:pos x="611" y="192"/>
                </a:cxn>
                <a:cxn ang="0">
                  <a:pos x="614" y="196"/>
                </a:cxn>
                <a:cxn ang="0">
                  <a:pos x="614" y="205"/>
                </a:cxn>
                <a:cxn ang="0">
                  <a:pos x="607" y="213"/>
                </a:cxn>
                <a:cxn ang="0">
                  <a:pos x="607" y="221"/>
                </a:cxn>
                <a:cxn ang="0">
                  <a:pos x="589" y="232"/>
                </a:cxn>
              </a:cxnLst>
              <a:rect l="0" t="0" r="r" b="b"/>
              <a:pathLst>
                <a:path w="726" h="356">
                  <a:moveTo>
                    <a:pt x="590" y="233"/>
                  </a:moveTo>
                  <a:cubicBezTo>
                    <a:pt x="569" y="245"/>
                    <a:pt x="543" y="253"/>
                    <a:pt x="543" y="285"/>
                  </a:cubicBezTo>
                  <a:cubicBezTo>
                    <a:pt x="543" y="300"/>
                    <a:pt x="555" y="304"/>
                    <a:pt x="555" y="318"/>
                  </a:cubicBezTo>
                  <a:cubicBezTo>
                    <a:pt x="555" y="317"/>
                    <a:pt x="555" y="317"/>
                    <a:pt x="555" y="317"/>
                  </a:cubicBezTo>
                  <a:cubicBezTo>
                    <a:pt x="555" y="320"/>
                    <a:pt x="555" y="320"/>
                    <a:pt x="555" y="320"/>
                  </a:cubicBezTo>
                  <a:cubicBezTo>
                    <a:pt x="556" y="326"/>
                    <a:pt x="560" y="330"/>
                    <a:pt x="560" y="338"/>
                  </a:cubicBezTo>
                  <a:cubicBezTo>
                    <a:pt x="560" y="347"/>
                    <a:pt x="558" y="356"/>
                    <a:pt x="551" y="356"/>
                  </a:cubicBezTo>
                  <a:cubicBezTo>
                    <a:pt x="544" y="356"/>
                    <a:pt x="544" y="349"/>
                    <a:pt x="542" y="345"/>
                  </a:cubicBezTo>
                  <a:cubicBezTo>
                    <a:pt x="537" y="338"/>
                    <a:pt x="532" y="335"/>
                    <a:pt x="529" y="328"/>
                  </a:cubicBezTo>
                  <a:cubicBezTo>
                    <a:pt x="522" y="314"/>
                    <a:pt x="527" y="287"/>
                    <a:pt x="507" y="287"/>
                  </a:cubicBezTo>
                  <a:cubicBezTo>
                    <a:pt x="503" y="287"/>
                    <a:pt x="502" y="293"/>
                    <a:pt x="498" y="293"/>
                  </a:cubicBezTo>
                  <a:cubicBezTo>
                    <a:pt x="490" y="293"/>
                    <a:pt x="485" y="283"/>
                    <a:pt x="474" y="283"/>
                  </a:cubicBezTo>
                  <a:cubicBezTo>
                    <a:pt x="468" y="283"/>
                    <a:pt x="467" y="286"/>
                    <a:pt x="463" y="286"/>
                  </a:cubicBezTo>
                  <a:cubicBezTo>
                    <a:pt x="462" y="286"/>
                    <a:pt x="460" y="284"/>
                    <a:pt x="460" y="283"/>
                  </a:cubicBezTo>
                  <a:cubicBezTo>
                    <a:pt x="453" y="285"/>
                    <a:pt x="444" y="284"/>
                    <a:pt x="436" y="286"/>
                  </a:cubicBezTo>
                  <a:cubicBezTo>
                    <a:pt x="441" y="288"/>
                    <a:pt x="440" y="288"/>
                    <a:pt x="443" y="286"/>
                  </a:cubicBezTo>
                  <a:cubicBezTo>
                    <a:pt x="442" y="293"/>
                    <a:pt x="438" y="297"/>
                    <a:pt x="443" y="301"/>
                  </a:cubicBezTo>
                  <a:cubicBezTo>
                    <a:pt x="431" y="307"/>
                    <a:pt x="421" y="292"/>
                    <a:pt x="412" y="292"/>
                  </a:cubicBezTo>
                  <a:cubicBezTo>
                    <a:pt x="409" y="292"/>
                    <a:pt x="408" y="295"/>
                    <a:pt x="405" y="295"/>
                  </a:cubicBezTo>
                  <a:cubicBezTo>
                    <a:pt x="400" y="295"/>
                    <a:pt x="398" y="291"/>
                    <a:pt x="393" y="291"/>
                  </a:cubicBezTo>
                  <a:cubicBezTo>
                    <a:pt x="380" y="291"/>
                    <a:pt x="374" y="302"/>
                    <a:pt x="368" y="307"/>
                  </a:cubicBezTo>
                  <a:cubicBezTo>
                    <a:pt x="365" y="311"/>
                    <a:pt x="361" y="308"/>
                    <a:pt x="357" y="309"/>
                  </a:cubicBezTo>
                  <a:cubicBezTo>
                    <a:pt x="347" y="313"/>
                    <a:pt x="341" y="325"/>
                    <a:pt x="341" y="338"/>
                  </a:cubicBezTo>
                  <a:cubicBezTo>
                    <a:pt x="341" y="339"/>
                    <a:pt x="343" y="341"/>
                    <a:pt x="343" y="342"/>
                  </a:cubicBezTo>
                  <a:cubicBezTo>
                    <a:pt x="336" y="342"/>
                    <a:pt x="325" y="339"/>
                    <a:pt x="321" y="336"/>
                  </a:cubicBezTo>
                  <a:cubicBezTo>
                    <a:pt x="307" y="322"/>
                    <a:pt x="308" y="290"/>
                    <a:pt x="282" y="290"/>
                  </a:cubicBezTo>
                  <a:cubicBezTo>
                    <a:pt x="272" y="290"/>
                    <a:pt x="275" y="302"/>
                    <a:pt x="266" y="302"/>
                  </a:cubicBezTo>
                  <a:cubicBezTo>
                    <a:pt x="257" y="302"/>
                    <a:pt x="250" y="287"/>
                    <a:pt x="246" y="281"/>
                  </a:cubicBezTo>
                  <a:cubicBezTo>
                    <a:pt x="239" y="268"/>
                    <a:pt x="230" y="266"/>
                    <a:pt x="215" y="262"/>
                  </a:cubicBezTo>
                  <a:cubicBezTo>
                    <a:pt x="207" y="262"/>
                    <a:pt x="207" y="262"/>
                    <a:pt x="207" y="262"/>
                  </a:cubicBezTo>
                  <a:cubicBezTo>
                    <a:pt x="207" y="268"/>
                    <a:pt x="207" y="268"/>
                    <a:pt x="207" y="268"/>
                  </a:cubicBezTo>
                  <a:cubicBezTo>
                    <a:pt x="170" y="268"/>
                    <a:pt x="170" y="268"/>
                    <a:pt x="170" y="268"/>
                  </a:cubicBezTo>
                  <a:cubicBezTo>
                    <a:pt x="123" y="252"/>
                    <a:pt x="123" y="252"/>
                    <a:pt x="123" y="252"/>
                  </a:cubicBezTo>
                  <a:cubicBezTo>
                    <a:pt x="95" y="252"/>
                    <a:pt x="95" y="252"/>
                    <a:pt x="95" y="252"/>
                  </a:cubicBezTo>
                  <a:cubicBezTo>
                    <a:pt x="88" y="239"/>
                    <a:pt x="66" y="230"/>
                    <a:pt x="50" y="223"/>
                  </a:cubicBezTo>
                  <a:cubicBezTo>
                    <a:pt x="47" y="222"/>
                    <a:pt x="48" y="217"/>
                    <a:pt x="47" y="214"/>
                  </a:cubicBezTo>
                  <a:cubicBezTo>
                    <a:pt x="40" y="198"/>
                    <a:pt x="28" y="193"/>
                    <a:pt x="30" y="175"/>
                  </a:cubicBezTo>
                  <a:cubicBezTo>
                    <a:pt x="21" y="174"/>
                    <a:pt x="11" y="154"/>
                    <a:pt x="4" y="141"/>
                  </a:cubicBezTo>
                  <a:cubicBezTo>
                    <a:pt x="2" y="137"/>
                    <a:pt x="6" y="134"/>
                    <a:pt x="8" y="133"/>
                  </a:cubicBezTo>
                  <a:cubicBezTo>
                    <a:pt x="3" y="123"/>
                    <a:pt x="8" y="107"/>
                    <a:pt x="4" y="95"/>
                  </a:cubicBezTo>
                  <a:cubicBezTo>
                    <a:pt x="0" y="85"/>
                    <a:pt x="11" y="60"/>
                    <a:pt x="11" y="46"/>
                  </a:cubicBezTo>
                  <a:cubicBezTo>
                    <a:pt x="11" y="36"/>
                    <a:pt x="0" y="32"/>
                    <a:pt x="0" y="23"/>
                  </a:cubicBezTo>
                  <a:cubicBezTo>
                    <a:pt x="0" y="20"/>
                    <a:pt x="5" y="20"/>
                    <a:pt x="7" y="20"/>
                  </a:cubicBezTo>
                  <a:cubicBezTo>
                    <a:pt x="13" y="20"/>
                    <a:pt x="17" y="23"/>
                    <a:pt x="20" y="27"/>
                  </a:cubicBezTo>
                  <a:cubicBezTo>
                    <a:pt x="22" y="24"/>
                    <a:pt x="26" y="19"/>
                    <a:pt x="26" y="15"/>
                  </a:cubicBezTo>
                  <a:cubicBezTo>
                    <a:pt x="26" y="11"/>
                    <a:pt x="22" y="10"/>
                    <a:pt x="20" y="5"/>
                  </a:cubicBezTo>
                  <a:cubicBezTo>
                    <a:pt x="373" y="5"/>
                    <a:pt x="373" y="5"/>
                    <a:pt x="373" y="5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379" y="4"/>
                    <a:pt x="378" y="8"/>
                    <a:pt x="384" y="11"/>
                  </a:cubicBezTo>
                  <a:cubicBezTo>
                    <a:pt x="406" y="11"/>
                    <a:pt x="406" y="11"/>
                    <a:pt x="406" y="11"/>
                  </a:cubicBezTo>
                  <a:cubicBezTo>
                    <a:pt x="415" y="20"/>
                    <a:pt x="426" y="20"/>
                    <a:pt x="443" y="20"/>
                  </a:cubicBezTo>
                  <a:cubicBezTo>
                    <a:pt x="431" y="28"/>
                    <a:pt x="418" y="32"/>
                    <a:pt x="408" y="45"/>
                  </a:cubicBezTo>
                  <a:cubicBezTo>
                    <a:pt x="415" y="45"/>
                    <a:pt x="415" y="45"/>
                    <a:pt x="415" y="45"/>
                  </a:cubicBezTo>
                  <a:cubicBezTo>
                    <a:pt x="418" y="43"/>
                    <a:pt x="420" y="42"/>
                    <a:pt x="423" y="42"/>
                  </a:cubicBezTo>
                  <a:cubicBezTo>
                    <a:pt x="425" y="46"/>
                    <a:pt x="426" y="46"/>
                    <a:pt x="429" y="46"/>
                  </a:cubicBezTo>
                  <a:cubicBezTo>
                    <a:pt x="437" y="46"/>
                    <a:pt x="437" y="40"/>
                    <a:pt x="441" y="40"/>
                  </a:cubicBezTo>
                  <a:cubicBezTo>
                    <a:pt x="446" y="40"/>
                    <a:pt x="454" y="32"/>
                    <a:pt x="461" y="31"/>
                  </a:cubicBezTo>
                  <a:cubicBezTo>
                    <a:pt x="461" y="37"/>
                    <a:pt x="458" y="38"/>
                    <a:pt x="456" y="42"/>
                  </a:cubicBezTo>
                  <a:cubicBezTo>
                    <a:pt x="465" y="42"/>
                    <a:pt x="465" y="42"/>
                    <a:pt x="465" y="42"/>
                  </a:cubicBezTo>
                  <a:cubicBezTo>
                    <a:pt x="465" y="45"/>
                    <a:pt x="469" y="47"/>
                    <a:pt x="472" y="47"/>
                  </a:cubicBezTo>
                  <a:cubicBezTo>
                    <a:pt x="478" y="47"/>
                    <a:pt x="480" y="43"/>
                    <a:pt x="484" y="43"/>
                  </a:cubicBezTo>
                  <a:cubicBezTo>
                    <a:pt x="495" y="43"/>
                    <a:pt x="500" y="48"/>
                    <a:pt x="510" y="48"/>
                  </a:cubicBezTo>
                  <a:cubicBezTo>
                    <a:pt x="510" y="54"/>
                    <a:pt x="510" y="54"/>
                    <a:pt x="510" y="54"/>
                  </a:cubicBezTo>
                  <a:cubicBezTo>
                    <a:pt x="503" y="56"/>
                    <a:pt x="493" y="54"/>
                    <a:pt x="490" y="54"/>
                  </a:cubicBezTo>
                  <a:cubicBezTo>
                    <a:pt x="480" y="54"/>
                    <a:pt x="462" y="66"/>
                    <a:pt x="462" y="75"/>
                  </a:cubicBezTo>
                  <a:cubicBezTo>
                    <a:pt x="466" y="72"/>
                    <a:pt x="468" y="69"/>
                    <a:pt x="472" y="69"/>
                  </a:cubicBezTo>
                  <a:cubicBezTo>
                    <a:pt x="465" y="78"/>
                    <a:pt x="461" y="101"/>
                    <a:pt x="461" y="112"/>
                  </a:cubicBezTo>
                  <a:cubicBezTo>
                    <a:pt x="461" y="117"/>
                    <a:pt x="466" y="121"/>
                    <a:pt x="471" y="121"/>
                  </a:cubicBezTo>
                  <a:cubicBezTo>
                    <a:pt x="478" y="121"/>
                    <a:pt x="480" y="108"/>
                    <a:pt x="480" y="102"/>
                  </a:cubicBezTo>
                  <a:cubicBezTo>
                    <a:pt x="480" y="97"/>
                    <a:pt x="480" y="88"/>
                    <a:pt x="480" y="88"/>
                  </a:cubicBezTo>
                  <a:cubicBezTo>
                    <a:pt x="480" y="82"/>
                    <a:pt x="480" y="69"/>
                    <a:pt x="485" y="69"/>
                  </a:cubicBezTo>
                  <a:cubicBezTo>
                    <a:pt x="501" y="68"/>
                    <a:pt x="494" y="57"/>
                    <a:pt x="501" y="57"/>
                  </a:cubicBezTo>
                  <a:cubicBezTo>
                    <a:pt x="504" y="57"/>
                    <a:pt x="521" y="65"/>
                    <a:pt x="521" y="70"/>
                  </a:cubicBezTo>
                  <a:cubicBezTo>
                    <a:pt x="521" y="77"/>
                    <a:pt x="517" y="81"/>
                    <a:pt x="516" y="87"/>
                  </a:cubicBezTo>
                  <a:cubicBezTo>
                    <a:pt x="521" y="87"/>
                    <a:pt x="520" y="85"/>
                    <a:pt x="525" y="84"/>
                  </a:cubicBezTo>
                  <a:cubicBezTo>
                    <a:pt x="526" y="91"/>
                    <a:pt x="526" y="94"/>
                    <a:pt x="531" y="97"/>
                  </a:cubicBezTo>
                  <a:cubicBezTo>
                    <a:pt x="526" y="103"/>
                    <a:pt x="521" y="106"/>
                    <a:pt x="521" y="112"/>
                  </a:cubicBezTo>
                  <a:cubicBezTo>
                    <a:pt x="521" y="117"/>
                    <a:pt x="523" y="123"/>
                    <a:pt x="527" y="123"/>
                  </a:cubicBezTo>
                  <a:cubicBezTo>
                    <a:pt x="539" y="123"/>
                    <a:pt x="559" y="112"/>
                    <a:pt x="568" y="108"/>
                  </a:cubicBezTo>
                  <a:cubicBezTo>
                    <a:pt x="567" y="103"/>
                    <a:pt x="565" y="99"/>
                    <a:pt x="564" y="97"/>
                  </a:cubicBezTo>
                  <a:cubicBezTo>
                    <a:pt x="567" y="97"/>
                    <a:pt x="567" y="97"/>
                    <a:pt x="569" y="97"/>
                  </a:cubicBezTo>
                  <a:cubicBezTo>
                    <a:pt x="582" y="97"/>
                    <a:pt x="610" y="101"/>
                    <a:pt x="610" y="84"/>
                  </a:cubicBezTo>
                  <a:cubicBezTo>
                    <a:pt x="611" y="84"/>
                    <a:pt x="627" y="68"/>
                    <a:pt x="630" y="66"/>
                  </a:cubicBezTo>
                  <a:cubicBezTo>
                    <a:pt x="632" y="64"/>
                    <a:pt x="643" y="65"/>
                    <a:pt x="653" y="65"/>
                  </a:cubicBezTo>
                  <a:cubicBezTo>
                    <a:pt x="657" y="65"/>
                    <a:pt x="660" y="65"/>
                    <a:pt x="664" y="65"/>
                  </a:cubicBezTo>
                  <a:cubicBezTo>
                    <a:pt x="668" y="65"/>
                    <a:pt x="672" y="63"/>
                    <a:pt x="675" y="63"/>
                  </a:cubicBezTo>
                  <a:cubicBezTo>
                    <a:pt x="680" y="62"/>
                    <a:pt x="678" y="61"/>
                    <a:pt x="680" y="59"/>
                  </a:cubicBezTo>
                  <a:cubicBezTo>
                    <a:pt x="688" y="51"/>
                    <a:pt x="688" y="36"/>
                    <a:pt x="699" y="28"/>
                  </a:cubicBezTo>
                  <a:cubicBezTo>
                    <a:pt x="704" y="35"/>
                    <a:pt x="712" y="25"/>
                    <a:pt x="716" y="32"/>
                  </a:cubicBezTo>
                  <a:cubicBezTo>
                    <a:pt x="723" y="44"/>
                    <a:pt x="717" y="62"/>
                    <a:pt x="726" y="73"/>
                  </a:cubicBezTo>
                  <a:cubicBezTo>
                    <a:pt x="723" y="77"/>
                    <a:pt x="718" y="80"/>
                    <a:pt x="712" y="80"/>
                  </a:cubicBezTo>
                  <a:cubicBezTo>
                    <a:pt x="706" y="80"/>
                    <a:pt x="706" y="78"/>
                    <a:pt x="701" y="80"/>
                  </a:cubicBezTo>
                  <a:cubicBezTo>
                    <a:pt x="694" y="87"/>
                    <a:pt x="679" y="92"/>
                    <a:pt x="679" y="109"/>
                  </a:cubicBezTo>
                  <a:cubicBezTo>
                    <a:pt x="679" y="110"/>
                    <a:pt x="680" y="112"/>
                    <a:pt x="681" y="113"/>
                  </a:cubicBezTo>
                  <a:cubicBezTo>
                    <a:pt x="681" y="115"/>
                    <a:pt x="683" y="121"/>
                    <a:pt x="686" y="121"/>
                  </a:cubicBezTo>
                  <a:cubicBezTo>
                    <a:pt x="687" y="121"/>
                    <a:pt x="690" y="118"/>
                    <a:pt x="690" y="118"/>
                  </a:cubicBezTo>
                  <a:cubicBezTo>
                    <a:pt x="690" y="121"/>
                    <a:pt x="690" y="121"/>
                    <a:pt x="690" y="121"/>
                  </a:cubicBezTo>
                  <a:cubicBezTo>
                    <a:pt x="685" y="122"/>
                    <a:pt x="678" y="124"/>
                    <a:pt x="676" y="122"/>
                  </a:cubicBezTo>
                  <a:cubicBezTo>
                    <a:pt x="667" y="129"/>
                    <a:pt x="652" y="126"/>
                    <a:pt x="643" y="132"/>
                  </a:cubicBezTo>
                  <a:cubicBezTo>
                    <a:pt x="648" y="132"/>
                    <a:pt x="648" y="132"/>
                    <a:pt x="648" y="132"/>
                  </a:cubicBezTo>
                  <a:cubicBezTo>
                    <a:pt x="652" y="132"/>
                    <a:pt x="656" y="129"/>
                    <a:pt x="659" y="132"/>
                  </a:cubicBezTo>
                  <a:cubicBezTo>
                    <a:pt x="653" y="134"/>
                    <a:pt x="648" y="134"/>
                    <a:pt x="642" y="134"/>
                  </a:cubicBezTo>
                  <a:cubicBezTo>
                    <a:pt x="641" y="134"/>
                    <a:pt x="639" y="133"/>
                    <a:pt x="638" y="133"/>
                  </a:cubicBezTo>
                  <a:cubicBezTo>
                    <a:pt x="637" y="134"/>
                    <a:pt x="635" y="135"/>
                    <a:pt x="635" y="137"/>
                  </a:cubicBezTo>
                  <a:cubicBezTo>
                    <a:pt x="635" y="139"/>
                    <a:pt x="639" y="142"/>
                    <a:pt x="639" y="142"/>
                  </a:cubicBezTo>
                  <a:cubicBezTo>
                    <a:pt x="638" y="145"/>
                    <a:pt x="630" y="161"/>
                    <a:pt x="627" y="161"/>
                  </a:cubicBezTo>
                  <a:cubicBezTo>
                    <a:pt x="626" y="161"/>
                    <a:pt x="625" y="158"/>
                    <a:pt x="624" y="157"/>
                  </a:cubicBezTo>
                  <a:cubicBezTo>
                    <a:pt x="622" y="159"/>
                    <a:pt x="622" y="159"/>
                    <a:pt x="622" y="159"/>
                  </a:cubicBezTo>
                  <a:cubicBezTo>
                    <a:pt x="623" y="163"/>
                    <a:pt x="626" y="164"/>
                    <a:pt x="626" y="168"/>
                  </a:cubicBezTo>
                  <a:cubicBezTo>
                    <a:pt x="626" y="170"/>
                    <a:pt x="617" y="186"/>
                    <a:pt x="615" y="186"/>
                  </a:cubicBezTo>
                  <a:cubicBezTo>
                    <a:pt x="615" y="186"/>
                    <a:pt x="614" y="184"/>
                    <a:pt x="614" y="183"/>
                  </a:cubicBezTo>
                  <a:cubicBezTo>
                    <a:pt x="614" y="181"/>
                    <a:pt x="614" y="180"/>
                    <a:pt x="614" y="178"/>
                  </a:cubicBezTo>
                  <a:cubicBezTo>
                    <a:pt x="614" y="175"/>
                    <a:pt x="610" y="168"/>
                    <a:pt x="609" y="164"/>
                  </a:cubicBezTo>
                  <a:cubicBezTo>
                    <a:pt x="608" y="166"/>
                    <a:pt x="608" y="170"/>
                    <a:pt x="608" y="170"/>
                  </a:cubicBezTo>
                  <a:cubicBezTo>
                    <a:pt x="608" y="173"/>
                    <a:pt x="611" y="181"/>
                    <a:pt x="611" y="185"/>
                  </a:cubicBezTo>
                  <a:cubicBezTo>
                    <a:pt x="611" y="189"/>
                    <a:pt x="608" y="189"/>
                    <a:pt x="611" y="192"/>
                  </a:cubicBezTo>
                  <a:cubicBezTo>
                    <a:pt x="612" y="192"/>
                    <a:pt x="613" y="192"/>
                    <a:pt x="614" y="192"/>
                  </a:cubicBezTo>
                  <a:cubicBezTo>
                    <a:pt x="614" y="193"/>
                    <a:pt x="614" y="195"/>
                    <a:pt x="614" y="196"/>
                  </a:cubicBezTo>
                  <a:cubicBezTo>
                    <a:pt x="614" y="200"/>
                    <a:pt x="610" y="201"/>
                    <a:pt x="608" y="201"/>
                  </a:cubicBezTo>
                  <a:cubicBezTo>
                    <a:pt x="610" y="205"/>
                    <a:pt x="612" y="205"/>
                    <a:pt x="614" y="205"/>
                  </a:cubicBezTo>
                  <a:cubicBezTo>
                    <a:pt x="613" y="210"/>
                    <a:pt x="611" y="210"/>
                    <a:pt x="607" y="210"/>
                  </a:cubicBezTo>
                  <a:cubicBezTo>
                    <a:pt x="607" y="213"/>
                    <a:pt x="607" y="213"/>
                    <a:pt x="607" y="213"/>
                  </a:cubicBezTo>
                  <a:cubicBezTo>
                    <a:pt x="612" y="216"/>
                    <a:pt x="612" y="216"/>
                    <a:pt x="612" y="216"/>
                  </a:cubicBezTo>
                  <a:cubicBezTo>
                    <a:pt x="611" y="218"/>
                    <a:pt x="610" y="221"/>
                    <a:pt x="607" y="221"/>
                  </a:cubicBezTo>
                  <a:cubicBezTo>
                    <a:pt x="602" y="222"/>
                    <a:pt x="600" y="226"/>
                    <a:pt x="596" y="226"/>
                  </a:cubicBezTo>
                  <a:cubicBezTo>
                    <a:pt x="591" y="228"/>
                    <a:pt x="591" y="230"/>
                    <a:pt x="589" y="232"/>
                  </a:cubicBezTo>
                  <a:lnTo>
                    <a:pt x="590" y="2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50"/>
            <p:cNvSpPr>
              <a:spLocks/>
            </p:cNvSpPr>
            <p:nvPr/>
          </p:nvSpPr>
          <p:spPr bwMode="auto">
            <a:xfrm>
              <a:off x="2030413" y="1400175"/>
              <a:ext cx="1425575" cy="736600"/>
            </a:xfrm>
            <a:custGeom>
              <a:avLst/>
              <a:gdLst/>
              <a:ahLst/>
              <a:cxnLst>
                <a:cxn ang="0">
                  <a:pos x="950" y="501"/>
                </a:cxn>
                <a:cxn ang="0">
                  <a:pos x="950" y="527"/>
                </a:cxn>
                <a:cxn ang="0">
                  <a:pos x="955" y="469"/>
                </a:cxn>
                <a:cxn ang="0">
                  <a:pos x="944" y="436"/>
                </a:cxn>
                <a:cxn ang="0">
                  <a:pos x="982" y="418"/>
                </a:cxn>
                <a:cxn ang="0">
                  <a:pos x="1060" y="356"/>
                </a:cxn>
                <a:cxn ang="0">
                  <a:pos x="1050" y="346"/>
                </a:cxn>
                <a:cxn ang="0">
                  <a:pos x="991" y="310"/>
                </a:cxn>
                <a:cxn ang="0">
                  <a:pos x="965" y="247"/>
                </a:cxn>
                <a:cxn ang="0">
                  <a:pos x="908" y="267"/>
                </a:cxn>
                <a:cxn ang="0">
                  <a:pos x="831" y="204"/>
                </a:cxn>
                <a:cxn ang="0">
                  <a:pos x="794" y="247"/>
                </a:cxn>
                <a:cxn ang="0">
                  <a:pos x="783" y="387"/>
                </a:cxn>
                <a:cxn ang="0">
                  <a:pos x="726" y="334"/>
                </a:cxn>
                <a:cxn ang="0">
                  <a:pos x="607" y="306"/>
                </a:cxn>
                <a:cxn ang="0">
                  <a:pos x="595" y="216"/>
                </a:cxn>
                <a:cxn ang="0">
                  <a:pos x="633" y="178"/>
                </a:cxn>
                <a:cxn ang="0">
                  <a:pos x="675" y="146"/>
                </a:cxn>
                <a:cxn ang="0">
                  <a:pos x="686" y="127"/>
                </a:cxn>
                <a:cxn ang="0">
                  <a:pos x="722" y="120"/>
                </a:cxn>
                <a:cxn ang="0">
                  <a:pos x="746" y="61"/>
                </a:cxn>
                <a:cxn ang="0">
                  <a:pos x="702" y="67"/>
                </a:cxn>
                <a:cxn ang="0">
                  <a:pos x="665" y="74"/>
                </a:cxn>
                <a:cxn ang="0">
                  <a:pos x="625" y="55"/>
                </a:cxn>
                <a:cxn ang="0">
                  <a:pos x="574" y="0"/>
                </a:cxn>
                <a:cxn ang="0">
                  <a:pos x="555" y="38"/>
                </a:cxn>
                <a:cxn ang="0">
                  <a:pos x="567" y="98"/>
                </a:cxn>
                <a:cxn ang="0">
                  <a:pos x="492" y="92"/>
                </a:cxn>
                <a:cxn ang="0">
                  <a:pos x="430" y="75"/>
                </a:cxn>
                <a:cxn ang="0">
                  <a:pos x="387" y="89"/>
                </a:cxn>
                <a:cxn ang="0">
                  <a:pos x="333" y="81"/>
                </a:cxn>
                <a:cxn ang="0">
                  <a:pos x="202" y="42"/>
                </a:cxn>
                <a:cxn ang="0">
                  <a:pos x="138" y="40"/>
                </a:cxn>
                <a:cxn ang="0">
                  <a:pos x="61" y="70"/>
                </a:cxn>
                <a:cxn ang="0">
                  <a:pos x="0" y="242"/>
                </a:cxn>
                <a:cxn ang="0">
                  <a:pos x="67" y="253"/>
                </a:cxn>
                <a:cxn ang="0">
                  <a:pos x="124" y="316"/>
                </a:cxn>
                <a:cxn ang="0">
                  <a:pos x="136" y="366"/>
                </a:cxn>
                <a:cxn ang="0">
                  <a:pos x="181" y="413"/>
                </a:cxn>
                <a:cxn ang="0">
                  <a:pos x="224" y="440"/>
                </a:cxn>
                <a:cxn ang="0">
                  <a:pos x="610" y="446"/>
                </a:cxn>
                <a:cxn ang="0">
                  <a:pos x="676" y="453"/>
                </a:cxn>
                <a:cxn ang="0">
                  <a:pos x="705" y="477"/>
                </a:cxn>
                <a:cxn ang="0">
                  <a:pos x="759" y="512"/>
                </a:cxn>
                <a:cxn ang="0">
                  <a:pos x="732" y="553"/>
                </a:cxn>
                <a:cxn ang="0">
                  <a:pos x="772" y="543"/>
                </a:cxn>
                <a:cxn ang="0">
                  <a:pos x="814" y="519"/>
                </a:cxn>
                <a:cxn ang="0">
                  <a:pos x="879" y="498"/>
                </a:cxn>
                <a:cxn ang="0">
                  <a:pos x="928" y="505"/>
                </a:cxn>
              </a:cxnLst>
              <a:rect l="0" t="0" r="r" b="b"/>
              <a:pathLst>
                <a:path w="1071" h="553">
                  <a:moveTo>
                    <a:pt x="928" y="503"/>
                  </a:moveTo>
                  <a:cubicBezTo>
                    <a:pt x="928" y="502"/>
                    <a:pt x="928" y="502"/>
                    <a:pt x="928" y="502"/>
                  </a:cubicBezTo>
                  <a:cubicBezTo>
                    <a:pt x="928" y="502"/>
                    <a:pt x="931" y="502"/>
                    <a:pt x="932" y="502"/>
                  </a:cubicBezTo>
                  <a:cubicBezTo>
                    <a:pt x="935" y="502"/>
                    <a:pt x="946" y="504"/>
                    <a:pt x="950" y="501"/>
                  </a:cubicBezTo>
                  <a:cubicBezTo>
                    <a:pt x="954" y="498"/>
                    <a:pt x="954" y="493"/>
                    <a:pt x="960" y="492"/>
                  </a:cubicBezTo>
                  <a:cubicBezTo>
                    <a:pt x="960" y="498"/>
                    <a:pt x="960" y="499"/>
                    <a:pt x="967" y="499"/>
                  </a:cubicBezTo>
                  <a:cubicBezTo>
                    <a:pt x="957" y="500"/>
                    <a:pt x="941" y="507"/>
                    <a:pt x="941" y="516"/>
                  </a:cubicBezTo>
                  <a:cubicBezTo>
                    <a:pt x="941" y="520"/>
                    <a:pt x="947" y="527"/>
                    <a:pt x="950" y="527"/>
                  </a:cubicBezTo>
                  <a:cubicBezTo>
                    <a:pt x="953" y="527"/>
                    <a:pt x="961" y="516"/>
                    <a:pt x="970" y="513"/>
                  </a:cubicBezTo>
                  <a:cubicBezTo>
                    <a:pt x="972" y="513"/>
                    <a:pt x="1003" y="501"/>
                    <a:pt x="1003" y="497"/>
                  </a:cubicBezTo>
                  <a:cubicBezTo>
                    <a:pt x="1003" y="493"/>
                    <a:pt x="991" y="492"/>
                    <a:pt x="988" y="492"/>
                  </a:cubicBezTo>
                  <a:cubicBezTo>
                    <a:pt x="976" y="492"/>
                    <a:pt x="955" y="480"/>
                    <a:pt x="955" y="469"/>
                  </a:cubicBezTo>
                  <a:cubicBezTo>
                    <a:pt x="955" y="466"/>
                    <a:pt x="959" y="463"/>
                    <a:pt x="960" y="458"/>
                  </a:cubicBezTo>
                  <a:cubicBezTo>
                    <a:pt x="958" y="458"/>
                    <a:pt x="953" y="457"/>
                    <a:pt x="949" y="457"/>
                  </a:cubicBezTo>
                  <a:cubicBezTo>
                    <a:pt x="951" y="453"/>
                    <a:pt x="967" y="451"/>
                    <a:pt x="967" y="442"/>
                  </a:cubicBezTo>
                  <a:cubicBezTo>
                    <a:pt x="967" y="434"/>
                    <a:pt x="954" y="436"/>
                    <a:pt x="944" y="436"/>
                  </a:cubicBezTo>
                  <a:cubicBezTo>
                    <a:pt x="925" y="436"/>
                    <a:pt x="916" y="449"/>
                    <a:pt x="903" y="451"/>
                  </a:cubicBezTo>
                  <a:cubicBezTo>
                    <a:pt x="909" y="439"/>
                    <a:pt x="918" y="443"/>
                    <a:pt x="928" y="433"/>
                  </a:cubicBezTo>
                  <a:cubicBezTo>
                    <a:pt x="934" y="427"/>
                    <a:pt x="929" y="423"/>
                    <a:pt x="939" y="420"/>
                  </a:cubicBezTo>
                  <a:cubicBezTo>
                    <a:pt x="955" y="415"/>
                    <a:pt x="965" y="418"/>
                    <a:pt x="982" y="418"/>
                  </a:cubicBezTo>
                  <a:cubicBezTo>
                    <a:pt x="1004" y="418"/>
                    <a:pt x="1016" y="425"/>
                    <a:pt x="1029" y="408"/>
                  </a:cubicBezTo>
                  <a:cubicBezTo>
                    <a:pt x="1035" y="400"/>
                    <a:pt x="1071" y="398"/>
                    <a:pt x="1071" y="384"/>
                  </a:cubicBezTo>
                  <a:cubicBezTo>
                    <a:pt x="1071" y="374"/>
                    <a:pt x="1067" y="370"/>
                    <a:pt x="1063" y="363"/>
                  </a:cubicBezTo>
                  <a:cubicBezTo>
                    <a:pt x="1060" y="363"/>
                    <a:pt x="1065" y="359"/>
                    <a:pt x="1060" y="356"/>
                  </a:cubicBezTo>
                  <a:cubicBezTo>
                    <a:pt x="1060" y="351"/>
                    <a:pt x="1060" y="351"/>
                    <a:pt x="1060" y="351"/>
                  </a:cubicBezTo>
                  <a:cubicBezTo>
                    <a:pt x="1050" y="357"/>
                    <a:pt x="1029" y="364"/>
                    <a:pt x="1018" y="364"/>
                  </a:cubicBezTo>
                  <a:cubicBezTo>
                    <a:pt x="1017" y="364"/>
                    <a:pt x="1014" y="363"/>
                    <a:pt x="1014" y="362"/>
                  </a:cubicBezTo>
                  <a:cubicBezTo>
                    <a:pt x="1022" y="358"/>
                    <a:pt x="1047" y="354"/>
                    <a:pt x="1050" y="346"/>
                  </a:cubicBezTo>
                  <a:cubicBezTo>
                    <a:pt x="1050" y="344"/>
                    <a:pt x="1046" y="343"/>
                    <a:pt x="1046" y="341"/>
                  </a:cubicBezTo>
                  <a:cubicBezTo>
                    <a:pt x="1035" y="342"/>
                    <a:pt x="1013" y="337"/>
                    <a:pt x="1013" y="322"/>
                  </a:cubicBezTo>
                  <a:cubicBezTo>
                    <a:pt x="1013" y="321"/>
                    <a:pt x="1013" y="321"/>
                    <a:pt x="1013" y="321"/>
                  </a:cubicBezTo>
                  <a:cubicBezTo>
                    <a:pt x="1003" y="321"/>
                    <a:pt x="997" y="315"/>
                    <a:pt x="991" y="310"/>
                  </a:cubicBezTo>
                  <a:cubicBezTo>
                    <a:pt x="994" y="309"/>
                    <a:pt x="998" y="308"/>
                    <a:pt x="998" y="302"/>
                  </a:cubicBezTo>
                  <a:cubicBezTo>
                    <a:pt x="998" y="298"/>
                    <a:pt x="994" y="295"/>
                    <a:pt x="995" y="290"/>
                  </a:cubicBezTo>
                  <a:cubicBezTo>
                    <a:pt x="991" y="289"/>
                    <a:pt x="977" y="280"/>
                    <a:pt x="980" y="272"/>
                  </a:cubicBezTo>
                  <a:cubicBezTo>
                    <a:pt x="985" y="262"/>
                    <a:pt x="966" y="259"/>
                    <a:pt x="965" y="247"/>
                  </a:cubicBezTo>
                  <a:cubicBezTo>
                    <a:pt x="964" y="247"/>
                    <a:pt x="959" y="243"/>
                    <a:pt x="958" y="242"/>
                  </a:cubicBezTo>
                  <a:cubicBezTo>
                    <a:pt x="954" y="244"/>
                    <a:pt x="947" y="248"/>
                    <a:pt x="947" y="254"/>
                  </a:cubicBezTo>
                  <a:cubicBezTo>
                    <a:pt x="947" y="261"/>
                    <a:pt x="933" y="277"/>
                    <a:pt x="922" y="277"/>
                  </a:cubicBezTo>
                  <a:cubicBezTo>
                    <a:pt x="914" y="277"/>
                    <a:pt x="913" y="267"/>
                    <a:pt x="908" y="267"/>
                  </a:cubicBezTo>
                  <a:cubicBezTo>
                    <a:pt x="900" y="267"/>
                    <a:pt x="897" y="246"/>
                    <a:pt x="896" y="236"/>
                  </a:cubicBezTo>
                  <a:cubicBezTo>
                    <a:pt x="894" y="224"/>
                    <a:pt x="870" y="233"/>
                    <a:pt x="870" y="216"/>
                  </a:cubicBezTo>
                  <a:cubicBezTo>
                    <a:pt x="858" y="215"/>
                    <a:pt x="855" y="200"/>
                    <a:pt x="843" y="200"/>
                  </a:cubicBezTo>
                  <a:cubicBezTo>
                    <a:pt x="837" y="200"/>
                    <a:pt x="837" y="204"/>
                    <a:pt x="831" y="204"/>
                  </a:cubicBezTo>
                  <a:cubicBezTo>
                    <a:pt x="818" y="204"/>
                    <a:pt x="810" y="197"/>
                    <a:pt x="797" y="197"/>
                  </a:cubicBezTo>
                  <a:cubicBezTo>
                    <a:pt x="791" y="197"/>
                    <a:pt x="784" y="200"/>
                    <a:pt x="784" y="208"/>
                  </a:cubicBezTo>
                  <a:cubicBezTo>
                    <a:pt x="784" y="212"/>
                    <a:pt x="800" y="218"/>
                    <a:pt x="786" y="227"/>
                  </a:cubicBezTo>
                  <a:cubicBezTo>
                    <a:pt x="780" y="231"/>
                    <a:pt x="794" y="241"/>
                    <a:pt x="794" y="247"/>
                  </a:cubicBezTo>
                  <a:cubicBezTo>
                    <a:pt x="796" y="260"/>
                    <a:pt x="783" y="264"/>
                    <a:pt x="778" y="266"/>
                  </a:cubicBezTo>
                  <a:cubicBezTo>
                    <a:pt x="788" y="283"/>
                    <a:pt x="803" y="289"/>
                    <a:pt x="803" y="318"/>
                  </a:cubicBezTo>
                  <a:cubicBezTo>
                    <a:pt x="803" y="326"/>
                    <a:pt x="777" y="346"/>
                    <a:pt x="768" y="347"/>
                  </a:cubicBezTo>
                  <a:cubicBezTo>
                    <a:pt x="783" y="355"/>
                    <a:pt x="777" y="379"/>
                    <a:pt x="783" y="387"/>
                  </a:cubicBezTo>
                  <a:cubicBezTo>
                    <a:pt x="782" y="389"/>
                    <a:pt x="776" y="392"/>
                    <a:pt x="775" y="397"/>
                  </a:cubicBezTo>
                  <a:cubicBezTo>
                    <a:pt x="770" y="397"/>
                    <a:pt x="766" y="406"/>
                    <a:pt x="762" y="403"/>
                  </a:cubicBezTo>
                  <a:cubicBezTo>
                    <a:pt x="751" y="394"/>
                    <a:pt x="736" y="380"/>
                    <a:pt x="736" y="367"/>
                  </a:cubicBezTo>
                  <a:cubicBezTo>
                    <a:pt x="736" y="353"/>
                    <a:pt x="738" y="342"/>
                    <a:pt x="726" y="334"/>
                  </a:cubicBezTo>
                  <a:cubicBezTo>
                    <a:pt x="697" y="334"/>
                    <a:pt x="697" y="334"/>
                    <a:pt x="697" y="334"/>
                  </a:cubicBezTo>
                  <a:cubicBezTo>
                    <a:pt x="681" y="322"/>
                    <a:pt x="662" y="315"/>
                    <a:pt x="643" y="308"/>
                  </a:cubicBezTo>
                  <a:cubicBezTo>
                    <a:pt x="640" y="306"/>
                    <a:pt x="629" y="299"/>
                    <a:pt x="623" y="299"/>
                  </a:cubicBezTo>
                  <a:cubicBezTo>
                    <a:pt x="617" y="299"/>
                    <a:pt x="614" y="306"/>
                    <a:pt x="607" y="306"/>
                  </a:cubicBezTo>
                  <a:cubicBezTo>
                    <a:pt x="607" y="295"/>
                    <a:pt x="600" y="270"/>
                    <a:pt x="590" y="270"/>
                  </a:cubicBezTo>
                  <a:cubicBezTo>
                    <a:pt x="586" y="270"/>
                    <a:pt x="584" y="274"/>
                    <a:pt x="579" y="275"/>
                  </a:cubicBezTo>
                  <a:cubicBezTo>
                    <a:pt x="581" y="269"/>
                    <a:pt x="579" y="268"/>
                    <a:pt x="579" y="255"/>
                  </a:cubicBezTo>
                  <a:cubicBezTo>
                    <a:pt x="579" y="237"/>
                    <a:pt x="584" y="227"/>
                    <a:pt x="595" y="216"/>
                  </a:cubicBezTo>
                  <a:cubicBezTo>
                    <a:pt x="598" y="213"/>
                    <a:pt x="606" y="196"/>
                    <a:pt x="609" y="194"/>
                  </a:cubicBezTo>
                  <a:cubicBezTo>
                    <a:pt x="617" y="192"/>
                    <a:pt x="630" y="196"/>
                    <a:pt x="630" y="186"/>
                  </a:cubicBezTo>
                  <a:cubicBezTo>
                    <a:pt x="630" y="179"/>
                    <a:pt x="613" y="178"/>
                    <a:pt x="607" y="175"/>
                  </a:cubicBezTo>
                  <a:cubicBezTo>
                    <a:pt x="611" y="176"/>
                    <a:pt x="597" y="167"/>
                    <a:pt x="633" y="178"/>
                  </a:cubicBezTo>
                  <a:cubicBezTo>
                    <a:pt x="643" y="181"/>
                    <a:pt x="637" y="169"/>
                    <a:pt x="642" y="169"/>
                  </a:cubicBezTo>
                  <a:cubicBezTo>
                    <a:pt x="643" y="169"/>
                    <a:pt x="647" y="169"/>
                    <a:pt x="652" y="169"/>
                  </a:cubicBezTo>
                  <a:cubicBezTo>
                    <a:pt x="662" y="169"/>
                    <a:pt x="668" y="158"/>
                    <a:pt x="675" y="153"/>
                  </a:cubicBezTo>
                  <a:cubicBezTo>
                    <a:pt x="675" y="146"/>
                    <a:pt x="675" y="146"/>
                    <a:pt x="675" y="146"/>
                  </a:cubicBezTo>
                  <a:cubicBezTo>
                    <a:pt x="660" y="142"/>
                    <a:pt x="645" y="145"/>
                    <a:pt x="639" y="131"/>
                  </a:cubicBezTo>
                  <a:cubicBezTo>
                    <a:pt x="639" y="131"/>
                    <a:pt x="643" y="131"/>
                    <a:pt x="647" y="131"/>
                  </a:cubicBezTo>
                  <a:cubicBezTo>
                    <a:pt x="652" y="135"/>
                    <a:pt x="658" y="141"/>
                    <a:pt x="666" y="141"/>
                  </a:cubicBezTo>
                  <a:cubicBezTo>
                    <a:pt x="673" y="141"/>
                    <a:pt x="686" y="132"/>
                    <a:pt x="686" y="127"/>
                  </a:cubicBezTo>
                  <a:cubicBezTo>
                    <a:pt x="686" y="125"/>
                    <a:pt x="680" y="117"/>
                    <a:pt x="683" y="117"/>
                  </a:cubicBezTo>
                  <a:cubicBezTo>
                    <a:pt x="693" y="117"/>
                    <a:pt x="696" y="126"/>
                    <a:pt x="703" y="126"/>
                  </a:cubicBezTo>
                  <a:cubicBezTo>
                    <a:pt x="707" y="126"/>
                    <a:pt x="709" y="123"/>
                    <a:pt x="717" y="123"/>
                  </a:cubicBezTo>
                  <a:cubicBezTo>
                    <a:pt x="715" y="120"/>
                    <a:pt x="717" y="112"/>
                    <a:pt x="722" y="120"/>
                  </a:cubicBezTo>
                  <a:cubicBezTo>
                    <a:pt x="725" y="125"/>
                    <a:pt x="748" y="105"/>
                    <a:pt x="748" y="100"/>
                  </a:cubicBezTo>
                  <a:cubicBezTo>
                    <a:pt x="748" y="96"/>
                    <a:pt x="738" y="91"/>
                    <a:pt x="738" y="89"/>
                  </a:cubicBezTo>
                  <a:cubicBezTo>
                    <a:pt x="738" y="85"/>
                    <a:pt x="732" y="78"/>
                    <a:pt x="746" y="72"/>
                  </a:cubicBezTo>
                  <a:cubicBezTo>
                    <a:pt x="748" y="68"/>
                    <a:pt x="746" y="68"/>
                    <a:pt x="746" y="61"/>
                  </a:cubicBezTo>
                  <a:cubicBezTo>
                    <a:pt x="732" y="61"/>
                    <a:pt x="735" y="50"/>
                    <a:pt x="717" y="50"/>
                  </a:cubicBezTo>
                  <a:cubicBezTo>
                    <a:pt x="713" y="49"/>
                    <a:pt x="710" y="47"/>
                    <a:pt x="706" y="47"/>
                  </a:cubicBezTo>
                  <a:cubicBezTo>
                    <a:pt x="701" y="47"/>
                    <a:pt x="695" y="50"/>
                    <a:pt x="695" y="55"/>
                  </a:cubicBezTo>
                  <a:cubicBezTo>
                    <a:pt x="695" y="61"/>
                    <a:pt x="702" y="63"/>
                    <a:pt x="702" y="67"/>
                  </a:cubicBezTo>
                  <a:cubicBezTo>
                    <a:pt x="702" y="72"/>
                    <a:pt x="692" y="72"/>
                    <a:pt x="689" y="76"/>
                  </a:cubicBezTo>
                  <a:cubicBezTo>
                    <a:pt x="686" y="84"/>
                    <a:pt x="687" y="90"/>
                    <a:pt x="681" y="98"/>
                  </a:cubicBezTo>
                  <a:cubicBezTo>
                    <a:pt x="671" y="110"/>
                    <a:pt x="658" y="90"/>
                    <a:pt x="658" y="85"/>
                  </a:cubicBezTo>
                  <a:cubicBezTo>
                    <a:pt x="658" y="79"/>
                    <a:pt x="665" y="81"/>
                    <a:pt x="665" y="74"/>
                  </a:cubicBezTo>
                  <a:cubicBezTo>
                    <a:pt x="665" y="71"/>
                    <a:pt x="652" y="59"/>
                    <a:pt x="649" y="59"/>
                  </a:cubicBezTo>
                  <a:cubicBezTo>
                    <a:pt x="636" y="59"/>
                    <a:pt x="645" y="78"/>
                    <a:pt x="631" y="78"/>
                  </a:cubicBezTo>
                  <a:cubicBezTo>
                    <a:pt x="631" y="70"/>
                    <a:pt x="630" y="65"/>
                    <a:pt x="621" y="60"/>
                  </a:cubicBezTo>
                  <a:cubicBezTo>
                    <a:pt x="622" y="58"/>
                    <a:pt x="623" y="57"/>
                    <a:pt x="625" y="55"/>
                  </a:cubicBezTo>
                  <a:cubicBezTo>
                    <a:pt x="618" y="51"/>
                    <a:pt x="609" y="55"/>
                    <a:pt x="603" y="48"/>
                  </a:cubicBezTo>
                  <a:cubicBezTo>
                    <a:pt x="606" y="47"/>
                    <a:pt x="614" y="44"/>
                    <a:pt x="614" y="38"/>
                  </a:cubicBezTo>
                  <a:cubicBezTo>
                    <a:pt x="614" y="29"/>
                    <a:pt x="601" y="30"/>
                    <a:pt x="601" y="23"/>
                  </a:cubicBezTo>
                  <a:cubicBezTo>
                    <a:pt x="601" y="10"/>
                    <a:pt x="591" y="1"/>
                    <a:pt x="574" y="0"/>
                  </a:cubicBezTo>
                  <a:cubicBezTo>
                    <a:pt x="565" y="0"/>
                    <a:pt x="569" y="6"/>
                    <a:pt x="569" y="10"/>
                  </a:cubicBezTo>
                  <a:cubicBezTo>
                    <a:pt x="564" y="11"/>
                    <a:pt x="557" y="10"/>
                    <a:pt x="557" y="17"/>
                  </a:cubicBezTo>
                  <a:cubicBezTo>
                    <a:pt x="557" y="21"/>
                    <a:pt x="561" y="23"/>
                    <a:pt x="561" y="28"/>
                  </a:cubicBezTo>
                  <a:cubicBezTo>
                    <a:pt x="561" y="32"/>
                    <a:pt x="555" y="32"/>
                    <a:pt x="555" y="38"/>
                  </a:cubicBezTo>
                  <a:cubicBezTo>
                    <a:pt x="555" y="52"/>
                    <a:pt x="585" y="44"/>
                    <a:pt x="585" y="59"/>
                  </a:cubicBezTo>
                  <a:cubicBezTo>
                    <a:pt x="585" y="61"/>
                    <a:pt x="581" y="72"/>
                    <a:pt x="581" y="72"/>
                  </a:cubicBezTo>
                  <a:cubicBezTo>
                    <a:pt x="584" y="70"/>
                    <a:pt x="587" y="69"/>
                    <a:pt x="591" y="67"/>
                  </a:cubicBezTo>
                  <a:cubicBezTo>
                    <a:pt x="596" y="85"/>
                    <a:pt x="567" y="77"/>
                    <a:pt x="567" y="98"/>
                  </a:cubicBezTo>
                  <a:cubicBezTo>
                    <a:pt x="553" y="102"/>
                    <a:pt x="564" y="88"/>
                    <a:pt x="561" y="83"/>
                  </a:cubicBezTo>
                  <a:cubicBezTo>
                    <a:pt x="559" y="81"/>
                    <a:pt x="547" y="78"/>
                    <a:pt x="541" y="78"/>
                  </a:cubicBezTo>
                  <a:cubicBezTo>
                    <a:pt x="533" y="78"/>
                    <a:pt x="530" y="82"/>
                    <a:pt x="530" y="92"/>
                  </a:cubicBezTo>
                  <a:cubicBezTo>
                    <a:pt x="522" y="91"/>
                    <a:pt x="517" y="92"/>
                    <a:pt x="492" y="92"/>
                  </a:cubicBezTo>
                  <a:cubicBezTo>
                    <a:pt x="468" y="92"/>
                    <a:pt x="441" y="83"/>
                    <a:pt x="435" y="65"/>
                  </a:cubicBezTo>
                  <a:cubicBezTo>
                    <a:pt x="427" y="67"/>
                    <a:pt x="400" y="68"/>
                    <a:pt x="400" y="78"/>
                  </a:cubicBezTo>
                  <a:cubicBezTo>
                    <a:pt x="400" y="81"/>
                    <a:pt x="403" y="82"/>
                    <a:pt x="406" y="82"/>
                  </a:cubicBezTo>
                  <a:cubicBezTo>
                    <a:pt x="413" y="82"/>
                    <a:pt x="425" y="79"/>
                    <a:pt x="430" y="75"/>
                  </a:cubicBezTo>
                  <a:cubicBezTo>
                    <a:pt x="432" y="90"/>
                    <a:pt x="409" y="78"/>
                    <a:pt x="409" y="93"/>
                  </a:cubicBezTo>
                  <a:cubicBezTo>
                    <a:pt x="409" y="96"/>
                    <a:pt x="414" y="106"/>
                    <a:pt x="412" y="106"/>
                  </a:cubicBezTo>
                  <a:cubicBezTo>
                    <a:pt x="403" y="106"/>
                    <a:pt x="401" y="95"/>
                    <a:pt x="394" y="92"/>
                  </a:cubicBezTo>
                  <a:cubicBezTo>
                    <a:pt x="387" y="89"/>
                    <a:pt x="387" y="89"/>
                    <a:pt x="387" y="89"/>
                  </a:cubicBezTo>
                  <a:cubicBezTo>
                    <a:pt x="377" y="89"/>
                    <a:pt x="370" y="89"/>
                    <a:pt x="359" y="89"/>
                  </a:cubicBezTo>
                  <a:cubicBezTo>
                    <a:pt x="350" y="89"/>
                    <a:pt x="344" y="92"/>
                    <a:pt x="335" y="93"/>
                  </a:cubicBezTo>
                  <a:cubicBezTo>
                    <a:pt x="317" y="93"/>
                    <a:pt x="317" y="87"/>
                    <a:pt x="317" y="86"/>
                  </a:cubicBezTo>
                  <a:cubicBezTo>
                    <a:pt x="317" y="82"/>
                    <a:pt x="331" y="83"/>
                    <a:pt x="333" y="81"/>
                  </a:cubicBezTo>
                  <a:cubicBezTo>
                    <a:pt x="321" y="64"/>
                    <a:pt x="323" y="66"/>
                    <a:pt x="298" y="68"/>
                  </a:cubicBezTo>
                  <a:cubicBezTo>
                    <a:pt x="271" y="70"/>
                    <a:pt x="258" y="48"/>
                    <a:pt x="231" y="48"/>
                  </a:cubicBezTo>
                  <a:cubicBezTo>
                    <a:pt x="223" y="48"/>
                    <a:pt x="219" y="54"/>
                    <a:pt x="212" y="54"/>
                  </a:cubicBezTo>
                  <a:cubicBezTo>
                    <a:pt x="207" y="54"/>
                    <a:pt x="202" y="46"/>
                    <a:pt x="202" y="42"/>
                  </a:cubicBezTo>
                  <a:cubicBezTo>
                    <a:pt x="193" y="44"/>
                    <a:pt x="193" y="54"/>
                    <a:pt x="184" y="54"/>
                  </a:cubicBezTo>
                  <a:cubicBezTo>
                    <a:pt x="176" y="54"/>
                    <a:pt x="164" y="34"/>
                    <a:pt x="161" y="34"/>
                  </a:cubicBezTo>
                  <a:cubicBezTo>
                    <a:pt x="153" y="34"/>
                    <a:pt x="156" y="47"/>
                    <a:pt x="146" y="47"/>
                  </a:cubicBezTo>
                  <a:cubicBezTo>
                    <a:pt x="143" y="47"/>
                    <a:pt x="140" y="44"/>
                    <a:pt x="138" y="40"/>
                  </a:cubicBezTo>
                  <a:cubicBezTo>
                    <a:pt x="125" y="44"/>
                    <a:pt x="120" y="44"/>
                    <a:pt x="108" y="49"/>
                  </a:cubicBezTo>
                  <a:cubicBezTo>
                    <a:pt x="103" y="50"/>
                    <a:pt x="91" y="59"/>
                    <a:pt x="87" y="55"/>
                  </a:cubicBezTo>
                  <a:cubicBezTo>
                    <a:pt x="76" y="44"/>
                    <a:pt x="78" y="58"/>
                    <a:pt x="74" y="58"/>
                  </a:cubicBezTo>
                  <a:cubicBezTo>
                    <a:pt x="45" y="59"/>
                    <a:pt x="65" y="70"/>
                    <a:pt x="61" y="70"/>
                  </a:cubicBezTo>
                  <a:cubicBezTo>
                    <a:pt x="50" y="70"/>
                    <a:pt x="30" y="67"/>
                    <a:pt x="12" y="56"/>
                  </a:cubicBezTo>
                  <a:cubicBezTo>
                    <a:pt x="11" y="56"/>
                    <a:pt x="6" y="52"/>
                    <a:pt x="6" y="51"/>
                  </a:cubicBezTo>
                  <a:cubicBezTo>
                    <a:pt x="3" y="52"/>
                    <a:pt x="5" y="52"/>
                    <a:pt x="0" y="51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6" y="247"/>
                    <a:pt x="19" y="240"/>
                    <a:pt x="25" y="248"/>
                  </a:cubicBezTo>
                  <a:cubicBezTo>
                    <a:pt x="29" y="254"/>
                    <a:pt x="38" y="266"/>
                    <a:pt x="47" y="266"/>
                  </a:cubicBezTo>
                  <a:cubicBezTo>
                    <a:pt x="53" y="266"/>
                    <a:pt x="53" y="257"/>
                    <a:pt x="59" y="255"/>
                  </a:cubicBezTo>
                  <a:cubicBezTo>
                    <a:pt x="62" y="254"/>
                    <a:pt x="64" y="255"/>
                    <a:pt x="67" y="253"/>
                  </a:cubicBezTo>
                  <a:cubicBezTo>
                    <a:pt x="81" y="266"/>
                    <a:pt x="87" y="271"/>
                    <a:pt x="99" y="288"/>
                  </a:cubicBezTo>
                  <a:cubicBezTo>
                    <a:pt x="100" y="290"/>
                    <a:pt x="103" y="291"/>
                    <a:pt x="105" y="295"/>
                  </a:cubicBezTo>
                  <a:cubicBezTo>
                    <a:pt x="106" y="300"/>
                    <a:pt x="108" y="306"/>
                    <a:pt x="113" y="311"/>
                  </a:cubicBezTo>
                  <a:cubicBezTo>
                    <a:pt x="116" y="314"/>
                    <a:pt x="121" y="313"/>
                    <a:pt x="124" y="316"/>
                  </a:cubicBezTo>
                  <a:cubicBezTo>
                    <a:pt x="128" y="320"/>
                    <a:pt x="135" y="322"/>
                    <a:pt x="135" y="332"/>
                  </a:cubicBezTo>
                  <a:cubicBezTo>
                    <a:pt x="135" y="336"/>
                    <a:pt x="129" y="337"/>
                    <a:pt x="129" y="340"/>
                  </a:cubicBezTo>
                  <a:cubicBezTo>
                    <a:pt x="129" y="343"/>
                    <a:pt x="132" y="344"/>
                    <a:pt x="132" y="347"/>
                  </a:cubicBezTo>
                  <a:cubicBezTo>
                    <a:pt x="132" y="352"/>
                    <a:pt x="130" y="364"/>
                    <a:pt x="136" y="366"/>
                  </a:cubicBezTo>
                  <a:cubicBezTo>
                    <a:pt x="140" y="367"/>
                    <a:pt x="143" y="367"/>
                    <a:pt x="146" y="370"/>
                  </a:cubicBezTo>
                  <a:cubicBezTo>
                    <a:pt x="150" y="373"/>
                    <a:pt x="145" y="379"/>
                    <a:pt x="150" y="383"/>
                  </a:cubicBezTo>
                  <a:cubicBezTo>
                    <a:pt x="150" y="383"/>
                    <a:pt x="162" y="390"/>
                    <a:pt x="162" y="391"/>
                  </a:cubicBezTo>
                  <a:cubicBezTo>
                    <a:pt x="165" y="401"/>
                    <a:pt x="166" y="413"/>
                    <a:pt x="181" y="413"/>
                  </a:cubicBezTo>
                  <a:cubicBezTo>
                    <a:pt x="183" y="422"/>
                    <a:pt x="199" y="416"/>
                    <a:pt x="202" y="428"/>
                  </a:cubicBezTo>
                  <a:cubicBezTo>
                    <a:pt x="204" y="432"/>
                    <a:pt x="215" y="433"/>
                    <a:pt x="219" y="437"/>
                  </a:cubicBezTo>
                  <a:cubicBezTo>
                    <a:pt x="220" y="438"/>
                    <a:pt x="222" y="439"/>
                    <a:pt x="224" y="440"/>
                  </a:cubicBezTo>
                  <a:cubicBezTo>
                    <a:pt x="224" y="440"/>
                    <a:pt x="224" y="440"/>
                    <a:pt x="224" y="440"/>
                  </a:cubicBezTo>
                  <a:cubicBezTo>
                    <a:pt x="577" y="440"/>
                    <a:pt x="577" y="440"/>
                    <a:pt x="577" y="440"/>
                  </a:cubicBezTo>
                  <a:cubicBezTo>
                    <a:pt x="577" y="435"/>
                    <a:pt x="577" y="435"/>
                    <a:pt x="577" y="435"/>
                  </a:cubicBezTo>
                  <a:cubicBezTo>
                    <a:pt x="583" y="439"/>
                    <a:pt x="582" y="443"/>
                    <a:pt x="588" y="446"/>
                  </a:cubicBezTo>
                  <a:cubicBezTo>
                    <a:pt x="610" y="446"/>
                    <a:pt x="610" y="446"/>
                    <a:pt x="610" y="446"/>
                  </a:cubicBezTo>
                  <a:cubicBezTo>
                    <a:pt x="619" y="455"/>
                    <a:pt x="630" y="455"/>
                    <a:pt x="647" y="455"/>
                  </a:cubicBezTo>
                  <a:cubicBezTo>
                    <a:pt x="652" y="453"/>
                    <a:pt x="653" y="455"/>
                    <a:pt x="658" y="452"/>
                  </a:cubicBezTo>
                  <a:cubicBezTo>
                    <a:pt x="662" y="450"/>
                    <a:pt x="661" y="443"/>
                    <a:pt x="665" y="443"/>
                  </a:cubicBezTo>
                  <a:cubicBezTo>
                    <a:pt x="670" y="443"/>
                    <a:pt x="674" y="451"/>
                    <a:pt x="676" y="453"/>
                  </a:cubicBezTo>
                  <a:cubicBezTo>
                    <a:pt x="677" y="451"/>
                    <a:pt x="676" y="448"/>
                    <a:pt x="676" y="447"/>
                  </a:cubicBezTo>
                  <a:cubicBezTo>
                    <a:pt x="677" y="447"/>
                    <a:pt x="678" y="447"/>
                    <a:pt x="680" y="447"/>
                  </a:cubicBezTo>
                  <a:cubicBezTo>
                    <a:pt x="682" y="447"/>
                    <a:pt x="701" y="462"/>
                    <a:pt x="702" y="463"/>
                  </a:cubicBezTo>
                  <a:cubicBezTo>
                    <a:pt x="704" y="469"/>
                    <a:pt x="702" y="473"/>
                    <a:pt x="705" y="477"/>
                  </a:cubicBezTo>
                  <a:cubicBezTo>
                    <a:pt x="715" y="487"/>
                    <a:pt x="729" y="485"/>
                    <a:pt x="740" y="492"/>
                  </a:cubicBezTo>
                  <a:cubicBezTo>
                    <a:pt x="752" y="492"/>
                    <a:pt x="752" y="492"/>
                    <a:pt x="752" y="492"/>
                  </a:cubicBezTo>
                  <a:cubicBezTo>
                    <a:pt x="757" y="495"/>
                    <a:pt x="763" y="500"/>
                    <a:pt x="763" y="506"/>
                  </a:cubicBezTo>
                  <a:cubicBezTo>
                    <a:pt x="763" y="509"/>
                    <a:pt x="762" y="512"/>
                    <a:pt x="759" y="512"/>
                  </a:cubicBezTo>
                  <a:cubicBezTo>
                    <a:pt x="754" y="512"/>
                    <a:pt x="748" y="506"/>
                    <a:pt x="747" y="504"/>
                  </a:cubicBezTo>
                  <a:cubicBezTo>
                    <a:pt x="745" y="511"/>
                    <a:pt x="741" y="532"/>
                    <a:pt x="735" y="532"/>
                  </a:cubicBezTo>
                  <a:cubicBezTo>
                    <a:pt x="730" y="538"/>
                    <a:pt x="725" y="541"/>
                    <a:pt x="725" y="547"/>
                  </a:cubicBezTo>
                  <a:cubicBezTo>
                    <a:pt x="726" y="549"/>
                    <a:pt x="729" y="553"/>
                    <a:pt x="732" y="553"/>
                  </a:cubicBezTo>
                  <a:cubicBezTo>
                    <a:pt x="736" y="553"/>
                    <a:pt x="736" y="550"/>
                    <a:pt x="738" y="548"/>
                  </a:cubicBezTo>
                  <a:cubicBezTo>
                    <a:pt x="742" y="544"/>
                    <a:pt x="748" y="545"/>
                    <a:pt x="755" y="545"/>
                  </a:cubicBezTo>
                  <a:cubicBezTo>
                    <a:pt x="760" y="545"/>
                    <a:pt x="763" y="548"/>
                    <a:pt x="765" y="546"/>
                  </a:cubicBezTo>
                  <a:cubicBezTo>
                    <a:pt x="768" y="545"/>
                    <a:pt x="770" y="544"/>
                    <a:pt x="772" y="543"/>
                  </a:cubicBezTo>
                  <a:cubicBezTo>
                    <a:pt x="772" y="540"/>
                    <a:pt x="771" y="538"/>
                    <a:pt x="770" y="536"/>
                  </a:cubicBezTo>
                  <a:cubicBezTo>
                    <a:pt x="769" y="534"/>
                    <a:pt x="767" y="533"/>
                    <a:pt x="767" y="531"/>
                  </a:cubicBezTo>
                  <a:cubicBezTo>
                    <a:pt x="767" y="529"/>
                    <a:pt x="771" y="528"/>
                    <a:pt x="773" y="528"/>
                  </a:cubicBezTo>
                  <a:cubicBezTo>
                    <a:pt x="782" y="525"/>
                    <a:pt x="803" y="519"/>
                    <a:pt x="814" y="519"/>
                  </a:cubicBezTo>
                  <a:cubicBezTo>
                    <a:pt x="815" y="519"/>
                    <a:pt x="831" y="503"/>
                    <a:pt x="834" y="501"/>
                  </a:cubicBezTo>
                  <a:cubicBezTo>
                    <a:pt x="836" y="499"/>
                    <a:pt x="847" y="500"/>
                    <a:pt x="857" y="500"/>
                  </a:cubicBezTo>
                  <a:cubicBezTo>
                    <a:pt x="861" y="500"/>
                    <a:pt x="864" y="500"/>
                    <a:pt x="868" y="500"/>
                  </a:cubicBezTo>
                  <a:cubicBezTo>
                    <a:pt x="872" y="500"/>
                    <a:pt x="876" y="498"/>
                    <a:pt x="879" y="498"/>
                  </a:cubicBezTo>
                  <a:cubicBezTo>
                    <a:pt x="884" y="497"/>
                    <a:pt x="882" y="496"/>
                    <a:pt x="884" y="494"/>
                  </a:cubicBezTo>
                  <a:cubicBezTo>
                    <a:pt x="892" y="486"/>
                    <a:pt x="892" y="471"/>
                    <a:pt x="903" y="463"/>
                  </a:cubicBezTo>
                  <a:cubicBezTo>
                    <a:pt x="908" y="470"/>
                    <a:pt x="916" y="460"/>
                    <a:pt x="920" y="467"/>
                  </a:cubicBezTo>
                  <a:cubicBezTo>
                    <a:pt x="926" y="478"/>
                    <a:pt x="922" y="494"/>
                    <a:pt x="928" y="505"/>
                  </a:cubicBezTo>
                  <a:lnTo>
                    <a:pt x="928" y="5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51"/>
            <p:cNvSpPr>
              <a:spLocks/>
            </p:cNvSpPr>
            <p:nvPr/>
          </p:nvSpPr>
          <p:spPr bwMode="auto">
            <a:xfrm>
              <a:off x="1585913" y="1417638"/>
              <a:ext cx="623888" cy="457200"/>
            </a:xfrm>
            <a:custGeom>
              <a:avLst/>
              <a:gdLst/>
              <a:ahLst/>
              <a:cxnLst>
                <a:cxn ang="0">
                  <a:pos x="334" y="228"/>
                </a:cxn>
                <a:cxn ang="0">
                  <a:pos x="381" y="252"/>
                </a:cxn>
                <a:cxn ang="0">
                  <a:pos x="401" y="239"/>
                </a:cxn>
                <a:cxn ang="0">
                  <a:pos x="439" y="281"/>
                </a:cxn>
                <a:cxn ang="0">
                  <a:pos x="458" y="302"/>
                </a:cxn>
                <a:cxn ang="0">
                  <a:pos x="463" y="326"/>
                </a:cxn>
                <a:cxn ang="0">
                  <a:pos x="440" y="314"/>
                </a:cxn>
                <a:cxn ang="0">
                  <a:pos x="427" y="300"/>
                </a:cxn>
                <a:cxn ang="0">
                  <a:pos x="426" y="286"/>
                </a:cxn>
                <a:cxn ang="0">
                  <a:pos x="414" y="286"/>
                </a:cxn>
                <a:cxn ang="0">
                  <a:pos x="412" y="270"/>
                </a:cxn>
                <a:cxn ang="0">
                  <a:pos x="390" y="261"/>
                </a:cxn>
                <a:cxn ang="0">
                  <a:pos x="363" y="252"/>
                </a:cxn>
                <a:cxn ang="0">
                  <a:pos x="299" y="236"/>
                </a:cxn>
                <a:cxn ang="0">
                  <a:pos x="240" y="221"/>
                </a:cxn>
                <a:cxn ang="0">
                  <a:pos x="200" y="252"/>
                </a:cxn>
                <a:cxn ang="0">
                  <a:pos x="199" y="245"/>
                </a:cxn>
                <a:cxn ang="0">
                  <a:pos x="218" y="219"/>
                </a:cxn>
                <a:cxn ang="0">
                  <a:pos x="213" y="214"/>
                </a:cxn>
                <a:cxn ang="0">
                  <a:pos x="173" y="260"/>
                </a:cxn>
                <a:cxn ang="0">
                  <a:pos x="143" y="288"/>
                </a:cxn>
                <a:cxn ang="0">
                  <a:pos x="79" y="322"/>
                </a:cxn>
                <a:cxn ang="0">
                  <a:pos x="57" y="328"/>
                </a:cxn>
                <a:cxn ang="0">
                  <a:pos x="92" y="307"/>
                </a:cxn>
                <a:cxn ang="0">
                  <a:pos x="148" y="256"/>
                </a:cxn>
                <a:cxn ang="0">
                  <a:pos x="125" y="262"/>
                </a:cxn>
                <a:cxn ang="0">
                  <a:pos x="110" y="266"/>
                </a:cxn>
                <a:cxn ang="0">
                  <a:pos x="88" y="261"/>
                </a:cxn>
                <a:cxn ang="0">
                  <a:pos x="76" y="264"/>
                </a:cxn>
                <a:cxn ang="0">
                  <a:pos x="72" y="244"/>
                </a:cxn>
                <a:cxn ang="0">
                  <a:pos x="60" y="245"/>
                </a:cxn>
                <a:cxn ang="0">
                  <a:pos x="37" y="224"/>
                </a:cxn>
                <a:cxn ang="0">
                  <a:pos x="52" y="180"/>
                </a:cxn>
                <a:cxn ang="0">
                  <a:pos x="79" y="152"/>
                </a:cxn>
                <a:cxn ang="0">
                  <a:pos x="85" y="145"/>
                </a:cxn>
                <a:cxn ang="0">
                  <a:pos x="60" y="153"/>
                </a:cxn>
                <a:cxn ang="0">
                  <a:pos x="18" y="150"/>
                </a:cxn>
                <a:cxn ang="0">
                  <a:pos x="13" y="133"/>
                </a:cxn>
                <a:cxn ang="0">
                  <a:pos x="40" y="106"/>
                </a:cxn>
                <a:cxn ang="0">
                  <a:pos x="64" y="116"/>
                </a:cxn>
                <a:cxn ang="0">
                  <a:pos x="50" y="95"/>
                </a:cxn>
                <a:cxn ang="0">
                  <a:pos x="13" y="68"/>
                </a:cxn>
                <a:cxn ang="0">
                  <a:pos x="44" y="56"/>
                </a:cxn>
                <a:cxn ang="0">
                  <a:pos x="117" y="13"/>
                </a:cxn>
                <a:cxn ang="0">
                  <a:pos x="150" y="7"/>
                </a:cxn>
                <a:cxn ang="0">
                  <a:pos x="157" y="7"/>
                </a:cxn>
                <a:cxn ang="0">
                  <a:pos x="189" y="11"/>
                </a:cxn>
                <a:cxn ang="0">
                  <a:pos x="236" y="20"/>
                </a:cxn>
                <a:cxn ang="0">
                  <a:pos x="307" y="28"/>
                </a:cxn>
                <a:cxn ang="0">
                  <a:pos x="334" y="36"/>
                </a:cxn>
              </a:cxnLst>
              <a:rect l="0" t="0" r="r" b="b"/>
              <a:pathLst>
                <a:path w="469" h="343">
                  <a:moveTo>
                    <a:pt x="334" y="37"/>
                  </a:moveTo>
                  <a:cubicBezTo>
                    <a:pt x="334" y="228"/>
                    <a:pt x="334" y="228"/>
                    <a:pt x="334" y="228"/>
                  </a:cubicBezTo>
                  <a:cubicBezTo>
                    <a:pt x="340" y="233"/>
                    <a:pt x="353" y="226"/>
                    <a:pt x="359" y="234"/>
                  </a:cubicBezTo>
                  <a:cubicBezTo>
                    <a:pt x="363" y="240"/>
                    <a:pt x="372" y="252"/>
                    <a:pt x="381" y="252"/>
                  </a:cubicBezTo>
                  <a:cubicBezTo>
                    <a:pt x="387" y="252"/>
                    <a:pt x="387" y="243"/>
                    <a:pt x="393" y="241"/>
                  </a:cubicBezTo>
                  <a:cubicBezTo>
                    <a:pt x="396" y="240"/>
                    <a:pt x="398" y="241"/>
                    <a:pt x="401" y="239"/>
                  </a:cubicBezTo>
                  <a:cubicBezTo>
                    <a:pt x="415" y="252"/>
                    <a:pt x="421" y="257"/>
                    <a:pt x="433" y="274"/>
                  </a:cubicBezTo>
                  <a:cubicBezTo>
                    <a:pt x="434" y="276"/>
                    <a:pt x="437" y="277"/>
                    <a:pt x="439" y="281"/>
                  </a:cubicBezTo>
                  <a:cubicBezTo>
                    <a:pt x="440" y="286"/>
                    <a:pt x="442" y="292"/>
                    <a:pt x="447" y="297"/>
                  </a:cubicBezTo>
                  <a:cubicBezTo>
                    <a:pt x="450" y="300"/>
                    <a:pt x="455" y="299"/>
                    <a:pt x="458" y="302"/>
                  </a:cubicBezTo>
                  <a:cubicBezTo>
                    <a:pt x="462" y="306"/>
                    <a:pt x="469" y="308"/>
                    <a:pt x="469" y="318"/>
                  </a:cubicBezTo>
                  <a:cubicBezTo>
                    <a:pt x="469" y="322"/>
                    <a:pt x="463" y="323"/>
                    <a:pt x="463" y="326"/>
                  </a:cubicBezTo>
                  <a:cubicBezTo>
                    <a:pt x="461" y="326"/>
                    <a:pt x="461" y="327"/>
                    <a:pt x="459" y="327"/>
                  </a:cubicBezTo>
                  <a:cubicBezTo>
                    <a:pt x="451" y="327"/>
                    <a:pt x="440" y="318"/>
                    <a:pt x="440" y="314"/>
                  </a:cubicBezTo>
                  <a:cubicBezTo>
                    <a:pt x="440" y="310"/>
                    <a:pt x="440" y="311"/>
                    <a:pt x="440" y="307"/>
                  </a:cubicBezTo>
                  <a:cubicBezTo>
                    <a:pt x="440" y="300"/>
                    <a:pt x="435" y="300"/>
                    <a:pt x="427" y="300"/>
                  </a:cubicBezTo>
                  <a:cubicBezTo>
                    <a:pt x="421" y="300"/>
                    <a:pt x="419" y="296"/>
                    <a:pt x="419" y="294"/>
                  </a:cubicBezTo>
                  <a:cubicBezTo>
                    <a:pt x="419" y="290"/>
                    <a:pt x="426" y="290"/>
                    <a:pt x="426" y="286"/>
                  </a:cubicBezTo>
                  <a:cubicBezTo>
                    <a:pt x="426" y="283"/>
                    <a:pt x="426" y="281"/>
                    <a:pt x="426" y="281"/>
                  </a:cubicBezTo>
                  <a:cubicBezTo>
                    <a:pt x="417" y="281"/>
                    <a:pt x="420" y="286"/>
                    <a:pt x="414" y="286"/>
                  </a:cubicBezTo>
                  <a:cubicBezTo>
                    <a:pt x="412" y="286"/>
                    <a:pt x="407" y="282"/>
                    <a:pt x="407" y="280"/>
                  </a:cubicBezTo>
                  <a:cubicBezTo>
                    <a:pt x="407" y="274"/>
                    <a:pt x="410" y="273"/>
                    <a:pt x="412" y="270"/>
                  </a:cubicBezTo>
                  <a:cubicBezTo>
                    <a:pt x="409" y="268"/>
                    <a:pt x="405" y="264"/>
                    <a:pt x="404" y="267"/>
                  </a:cubicBezTo>
                  <a:cubicBezTo>
                    <a:pt x="397" y="267"/>
                    <a:pt x="394" y="264"/>
                    <a:pt x="390" y="261"/>
                  </a:cubicBezTo>
                  <a:cubicBezTo>
                    <a:pt x="389" y="264"/>
                    <a:pt x="387" y="269"/>
                    <a:pt x="384" y="269"/>
                  </a:cubicBezTo>
                  <a:cubicBezTo>
                    <a:pt x="375" y="269"/>
                    <a:pt x="368" y="256"/>
                    <a:pt x="363" y="252"/>
                  </a:cubicBezTo>
                  <a:cubicBezTo>
                    <a:pt x="352" y="243"/>
                    <a:pt x="337" y="244"/>
                    <a:pt x="323" y="236"/>
                  </a:cubicBezTo>
                  <a:cubicBezTo>
                    <a:pt x="299" y="236"/>
                    <a:pt x="299" y="236"/>
                    <a:pt x="299" y="236"/>
                  </a:cubicBezTo>
                  <a:cubicBezTo>
                    <a:pt x="285" y="232"/>
                    <a:pt x="265" y="230"/>
                    <a:pt x="258" y="214"/>
                  </a:cubicBezTo>
                  <a:cubicBezTo>
                    <a:pt x="252" y="217"/>
                    <a:pt x="244" y="219"/>
                    <a:pt x="240" y="221"/>
                  </a:cubicBezTo>
                  <a:cubicBezTo>
                    <a:pt x="241" y="224"/>
                    <a:pt x="242" y="225"/>
                    <a:pt x="244" y="227"/>
                  </a:cubicBezTo>
                  <a:cubicBezTo>
                    <a:pt x="238" y="236"/>
                    <a:pt x="210" y="252"/>
                    <a:pt x="200" y="252"/>
                  </a:cubicBezTo>
                  <a:cubicBezTo>
                    <a:pt x="198" y="252"/>
                    <a:pt x="195" y="251"/>
                    <a:pt x="195" y="249"/>
                  </a:cubicBezTo>
                  <a:cubicBezTo>
                    <a:pt x="195" y="246"/>
                    <a:pt x="198" y="246"/>
                    <a:pt x="199" y="245"/>
                  </a:cubicBezTo>
                  <a:cubicBezTo>
                    <a:pt x="197" y="242"/>
                    <a:pt x="199" y="242"/>
                    <a:pt x="199" y="240"/>
                  </a:cubicBezTo>
                  <a:cubicBezTo>
                    <a:pt x="199" y="230"/>
                    <a:pt x="205" y="223"/>
                    <a:pt x="218" y="219"/>
                  </a:cubicBezTo>
                  <a:cubicBezTo>
                    <a:pt x="218" y="217"/>
                    <a:pt x="218" y="216"/>
                    <a:pt x="218" y="214"/>
                  </a:cubicBezTo>
                  <a:cubicBezTo>
                    <a:pt x="214" y="214"/>
                    <a:pt x="215" y="214"/>
                    <a:pt x="213" y="214"/>
                  </a:cubicBezTo>
                  <a:cubicBezTo>
                    <a:pt x="203" y="214"/>
                    <a:pt x="173" y="239"/>
                    <a:pt x="173" y="253"/>
                  </a:cubicBezTo>
                  <a:cubicBezTo>
                    <a:pt x="173" y="255"/>
                    <a:pt x="173" y="258"/>
                    <a:pt x="173" y="260"/>
                  </a:cubicBezTo>
                  <a:cubicBezTo>
                    <a:pt x="173" y="270"/>
                    <a:pt x="164" y="273"/>
                    <a:pt x="154" y="277"/>
                  </a:cubicBezTo>
                  <a:cubicBezTo>
                    <a:pt x="148" y="280"/>
                    <a:pt x="146" y="284"/>
                    <a:pt x="143" y="288"/>
                  </a:cubicBezTo>
                  <a:cubicBezTo>
                    <a:pt x="136" y="297"/>
                    <a:pt x="121" y="301"/>
                    <a:pt x="114" y="308"/>
                  </a:cubicBezTo>
                  <a:cubicBezTo>
                    <a:pt x="107" y="315"/>
                    <a:pt x="91" y="320"/>
                    <a:pt x="79" y="322"/>
                  </a:cubicBezTo>
                  <a:cubicBezTo>
                    <a:pt x="63" y="324"/>
                    <a:pt x="54" y="343"/>
                    <a:pt x="35" y="337"/>
                  </a:cubicBezTo>
                  <a:cubicBezTo>
                    <a:pt x="41" y="329"/>
                    <a:pt x="49" y="333"/>
                    <a:pt x="57" y="328"/>
                  </a:cubicBezTo>
                  <a:cubicBezTo>
                    <a:pt x="62" y="325"/>
                    <a:pt x="66" y="316"/>
                    <a:pt x="71" y="314"/>
                  </a:cubicBezTo>
                  <a:cubicBezTo>
                    <a:pt x="78" y="309"/>
                    <a:pt x="87" y="314"/>
                    <a:pt x="92" y="307"/>
                  </a:cubicBezTo>
                  <a:cubicBezTo>
                    <a:pt x="99" y="297"/>
                    <a:pt x="117" y="290"/>
                    <a:pt x="127" y="283"/>
                  </a:cubicBezTo>
                  <a:cubicBezTo>
                    <a:pt x="137" y="276"/>
                    <a:pt x="137" y="263"/>
                    <a:pt x="148" y="256"/>
                  </a:cubicBezTo>
                  <a:cubicBezTo>
                    <a:pt x="141" y="256"/>
                    <a:pt x="141" y="256"/>
                    <a:pt x="141" y="256"/>
                  </a:cubicBezTo>
                  <a:cubicBezTo>
                    <a:pt x="135" y="259"/>
                    <a:pt x="132" y="262"/>
                    <a:pt x="125" y="262"/>
                  </a:cubicBezTo>
                  <a:cubicBezTo>
                    <a:pt x="120" y="262"/>
                    <a:pt x="117" y="260"/>
                    <a:pt x="113" y="258"/>
                  </a:cubicBezTo>
                  <a:cubicBezTo>
                    <a:pt x="112" y="262"/>
                    <a:pt x="110" y="263"/>
                    <a:pt x="110" y="266"/>
                  </a:cubicBezTo>
                  <a:cubicBezTo>
                    <a:pt x="99" y="262"/>
                    <a:pt x="96" y="260"/>
                    <a:pt x="89" y="254"/>
                  </a:cubicBezTo>
                  <a:cubicBezTo>
                    <a:pt x="88" y="257"/>
                    <a:pt x="88" y="259"/>
                    <a:pt x="88" y="261"/>
                  </a:cubicBezTo>
                  <a:cubicBezTo>
                    <a:pt x="84" y="261"/>
                    <a:pt x="85" y="261"/>
                    <a:pt x="83" y="261"/>
                  </a:cubicBezTo>
                  <a:cubicBezTo>
                    <a:pt x="80" y="261"/>
                    <a:pt x="78" y="264"/>
                    <a:pt x="76" y="264"/>
                  </a:cubicBezTo>
                  <a:cubicBezTo>
                    <a:pt x="74" y="264"/>
                    <a:pt x="72" y="257"/>
                    <a:pt x="72" y="253"/>
                  </a:cubicBezTo>
                  <a:cubicBezTo>
                    <a:pt x="72" y="248"/>
                    <a:pt x="72" y="248"/>
                    <a:pt x="72" y="244"/>
                  </a:cubicBezTo>
                  <a:cubicBezTo>
                    <a:pt x="72" y="243"/>
                    <a:pt x="72" y="238"/>
                    <a:pt x="68" y="238"/>
                  </a:cubicBezTo>
                  <a:cubicBezTo>
                    <a:pt x="65" y="238"/>
                    <a:pt x="61" y="245"/>
                    <a:pt x="60" y="245"/>
                  </a:cubicBezTo>
                  <a:cubicBezTo>
                    <a:pt x="54" y="245"/>
                    <a:pt x="33" y="229"/>
                    <a:pt x="30" y="225"/>
                  </a:cubicBezTo>
                  <a:cubicBezTo>
                    <a:pt x="32" y="225"/>
                    <a:pt x="35" y="224"/>
                    <a:pt x="37" y="224"/>
                  </a:cubicBezTo>
                  <a:cubicBezTo>
                    <a:pt x="33" y="214"/>
                    <a:pt x="19" y="212"/>
                    <a:pt x="19" y="205"/>
                  </a:cubicBezTo>
                  <a:cubicBezTo>
                    <a:pt x="19" y="191"/>
                    <a:pt x="43" y="180"/>
                    <a:pt x="52" y="180"/>
                  </a:cubicBezTo>
                  <a:cubicBezTo>
                    <a:pt x="56" y="180"/>
                    <a:pt x="86" y="169"/>
                    <a:pt x="86" y="163"/>
                  </a:cubicBezTo>
                  <a:cubicBezTo>
                    <a:pt x="86" y="160"/>
                    <a:pt x="79" y="153"/>
                    <a:pt x="79" y="152"/>
                  </a:cubicBezTo>
                  <a:cubicBezTo>
                    <a:pt x="83" y="150"/>
                    <a:pt x="82" y="150"/>
                    <a:pt x="85" y="152"/>
                  </a:cubicBezTo>
                  <a:cubicBezTo>
                    <a:pt x="85" y="145"/>
                    <a:pt x="85" y="145"/>
                    <a:pt x="85" y="145"/>
                  </a:cubicBezTo>
                  <a:cubicBezTo>
                    <a:pt x="81" y="145"/>
                    <a:pt x="81" y="145"/>
                    <a:pt x="79" y="145"/>
                  </a:cubicBezTo>
                  <a:cubicBezTo>
                    <a:pt x="72" y="145"/>
                    <a:pt x="69" y="153"/>
                    <a:pt x="60" y="153"/>
                  </a:cubicBezTo>
                  <a:cubicBezTo>
                    <a:pt x="51" y="153"/>
                    <a:pt x="48" y="148"/>
                    <a:pt x="41" y="150"/>
                  </a:cubicBezTo>
                  <a:cubicBezTo>
                    <a:pt x="32" y="150"/>
                    <a:pt x="21" y="150"/>
                    <a:pt x="18" y="150"/>
                  </a:cubicBezTo>
                  <a:cubicBezTo>
                    <a:pt x="17" y="143"/>
                    <a:pt x="12" y="141"/>
                    <a:pt x="12" y="137"/>
                  </a:cubicBezTo>
                  <a:cubicBezTo>
                    <a:pt x="12" y="136"/>
                    <a:pt x="13" y="134"/>
                    <a:pt x="13" y="133"/>
                  </a:cubicBezTo>
                  <a:cubicBezTo>
                    <a:pt x="6" y="133"/>
                    <a:pt x="2" y="130"/>
                    <a:pt x="0" y="126"/>
                  </a:cubicBezTo>
                  <a:cubicBezTo>
                    <a:pt x="11" y="119"/>
                    <a:pt x="29" y="113"/>
                    <a:pt x="40" y="106"/>
                  </a:cubicBezTo>
                  <a:cubicBezTo>
                    <a:pt x="48" y="106"/>
                    <a:pt x="48" y="106"/>
                    <a:pt x="48" y="106"/>
                  </a:cubicBezTo>
                  <a:cubicBezTo>
                    <a:pt x="48" y="120"/>
                    <a:pt x="55" y="116"/>
                    <a:pt x="64" y="116"/>
                  </a:cubicBezTo>
                  <a:cubicBezTo>
                    <a:pt x="70" y="116"/>
                    <a:pt x="71" y="118"/>
                    <a:pt x="76" y="116"/>
                  </a:cubicBezTo>
                  <a:cubicBezTo>
                    <a:pt x="72" y="102"/>
                    <a:pt x="63" y="101"/>
                    <a:pt x="50" y="95"/>
                  </a:cubicBezTo>
                  <a:cubicBezTo>
                    <a:pt x="46" y="94"/>
                    <a:pt x="41" y="80"/>
                    <a:pt x="37" y="78"/>
                  </a:cubicBezTo>
                  <a:cubicBezTo>
                    <a:pt x="31" y="75"/>
                    <a:pt x="13" y="71"/>
                    <a:pt x="13" y="68"/>
                  </a:cubicBezTo>
                  <a:cubicBezTo>
                    <a:pt x="13" y="68"/>
                    <a:pt x="20" y="57"/>
                    <a:pt x="20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57" y="38"/>
                    <a:pt x="77" y="21"/>
                    <a:pt x="101" y="14"/>
                  </a:cubicBezTo>
                  <a:cubicBezTo>
                    <a:pt x="107" y="12"/>
                    <a:pt x="111" y="15"/>
                    <a:pt x="117" y="13"/>
                  </a:cubicBezTo>
                  <a:cubicBezTo>
                    <a:pt x="124" y="10"/>
                    <a:pt x="128" y="0"/>
                    <a:pt x="136" y="0"/>
                  </a:cubicBezTo>
                  <a:cubicBezTo>
                    <a:pt x="142" y="0"/>
                    <a:pt x="144" y="5"/>
                    <a:pt x="150" y="7"/>
                  </a:cubicBezTo>
                  <a:cubicBezTo>
                    <a:pt x="147" y="10"/>
                    <a:pt x="147" y="11"/>
                    <a:pt x="146" y="13"/>
                  </a:cubicBezTo>
                  <a:cubicBezTo>
                    <a:pt x="150" y="14"/>
                    <a:pt x="154" y="11"/>
                    <a:pt x="157" y="7"/>
                  </a:cubicBezTo>
                  <a:cubicBezTo>
                    <a:pt x="162" y="9"/>
                    <a:pt x="163" y="10"/>
                    <a:pt x="167" y="11"/>
                  </a:cubicBezTo>
                  <a:cubicBezTo>
                    <a:pt x="189" y="11"/>
                    <a:pt x="189" y="11"/>
                    <a:pt x="189" y="11"/>
                  </a:cubicBezTo>
                  <a:cubicBezTo>
                    <a:pt x="194" y="15"/>
                    <a:pt x="196" y="17"/>
                    <a:pt x="202" y="20"/>
                  </a:cubicBezTo>
                  <a:cubicBezTo>
                    <a:pt x="236" y="20"/>
                    <a:pt x="236" y="20"/>
                    <a:pt x="236" y="20"/>
                  </a:cubicBezTo>
                  <a:cubicBezTo>
                    <a:pt x="245" y="29"/>
                    <a:pt x="272" y="31"/>
                    <a:pt x="286" y="31"/>
                  </a:cubicBezTo>
                  <a:cubicBezTo>
                    <a:pt x="294" y="31"/>
                    <a:pt x="299" y="28"/>
                    <a:pt x="307" y="28"/>
                  </a:cubicBezTo>
                  <a:cubicBezTo>
                    <a:pt x="319" y="28"/>
                    <a:pt x="323" y="34"/>
                    <a:pt x="334" y="37"/>
                  </a:cubicBezTo>
                  <a:cubicBezTo>
                    <a:pt x="334" y="36"/>
                    <a:pt x="334" y="36"/>
                    <a:pt x="334" y="36"/>
                  </a:cubicBezTo>
                  <a:lnTo>
                    <a:pt x="334" y="3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52"/>
            <p:cNvSpPr>
              <a:spLocks/>
            </p:cNvSpPr>
            <p:nvPr/>
          </p:nvSpPr>
          <p:spPr bwMode="auto">
            <a:xfrm>
              <a:off x="2149475" y="1820863"/>
              <a:ext cx="28575" cy="38100"/>
            </a:xfrm>
            <a:custGeom>
              <a:avLst/>
              <a:gdLst/>
              <a:ahLst/>
              <a:cxnLst>
                <a:cxn ang="0">
                  <a:pos x="9" y="11"/>
                </a:cxn>
                <a:cxn ang="0">
                  <a:pos x="0" y="11"/>
                </a:cxn>
                <a:cxn ang="0">
                  <a:pos x="11" y="2"/>
                </a:cxn>
                <a:cxn ang="0">
                  <a:pos x="22" y="25"/>
                </a:cxn>
                <a:cxn ang="0">
                  <a:pos x="18" y="29"/>
                </a:cxn>
                <a:cxn ang="0">
                  <a:pos x="9" y="20"/>
                </a:cxn>
                <a:cxn ang="0">
                  <a:pos x="9" y="11"/>
                </a:cxn>
              </a:cxnLst>
              <a:rect l="0" t="0" r="r" b="b"/>
              <a:pathLst>
                <a:path w="22" h="29">
                  <a:moveTo>
                    <a:pt x="9" y="11"/>
                  </a:moveTo>
                  <a:cubicBezTo>
                    <a:pt x="2" y="9"/>
                    <a:pt x="5" y="7"/>
                    <a:pt x="0" y="11"/>
                  </a:cubicBezTo>
                  <a:cubicBezTo>
                    <a:pt x="0" y="0"/>
                    <a:pt x="2" y="0"/>
                    <a:pt x="11" y="2"/>
                  </a:cubicBezTo>
                  <a:cubicBezTo>
                    <a:pt x="10" y="14"/>
                    <a:pt x="22" y="15"/>
                    <a:pt x="22" y="25"/>
                  </a:cubicBezTo>
                  <a:cubicBezTo>
                    <a:pt x="22" y="28"/>
                    <a:pt x="20" y="29"/>
                    <a:pt x="18" y="29"/>
                  </a:cubicBezTo>
                  <a:cubicBezTo>
                    <a:pt x="14" y="29"/>
                    <a:pt x="9" y="20"/>
                    <a:pt x="9" y="20"/>
                  </a:cubicBezTo>
                  <a:cubicBezTo>
                    <a:pt x="9" y="16"/>
                    <a:pt x="8" y="13"/>
                    <a:pt x="9" y="1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53"/>
            <p:cNvSpPr>
              <a:spLocks/>
            </p:cNvSpPr>
            <p:nvPr/>
          </p:nvSpPr>
          <p:spPr bwMode="auto">
            <a:xfrm>
              <a:off x="2105025" y="1776413"/>
              <a:ext cx="30163" cy="46038"/>
            </a:xfrm>
            <a:custGeom>
              <a:avLst/>
              <a:gdLst/>
              <a:ahLst/>
              <a:cxnLst>
                <a:cxn ang="0">
                  <a:pos x="15" y="18"/>
                </a:cxn>
                <a:cxn ang="0">
                  <a:pos x="19" y="18"/>
                </a:cxn>
                <a:cxn ang="0">
                  <a:pos x="19" y="35"/>
                </a:cxn>
                <a:cxn ang="0">
                  <a:pos x="11" y="17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15" y="0"/>
                </a:cxn>
                <a:cxn ang="0">
                  <a:pos x="15" y="18"/>
                </a:cxn>
              </a:cxnLst>
              <a:rect l="0" t="0" r="r" b="b"/>
              <a:pathLst>
                <a:path w="23" h="35">
                  <a:moveTo>
                    <a:pt x="15" y="18"/>
                  </a:moveTo>
                  <a:cubicBezTo>
                    <a:pt x="15" y="19"/>
                    <a:pt x="19" y="19"/>
                    <a:pt x="19" y="18"/>
                  </a:cubicBezTo>
                  <a:cubicBezTo>
                    <a:pt x="19" y="24"/>
                    <a:pt x="23" y="30"/>
                    <a:pt x="19" y="35"/>
                  </a:cubicBezTo>
                  <a:cubicBezTo>
                    <a:pt x="13" y="30"/>
                    <a:pt x="11" y="24"/>
                    <a:pt x="11" y="17"/>
                  </a:cubicBezTo>
                  <a:cubicBezTo>
                    <a:pt x="5" y="16"/>
                    <a:pt x="0" y="11"/>
                    <a:pt x="0" y="4"/>
                  </a:cubicBezTo>
                  <a:cubicBezTo>
                    <a:pt x="0" y="1"/>
                    <a:pt x="3" y="0"/>
                    <a:pt x="5" y="0"/>
                  </a:cubicBezTo>
                  <a:cubicBezTo>
                    <a:pt x="13" y="0"/>
                    <a:pt x="9" y="3"/>
                    <a:pt x="15" y="0"/>
                  </a:cubicBezTo>
                  <a:cubicBezTo>
                    <a:pt x="15" y="11"/>
                    <a:pt x="13" y="11"/>
                    <a:pt x="15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54"/>
            <p:cNvSpPr>
              <a:spLocks/>
            </p:cNvSpPr>
            <p:nvPr/>
          </p:nvSpPr>
          <p:spPr bwMode="auto">
            <a:xfrm>
              <a:off x="2389188" y="1335088"/>
              <a:ext cx="307975" cy="161925"/>
            </a:xfrm>
            <a:custGeom>
              <a:avLst/>
              <a:gdLst/>
              <a:ahLst/>
              <a:cxnLst>
                <a:cxn ang="0">
                  <a:pos x="214" y="96"/>
                </a:cxn>
                <a:cxn ang="0">
                  <a:pos x="209" y="100"/>
                </a:cxn>
                <a:cxn ang="0">
                  <a:pos x="215" y="103"/>
                </a:cxn>
                <a:cxn ang="0">
                  <a:pos x="220" y="110"/>
                </a:cxn>
                <a:cxn ang="0">
                  <a:pos x="195" y="118"/>
                </a:cxn>
                <a:cxn ang="0">
                  <a:pos x="158" y="104"/>
                </a:cxn>
                <a:cxn ang="0">
                  <a:pos x="147" y="112"/>
                </a:cxn>
                <a:cxn ang="0">
                  <a:pos x="115" y="121"/>
                </a:cxn>
                <a:cxn ang="0">
                  <a:pos x="75" y="121"/>
                </a:cxn>
                <a:cxn ang="0">
                  <a:pos x="68" y="110"/>
                </a:cxn>
                <a:cxn ang="0">
                  <a:pos x="43" y="108"/>
                </a:cxn>
                <a:cxn ang="0">
                  <a:pos x="23" y="92"/>
                </a:cxn>
                <a:cxn ang="0">
                  <a:pos x="65" y="82"/>
                </a:cxn>
                <a:cxn ang="0">
                  <a:pos x="80" y="81"/>
                </a:cxn>
                <a:cxn ang="0">
                  <a:pos x="69" y="77"/>
                </a:cxn>
                <a:cxn ang="0">
                  <a:pos x="45" y="77"/>
                </a:cxn>
                <a:cxn ang="0">
                  <a:pos x="12" y="69"/>
                </a:cxn>
                <a:cxn ang="0">
                  <a:pos x="29" y="60"/>
                </a:cxn>
                <a:cxn ang="0">
                  <a:pos x="14" y="59"/>
                </a:cxn>
                <a:cxn ang="0">
                  <a:pos x="0" y="51"/>
                </a:cxn>
                <a:cxn ang="0">
                  <a:pos x="56" y="13"/>
                </a:cxn>
                <a:cxn ang="0">
                  <a:pos x="64" y="29"/>
                </a:cxn>
                <a:cxn ang="0">
                  <a:pos x="78" y="21"/>
                </a:cxn>
                <a:cxn ang="0">
                  <a:pos x="98" y="34"/>
                </a:cxn>
                <a:cxn ang="0">
                  <a:pos x="111" y="31"/>
                </a:cxn>
                <a:cxn ang="0">
                  <a:pos x="109" y="23"/>
                </a:cxn>
                <a:cxn ang="0">
                  <a:pos x="118" y="23"/>
                </a:cxn>
                <a:cxn ang="0">
                  <a:pos x="133" y="35"/>
                </a:cxn>
                <a:cxn ang="0">
                  <a:pos x="140" y="51"/>
                </a:cxn>
                <a:cxn ang="0">
                  <a:pos x="146" y="48"/>
                </a:cxn>
                <a:cxn ang="0">
                  <a:pos x="136" y="17"/>
                </a:cxn>
                <a:cxn ang="0">
                  <a:pos x="144" y="12"/>
                </a:cxn>
                <a:cxn ang="0">
                  <a:pos x="156" y="12"/>
                </a:cxn>
                <a:cxn ang="0">
                  <a:pos x="156" y="7"/>
                </a:cxn>
                <a:cxn ang="0">
                  <a:pos x="169" y="0"/>
                </a:cxn>
                <a:cxn ang="0">
                  <a:pos x="184" y="10"/>
                </a:cxn>
                <a:cxn ang="0">
                  <a:pos x="175" y="24"/>
                </a:cxn>
                <a:cxn ang="0">
                  <a:pos x="187" y="62"/>
                </a:cxn>
                <a:cxn ang="0">
                  <a:pos x="232" y="92"/>
                </a:cxn>
                <a:cxn ang="0">
                  <a:pos x="214" y="96"/>
                </a:cxn>
              </a:cxnLst>
              <a:rect l="0" t="0" r="r" b="b"/>
              <a:pathLst>
                <a:path w="232" h="121">
                  <a:moveTo>
                    <a:pt x="214" y="96"/>
                  </a:moveTo>
                  <a:cubicBezTo>
                    <a:pt x="211" y="96"/>
                    <a:pt x="209" y="97"/>
                    <a:pt x="209" y="100"/>
                  </a:cubicBezTo>
                  <a:cubicBezTo>
                    <a:pt x="209" y="103"/>
                    <a:pt x="214" y="103"/>
                    <a:pt x="215" y="103"/>
                  </a:cubicBezTo>
                  <a:cubicBezTo>
                    <a:pt x="216" y="107"/>
                    <a:pt x="218" y="108"/>
                    <a:pt x="220" y="110"/>
                  </a:cubicBezTo>
                  <a:cubicBezTo>
                    <a:pt x="216" y="118"/>
                    <a:pt x="206" y="118"/>
                    <a:pt x="195" y="118"/>
                  </a:cubicBezTo>
                  <a:cubicBezTo>
                    <a:pt x="177" y="118"/>
                    <a:pt x="171" y="104"/>
                    <a:pt x="158" y="104"/>
                  </a:cubicBezTo>
                  <a:cubicBezTo>
                    <a:pt x="150" y="104"/>
                    <a:pt x="154" y="109"/>
                    <a:pt x="147" y="112"/>
                  </a:cubicBezTo>
                  <a:cubicBezTo>
                    <a:pt x="135" y="118"/>
                    <a:pt x="124" y="115"/>
                    <a:pt x="115" y="121"/>
                  </a:cubicBezTo>
                  <a:cubicBezTo>
                    <a:pt x="95" y="121"/>
                    <a:pt x="87" y="121"/>
                    <a:pt x="75" y="121"/>
                  </a:cubicBezTo>
                  <a:cubicBezTo>
                    <a:pt x="68" y="121"/>
                    <a:pt x="73" y="114"/>
                    <a:pt x="68" y="110"/>
                  </a:cubicBezTo>
                  <a:cubicBezTo>
                    <a:pt x="63" y="107"/>
                    <a:pt x="49" y="108"/>
                    <a:pt x="43" y="108"/>
                  </a:cubicBezTo>
                  <a:cubicBezTo>
                    <a:pt x="34" y="108"/>
                    <a:pt x="26" y="98"/>
                    <a:pt x="23" y="92"/>
                  </a:cubicBezTo>
                  <a:cubicBezTo>
                    <a:pt x="33" y="85"/>
                    <a:pt x="47" y="82"/>
                    <a:pt x="65" y="82"/>
                  </a:cubicBezTo>
                  <a:cubicBezTo>
                    <a:pt x="72" y="82"/>
                    <a:pt x="75" y="82"/>
                    <a:pt x="80" y="81"/>
                  </a:cubicBezTo>
                  <a:cubicBezTo>
                    <a:pt x="77" y="80"/>
                    <a:pt x="73" y="77"/>
                    <a:pt x="69" y="77"/>
                  </a:cubicBezTo>
                  <a:cubicBezTo>
                    <a:pt x="60" y="77"/>
                    <a:pt x="50" y="77"/>
                    <a:pt x="45" y="77"/>
                  </a:cubicBezTo>
                  <a:cubicBezTo>
                    <a:pt x="36" y="77"/>
                    <a:pt x="12" y="81"/>
                    <a:pt x="12" y="69"/>
                  </a:cubicBezTo>
                  <a:cubicBezTo>
                    <a:pt x="12" y="59"/>
                    <a:pt x="24" y="63"/>
                    <a:pt x="29" y="60"/>
                  </a:cubicBezTo>
                  <a:cubicBezTo>
                    <a:pt x="22" y="58"/>
                    <a:pt x="19" y="59"/>
                    <a:pt x="14" y="59"/>
                  </a:cubicBezTo>
                  <a:cubicBezTo>
                    <a:pt x="9" y="59"/>
                    <a:pt x="0" y="53"/>
                    <a:pt x="0" y="51"/>
                  </a:cubicBezTo>
                  <a:cubicBezTo>
                    <a:pt x="0" y="29"/>
                    <a:pt x="41" y="13"/>
                    <a:pt x="56" y="13"/>
                  </a:cubicBezTo>
                  <a:cubicBezTo>
                    <a:pt x="63" y="13"/>
                    <a:pt x="62" y="26"/>
                    <a:pt x="64" y="29"/>
                  </a:cubicBezTo>
                  <a:cubicBezTo>
                    <a:pt x="68" y="26"/>
                    <a:pt x="71" y="21"/>
                    <a:pt x="78" y="21"/>
                  </a:cubicBezTo>
                  <a:cubicBezTo>
                    <a:pt x="90" y="21"/>
                    <a:pt x="94" y="26"/>
                    <a:pt x="98" y="34"/>
                  </a:cubicBezTo>
                  <a:cubicBezTo>
                    <a:pt x="102" y="33"/>
                    <a:pt x="106" y="32"/>
                    <a:pt x="111" y="31"/>
                  </a:cubicBezTo>
                  <a:cubicBezTo>
                    <a:pt x="110" y="27"/>
                    <a:pt x="109" y="25"/>
                    <a:pt x="109" y="23"/>
                  </a:cubicBezTo>
                  <a:cubicBezTo>
                    <a:pt x="118" y="23"/>
                    <a:pt x="118" y="23"/>
                    <a:pt x="118" y="23"/>
                  </a:cubicBezTo>
                  <a:cubicBezTo>
                    <a:pt x="124" y="25"/>
                    <a:pt x="131" y="30"/>
                    <a:pt x="133" y="35"/>
                  </a:cubicBezTo>
                  <a:cubicBezTo>
                    <a:pt x="135" y="40"/>
                    <a:pt x="132" y="51"/>
                    <a:pt x="140" y="51"/>
                  </a:cubicBezTo>
                  <a:cubicBezTo>
                    <a:pt x="144" y="51"/>
                    <a:pt x="144" y="50"/>
                    <a:pt x="146" y="48"/>
                  </a:cubicBezTo>
                  <a:cubicBezTo>
                    <a:pt x="142" y="42"/>
                    <a:pt x="136" y="21"/>
                    <a:pt x="136" y="17"/>
                  </a:cubicBezTo>
                  <a:cubicBezTo>
                    <a:pt x="136" y="14"/>
                    <a:pt x="140" y="12"/>
                    <a:pt x="144" y="12"/>
                  </a:cubicBezTo>
                  <a:cubicBezTo>
                    <a:pt x="152" y="12"/>
                    <a:pt x="149" y="15"/>
                    <a:pt x="156" y="12"/>
                  </a:cubicBezTo>
                  <a:cubicBezTo>
                    <a:pt x="156" y="10"/>
                    <a:pt x="156" y="9"/>
                    <a:pt x="156" y="7"/>
                  </a:cubicBezTo>
                  <a:cubicBezTo>
                    <a:pt x="156" y="3"/>
                    <a:pt x="162" y="0"/>
                    <a:pt x="169" y="0"/>
                  </a:cubicBezTo>
                  <a:cubicBezTo>
                    <a:pt x="177" y="0"/>
                    <a:pt x="184" y="3"/>
                    <a:pt x="184" y="10"/>
                  </a:cubicBezTo>
                  <a:cubicBezTo>
                    <a:pt x="184" y="16"/>
                    <a:pt x="175" y="20"/>
                    <a:pt x="175" y="24"/>
                  </a:cubicBezTo>
                  <a:cubicBezTo>
                    <a:pt x="175" y="40"/>
                    <a:pt x="187" y="50"/>
                    <a:pt x="187" y="62"/>
                  </a:cubicBezTo>
                  <a:cubicBezTo>
                    <a:pt x="187" y="76"/>
                    <a:pt x="224" y="85"/>
                    <a:pt x="232" y="92"/>
                  </a:cubicBezTo>
                  <a:cubicBezTo>
                    <a:pt x="224" y="97"/>
                    <a:pt x="222" y="96"/>
                    <a:pt x="214" y="9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55"/>
            <p:cNvSpPr>
              <a:spLocks/>
            </p:cNvSpPr>
            <p:nvPr/>
          </p:nvSpPr>
          <p:spPr bwMode="auto">
            <a:xfrm>
              <a:off x="2274888" y="1309688"/>
              <a:ext cx="173038" cy="114300"/>
            </a:xfrm>
            <a:custGeom>
              <a:avLst/>
              <a:gdLst/>
              <a:ahLst/>
              <a:cxnLst>
                <a:cxn ang="0">
                  <a:pos x="28" y="82"/>
                </a:cxn>
                <a:cxn ang="0">
                  <a:pos x="22" y="73"/>
                </a:cxn>
                <a:cxn ang="0">
                  <a:pos x="0" y="64"/>
                </a:cxn>
                <a:cxn ang="0">
                  <a:pos x="22" y="21"/>
                </a:cxn>
                <a:cxn ang="0">
                  <a:pos x="16" y="5"/>
                </a:cxn>
                <a:cxn ang="0">
                  <a:pos x="42" y="5"/>
                </a:cxn>
                <a:cxn ang="0">
                  <a:pos x="60" y="2"/>
                </a:cxn>
                <a:cxn ang="0">
                  <a:pos x="84" y="11"/>
                </a:cxn>
                <a:cxn ang="0">
                  <a:pos x="99" y="10"/>
                </a:cxn>
                <a:cxn ang="0">
                  <a:pos x="130" y="29"/>
                </a:cxn>
                <a:cxn ang="0">
                  <a:pos x="102" y="38"/>
                </a:cxn>
                <a:cxn ang="0">
                  <a:pos x="69" y="71"/>
                </a:cxn>
                <a:cxn ang="0">
                  <a:pos x="35" y="86"/>
                </a:cxn>
                <a:cxn ang="0">
                  <a:pos x="28" y="82"/>
                </a:cxn>
              </a:cxnLst>
              <a:rect l="0" t="0" r="r" b="b"/>
              <a:pathLst>
                <a:path w="130" h="86">
                  <a:moveTo>
                    <a:pt x="28" y="82"/>
                  </a:moveTo>
                  <a:cubicBezTo>
                    <a:pt x="26" y="82"/>
                    <a:pt x="23" y="75"/>
                    <a:pt x="22" y="73"/>
                  </a:cubicBezTo>
                  <a:cubicBezTo>
                    <a:pt x="18" y="68"/>
                    <a:pt x="0" y="69"/>
                    <a:pt x="0" y="64"/>
                  </a:cubicBezTo>
                  <a:cubicBezTo>
                    <a:pt x="0" y="49"/>
                    <a:pt x="22" y="37"/>
                    <a:pt x="22" y="21"/>
                  </a:cubicBezTo>
                  <a:cubicBezTo>
                    <a:pt x="22" y="17"/>
                    <a:pt x="16" y="10"/>
                    <a:pt x="16" y="5"/>
                  </a:cubicBezTo>
                  <a:cubicBezTo>
                    <a:pt x="27" y="1"/>
                    <a:pt x="32" y="5"/>
                    <a:pt x="42" y="5"/>
                  </a:cubicBezTo>
                  <a:cubicBezTo>
                    <a:pt x="48" y="5"/>
                    <a:pt x="52" y="0"/>
                    <a:pt x="60" y="2"/>
                  </a:cubicBezTo>
                  <a:cubicBezTo>
                    <a:pt x="70" y="5"/>
                    <a:pt x="74" y="10"/>
                    <a:pt x="84" y="11"/>
                  </a:cubicBezTo>
                  <a:cubicBezTo>
                    <a:pt x="88" y="15"/>
                    <a:pt x="93" y="10"/>
                    <a:pt x="99" y="10"/>
                  </a:cubicBezTo>
                  <a:cubicBezTo>
                    <a:pt x="108" y="10"/>
                    <a:pt x="130" y="19"/>
                    <a:pt x="130" y="29"/>
                  </a:cubicBezTo>
                  <a:cubicBezTo>
                    <a:pt x="130" y="34"/>
                    <a:pt x="106" y="37"/>
                    <a:pt x="102" y="38"/>
                  </a:cubicBezTo>
                  <a:cubicBezTo>
                    <a:pt x="88" y="43"/>
                    <a:pt x="69" y="61"/>
                    <a:pt x="69" y="71"/>
                  </a:cubicBezTo>
                  <a:cubicBezTo>
                    <a:pt x="69" y="75"/>
                    <a:pt x="38" y="86"/>
                    <a:pt x="35" y="86"/>
                  </a:cubicBezTo>
                  <a:cubicBezTo>
                    <a:pt x="32" y="86"/>
                    <a:pt x="30" y="82"/>
                    <a:pt x="28" y="8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56"/>
            <p:cNvSpPr>
              <a:spLocks/>
            </p:cNvSpPr>
            <p:nvPr/>
          </p:nvSpPr>
          <p:spPr bwMode="auto">
            <a:xfrm>
              <a:off x="2413000" y="1228725"/>
              <a:ext cx="204788" cy="87313"/>
            </a:xfrm>
            <a:custGeom>
              <a:avLst/>
              <a:gdLst/>
              <a:ahLst/>
              <a:cxnLst>
                <a:cxn ang="0">
                  <a:pos x="53" y="65"/>
                </a:cxn>
                <a:cxn ang="0">
                  <a:pos x="41" y="59"/>
                </a:cxn>
                <a:cxn ang="0">
                  <a:pos x="53" y="53"/>
                </a:cxn>
                <a:cxn ang="0">
                  <a:pos x="46" y="43"/>
                </a:cxn>
                <a:cxn ang="0">
                  <a:pos x="41" y="49"/>
                </a:cxn>
                <a:cxn ang="0">
                  <a:pos x="22" y="52"/>
                </a:cxn>
                <a:cxn ang="0">
                  <a:pos x="7" y="49"/>
                </a:cxn>
                <a:cxn ang="0">
                  <a:pos x="0" y="42"/>
                </a:cxn>
                <a:cxn ang="0">
                  <a:pos x="0" y="36"/>
                </a:cxn>
                <a:cxn ang="0">
                  <a:pos x="11" y="31"/>
                </a:cxn>
                <a:cxn ang="0">
                  <a:pos x="31" y="36"/>
                </a:cxn>
                <a:cxn ang="0">
                  <a:pos x="11" y="30"/>
                </a:cxn>
                <a:cxn ang="0">
                  <a:pos x="11" y="23"/>
                </a:cxn>
                <a:cxn ang="0">
                  <a:pos x="19" y="23"/>
                </a:cxn>
                <a:cxn ang="0">
                  <a:pos x="38" y="26"/>
                </a:cxn>
                <a:cxn ang="0">
                  <a:pos x="16" y="22"/>
                </a:cxn>
                <a:cxn ang="0">
                  <a:pos x="25" y="17"/>
                </a:cxn>
                <a:cxn ang="0">
                  <a:pos x="36" y="18"/>
                </a:cxn>
                <a:cxn ang="0">
                  <a:pos x="23" y="12"/>
                </a:cxn>
                <a:cxn ang="0">
                  <a:pos x="38" y="12"/>
                </a:cxn>
                <a:cxn ang="0">
                  <a:pos x="45" y="19"/>
                </a:cxn>
                <a:cxn ang="0">
                  <a:pos x="55" y="19"/>
                </a:cxn>
                <a:cxn ang="0">
                  <a:pos x="97" y="36"/>
                </a:cxn>
                <a:cxn ang="0">
                  <a:pos x="107" y="30"/>
                </a:cxn>
                <a:cxn ang="0">
                  <a:pos x="98" y="29"/>
                </a:cxn>
                <a:cxn ang="0">
                  <a:pos x="102" y="27"/>
                </a:cxn>
                <a:cxn ang="0">
                  <a:pos x="102" y="21"/>
                </a:cxn>
                <a:cxn ang="0">
                  <a:pos x="91" y="15"/>
                </a:cxn>
                <a:cxn ang="0">
                  <a:pos x="107" y="0"/>
                </a:cxn>
                <a:cxn ang="0">
                  <a:pos x="116" y="4"/>
                </a:cxn>
                <a:cxn ang="0">
                  <a:pos x="116" y="9"/>
                </a:cxn>
                <a:cxn ang="0">
                  <a:pos x="132" y="26"/>
                </a:cxn>
                <a:cxn ang="0">
                  <a:pos x="144" y="20"/>
                </a:cxn>
                <a:cxn ang="0">
                  <a:pos x="154" y="31"/>
                </a:cxn>
                <a:cxn ang="0">
                  <a:pos x="140" y="52"/>
                </a:cxn>
                <a:cxn ang="0">
                  <a:pos x="111" y="51"/>
                </a:cxn>
                <a:cxn ang="0">
                  <a:pos x="82" y="59"/>
                </a:cxn>
                <a:cxn ang="0">
                  <a:pos x="53" y="65"/>
                </a:cxn>
              </a:cxnLst>
              <a:rect l="0" t="0" r="r" b="b"/>
              <a:pathLst>
                <a:path w="154" h="65">
                  <a:moveTo>
                    <a:pt x="53" y="65"/>
                  </a:moveTo>
                  <a:cubicBezTo>
                    <a:pt x="48" y="65"/>
                    <a:pt x="41" y="61"/>
                    <a:pt x="41" y="59"/>
                  </a:cubicBezTo>
                  <a:cubicBezTo>
                    <a:pt x="41" y="52"/>
                    <a:pt x="47" y="53"/>
                    <a:pt x="53" y="53"/>
                  </a:cubicBezTo>
                  <a:cubicBezTo>
                    <a:pt x="50" y="50"/>
                    <a:pt x="46" y="48"/>
                    <a:pt x="46" y="43"/>
                  </a:cubicBezTo>
                  <a:cubicBezTo>
                    <a:pt x="43" y="44"/>
                    <a:pt x="41" y="46"/>
                    <a:pt x="41" y="49"/>
                  </a:cubicBezTo>
                  <a:cubicBezTo>
                    <a:pt x="33" y="50"/>
                    <a:pt x="27" y="52"/>
                    <a:pt x="22" y="52"/>
                  </a:cubicBezTo>
                  <a:cubicBezTo>
                    <a:pt x="16" y="52"/>
                    <a:pt x="10" y="49"/>
                    <a:pt x="7" y="49"/>
                  </a:cubicBezTo>
                  <a:cubicBezTo>
                    <a:pt x="3" y="49"/>
                    <a:pt x="0" y="46"/>
                    <a:pt x="0" y="42"/>
                  </a:cubicBezTo>
                  <a:cubicBezTo>
                    <a:pt x="0" y="38"/>
                    <a:pt x="2" y="39"/>
                    <a:pt x="0" y="36"/>
                  </a:cubicBezTo>
                  <a:cubicBezTo>
                    <a:pt x="5" y="35"/>
                    <a:pt x="7" y="31"/>
                    <a:pt x="11" y="31"/>
                  </a:cubicBezTo>
                  <a:cubicBezTo>
                    <a:pt x="20" y="31"/>
                    <a:pt x="24" y="35"/>
                    <a:pt x="31" y="36"/>
                  </a:cubicBezTo>
                  <a:cubicBezTo>
                    <a:pt x="24" y="35"/>
                    <a:pt x="17" y="32"/>
                    <a:pt x="11" y="3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5" y="23"/>
                    <a:pt x="19" y="23"/>
                    <a:pt x="19" y="23"/>
                  </a:cubicBezTo>
                  <a:cubicBezTo>
                    <a:pt x="20" y="23"/>
                    <a:pt x="34" y="26"/>
                    <a:pt x="38" y="26"/>
                  </a:cubicBezTo>
                  <a:cubicBezTo>
                    <a:pt x="30" y="25"/>
                    <a:pt x="23" y="26"/>
                    <a:pt x="16" y="22"/>
                  </a:cubicBezTo>
                  <a:cubicBezTo>
                    <a:pt x="18" y="19"/>
                    <a:pt x="22" y="17"/>
                    <a:pt x="25" y="17"/>
                  </a:cubicBezTo>
                  <a:cubicBezTo>
                    <a:pt x="31" y="17"/>
                    <a:pt x="32" y="19"/>
                    <a:pt x="36" y="18"/>
                  </a:cubicBezTo>
                  <a:cubicBezTo>
                    <a:pt x="31" y="19"/>
                    <a:pt x="23" y="18"/>
                    <a:pt x="23" y="12"/>
                  </a:cubicBezTo>
                  <a:cubicBezTo>
                    <a:pt x="31" y="11"/>
                    <a:pt x="34" y="12"/>
                    <a:pt x="38" y="12"/>
                  </a:cubicBezTo>
                  <a:cubicBezTo>
                    <a:pt x="39" y="12"/>
                    <a:pt x="45" y="14"/>
                    <a:pt x="45" y="19"/>
                  </a:cubicBezTo>
                  <a:cubicBezTo>
                    <a:pt x="50" y="19"/>
                    <a:pt x="54" y="19"/>
                    <a:pt x="55" y="19"/>
                  </a:cubicBezTo>
                  <a:cubicBezTo>
                    <a:pt x="68" y="19"/>
                    <a:pt x="78" y="36"/>
                    <a:pt x="97" y="36"/>
                  </a:cubicBezTo>
                  <a:cubicBezTo>
                    <a:pt x="103" y="36"/>
                    <a:pt x="105" y="34"/>
                    <a:pt x="107" y="30"/>
                  </a:cubicBezTo>
                  <a:cubicBezTo>
                    <a:pt x="102" y="30"/>
                    <a:pt x="100" y="30"/>
                    <a:pt x="98" y="29"/>
                  </a:cubicBezTo>
                  <a:cubicBezTo>
                    <a:pt x="98" y="28"/>
                    <a:pt x="101" y="27"/>
                    <a:pt x="102" y="27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99" y="21"/>
                    <a:pt x="91" y="19"/>
                    <a:pt x="91" y="15"/>
                  </a:cubicBezTo>
                  <a:cubicBezTo>
                    <a:pt x="91" y="7"/>
                    <a:pt x="103" y="4"/>
                    <a:pt x="107" y="0"/>
                  </a:cubicBezTo>
                  <a:cubicBezTo>
                    <a:pt x="110" y="2"/>
                    <a:pt x="113" y="4"/>
                    <a:pt x="116" y="4"/>
                  </a:cubicBezTo>
                  <a:cubicBezTo>
                    <a:pt x="115" y="7"/>
                    <a:pt x="116" y="8"/>
                    <a:pt x="116" y="9"/>
                  </a:cubicBezTo>
                  <a:cubicBezTo>
                    <a:pt x="116" y="16"/>
                    <a:pt x="124" y="26"/>
                    <a:pt x="132" y="26"/>
                  </a:cubicBezTo>
                  <a:cubicBezTo>
                    <a:pt x="136" y="26"/>
                    <a:pt x="139" y="20"/>
                    <a:pt x="144" y="20"/>
                  </a:cubicBezTo>
                  <a:cubicBezTo>
                    <a:pt x="150" y="20"/>
                    <a:pt x="154" y="26"/>
                    <a:pt x="154" y="31"/>
                  </a:cubicBezTo>
                  <a:cubicBezTo>
                    <a:pt x="154" y="37"/>
                    <a:pt x="144" y="51"/>
                    <a:pt x="140" y="52"/>
                  </a:cubicBezTo>
                  <a:cubicBezTo>
                    <a:pt x="137" y="53"/>
                    <a:pt x="111" y="50"/>
                    <a:pt x="111" y="51"/>
                  </a:cubicBezTo>
                  <a:cubicBezTo>
                    <a:pt x="111" y="52"/>
                    <a:pt x="83" y="58"/>
                    <a:pt x="82" y="59"/>
                  </a:cubicBezTo>
                  <a:cubicBezTo>
                    <a:pt x="73" y="62"/>
                    <a:pt x="64" y="65"/>
                    <a:pt x="53" y="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57"/>
            <p:cNvSpPr>
              <a:spLocks/>
            </p:cNvSpPr>
            <p:nvPr/>
          </p:nvSpPr>
          <p:spPr bwMode="auto">
            <a:xfrm>
              <a:off x="2382838" y="1260475"/>
              <a:ext cx="28575" cy="20638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0" y="11"/>
                </a:cxn>
                <a:cxn ang="0">
                  <a:pos x="21" y="0"/>
                </a:cxn>
                <a:cxn ang="0">
                  <a:pos x="8" y="16"/>
                </a:cxn>
              </a:cxnLst>
              <a:rect l="0" t="0" r="r" b="b"/>
              <a:pathLst>
                <a:path w="21" h="16">
                  <a:moveTo>
                    <a:pt x="8" y="16"/>
                  </a:moveTo>
                  <a:cubicBezTo>
                    <a:pt x="4" y="16"/>
                    <a:pt x="0" y="14"/>
                    <a:pt x="0" y="11"/>
                  </a:cubicBezTo>
                  <a:cubicBezTo>
                    <a:pt x="0" y="3"/>
                    <a:pt x="16" y="0"/>
                    <a:pt x="21" y="0"/>
                  </a:cubicBezTo>
                  <a:cubicBezTo>
                    <a:pt x="20" y="7"/>
                    <a:pt x="13" y="16"/>
                    <a:pt x="8" y="1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58"/>
            <p:cNvSpPr>
              <a:spLocks/>
            </p:cNvSpPr>
            <p:nvPr/>
          </p:nvSpPr>
          <p:spPr bwMode="auto">
            <a:xfrm>
              <a:off x="2457450" y="1230313"/>
              <a:ext cx="22225" cy="7938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16" y="0"/>
                </a:cxn>
                <a:cxn ang="0">
                  <a:pos x="16" y="6"/>
                </a:cxn>
                <a:cxn ang="0">
                  <a:pos x="6" y="6"/>
                </a:cxn>
              </a:cxnLst>
              <a:rect l="0" t="0" r="r" b="b"/>
              <a:pathLst>
                <a:path w="16" h="6">
                  <a:moveTo>
                    <a:pt x="6" y="6"/>
                  </a:moveTo>
                  <a:cubicBezTo>
                    <a:pt x="4" y="6"/>
                    <a:pt x="0" y="4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4" y="6"/>
                    <a:pt x="6" y="6"/>
                    <a:pt x="6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59"/>
            <p:cNvSpPr>
              <a:spLocks/>
            </p:cNvSpPr>
            <p:nvPr/>
          </p:nvSpPr>
          <p:spPr bwMode="auto">
            <a:xfrm>
              <a:off x="2324100" y="1203325"/>
              <a:ext cx="117475" cy="65088"/>
            </a:xfrm>
            <a:custGeom>
              <a:avLst/>
              <a:gdLst/>
              <a:ahLst/>
              <a:cxnLst>
                <a:cxn ang="0">
                  <a:pos x="88" y="8"/>
                </a:cxn>
                <a:cxn ang="0">
                  <a:pos x="82" y="15"/>
                </a:cxn>
                <a:cxn ang="0">
                  <a:pos x="86" y="24"/>
                </a:cxn>
                <a:cxn ang="0">
                  <a:pos x="67" y="38"/>
                </a:cxn>
                <a:cxn ang="0">
                  <a:pos x="56" y="26"/>
                </a:cxn>
                <a:cxn ang="0">
                  <a:pos x="41" y="39"/>
                </a:cxn>
                <a:cxn ang="0">
                  <a:pos x="32" y="49"/>
                </a:cxn>
                <a:cxn ang="0">
                  <a:pos x="24" y="42"/>
                </a:cxn>
                <a:cxn ang="0">
                  <a:pos x="12" y="42"/>
                </a:cxn>
                <a:cxn ang="0">
                  <a:pos x="4" y="46"/>
                </a:cxn>
                <a:cxn ang="0">
                  <a:pos x="0" y="39"/>
                </a:cxn>
                <a:cxn ang="0">
                  <a:pos x="10" y="31"/>
                </a:cxn>
                <a:cxn ang="0">
                  <a:pos x="31" y="23"/>
                </a:cxn>
                <a:cxn ang="0">
                  <a:pos x="54" y="6"/>
                </a:cxn>
                <a:cxn ang="0">
                  <a:pos x="62" y="7"/>
                </a:cxn>
                <a:cxn ang="0">
                  <a:pos x="88" y="8"/>
                </a:cxn>
              </a:cxnLst>
              <a:rect l="0" t="0" r="r" b="b"/>
              <a:pathLst>
                <a:path w="88" h="49">
                  <a:moveTo>
                    <a:pt x="88" y="8"/>
                  </a:moveTo>
                  <a:cubicBezTo>
                    <a:pt x="88" y="11"/>
                    <a:pt x="86" y="14"/>
                    <a:pt x="82" y="15"/>
                  </a:cubicBezTo>
                  <a:cubicBezTo>
                    <a:pt x="83" y="19"/>
                    <a:pt x="86" y="20"/>
                    <a:pt x="86" y="24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0" y="38"/>
                    <a:pt x="60" y="28"/>
                    <a:pt x="56" y="26"/>
                  </a:cubicBezTo>
                  <a:cubicBezTo>
                    <a:pt x="55" y="33"/>
                    <a:pt x="48" y="40"/>
                    <a:pt x="41" y="39"/>
                  </a:cubicBezTo>
                  <a:cubicBezTo>
                    <a:pt x="40" y="44"/>
                    <a:pt x="37" y="49"/>
                    <a:pt x="32" y="49"/>
                  </a:cubicBezTo>
                  <a:cubicBezTo>
                    <a:pt x="28" y="49"/>
                    <a:pt x="25" y="44"/>
                    <a:pt x="24" y="42"/>
                  </a:cubicBezTo>
                  <a:cubicBezTo>
                    <a:pt x="19" y="45"/>
                    <a:pt x="16" y="42"/>
                    <a:pt x="12" y="42"/>
                  </a:cubicBezTo>
                  <a:cubicBezTo>
                    <a:pt x="9" y="42"/>
                    <a:pt x="8" y="45"/>
                    <a:pt x="4" y="46"/>
                  </a:cubicBezTo>
                  <a:cubicBezTo>
                    <a:pt x="4" y="43"/>
                    <a:pt x="0" y="41"/>
                    <a:pt x="0" y="39"/>
                  </a:cubicBezTo>
                  <a:cubicBezTo>
                    <a:pt x="0" y="38"/>
                    <a:pt x="8" y="32"/>
                    <a:pt x="10" y="31"/>
                  </a:cubicBezTo>
                  <a:cubicBezTo>
                    <a:pt x="17" y="28"/>
                    <a:pt x="23" y="27"/>
                    <a:pt x="31" y="23"/>
                  </a:cubicBezTo>
                  <a:cubicBezTo>
                    <a:pt x="39" y="18"/>
                    <a:pt x="41" y="6"/>
                    <a:pt x="54" y="6"/>
                  </a:cubicBezTo>
                  <a:cubicBezTo>
                    <a:pt x="57" y="6"/>
                    <a:pt x="58" y="7"/>
                    <a:pt x="62" y="7"/>
                  </a:cubicBezTo>
                  <a:cubicBezTo>
                    <a:pt x="62" y="7"/>
                    <a:pt x="88" y="0"/>
                    <a:pt x="88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60"/>
            <p:cNvSpPr>
              <a:spLocks/>
            </p:cNvSpPr>
            <p:nvPr/>
          </p:nvSpPr>
          <p:spPr bwMode="auto">
            <a:xfrm>
              <a:off x="2481263" y="1162050"/>
              <a:ext cx="66675" cy="20638"/>
            </a:xfrm>
            <a:custGeom>
              <a:avLst/>
              <a:gdLst/>
              <a:ahLst/>
              <a:cxnLst>
                <a:cxn ang="0">
                  <a:pos x="20" y="15"/>
                </a:cxn>
                <a:cxn ang="0">
                  <a:pos x="9" y="12"/>
                </a:cxn>
                <a:cxn ang="0">
                  <a:pos x="0" y="15"/>
                </a:cxn>
                <a:cxn ang="0">
                  <a:pos x="32" y="0"/>
                </a:cxn>
                <a:cxn ang="0">
                  <a:pos x="50" y="11"/>
                </a:cxn>
                <a:cxn ang="0">
                  <a:pos x="39" y="15"/>
                </a:cxn>
                <a:cxn ang="0">
                  <a:pos x="20" y="15"/>
                </a:cxn>
              </a:cxnLst>
              <a:rect l="0" t="0" r="r" b="b"/>
              <a:pathLst>
                <a:path w="50" h="15">
                  <a:moveTo>
                    <a:pt x="20" y="15"/>
                  </a:moveTo>
                  <a:cubicBezTo>
                    <a:pt x="14" y="15"/>
                    <a:pt x="13" y="12"/>
                    <a:pt x="9" y="12"/>
                  </a:cubicBezTo>
                  <a:cubicBezTo>
                    <a:pt x="5" y="12"/>
                    <a:pt x="3" y="15"/>
                    <a:pt x="0" y="15"/>
                  </a:cubicBezTo>
                  <a:cubicBezTo>
                    <a:pt x="0" y="9"/>
                    <a:pt x="26" y="0"/>
                    <a:pt x="32" y="0"/>
                  </a:cubicBezTo>
                  <a:cubicBezTo>
                    <a:pt x="41" y="0"/>
                    <a:pt x="49" y="5"/>
                    <a:pt x="50" y="11"/>
                  </a:cubicBezTo>
                  <a:cubicBezTo>
                    <a:pt x="47" y="12"/>
                    <a:pt x="44" y="15"/>
                    <a:pt x="39" y="15"/>
                  </a:cubicBezTo>
                  <a:cubicBezTo>
                    <a:pt x="27" y="15"/>
                    <a:pt x="29" y="15"/>
                    <a:pt x="20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61"/>
            <p:cNvSpPr>
              <a:spLocks/>
            </p:cNvSpPr>
            <p:nvPr/>
          </p:nvSpPr>
          <p:spPr bwMode="auto">
            <a:xfrm>
              <a:off x="2482850" y="1185863"/>
              <a:ext cx="58738" cy="30163"/>
            </a:xfrm>
            <a:custGeom>
              <a:avLst/>
              <a:gdLst/>
              <a:ahLst/>
              <a:cxnLst>
                <a:cxn ang="0">
                  <a:pos x="38" y="10"/>
                </a:cxn>
                <a:cxn ang="0">
                  <a:pos x="14" y="23"/>
                </a:cxn>
                <a:cxn ang="0">
                  <a:pos x="0" y="11"/>
                </a:cxn>
                <a:cxn ang="0">
                  <a:pos x="36" y="0"/>
                </a:cxn>
                <a:cxn ang="0">
                  <a:pos x="44" y="5"/>
                </a:cxn>
                <a:cxn ang="0">
                  <a:pos x="25" y="10"/>
                </a:cxn>
                <a:cxn ang="0">
                  <a:pos x="38" y="10"/>
                </a:cxn>
              </a:cxnLst>
              <a:rect l="0" t="0" r="r" b="b"/>
              <a:pathLst>
                <a:path w="44" h="23">
                  <a:moveTo>
                    <a:pt x="38" y="10"/>
                  </a:moveTo>
                  <a:cubicBezTo>
                    <a:pt x="38" y="19"/>
                    <a:pt x="24" y="23"/>
                    <a:pt x="14" y="23"/>
                  </a:cubicBezTo>
                  <a:cubicBezTo>
                    <a:pt x="8" y="23"/>
                    <a:pt x="0" y="15"/>
                    <a:pt x="0" y="11"/>
                  </a:cubicBezTo>
                  <a:cubicBezTo>
                    <a:pt x="0" y="1"/>
                    <a:pt x="27" y="0"/>
                    <a:pt x="36" y="0"/>
                  </a:cubicBezTo>
                  <a:cubicBezTo>
                    <a:pt x="41" y="0"/>
                    <a:pt x="43" y="3"/>
                    <a:pt x="44" y="5"/>
                  </a:cubicBezTo>
                  <a:cubicBezTo>
                    <a:pt x="39" y="9"/>
                    <a:pt x="32" y="10"/>
                    <a:pt x="25" y="10"/>
                  </a:cubicBezTo>
                  <a:lnTo>
                    <a:pt x="3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62"/>
            <p:cNvSpPr>
              <a:spLocks/>
            </p:cNvSpPr>
            <p:nvPr/>
          </p:nvSpPr>
          <p:spPr bwMode="auto">
            <a:xfrm>
              <a:off x="2454275" y="1181100"/>
              <a:ext cx="20638" cy="22225"/>
            </a:xfrm>
            <a:custGeom>
              <a:avLst/>
              <a:gdLst/>
              <a:ahLst/>
              <a:cxnLst>
                <a:cxn ang="0">
                  <a:pos x="15" y="12"/>
                </a:cxn>
                <a:cxn ang="0">
                  <a:pos x="9" y="17"/>
                </a:cxn>
                <a:cxn ang="0">
                  <a:pos x="0" y="11"/>
                </a:cxn>
                <a:cxn ang="0">
                  <a:pos x="15" y="12"/>
                </a:cxn>
              </a:cxnLst>
              <a:rect l="0" t="0" r="r" b="b"/>
              <a:pathLst>
                <a:path w="15" h="17">
                  <a:moveTo>
                    <a:pt x="15" y="12"/>
                  </a:moveTo>
                  <a:cubicBezTo>
                    <a:pt x="13" y="15"/>
                    <a:pt x="12" y="17"/>
                    <a:pt x="9" y="17"/>
                  </a:cubicBezTo>
                  <a:cubicBezTo>
                    <a:pt x="5" y="17"/>
                    <a:pt x="0" y="13"/>
                    <a:pt x="0" y="11"/>
                  </a:cubicBezTo>
                  <a:cubicBezTo>
                    <a:pt x="0" y="0"/>
                    <a:pt x="12" y="11"/>
                    <a:pt x="15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63"/>
            <p:cNvSpPr>
              <a:spLocks/>
            </p:cNvSpPr>
            <p:nvPr/>
          </p:nvSpPr>
          <p:spPr bwMode="auto">
            <a:xfrm>
              <a:off x="2671763" y="1335088"/>
              <a:ext cx="100013" cy="80963"/>
            </a:xfrm>
            <a:custGeom>
              <a:avLst/>
              <a:gdLst/>
              <a:ahLst/>
              <a:cxnLst>
                <a:cxn ang="0">
                  <a:pos x="66" y="23"/>
                </a:cxn>
                <a:cxn ang="0">
                  <a:pos x="65" y="30"/>
                </a:cxn>
                <a:cxn ang="0">
                  <a:pos x="75" y="32"/>
                </a:cxn>
                <a:cxn ang="0">
                  <a:pos x="57" y="55"/>
                </a:cxn>
                <a:cxn ang="0">
                  <a:pos x="49" y="61"/>
                </a:cxn>
                <a:cxn ang="0">
                  <a:pos x="39" y="54"/>
                </a:cxn>
                <a:cxn ang="0">
                  <a:pos x="0" y="30"/>
                </a:cxn>
                <a:cxn ang="0">
                  <a:pos x="0" y="23"/>
                </a:cxn>
                <a:cxn ang="0">
                  <a:pos x="20" y="28"/>
                </a:cxn>
                <a:cxn ang="0">
                  <a:pos x="27" y="28"/>
                </a:cxn>
                <a:cxn ang="0">
                  <a:pos x="27" y="16"/>
                </a:cxn>
                <a:cxn ang="0">
                  <a:pos x="12" y="11"/>
                </a:cxn>
                <a:cxn ang="0">
                  <a:pos x="16" y="7"/>
                </a:cxn>
                <a:cxn ang="0">
                  <a:pos x="42" y="2"/>
                </a:cxn>
                <a:cxn ang="0">
                  <a:pos x="60" y="2"/>
                </a:cxn>
                <a:cxn ang="0">
                  <a:pos x="64" y="6"/>
                </a:cxn>
                <a:cxn ang="0">
                  <a:pos x="50" y="22"/>
                </a:cxn>
                <a:cxn ang="0">
                  <a:pos x="66" y="23"/>
                </a:cxn>
              </a:cxnLst>
              <a:rect l="0" t="0" r="r" b="b"/>
              <a:pathLst>
                <a:path w="75" h="61">
                  <a:moveTo>
                    <a:pt x="66" y="23"/>
                  </a:moveTo>
                  <a:cubicBezTo>
                    <a:pt x="66" y="29"/>
                    <a:pt x="65" y="25"/>
                    <a:pt x="65" y="30"/>
                  </a:cubicBezTo>
                  <a:cubicBezTo>
                    <a:pt x="67" y="30"/>
                    <a:pt x="72" y="31"/>
                    <a:pt x="75" y="32"/>
                  </a:cubicBezTo>
                  <a:cubicBezTo>
                    <a:pt x="73" y="56"/>
                    <a:pt x="72" y="49"/>
                    <a:pt x="57" y="55"/>
                  </a:cubicBezTo>
                  <a:cubicBezTo>
                    <a:pt x="53" y="56"/>
                    <a:pt x="53" y="61"/>
                    <a:pt x="49" y="61"/>
                  </a:cubicBezTo>
                  <a:cubicBezTo>
                    <a:pt x="42" y="61"/>
                    <a:pt x="42" y="56"/>
                    <a:pt x="39" y="54"/>
                  </a:cubicBezTo>
                  <a:cubicBezTo>
                    <a:pt x="27" y="41"/>
                    <a:pt x="13" y="43"/>
                    <a:pt x="0" y="3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6" y="23"/>
                    <a:pt x="12" y="28"/>
                    <a:pt x="20" y="28"/>
                  </a:cubicBezTo>
                  <a:cubicBezTo>
                    <a:pt x="24" y="28"/>
                    <a:pt x="23" y="28"/>
                    <a:pt x="27" y="28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1" y="15"/>
                    <a:pt x="12" y="16"/>
                    <a:pt x="12" y="11"/>
                  </a:cubicBezTo>
                  <a:cubicBezTo>
                    <a:pt x="12" y="9"/>
                    <a:pt x="15" y="8"/>
                    <a:pt x="16" y="7"/>
                  </a:cubicBezTo>
                  <a:cubicBezTo>
                    <a:pt x="23" y="0"/>
                    <a:pt x="32" y="2"/>
                    <a:pt x="42" y="2"/>
                  </a:cubicBezTo>
                  <a:cubicBezTo>
                    <a:pt x="50" y="2"/>
                    <a:pt x="60" y="2"/>
                    <a:pt x="60" y="2"/>
                  </a:cubicBezTo>
                  <a:cubicBezTo>
                    <a:pt x="61" y="2"/>
                    <a:pt x="64" y="4"/>
                    <a:pt x="64" y="6"/>
                  </a:cubicBezTo>
                  <a:cubicBezTo>
                    <a:pt x="64" y="15"/>
                    <a:pt x="53" y="18"/>
                    <a:pt x="50" y="22"/>
                  </a:cubicBezTo>
                  <a:cubicBezTo>
                    <a:pt x="53" y="22"/>
                    <a:pt x="66" y="18"/>
                    <a:pt x="66" y="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64"/>
            <p:cNvSpPr>
              <a:spLocks/>
            </p:cNvSpPr>
            <p:nvPr/>
          </p:nvSpPr>
          <p:spPr bwMode="auto">
            <a:xfrm>
              <a:off x="2636838" y="1236663"/>
              <a:ext cx="111125" cy="60325"/>
            </a:xfrm>
            <a:custGeom>
              <a:avLst/>
              <a:gdLst/>
              <a:ahLst/>
              <a:cxnLst>
                <a:cxn ang="0">
                  <a:pos x="4" y="11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38" y="20"/>
                </a:cxn>
                <a:cxn ang="0">
                  <a:pos x="29" y="13"/>
                </a:cxn>
                <a:cxn ang="0">
                  <a:pos x="29" y="8"/>
                </a:cxn>
                <a:cxn ang="0">
                  <a:pos x="54" y="17"/>
                </a:cxn>
                <a:cxn ang="0">
                  <a:pos x="54" y="8"/>
                </a:cxn>
                <a:cxn ang="0">
                  <a:pos x="38" y="1"/>
                </a:cxn>
                <a:cxn ang="0">
                  <a:pos x="46" y="1"/>
                </a:cxn>
                <a:cxn ang="0">
                  <a:pos x="66" y="5"/>
                </a:cxn>
                <a:cxn ang="0">
                  <a:pos x="75" y="2"/>
                </a:cxn>
                <a:cxn ang="0">
                  <a:pos x="84" y="13"/>
                </a:cxn>
                <a:cxn ang="0">
                  <a:pos x="80" y="41"/>
                </a:cxn>
                <a:cxn ang="0">
                  <a:pos x="62" y="43"/>
                </a:cxn>
                <a:cxn ang="0">
                  <a:pos x="48" y="41"/>
                </a:cxn>
                <a:cxn ang="0">
                  <a:pos x="51" y="36"/>
                </a:cxn>
                <a:cxn ang="0">
                  <a:pos x="51" y="32"/>
                </a:cxn>
                <a:cxn ang="0">
                  <a:pos x="62" y="25"/>
                </a:cxn>
                <a:cxn ang="0">
                  <a:pos x="57" y="24"/>
                </a:cxn>
                <a:cxn ang="0">
                  <a:pos x="25" y="28"/>
                </a:cxn>
                <a:cxn ang="0">
                  <a:pos x="20" y="23"/>
                </a:cxn>
                <a:cxn ang="0">
                  <a:pos x="13" y="23"/>
                </a:cxn>
                <a:cxn ang="0">
                  <a:pos x="12" y="19"/>
                </a:cxn>
                <a:cxn ang="0">
                  <a:pos x="1" y="14"/>
                </a:cxn>
                <a:cxn ang="0">
                  <a:pos x="1" y="6"/>
                </a:cxn>
                <a:cxn ang="0">
                  <a:pos x="4" y="11"/>
                </a:cxn>
              </a:cxnLst>
              <a:rect l="0" t="0" r="r" b="b"/>
              <a:pathLst>
                <a:path w="84" h="45">
                  <a:moveTo>
                    <a:pt x="4" y="11"/>
                  </a:moveTo>
                  <a:cubicBezTo>
                    <a:pt x="2" y="9"/>
                    <a:pt x="0" y="6"/>
                    <a:pt x="0" y="2"/>
                  </a:cubicBezTo>
                  <a:cubicBezTo>
                    <a:pt x="1" y="2"/>
                    <a:pt x="3" y="2"/>
                    <a:pt x="5" y="2"/>
                  </a:cubicBezTo>
                  <a:cubicBezTo>
                    <a:pt x="18" y="2"/>
                    <a:pt x="24" y="24"/>
                    <a:pt x="38" y="20"/>
                  </a:cubicBezTo>
                  <a:cubicBezTo>
                    <a:pt x="35" y="18"/>
                    <a:pt x="31" y="15"/>
                    <a:pt x="29" y="13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9" y="8"/>
                    <a:pt x="43" y="17"/>
                    <a:pt x="54" y="17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46" y="8"/>
                    <a:pt x="40" y="8"/>
                    <a:pt x="38" y="1"/>
                  </a:cubicBezTo>
                  <a:cubicBezTo>
                    <a:pt x="41" y="0"/>
                    <a:pt x="43" y="1"/>
                    <a:pt x="46" y="1"/>
                  </a:cubicBezTo>
                  <a:cubicBezTo>
                    <a:pt x="53" y="1"/>
                    <a:pt x="58" y="5"/>
                    <a:pt x="66" y="5"/>
                  </a:cubicBezTo>
                  <a:cubicBezTo>
                    <a:pt x="69" y="5"/>
                    <a:pt x="71" y="2"/>
                    <a:pt x="75" y="2"/>
                  </a:cubicBezTo>
                  <a:cubicBezTo>
                    <a:pt x="83" y="2"/>
                    <a:pt x="84" y="6"/>
                    <a:pt x="84" y="13"/>
                  </a:cubicBezTo>
                  <a:cubicBezTo>
                    <a:pt x="84" y="23"/>
                    <a:pt x="78" y="28"/>
                    <a:pt x="80" y="41"/>
                  </a:cubicBezTo>
                  <a:cubicBezTo>
                    <a:pt x="73" y="43"/>
                    <a:pt x="64" y="43"/>
                    <a:pt x="62" y="43"/>
                  </a:cubicBezTo>
                  <a:cubicBezTo>
                    <a:pt x="60" y="43"/>
                    <a:pt x="48" y="45"/>
                    <a:pt x="48" y="41"/>
                  </a:cubicBezTo>
                  <a:cubicBezTo>
                    <a:pt x="48" y="39"/>
                    <a:pt x="50" y="37"/>
                    <a:pt x="51" y="36"/>
                  </a:cubicBezTo>
                  <a:cubicBezTo>
                    <a:pt x="51" y="35"/>
                    <a:pt x="51" y="33"/>
                    <a:pt x="51" y="32"/>
                  </a:cubicBezTo>
                  <a:cubicBezTo>
                    <a:pt x="51" y="28"/>
                    <a:pt x="60" y="28"/>
                    <a:pt x="62" y="25"/>
                  </a:cubicBezTo>
                  <a:cubicBezTo>
                    <a:pt x="61" y="24"/>
                    <a:pt x="59" y="24"/>
                    <a:pt x="57" y="24"/>
                  </a:cubicBezTo>
                  <a:cubicBezTo>
                    <a:pt x="49" y="24"/>
                    <a:pt x="34" y="28"/>
                    <a:pt x="25" y="28"/>
                  </a:cubicBezTo>
                  <a:cubicBezTo>
                    <a:pt x="22" y="28"/>
                    <a:pt x="20" y="26"/>
                    <a:pt x="2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7" y="20"/>
                    <a:pt x="4" y="17"/>
                    <a:pt x="1" y="14"/>
                  </a:cubicBezTo>
                  <a:cubicBezTo>
                    <a:pt x="1" y="6"/>
                    <a:pt x="1" y="6"/>
                    <a:pt x="1" y="6"/>
                  </a:cubicBezTo>
                  <a:lnTo>
                    <a:pt x="4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65"/>
            <p:cNvSpPr>
              <a:spLocks/>
            </p:cNvSpPr>
            <p:nvPr/>
          </p:nvSpPr>
          <p:spPr bwMode="auto">
            <a:xfrm>
              <a:off x="2720975" y="1462088"/>
              <a:ext cx="65088" cy="38100"/>
            </a:xfrm>
            <a:custGeom>
              <a:avLst/>
              <a:gdLst/>
              <a:ahLst/>
              <a:cxnLst>
                <a:cxn ang="0">
                  <a:pos x="38" y="29"/>
                </a:cxn>
                <a:cxn ang="0">
                  <a:pos x="0" y="16"/>
                </a:cxn>
                <a:cxn ang="0">
                  <a:pos x="9" y="14"/>
                </a:cxn>
                <a:cxn ang="0">
                  <a:pos x="22" y="0"/>
                </a:cxn>
                <a:cxn ang="0">
                  <a:pos x="49" y="22"/>
                </a:cxn>
                <a:cxn ang="0">
                  <a:pos x="38" y="29"/>
                </a:cxn>
              </a:cxnLst>
              <a:rect l="0" t="0" r="r" b="b"/>
              <a:pathLst>
                <a:path w="49" h="29">
                  <a:moveTo>
                    <a:pt x="38" y="29"/>
                  </a:moveTo>
                  <a:cubicBezTo>
                    <a:pt x="32" y="29"/>
                    <a:pt x="0" y="17"/>
                    <a:pt x="0" y="16"/>
                  </a:cubicBezTo>
                  <a:cubicBezTo>
                    <a:pt x="0" y="12"/>
                    <a:pt x="8" y="14"/>
                    <a:pt x="9" y="14"/>
                  </a:cubicBezTo>
                  <a:cubicBezTo>
                    <a:pt x="15" y="12"/>
                    <a:pt x="13" y="0"/>
                    <a:pt x="22" y="0"/>
                  </a:cubicBezTo>
                  <a:cubicBezTo>
                    <a:pt x="28" y="0"/>
                    <a:pt x="46" y="16"/>
                    <a:pt x="49" y="22"/>
                  </a:cubicBezTo>
                  <a:cubicBezTo>
                    <a:pt x="45" y="25"/>
                    <a:pt x="43" y="29"/>
                    <a:pt x="38" y="2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66"/>
            <p:cNvSpPr>
              <a:spLocks/>
            </p:cNvSpPr>
            <p:nvPr/>
          </p:nvSpPr>
          <p:spPr bwMode="auto">
            <a:xfrm>
              <a:off x="2784475" y="1323975"/>
              <a:ext cx="85725" cy="69850"/>
            </a:xfrm>
            <a:custGeom>
              <a:avLst/>
              <a:gdLst/>
              <a:ahLst/>
              <a:cxnLst>
                <a:cxn ang="0">
                  <a:pos x="65" y="11"/>
                </a:cxn>
                <a:cxn ang="0">
                  <a:pos x="57" y="18"/>
                </a:cxn>
                <a:cxn ang="0">
                  <a:pos x="32" y="35"/>
                </a:cxn>
                <a:cxn ang="0">
                  <a:pos x="20" y="38"/>
                </a:cxn>
                <a:cxn ang="0">
                  <a:pos x="25" y="38"/>
                </a:cxn>
                <a:cxn ang="0">
                  <a:pos x="15" y="53"/>
                </a:cxn>
                <a:cxn ang="0">
                  <a:pos x="6" y="53"/>
                </a:cxn>
                <a:cxn ang="0">
                  <a:pos x="7" y="40"/>
                </a:cxn>
                <a:cxn ang="0">
                  <a:pos x="0" y="19"/>
                </a:cxn>
                <a:cxn ang="0">
                  <a:pos x="0" y="11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22" y="0"/>
                </a:cxn>
                <a:cxn ang="0">
                  <a:pos x="65" y="5"/>
                </a:cxn>
                <a:cxn ang="0">
                  <a:pos x="65" y="11"/>
                </a:cxn>
              </a:cxnLst>
              <a:rect l="0" t="0" r="r" b="b"/>
              <a:pathLst>
                <a:path w="65" h="53">
                  <a:moveTo>
                    <a:pt x="65" y="11"/>
                  </a:moveTo>
                  <a:cubicBezTo>
                    <a:pt x="65" y="12"/>
                    <a:pt x="57" y="18"/>
                    <a:pt x="57" y="18"/>
                  </a:cubicBezTo>
                  <a:cubicBezTo>
                    <a:pt x="51" y="26"/>
                    <a:pt x="45" y="35"/>
                    <a:pt x="32" y="35"/>
                  </a:cubicBezTo>
                  <a:cubicBezTo>
                    <a:pt x="22" y="35"/>
                    <a:pt x="22" y="30"/>
                    <a:pt x="20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4" y="46"/>
                    <a:pt x="21" y="48"/>
                    <a:pt x="15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47"/>
                    <a:pt x="6" y="42"/>
                    <a:pt x="7" y="40"/>
                  </a:cubicBezTo>
                  <a:cubicBezTo>
                    <a:pt x="0" y="33"/>
                    <a:pt x="3" y="27"/>
                    <a:pt x="0" y="1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1"/>
                    <a:pt x="8" y="11"/>
                    <a:pt x="10" y="11"/>
                  </a:cubicBezTo>
                  <a:cubicBezTo>
                    <a:pt x="9" y="11"/>
                    <a:pt x="10" y="8"/>
                    <a:pt x="10" y="7"/>
                  </a:cubicBezTo>
                  <a:cubicBezTo>
                    <a:pt x="10" y="6"/>
                    <a:pt x="13" y="0"/>
                    <a:pt x="22" y="0"/>
                  </a:cubicBezTo>
                  <a:cubicBezTo>
                    <a:pt x="37" y="0"/>
                    <a:pt x="49" y="5"/>
                    <a:pt x="65" y="5"/>
                  </a:cubicBezTo>
                  <a:cubicBezTo>
                    <a:pt x="65" y="8"/>
                    <a:pt x="65" y="9"/>
                    <a:pt x="65" y="1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67"/>
            <p:cNvSpPr>
              <a:spLocks/>
            </p:cNvSpPr>
            <p:nvPr/>
          </p:nvSpPr>
          <p:spPr bwMode="auto">
            <a:xfrm>
              <a:off x="2608263" y="1198563"/>
              <a:ext cx="28575" cy="23813"/>
            </a:xfrm>
            <a:custGeom>
              <a:avLst/>
              <a:gdLst/>
              <a:ahLst/>
              <a:cxnLst>
                <a:cxn ang="0">
                  <a:pos x="21" y="12"/>
                </a:cxn>
                <a:cxn ang="0">
                  <a:pos x="15" y="18"/>
                </a:cxn>
                <a:cxn ang="0">
                  <a:pos x="0" y="0"/>
                </a:cxn>
                <a:cxn ang="0">
                  <a:pos x="21" y="12"/>
                </a:cxn>
              </a:cxnLst>
              <a:rect l="0" t="0" r="r" b="b"/>
              <a:pathLst>
                <a:path w="21" h="18">
                  <a:moveTo>
                    <a:pt x="21" y="12"/>
                  </a:moveTo>
                  <a:cubicBezTo>
                    <a:pt x="21" y="16"/>
                    <a:pt x="18" y="18"/>
                    <a:pt x="15" y="18"/>
                  </a:cubicBezTo>
                  <a:cubicBezTo>
                    <a:pt x="10" y="18"/>
                    <a:pt x="0" y="6"/>
                    <a:pt x="0" y="0"/>
                  </a:cubicBezTo>
                  <a:cubicBezTo>
                    <a:pt x="11" y="0"/>
                    <a:pt x="12" y="9"/>
                    <a:pt x="21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68"/>
            <p:cNvSpPr>
              <a:spLocks/>
            </p:cNvSpPr>
            <p:nvPr/>
          </p:nvSpPr>
          <p:spPr bwMode="auto">
            <a:xfrm>
              <a:off x="2625725" y="1277938"/>
              <a:ext cx="19050" cy="1587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5" y="6"/>
                </a:cxn>
                <a:cxn ang="0">
                  <a:pos x="9" y="12"/>
                </a:cxn>
                <a:cxn ang="0">
                  <a:pos x="0" y="12"/>
                </a:cxn>
                <a:cxn ang="0">
                  <a:pos x="12" y="0"/>
                </a:cxn>
              </a:cxnLst>
              <a:rect l="0" t="0" r="r" b="b"/>
              <a:pathLst>
                <a:path w="15" h="12">
                  <a:moveTo>
                    <a:pt x="12" y="0"/>
                  </a:moveTo>
                  <a:cubicBezTo>
                    <a:pt x="13" y="2"/>
                    <a:pt x="15" y="3"/>
                    <a:pt x="15" y="6"/>
                  </a:cubicBezTo>
                  <a:cubicBezTo>
                    <a:pt x="15" y="12"/>
                    <a:pt x="11" y="12"/>
                    <a:pt x="9" y="12"/>
                  </a:cubicBezTo>
                  <a:cubicBezTo>
                    <a:pt x="4" y="12"/>
                    <a:pt x="3" y="11"/>
                    <a:pt x="0" y="12"/>
                  </a:cubicBezTo>
                  <a:cubicBezTo>
                    <a:pt x="2" y="4"/>
                    <a:pt x="6" y="2"/>
                    <a:pt x="1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69"/>
            <p:cNvSpPr>
              <a:spLocks/>
            </p:cNvSpPr>
            <p:nvPr/>
          </p:nvSpPr>
          <p:spPr bwMode="auto">
            <a:xfrm>
              <a:off x="2614613" y="1139825"/>
              <a:ext cx="109538" cy="57150"/>
            </a:xfrm>
            <a:custGeom>
              <a:avLst/>
              <a:gdLst/>
              <a:ahLst/>
              <a:cxnLst>
                <a:cxn ang="0">
                  <a:pos x="54" y="32"/>
                </a:cxn>
                <a:cxn ang="0">
                  <a:pos x="33" y="30"/>
                </a:cxn>
                <a:cxn ang="0">
                  <a:pos x="19" y="29"/>
                </a:cxn>
                <a:cxn ang="0">
                  <a:pos x="7" y="25"/>
                </a:cxn>
                <a:cxn ang="0">
                  <a:pos x="20" y="20"/>
                </a:cxn>
                <a:cxn ang="0">
                  <a:pos x="20" y="15"/>
                </a:cxn>
                <a:cxn ang="0">
                  <a:pos x="5" y="15"/>
                </a:cxn>
                <a:cxn ang="0">
                  <a:pos x="8" y="10"/>
                </a:cxn>
                <a:cxn ang="0">
                  <a:pos x="0" y="3"/>
                </a:cxn>
                <a:cxn ang="0">
                  <a:pos x="14" y="0"/>
                </a:cxn>
                <a:cxn ang="0">
                  <a:pos x="31" y="8"/>
                </a:cxn>
                <a:cxn ang="0">
                  <a:pos x="40" y="4"/>
                </a:cxn>
                <a:cxn ang="0">
                  <a:pos x="53" y="15"/>
                </a:cxn>
                <a:cxn ang="0">
                  <a:pos x="60" y="11"/>
                </a:cxn>
                <a:cxn ang="0">
                  <a:pos x="73" y="21"/>
                </a:cxn>
                <a:cxn ang="0">
                  <a:pos x="70" y="26"/>
                </a:cxn>
                <a:cxn ang="0">
                  <a:pos x="82" y="37"/>
                </a:cxn>
                <a:cxn ang="0">
                  <a:pos x="74" y="43"/>
                </a:cxn>
                <a:cxn ang="0">
                  <a:pos x="54" y="32"/>
                </a:cxn>
              </a:cxnLst>
              <a:rect l="0" t="0" r="r" b="b"/>
              <a:pathLst>
                <a:path w="82" h="43">
                  <a:moveTo>
                    <a:pt x="54" y="32"/>
                  </a:moveTo>
                  <a:cubicBezTo>
                    <a:pt x="46" y="32"/>
                    <a:pt x="41" y="29"/>
                    <a:pt x="33" y="30"/>
                  </a:cubicBezTo>
                  <a:cubicBezTo>
                    <a:pt x="31" y="26"/>
                    <a:pt x="25" y="29"/>
                    <a:pt x="19" y="29"/>
                  </a:cubicBezTo>
                  <a:cubicBezTo>
                    <a:pt x="13" y="29"/>
                    <a:pt x="11" y="29"/>
                    <a:pt x="7" y="25"/>
                  </a:cubicBezTo>
                  <a:cubicBezTo>
                    <a:pt x="11" y="21"/>
                    <a:pt x="15" y="22"/>
                    <a:pt x="20" y="20"/>
                  </a:cubicBezTo>
                  <a:cubicBezTo>
                    <a:pt x="19" y="18"/>
                    <a:pt x="19" y="16"/>
                    <a:pt x="20" y="15"/>
                  </a:cubicBezTo>
                  <a:cubicBezTo>
                    <a:pt x="10" y="15"/>
                    <a:pt x="8" y="17"/>
                    <a:pt x="5" y="15"/>
                  </a:cubicBezTo>
                  <a:cubicBezTo>
                    <a:pt x="6" y="14"/>
                    <a:pt x="7" y="12"/>
                    <a:pt x="8" y="10"/>
                  </a:cubicBezTo>
                  <a:cubicBezTo>
                    <a:pt x="2" y="10"/>
                    <a:pt x="0" y="9"/>
                    <a:pt x="0" y="3"/>
                  </a:cubicBezTo>
                  <a:cubicBezTo>
                    <a:pt x="6" y="3"/>
                    <a:pt x="9" y="0"/>
                    <a:pt x="14" y="0"/>
                  </a:cubicBezTo>
                  <a:cubicBezTo>
                    <a:pt x="24" y="0"/>
                    <a:pt x="26" y="8"/>
                    <a:pt x="31" y="8"/>
                  </a:cubicBezTo>
                  <a:cubicBezTo>
                    <a:pt x="35" y="8"/>
                    <a:pt x="36" y="4"/>
                    <a:pt x="40" y="4"/>
                  </a:cubicBezTo>
                  <a:cubicBezTo>
                    <a:pt x="49" y="4"/>
                    <a:pt x="48" y="15"/>
                    <a:pt x="53" y="15"/>
                  </a:cubicBezTo>
                  <a:cubicBezTo>
                    <a:pt x="56" y="15"/>
                    <a:pt x="57" y="11"/>
                    <a:pt x="60" y="11"/>
                  </a:cubicBezTo>
                  <a:cubicBezTo>
                    <a:pt x="66" y="11"/>
                    <a:pt x="71" y="19"/>
                    <a:pt x="73" y="21"/>
                  </a:cubicBezTo>
                  <a:cubicBezTo>
                    <a:pt x="72" y="22"/>
                    <a:pt x="70" y="24"/>
                    <a:pt x="70" y="26"/>
                  </a:cubicBezTo>
                  <a:cubicBezTo>
                    <a:pt x="73" y="29"/>
                    <a:pt x="82" y="33"/>
                    <a:pt x="82" y="37"/>
                  </a:cubicBezTo>
                  <a:cubicBezTo>
                    <a:pt x="82" y="42"/>
                    <a:pt x="77" y="43"/>
                    <a:pt x="74" y="43"/>
                  </a:cubicBezTo>
                  <a:cubicBezTo>
                    <a:pt x="63" y="43"/>
                    <a:pt x="64" y="32"/>
                    <a:pt x="54" y="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70"/>
            <p:cNvSpPr>
              <a:spLocks/>
            </p:cNvSpPr>
            <p:nvPr/>
          </p:nvSpPr>
          <p:spPr bwMode="auto">
            <a:xfrm>
              <a:off x="2657475" y="1189038"/>
              <a:ext cx="30163" cy="952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12" y="0"/>
                </a:cxn>
                <a:cxn ang="0">
                  <a:pos x="23" y="4"/>
                </a:cxn>
                <a:cxn ang="0">
                  <a:pos x="8" y="7"/>
                </a:cxn>
              </a:cxnLst>
              <a:rect l="0" t="0" r="r" b="b"/>
              <a:pathLst>
                <a:path w="23" h="7">
                  <a:moveTo>
                    <a:pt x="8" y="7"/>
                  </a:moveTo>
                  <a:cubicBezTo>
                    <a:pt x="0" y="7"/>
                    <a:pt x="11" y="0"/>
                    <a:pt x="12" y="0"/>
                  </a:cubicBezTo>
                  <a:cubicBezTo>
                    <a:pt x="17" y="0"/>
                    <a:pt x="19" y="3"/>
                    <a:pt x="23" y="4"/>
                  </a:cubicBezTo>
                  <a:cubicBezTo>
                    <a:pt x="20" y="7"/>
                    <a:pt x="15" y="7"/>
                    <a:pt x="8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1"/>
            <p:cNvSpPr>
              <a:spLocks/>
            </p:cNvSpPr>
            <p:nvPr/>
          </p:nvSpPr>
          <p:spPr bwMode="auto">
            <a:xfrm>
              <a:off x="2765425" y="1223963"/>
              <a:ext cx="287338" cy="90488"/>
            </a:xfrm>
            <a:custGeom>
              <a:avLst/>
              <a:gdLst/>
              <a:ahLst/>
              <a:cxnLst>
                <a:cxn ang="0">
                  <a:pos x="215" y="45"/>
                </a:cxn>
                <a:cxn ang="0">
                  <a:pos x="210" y="51"/>
                </a:cxn>
                <a:cxn ang="0">
                  <a:pos x="216" y="52"/>
                </a:cxn>
                <a:cxn ang="0">
                  <a:pos x="179" y="67"/>
                </a:cxn>
                <a:cxn ang="0">
                  <a:pos x="170" y="60"/>
                </a:cxn>
                <a:cxn ang="0">
                  <a:pos x="159" y="66"/>
                </a:cxn>
                <a:cxn ang="0">
                  <a:pos x="124" y="66"/>
                </a:cxn>
                <a:cxn ang="0">
                  <a:pos x="102" y="60"/>
                </a:cxn>
                <a:cxn ang="0">
                  <a:pos x="97" y="60"/>
                </a:cxn>
                <a:cxn ang="0">
                  <a:pos x="84" y="67"/>
                </a:cxn>
                <a:cxn ang="0">
                  <a:pos x="53" y="47"/>
                </a:cxn>
                <a:cxn ang="0">
                  <a:pos x="58" y="40"/>
                </a:cxn>
                <a:cxn ang="0">
                  <a:pos x="40" y="18"/>
                </a:cxn>
                <a:cxn ang="0">
                  <a:pos x="32" y="22"/>
                </a:cxn>
                <a:cxn ang="0">
                  <a:pos x="0" y="7"/>
                </a:cxn>
                <a:cxn ang="0">
                  <a:pos x="13" y="0"/>
                </a:cxn>
                <a:cxn ang="0">
                  <a:pos x="51" y="15"/>
                </a:cxn>
                <a:cxn ang="0">
                  <a:pos x="60" y="12"/>
                </a:cxn>
                <a:cxn ang="0">
                  <a:pos x="68" y="12"/>
                </a:cxn>
                <a:cxn ang="0">
                  <a:pos x="89" y="25"/>
                </a:cxn>
                <a:cxn ang="0">
                  <a:pos x="71" y="25"/>
                </a:cxn>
                <a:cxn ang="0">
                  <a:pos x="91" y="35"/>
                </a:cxn>
                <a:cxn ang="0">
                  <a:pos x="88" y="38"/>
                </a:cxn>
                <a:cxn ang="0">
                  <a:pos x="95" y="40"/>
                </a:cxn>
                <a:cxn ang="0">
                  <a:pos x="125" y="45"/>
                </a:cxn>
                <a:cxn ang="0">
                  <a:pos x="181" y="34"/>
                </a:cxn>
                <a:cxn ang="0">
                  <a:pos x="216" y="46"/>
                </a:cxn>
                <a:cxn ang="0">
                  <a:pos x="211" y="47"/>
                </a:cxn>
                <a:cxn ang="0">
                  <a:pos x="215" y="45"/>
                </a:cxn>
              </a:cxnLst>
              <a:rect l="0" t="0" r="r" b="b"/>
              <a:pathLst>
                <a:path w="216" h="68">
                  <a:moveTo>
                    <a:pt x="215" y="45"/>
                  </a:moveTo>
                  <a:cubicBezTo>
                    <a:pt x="213" y="46"/>
                    <a:pt x="211" y="48"/>
                    <a:pt x="210" y="51"/>
                  </a:cubicBezTo>
                  <a:cubicBezTo>
                    <a:pt x="213" y="52"/>
                    <a:pt x="216" y="52"/>
                    <a:pt x="216" y="52"/>
                  </a:cubicBezTo>
                  <a:cubicBezTo>
                    <a:pt x="215" y="67"/>
                    <a:pt x="195" y="67"/>
                    <a:pt x="179" y="67"/>
                  </a:cubicBezTo>
                  <a:cubicBezTo>
                    <a:pt x="174" y="67"/>
                    <a:pt x="171" y="64"/>
                    <a:pt x="170" y="60"/>
                  </a:cubicBezTo>
                  <a:cubicBezTo>
                    <a:pt x="164" y="61"/>
                    <a:pt x="163" y="64"/>
                    <a:pt x="159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15" y="68"/>
                    <a:pt x="101" y="67"/>
                    <a:pt x="102" y="60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5" y="62"/>
                    <a:pt x="88" y="67"/>
                    <a:pt x="84" y="67"/>
                  </a:cubicBezTo>
                  <a:cubicBezTo>
                    <a:pt x="75" y="67"/>
                    <a:pt x="53" y="56"/>
                    <a:pt x="53" y="47"/>
                  </a:cubicBezTo>
                  <a:cubicBezTo>
                    <a:pt x="53" y="44"/>
                    <a:pt x="56" y="41"/>
                    <a:pt x="58" y="40"/>
                  </a:cubicBezTo>
                  <a:cubicBezTo>
                    <a:pt x="50" y="32"/>
                    <a:pt x="48" y="25"/>
                    <a:pt x="40" y="18"/>
                  </a:cubicBezTo>
                  <a:cubicBezTo>
                    <a:pt x="38" y="20"/>
                    <a:pt x="35" y="22"/>
                    <a:pt x="32" y="22"/>
                  </a:cubicBezTo>
                  <a:cubicBezTo>
                    <a:pt x="27" y="22"/>
                    <a:pt x="0" y="11"/>
                    <a:pt x="0" y="7"/>
                  </a:cubicBezTo>
                  <a:cubicBezTo>
                    <a:pt x="0" y="0"/>
                    <a:pt x="8" y="0"/>
                    <a:pt x="13" y="0"/>
                  </a:cubicBezTo>
                  <a:cubicBezTo>
                    <a:pt x="33" y="0"/>
                    <a:pt x="36" y="15"/>
                    <a:pt x="51" y="15"/>
                  </a:cubicBezTo>
                  <a:cubicBezTo>
                    <a:pt x="56" y="15"/>
                    <a:pt x="58" y="15"/>
                    <a:pt x="60" y="12"/>
                  </a:cubicBezTo>
                  <a:cubicBezTo>
                    <a:pt x="63" y="12"/>
                    <a:pt x="68" y="12"/>
                    <a:pt x="68" y="12"/>
                  </a:cubicBezTo>
                  <a:cubicBezTo>
                    <a:pt x="65" y="22"/>
                    <a:pt x="85" y="19"/>
                    <a:pt x="89" y="25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4" y="37"/>
                    <a:pt x="85" y="30"/>
                    <a:pt x="91" y="35"/>
                  </a:cubicBezTo>
                  <a:cubicBezTo>
                    <a:pt x="90" y="36"/>
                    <a:pt x="88" y="36"/>
                    <a:pt x="88" y="38"/>
                  </a:cubicBezTo>
                  <a:cubicBezTo>
                    <a:pt x="88" y="44"/>
                    <a:pt x="93" y="41"/>
                    <a:pt x="95" y="40"/>
                  </a:cubicBezTo>
                  <a:cubicBezTo>
                    <a:pt x="106" y="42"/>
                    <a:pt x="114" y="45"/>
                    <a:pt x="125" y="45"/>
                  </a:cubicBezTo>
                  <a:cubicBezTo>
                    <a:pt x="150" y="45"/>
                    <a:pt x="158" y="34"/>
                    <a:pt x="181" y="34"/>
                  </a:cubicBezTo>
                  <a:cubicBezTo>
                    <a:pt x="198" y="34"/>
                    <a:pt x="210" y="35"/>
                    <a:pt x="216" y="46"/>
                  </a:cubicBezTo>
                  <a:cubicBezTo>
                    <a:pt x="215" y="47"/>
                    <a:pt x="213" y="47"/>
                    <a:pt x="211" y="47"/>
                  </a:cubicBezTo>
                  <a:lnTo>
                    <a:pt x="215" y="4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2"/>
            <p:cNvSpPr>
              <a:spLocks/>
            </p:cNvSpPr>
            <p:nvPr/>
          </p:nvSpPr>
          <p:spPr bwMode="auto">
            <a:xfrm>
              <a:off x="2768600" y="1271588"/>
              <a:ext cx="49213" cy="38100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19" y="0"/>
                </a:cxn>
                <a:cxn ang="0">
                  <a:pos x="37" y="15"/>
                </a:cxn>
                <a:cxn ang="0">
                  <a:pos x="29" y="29"/>
                </a:cxn>
                <a:cxn ang="0">
                  <a:pos x="0" y="17"/>
                </a:cxn>
                <a:cxn ang="0">
                  <a:pos x="6" y="10"/>
                </a:cxn>
              </a:cxnLst>
              <a:rect l="0" t="0" r="r" b="b"/>
              <a:pathLst>
                <a:path w="37" h="29">
                  <a:moveTo>
                    <a:pt x="6" y="10"/>
                  </a:moveTo>
                  <a:cubicBezTo>
                    <a:pt x="10" y="10"/>
                    <a:pt x="9" y="0"/>
                    <a:pt x="19" y="0"/>
                  </a:cubicBezTo>
                  <a:cubicBezTo>
                    <a:pt x="27" y="0"/>
                    <a:pt x="37" y="9"/>
                    <a:pt x="37" y="15"/>
                  </a:cubicBezTo>
                  <a:cubicBezTo>
                    <a:pt x="37" y="22"/>
                    <a:pt x="35" y="29"/>
                    <a:pt x="29" y="29"/>
                  </a:cubicBezTo>
                  <a:cubicBezTo>
                    <a:pt x="25" y="29"/>
                    <a:pt x="0" y="17"/>
                    <a:pt x="0" y="17"/>
                  </a:cubicBezTo>
                  <a:cubicBezTo>
                    <a:pt x="0" y="13"/>
                    <a:pt x="5" y="10"/>
                    <a:pt x="6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73"/>
            <p:cNvSpPr>
              <a:spLocks/>
            </p:cNvSpPr>
            <p:nvPr/>
          </p:nvSpPr>
          <p:spPr bwMode="auto">
            <a:xfrm>
              <a:off x="2774950" y="1198563"/>
              <a:ext cx="46038" cy="1270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5" y="0"/>
                </a:cxn>
                <a:cxn ang="0">
                  <a:pos x="35" y="6"/>
                </a:cxn>
                <a:cxn ang="0">
                  <a:pos x="28" y="10"/>
                </a:cxn>
                <a:cxn ang="0">
                  <a:pos x="0" y="5"/>
                </a:cxn>
                <a:cxn ang="0">
                  <a:pos x="29" y="0"/>
                </a:cxn>
              </a:cxnLst>
              <a:rect l="0" t="0" r="r" b="b"/>
              <a:pathLst>
                <a:path w="35" h="10">
                  <a:moveTo>
                    <a:pt x="29" y="0"/>
                  </a:moveTo>
                  <a:cubicBezTo>
                    <a:pt x="34" y="0"/>
                    <a:pt x="30" y="1"/>
                    <a:pt x="35" y="0"/>
                  </a:cubicBezTo>
                  <a:cubicBezTo>
                    <a:pt x="35" y="3"/>
                    <a:pt x="35" y="5"/>
                    <a:pt x="35" y="6"/>
                  </a:cubicBezTo>
                  <a:cubicBezTo>
                    <a:pt x="35" y="8"/>
                    <a:pt x="32" y="10"/>
                    <a:pt x="28" y="10"/>
                  </a:cubicBezTo>
                  <a:cubicBezTo>
                    <a:pt x="26" y="10"/>
                    <a:pt x="0" y="5"/>
                    <a:pt x="0" y="5"/>
                  </a:cubicBezTo>
                  <a:cubicBezTo>
                    <a:pt x="5" y="1"/>
                    <a:pt x="21" y="0"/>
                    <a:pt x="29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74"/>
            <p:cNvSpPr>
              <a:spLocks/>
            </p:cNvSpPr>
            <p:nvPr/>
          </p:nvSpPr>
          <p:spPr bwMode="auto">
            <a:xfrm>
              <a:off x="2740025" y="1154113"/>
              <a:ext cx="53975" cy="44450"/>
            </a:xfrm>
            <a:custGeom>
              <a:avLst/>
              <a:gdLst/>
              <a:ahLst/>
              <a:cxnLst>
                <a:cxn ang="0">
                  <a:pos x="10" y="28"/>
                </a:cxn>
                <a:cxn ang="0">
                  <a:pos x="14" y="23"/>
                </a:cxn>
                <a:cxn ang="0">
                  <a:pos x="0" y="7"/>
                </a:cxn>
                <a:cxn ang="0">
                  <a:pos x="10" y="0"/>
                </a:cxn>
                <a:cxn ang="0">
                  <a:pos x="25" y="7"/>
                </a:cxn>
                <a:cxn ang="0">
                  <a:pos x="41" y="17"/>
                </a:cxn>
                <a:cxn ang="0">
                  <a:pos x="41" y="28"/>
                </a:cxn>
                <a:cxn ang="0">
                  <a:pos x="10" y="28"/>
                </a:cxn>
              </a:cxnLst>
              <a:rect l="0" t="0" r="r" b="b"/>
              <a:pathLst>
                <a:path w="41" h="33">
                  <a:moveTo>
                    <a:pt x="10" y="28"/>
                  </a:moveTo>
                  <a:cubicBezTo>
                    <a:pt x="10" y="26"/>
                    <a:pt x="13" y="24"/>
                    <a:pt x="14" y="23"/>
                  </a:cubicBezTo>
                  <a:cubicBezTo>
                    <a:pt x="9" y="18"/>
                    <a:pt x="0" y="15"/>
                    <a:pt x="0" y="7"/>
                  </a:cubicBezTo>
                  <a:cubicBezTo>
                    <a:pt x="0" y="2"/>
                    <a:pt x="6" y="0"/>
                    <a:pt x="10" y="0"/>
                  </a:cubicBezTo>
                  <a:cubicBezTo>
                    <a:pt x="11" y="4"/>
                    <a:pt x="21" y="7"/>
                    <a:pt x="25" y="7"/>
                  </a:cubicBezTo>
                  <a:cubicBezTo>
                    <a:pt x="25" y="17"/>
                    <a:pt x="41" y="7"/>
                    <a:pt x="41" y="17"/>
                  </a:cubicBezTo>
                  <a:cubicBezTo>
                    <a:pt x="41" y="20"/>
                    <a:pt x="39" y="23"/>
                    <a:pt x="41" y="28"/>
                  </a:cubicBezTo>
                  <a:cubicBezTo>
                    <a:pt x="25" y="31"/>
                    <a:pt x="10" y="33"/>
                    <a:pt x="10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5"/>
            <p:cNvSpPr>
              <a:spLocks/>
            </p:cNvSpPr>
            <p:nvPr/>
          </p:nvSpPr>
          <p:spPr bwMode="auto">
            <a:xfrm>
              <a:off x="2719388" y="1114425"/>
              <a:ext cx="20638" cy="1270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9"/>
                </a:cxn>
                <a:cxn ang="0">
                  <a:pos x="8" y="9"/>
                </a:cxn>
                <a:cxn ang="0">
                  <a:pos x="0" y="0"/>
                </a:cxn>
                <a:cxn ang="0">
                  <a:pos x="16" y="0"/>
                </a:cxn>
              </a:cxnLst>
              <a:rect l="0" t="0" r="r" b="b"/>
              <a:pathLst>
                <a:path w="16" h="9">
                  <a:moveTo>
                    <a:pt x="16" y="0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7"/>
                    <a:pt x="0" y="6"/>
                    <a:pt x="0" y="0"/>
                  </a:cubicBezTo>
                  <a:cubicBezTo>
                    <a:pt x="6" y="0"/>
                    <a:pt x="13" y="0"/>
                    <a:pt x="1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76"/>
            <p:cNvSpPr>
              <a:spLocks/>
            </p:cNvSpPr>
            <p:nvPr/>
          </p:nvSpPr>
          <p:spPr bwMode="auto">
            <a:xfrm>
              <a:off x="2776538" y="1062038"/>
              <a:ext cx="184150" cy="123825"/>
            </a:xfrm>
            <a:custGeom>
              <a:avLst/>
              <a:gdLst/>
              <a:ahLst/>
              <a:cxnLst>
                <a:cxn ang="0">
                  <a:pos x="92" y="37"/>
                </a:cxn>
                <a:cxn ang="0">
                  <a:pos x="97" y="37"/>
                </a:cxn>
                <a:cxn ang="0">
                  <a:pos x="97" y="32"/>
                </a:cxn>
                <a:cxn ang="0">
                  <a:pos x="95" y="28"/>
                </a:cxn>
                <a:cxn ang="0">
                  <a:pos x="100" y="28"/>
                </a:cxn>
                <a:cxn ang="0">
                  <a:pos x="105" y="36"/>
                </a:cxn>
                <a:cxn ang="0">
                  <a:pos x="111" y="43"/>
                </a:cxn>
                <a:cxn ang="0">
                  <a:pos x="108" y="49"/>
                </a:cxn>
                <a:cxn ang="0">
                  <a:pos x="115" y="49"/>
                </a:cxn>
                <a:cxn ang="0">
                  <a:pos x="137" y="55"/>
                </a:cxn>
                <a:cxn ang="0">
                  <a:pos x="136" y="61"/>
                </a:cxn>
                <a:cxn ang="0">
                  <a:pos x="126" y="64"/>
                </a:cxn>
                <a:cxn ang="0">
                  <a:pos x="105" y="78"/>
                </a:cxn>
                <a:cxn ang="0">
                  <a:pos x="98" y="69"/>
                </a:cxn>
                <a:cxn ang="0">
                  <a:pos x="93" y="76"/>
                </a:cxn>
                <a:cxn ang="0">
                  <a:pos x="99" y="84"/>
                </a:cxn>
                <a:cxn ang="0">
                  <a:pos x="91" y="84"/>
                </a:cxn>
                <a:cxn ang="0">
                  <a:pos x="91" y="90"/>
                </a:cxn>
                <a:cxn ang="0">
                  <a:pos x="75" y="82"/>
                </a:cxn>
                <a:cxn ang="0">
                  <a:pos x="64" y="92"/>
                </a:cxn>
                <a:cxn ang="0">
                  <a:pos x="47" y="84"/>
                </a:cxn>
                <a:cxn ang="0">
                  <a:pos x="53" y="81"/>
                </a:cxn>
                <a:cxn ang="0">
                  <a:pos x="33" y="70"/>
                </a:cxn>
                <a:cxn ang="0">
                  <a:pos x="66" y="61"/>
                </a:cxn>
                <a:cxn ang="0">
                  <a:pos x="48" y="58"/>
                </a:cxn>
                <a:cxn ang="0">
                  <a:pos x="35" y="61"/>
                </a:cxn>
                <a:cxn ang="0">
                  <a:pos x="29" y="56"/>
                </a:cxn>
                <a:cxn ang="0">
                  <a:pos x="19" y="59"/>
                </a:cxn>
                <a:cxn ang="0">
                  <a:pos x="16" y="55"/>
                </a:cxn>
                <a:cxn ang="0">
                  <a:pos x="26" y="49"/>
                </a:cxn>
                <a:cxn ang="0">
                  <a:pos x="0" y="35"/>
                </a:cxn>
                <a:cxn ang="0">
                  <a:pos x="7" y="35"/>
                </a:cxn>
                <a:cxn ang="0">
                  <a:pos x="20" y="39"/>
                </a:cxn>
                <a:cxn ang="0">
                  <a:pos x="24" y="36"/>
                </a:cxn>
                <a:cxn ang="0">
                  <a:pos x="5" y="26"/>
                </a:cxn>
                <a:cxn ang="0">
                  <a:pos x="15" y="22"/>
                </a:cxn>
                <a:cxn ang="0">
                  <a:pos x="27" y="25"/>
                </a:cxn>
                <a:cxn ang="0">
                  <a:pos x="32" y="20"/>
                </a:cxn>
                <a:cxn ang="0">
                  <a:pos x="19" y="20"/>
                </a:cxn>
                <a:cxn ang="0">
                  <a:pos x="14" y="13"/>
                </a:cxn>
                <a:cxn ang="0">
                  <a:pos x="30" y="9"/>
                </a:cxn>
                <a:cxn ang="0">
                  <a:pos x="38" y="9"/>
                </a:cxn>
                <a:cxn ang="0">
                  <a:pos x="25" y="0"/>
                </a:cxn>
                <a:cxn ang="0">
                  <a:pos x="53" y="5"/>
                </a:cxn>
                <a:cxn ang="0">
                  <a:pos x="67" y="24"/>
                </a:cxn>
                <a:cxn ang="0">
                  <a:pos x="84" y="25"/>
                </a:cxn>
                <a:cxn ang="0">
                  <a:pos x="92" y="37"/>
                </a:cxn>
              </a:cxnLst>
              <a:rect l="0" t="0" r="r" b="b"/>
              <a:pathLst>
                <a:path w="138" h="92">
                  <a:moveTo>
                    <a:pt x="92" y="37"/>
                  </a:moveTo>
                  <a:cubicBezTo>
                    <a:pt x="97" y="37"/>
                    <a:pt x="97" y="37"/>
                    <a:pt x="97" y="37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7" y="28"/>
                    <a:pt x="98" y="28"/>
                    <a:pt x="100" y="28"/>
                  </a:cubicBezTo>
                  <a:cubicBezTo>
                    <a:pt x="106" y="28"/>
                    <a:pt x="105" y="31"/>
                    <a:pt x="105" y="36"/>
                  </a:cubicBezTo>
                  <a:cubicBezTo>
                    <a:pt x="105" y="39"/>
                    <a:pt x="111" y="39"/>
                    <a:pt x="111" y="43"/>
                  </a:cubicBezTo>
                  <a:cubicBezTo>
                    <a:pt x="111" y="46"/>
                    <a:pt x="108" y="46"/>
                    <a:pt x="108" y="49"/>
                  </a:cubicBezTo>
                  <a:cubicBezTo>
                    <a:pt x="108" y="53"/>
                    <a:pt x="114" y="49"/>
                    <a:pt x="115" y="49"/>
                  </a:cubicBezTo>
                  <a:cubicBezTo>
                    <a:pt x="120" y="49"/>
                    <a:pt x="131" y="54"/>
                    <a:pt x="137" y="55"/>
                  </a:cubicBezTo>
                  <a:cubicBezTo>
                    <a:pt x="137" y="58"/>
                    <a:pt x="138" y="60"/>
                    <a:pt x="136" y="61"/>
                  </a:cubicBezTo>
                  <a:cubicBezTo>
                    <a:pt x="135" y="64"/>
                    <a:pt x="130" y="63"/>
                    <a:pt x="126" y="64"/>
                  </a:cubicBezTo>
                  <a:cubicBezTo>
                    <a:pt x="117" y="65"/>
                    <a:pt x="111" y="78"/>
                    <a:pt x="105" y="78"/>
                  </a:cubicBezTo>
                  <a:cubicBezTo>
                    <a:pt x="100" y="78"/>
                    <a:pt x="100" y="74"/>
                    <a:pt x="98" y="69"/>
                  </a:cubicBezTo>
                  <a:cubicBezTo>
                    <a:pt x="96" y="71"/>
                    <a:pt x="95" y="73"/>
                    <a:pt x="93" y="76"/>
                  </a:cubicBezTo>
                  <a:cubicBezTo>
                    <a:pt x="96" y="80"/>
                    <a:pt x="97" y="81"/>
                    <a:pt x="99" y="84"/>
                  </a:cubicBezTo>
                  <a:cubicBezTo>
                    <a:pt x="91" y="84"/>
                    <a:pt x="91" y="84"/>
                    <a:pt x="91" y="84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87" y="91"/>
                    <a:pt x="79" y="85"/>
                    <a:pt x="75" y="82"/>
                  </a:cubicBezTo>
                  <a:cubicBezTo>
                    <a:pt x="75" y="90"/>
                    <a:pt x="71" y="92"/>
                    <a:pt x="64" y="92"/>
                  </a:cubicBezTo>
                  <a:cubicBezTo>
                    <a:pt x="57" y="92"/>
                    <a:pt x="48" y="91"/>
                    <a:pt x="47" y="84"/>
                  </a:cubicBezTo>
                  <a:cubicBezTo>
                    <a:pt x="50" y="84"/>
                    <a:pt x="51" y="83"/>
                    <a:pt x="53" y="81"/>
                  </a:cubicBezTo>
                  <a:cubicBezTo>
                    <a:pt x="45" y="81"/>
                    <a:pt x="33" y="77"/>
                    <a:pt x="33" y="70"/>
                  </a:cubicBezTo>
                  <a:cubicBezTo>
                    <a:pt x="33" y="62"/>
                    <a:pt x="60" y="63"/>
                    <a:pt x="66" y="61"/>
                  </a:cubicBezTo>
                  <a:cubicBezTo>
                    <a:pt x="60" y="60"/>
                    <a:pt x="55" y="58"/>
                    <a:pt x="48" y="58"/>
                  </a:cubicBezTo>
                  <a:cubicBezTo>
                    <a:pt x="41" y="58"/>
                    <a:pt x="40" y="61"/>
                    <a:pt x="35" y="61"/>
                  </a:cubicBezTo>
                  <a:cubicBezTo>
                    <a:pt x="30" y="61"/>
                    <a:pt x="30" y="58"/>
                    <a:pt x="29" y="56"/>
                  </a:cubicBezTo>
                  <a:cubicBezTo>
                    <a:pt x="24" y="58"/>
                    <a:pt x="23" y="59"/>
                    <a:pt x="19" y="59"/>
                  </a:cubicBezTo>
                  <a:cubicBezTo>
                    <a:pt x="16" y="59"/>
                    <a:pt x="16" y="58"/>
                    <a:pt x="16" y="55"/>
                  </a:cubicBezTo>
                  <a:cubicBezTo>
                    <a:pt x="20" y="53"/>
                    <a:pt x="23" y="53"/>
                    <a:pt x="26" y="49"/>
                  </a:cubicBezTo>
                  <a:cubicBezTo>
                    <a:pt x="11" y="49"/>
                    <a:pt x="2" y="48"/>
                    <a:pt x="0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9" y="37"/>
                    <a:pt x="16" y="39"/>
                    <a:pt x="20" y="39"/>
                  </a:cubicBezTo>
                  <a:cubicBezTo>
                    <a:pt x="22" y="39"/>
                    <a:pt x="24" y="36"/>
                    <a:pt x="24" y="36"/>
                  </a:cubicBezTo>
                  <a:cubicBezTo>
                    <a:pt x="19" y="34"/>
                    <a:pt x="5" y="31"/>
                    <a:pt x="5" y="26"/>
                  </a:cubicBezTo>
                  <a:cubicBezTo>
                    <a:pt x="5" y="21"/>
                    <a:pt x="11" y="22"/>
                    <a:pt x="15" y="22"/>
                  </a:cubicBezTo>
                  <a:cubicBezTo>
                    <a:pt x="21" y="22"/>
                    <a:pt x="23" y="25"/>
                    <a:pt x="27" y="25"/>
                  </a:cubicBezTo>
                  <a:cubicBezTo>
                    <a:pt x="30" y="25"/>
                    <a:pt x="30" y="22"/>
                    <a:pt x="32" y="20"/>
                  </a:cubicBezTo>
                  <a:cubicBezTo>
                    <a:pt x="27" y="18"/>
                    <a:pt x="22" y="20"/>
                    <a:pt x="19" y="20"/>
                  </a:cubicBezTo>
                  <a:cubicBezTo>
                    <a:pt x="18" y="20"/>
                    <a:pt x="14" y="14"/>
                    <a:pt x="14" y="13"/>
                  </a:cubicBezTo>
                  <a:cubicBezTo>
                    <a:pt x="19" y="10"/>
                    <a:pt x="23" y="8"/>
                    <a:pt x="30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3" y="7"/>
                    <a:pt x="25" y="6"/>
                    <a:pt x="25" y="0"/>
                  </a:cubicBezTo>
                  <a:cubicBezTo>
                    <a:pt x="36" y="1"/>
                    <a:pt x="45" y="2"/>
                    <a:pt x="53" y="5"/>
                  </a:cubicBezTo>
                  <a:cubicBezTo>
                    <a:pt x="61" y="9"/>
                    <a:pt x="60" y="21"/>
                    <a:pt x="67" y="24"/>
                  </a:cubicBezTo>
                  <a:cubicBezTo>
                    <a:pt x="73" y="27"/>
                    <a:pt x="78" y="22"/>
                    <a:pt x="84" y="25"/>
                  </a:cubicBezTo>
                  <a:cubicBezTo>
                    <a:pt x="91" y="28"/>
                    <a:pt x="88" y="33"/>
                    <a:pt x="92" y="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77"/>
            <p:cNvSpPr>
              <a:spLocks/>
            </p:cNvSpPr>
            <p:nvPr/>
          </p:nvSpPr>
          <p:spPr bwMode="auto">
            <a:xfrm>
              <a:off x="2925763" y="1574800"/>
              <a:ext cx="117475" cy="74613"/>
            </a:xfrm>
            <a:custGeom>
              <a:avLst/>
              <a:gdLst/>
              <a:ahLst/>
              <a:cxnLst>
                <a:cxn ang="0">
                  <a:pos x="6" y="39"/>
                </a:cxn>
                <a:cxn ang="0">
                  <a:pos x="11" y="33"/>
                </a:cxn>
                <a:cxn ang="0">
                  <a:pos x="11" y="27"/>
                </a:cxn>
                <a:cxn ang="0">
                  <a:pos x="25" y="0"/>
                </a:cxn>
                <a:cxn ang="0">
                  <a:pos x="32" y="13"/>
                </a:cxn>
                <a:cxn ang="0">
                  <a:pos x="36" y="9"/>
                </a:cxn>
                <a:cxn ang="0">
                  <a:pos x="67" y="27"/>
                </a:cxn>
                <a:cxn ang="0">
                  <a:pos x="70" y="35"/>
                </a:cxn>
                <a:cxn ang="0">
                  <a:pos x="89" y="43"/>
                </a:cxn>
                <a:cxn ang="0">
                  <a:pos x="75" y="48"/>
                </a:cxn>
                <a:cxn ang="0">
                  <a:pos x="63" y="48"/>
                </a:cxn>
                <a:cxn ang="0">
                  <a:pos x="46" y="37"/>
                </a:cxn>
                <a:cxn ang="0">
                  <a:pos x="25" y="53"/>
                </a:cxn>
                <a:cxn ang="0">
                  <a:pos x="22" y="57"/>
                </a:cxn>
                <a:cxn ang="0">
                  <a:pos x="19" y="48"/>
                </a:cxn>
                <a:cxn ang="0">
                  <a:pos x="0" y="48"/>
                </a:cxn>
                <a:cxn ang="0">
                  <a:pos x="6" y="39"/>
                </a:cxn>
              </a:cxnLst>
              <a:rect l="0" t="0" r="r" b="b"/>
              <a:pathLst>
                <a:path w="89" h="57">
                  <a:moveTo>
                    <a:pt x="6" y="39"/>
                  </a:moveTo>
                  <a:cubicBezTo>
                    <a:pt x="9" y="37"/>
                    <a:pt x="11" y="36"/>
                    <a:pt x="11" y="33"/>
                  </a:cubicBezTo>
                  <a:cubicBezTo>
                    <a:pt x="11" y="29"/>
                    <a:pt x="11" y="31"/>
                    <a:pt x="11" y="27"/>
                  </a:cubicBezTo>
                  <a:cubicBezTo>
                    <a:pt x="11" y="19"/>
                    <a:pt x="13" y="2"/>
                    <a:pt x="25" y="0"/>
                  </a:cubicBezTo>
                  <a:cubicBezTo>
                    <a:pt x="28" y="7"/>
                    <a:pt x="30" y="8"/>
                    <a:pt x="32" y="13"/>
                  </a:cubicBezTo>
                  <a:cubicBezTo>
                    <a:pt x="33" y="11"/>
                    <a:pt x="35" y="10"/>
                    <a:pt x="36" y="9"/>
                  </a:cubicBezTo>
                  <a:cubicBezTo>
                    <a:pt x="45" y="21"/>
                    <a:pt x="59" y="16"/>
                    <a:pt x="67" y="27"/>
                  </a:cubicBezTo>
                  <a:cubicBezTo>
                    <a:pt x="69" y="30"/>
                    <a:pt x="68" y="33"/>
                    <a:pt x="70" y="35"/>
                  </a:cubicBezTo>
                  <a:cubicBezTo>
                    <a:pt x="77" y="40"/>
                    <a:pt x="85" y="38"/>
                    <a:pt x="89" y="43"/>
                  </a:cubicBezTo>
                  <a:cubicBezTo>
                    <a:pt x="84" y="46"/>
                    <a:pt x="80" y="48"/>
                    <a:pt x="75" y="48"/>
                  </a:cubicBezTo>
                  <a:cubicBezTo>
                    <a:pt x="69" y="48"/>
                    <a:pt x="67" y="48"/>
                    <a:pt x="63" y="48"/>
                  </a:cubicBezTo>
                  <a:cubicBezTo>
                    <a:pt x="63" y="48"/>
                    <a:pt x="49" y="38"/>
                    <a:pt x="46" y="37"/>
                  </a:cubicBezTo>
                  <a:cubicBezTo>
                    <a:pt x="46" y="47"/>
                    <a:pt x="31" y="56"/>
                    <a:pt x="25" y="53"/>
                  </a:cubicBezTo>
                  <a:cubicBezTo>
                    <a:pt x="24" y="55"/>
                    <a:pt x="24" y="57"/>
                    <a:pt x="22" y="57"/>
                  </a:cubicBezTo>
                  <a:cubicBezTo>
                    <a:pt x="16" y="57"/>
                    <a:pt x="18" y="52"/>
                    <a:pt x="19" y="48"/>
                  </a:cubicBezTo>
                  <a:cubicBezTo>
                    <a:pt x="12" y="46"/>
                    <a:pt x="3" y="48"/>
                    <a:pt x="0" y="48"/>
                  </a:cubicBezTo>
                  <a:cubicBezTo>
                    <a:pt x="0" y="40"/>
                    <a:pt x="5" y="41"/>
                    <a:pt x="6" y="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78"/>
            <p:cNvSpPr>
              <a:spLocks/>
            </p:cNvSpPr>
            <p:nvPr/>
          </p:nvSpPr>
          <p:spPr bwMode="auto">
            <a:xfrm>
              <a:off x="3094038" y="1500188"/>
              <a:ext cx="36513" cy="36513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11" y="28"/>
                </a:cxn>
                <a:cxn ang="0">
                  <a:pos x="0" y="18"/>
                </a:cxn>
                <a:cxn ang="0">
                  <a:pos x="27" y="18"/>
                </a:cxn>
              </a:cxnLst>
              <a:rect l="0" t="0" r="r" b="b"/>
              <a:pathLst>
                <a:path w="27" h="28">
                  <a:moveTo>
                    <a:pt x="27" y="18"/>
                  </a:moveTo>
                  <a:cubicBezTo>
                    <a:pt x="27" y="24"/>
                    <a:pt x="16" y="28"/>
                    <a:pt x="11" y="28"/>
                  </a:cubicBezTo>
                  <a:cubicBezTo>
                    <a:pt x="4" y="28"/>
                    <a:pt x="0" y="23"/>
                    <a:pt x="0" y="18"/>
                  </a:cubicBezTo>
                  <a:cubicBezTo>
                    <a:pt x="0" y="0"/>
                    <a:pt x="27" y="3"/>
                    <a:pt x="27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79"/>
            <p:cNvSpPr>
              <a:spLocks/>
            </p:cNvSpPr>
            <p:nvPr/>
          </p:nvSpPr>
          <p:spPr bwMode="auto">
            <a:xfrm>
              <a:off x="2984500" y="1652588"/>
              <a:ext cx="30163" cy="23813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22" y="3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10" y="1"/>
                </a:cxn>
              </a:cxnLst>
              <a:rect l="0" t="0" r="r" b="b"/>
              <a:pathLst>
                <a:path w="22" h="18">
                  <a:moveTo>
                    <a:pt x="10" y="1"/>
                  </a:moveTo>
                  <a:cubicBezTo>
                    <a:pt x="19" y="0"/>
                    <a:pt x="17" y="0"/>
                    <a:pt x="22" y="3"/>
                  </a:cubicBezTo>
                  <a:cubicBezTo>
                    <a:pt x="18" y="8"/>
                    <a:pt x="7" y="17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7"/>
                    <a:pt x="9" y="4"/>
                    <a:pt x="1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80"/>
            <p:cNvSpPr>
              <a:spLocks/>
            </p:cNvSpPr>
            <p:nvPr/>
          </p:nvSpPr>
          <p:spPr bwMode="auto">
            <a:xfrm>
              <a:off x="3032125" y="1336675"/>
              <a:ext cx="79375" cy="33338"/>
            </a:xfrm>
            <a:custGeom>
              <a:avLst/>
              <a:gdLst/>
              <a:ahLst/>
              <a:cxnLst>
                <a:cxn ang="0">
                  <a:pos x="22" y="25"/>
                </a:cxn>
                <a:cxn ang="0">
                  <a:pos x="9" y="16"/>
                </a:cxn>
                <a:cxn ang="0">
                  <a:pos x="0" y="6"/>
                </a:cxn>
                <a:cxn ang="0">
                  <a:pos x="8" y="0"/>
                </a:cxn>
                <a:cxn ang="0">
                  <a:pos x="30" y="3"/>
                </a:cxn>
                <a:cxn ang="0">
                  <a:pos x="60" y="17"/>
                </a:cxn>
                <a:cxn ang="0">
                  <a:pos x="52" y="24"/>
                </a:cxn>
                <a:cxn ang="0">
                  <a:pos x="39" y="21"/>
                </a:cxn>
                <a:cxn ang="0">
                  <a:pos x="22" y="25"/>
                </a:cxn>
              </a:cxnLst>
              <a:rect l="0" t="0" r="r" b="b"/>
              <a:pathLst>
                <a:path w="60" h="25">
                  <a:moveTo>
                    <a:pt x="22" y="25"/>
                  </a:moveTo>
                  <a:cubicBezTo>
                    <a:pt x="14" y="25"/>
                    <a:pt x="6" y="23"/>
                    <a:pt x="9" y="16"/>
                  </a:cubicBezTo>
                  <a:cubicBezTo>
                    <a:pt x="5" y="13"/>
                    <a:pt x="0" y="11"/>
                    <a:pt x="0" y="6"/>
                  </a:cubicBezTo>
                  <a:cubicBezTo>
                    <a:pt x="0" y="2"/>
                    <a:pt x="4" y="0"/>
                    <a:pt x="8" y="0"/>
                  </a:cubicBezTo>
                  <a:cubicBezTo>
                    <a:pt x="18" y="0"/>
                    <a:pt x="21" y="3"/>
                    <a:pt x="30" y="3"/>
                  </a:cubicBezTo>
                  <a:cubicBezTo>
                    <a:pt x="42" y="3"/>
                    <a:pt x="52" y="13"/>
                    <a:pt x="60" y="17"/>
                  </a:cubicBezTo>
                  <a:cubicBezTo>
                    <a:pt x="59" y="21"/>
                    <a:pt x="56" y="24"/>
                    <a:pt x="52" y="24"/>
                  </a:cubicBezTo>
                  <a:cubicBezTo>
                    <a:pt x="46" y="24"/>
                    <a:pt x="44" y="21"/>
                    <a:pt x="39" y="21"/>
                  </a:cubicBezTo>
                  <a:cubicBezTo>
                    <a:pt x="34" y="21"/>
                    <a:pt x="30" y="25"/>
                    <a:pt x="22" y="2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81"/>
            <p:cNvSpPr>
              <a:spLocks/>
            </p:cNvSpPr>
            <p:nvPr/>
          </p:nvSpPr>
          <p:spPr bwMode="auto">
            <a:xfrm>
              <a:off x="3040063" y="1666875"/>
              <a:ext cx="17463" cy="20638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6" y="15"/>
                </a:cxn>
                <a:cxn ang="0">
                  <a:pos x="0" y="9"/>
                </a:cxn>
                <a:cxn ang="0">
                  <a:pos x="14" y="6"/>
                </a:cxn>
              </a:cxnLst>
              <a:rect l="0" t="0" r="r" b="b"/>
              <a:pathLst>
                <a:path w="14" h="15">
                  <a:moveTo>
                    <a:pt x="14" y="6"/>
                  </a:moveTo>
                  <a:cubicBezTo>
                    <a:pt x="12" y="9"/>
                    <a:pt x="11" y="15"/>
                    <a:pt x="6" y="15"/>
                  </a:cubicBezTo>
                  <a:cubicBezTo>
                    <a:pt x="5" y="15"/>
                    <a:pt x="0" y="9"/>
                    <a:pt x="0" y="9"/>
                  </a:cubicBezTo>
                  <a:cubicBezTo>
                    <a:pt x="0" y="1"/>
                    <a:pt x="10" y="0"/>
                    <a:pt x="14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82"/>
            <p:cNvSpPr>
              <a:spLocks/>
            </p:cNvSpPr>
            <p:nvPr/>
          </p:nvSpPr>
          <p:spPr bwMode="auto">
            <a:xfrm>
              <a:off x="3136900" y="1509713"/>
              <a:ext cx="19050" cy="11113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14" y="7"/>
                </a:cxn>
                <a:cxn ang="0">
                  <a:pos x="5" y="8"/>
                </a:cxn>
              </a:cxnLst>
              <a:rect l="0" t="0" r="r" b="b"/>
              <a:pathLst>
                <a:path w="14" h="8">
                  <a:moveTo>
                    <a:pt x="5" y="8"/>
                  </a:moveTo>
                  <a:cubicBezTo>
                    <a:pt x="2" y="8"/>
                    <a:pt x="0" y="7"/>
                    <a:pt x="0" y="4"/>
                  </a:cubicBezTo>
                  <a:cubicBezTo>
                    <a:pt x="0" y="3"/>
                    <a:pt x="4" y="0"/>
                    <a:pt x="5" y="0"/>
                  </a:cubicBezTo>
                  <a:cubicBezTo>
                    <a:pt x="9" y="0"/>
                    <a:pt x="13" y="5"/>
                    <a:pt x="14" y="7"/>
                  </a:cubicBezTo>
                  <a:cubicBezTo>
                    <a:pt x="8" y="8"/>
                    <a:pt x="10" y="8"/>
                    <a:pt x="5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83"/>
            <p:cNvSpPr>
              <a:spLocks/>
            </p:cNvSpPr>
            <p:nvPr/>
          </p:nvSpPr>
          <p:spPr bwMode="auto">
            <a:xfrm>
              <a:off x="3052763" y="1476375"/>
              <a:ext cx="20638" cy="12700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15" y="0"/>
                </a:cxn>
                <a:cxn ang="0">
                  <a:pos x="5" y="10"/>
                </a:cxn>
              </a:cxnLst>
              <a:rect l="0" t="0" r="r" b="b"/>
              <a:pathLst>
                <a:path w="15" h="10">
                  <a:moveTo>
                    <a:pt x="5" y="10"/>
                  </a:moveTo>
                  <a:cubicBezTo>
                    <a:pt x="0" y="10"/>
                    <a:pt x="10" y="0"/>
                    <a:pt x="15" y="0"/>
                  </a:cubicBezTo>
                  <a:cubicBezTo>
                    <a:pt x="14" y="6"/>
                    <a:pt x="10" y="10"/>
                    <a:pt x="5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84"/>
            <p:cNvSpPr>
              <a:spLocks/>
            </p:cNvSpPr>
            <p:nvPr/>
          </p:nvSpPr>
          <p:spPr bwMode="auto">
            <a:xfrm>
              <a:off x="2876550" y="1335088"/>
              <a:ext cx="482600" cy="347663"/>
            </a:xfrm>
            <a:custGeom>
              <a:avLst/>
              <a:gdLst/>
              <a:ahLst/>
              <a:cxnLst>
                <a:cxn ang="0">
                  <a:pos x="333" y="196"/>
                </a:cxn>
                <a:cxn ang="0">
                  <a:pos x="281" y="171"/>
                </a:cxn>
                <a:cxn ang="0">
                  <a:pos x="289" y="177"/>
                </a:cxn>
                <a:cxn ang="0">
                  <a:pos x="283" y="184"/>
                </a:cxn>
                <a:cxn ang="0">
                  <a:pos x="298" y="201"/>
                </a:cxn>
                <a:cxn ang="0">
                  <a:pos x="318" y="206"/>
                </a:cxn>
                <a:cxn ang="0">
                  <a:pos x="326" y="225"/>
                </a:cxn>
                <a:cxn ang="0">
                  <a:pos x="278" y="225"/>
                </a:cxn>
                <a:cxn ang="0">
                  <a:pos x="304" y="256"/>
                </a:cxn>
                <a:cxn ang="0">
                  <a:pos x="295" y="256"/>
                </a:cxn>
                <a:cxn ang="0">
                  <a:pos x="233" y="226"/>
                </a:cxn>
                <a:cxn ang="0">
                  <a:pos x="190" y="210"/>
                </a:cxn>
                <a:cxn ang="0">
                  <a:pos x="169" y="214"/>
                </a:cxn>
                <a:cxn ang="0">
                  <a:pos x="168" y="189"/>
                </a:cxn>
                <a:cxn ang="0">
                  <a:pos x="207" y="183"/>
                </a:cxn>
                <a:cxn ang="0">
                  <a:pos x="210" y="167"/>
                </a:cxn>
                <a:cxn ang="0">
                  <a:pos x="186" y="115"/>
                </a:cxn>
                <a:cxn ang="0">
                  <a:pos x="168" y="115"/>
                </a:cxn>
                <a:cxn ang="0">
                  <a:pos x="146" y="85"/>
                </a:cxn>
                <a:cxn ang="0">
                  <a:pos x="122" y="91"/>
                </a:cxn>
                <a:cxn ang="0">
                  <a:pos x="41" y="82"/>
                </a:cxn>
                <a:cxn ang="0">
                  <a:pos x="11" y="69"/>
                </a:cxn>
                <a:cxn ang="0">
                  <a:pos x="30" y="65"/>
                </a:cxn>
                <a:cxn ang="0">
                  <a:pos x="0" y="48"/>
                </a:cxn>
                <a:cxn ang="0">
                  <a:pos x="11" y="16"/>
                </a:cxn>
                <a:cxn ang="0">
                  <a:pos x="61" y="4"/>
                </a:cxn>
                <a:cxn ang="0">
                  <a:pos x="46" y="32"/>
                </a:cxn>
                <a:cxn ang="0">
                  <a:pos x="50" y="47"/>
                </a:cxn>
                <a:cxn ang="0">
                  <a:pos x="55" y="26"/>
                </a:cxn>
                <a:cxn ang="0">
                  <a:pos x="120" y="29"/>
                </a:cxn>
                <a:cxn ang="0">
                  <a:pos x="128" y="34"/>
                </a:cxn>
                <a:cxn ang="0">
                  <a:pos x="156" y="27"/>
                </a:cxn>
                <a:cxn ang="0">
                  <a:pos x="217" y="56"/>
                </a:cxn>
                <a:cxn ang="0">
                  <a:pos x="242" y="65"/>
                </a:cxn>
                <a:cxn ang="0">
                  <a:pos x="273" y="85"/>
                </a:cxn>
                <a:cxn ang="0">
                  <a:pos x="293" y="95"/>
                </a:cxn>
                <a:cxn ang="0">
                  <a:pos x="291" y="102"/>
                </a:cxn>
                <a:cxn ang="0">
                  <a:pos x="283" y="116"/>
                </a:cxn>
                <a:cxn ang="0">
                  <a:pos x="317" y="135"/>
                </a:cxn>
                <a:cxn ang="0">
                  <a:pos x="342" y="153"/>
                </a:cxn>
                <a:cxn ang="0">
                  <a:pos x="362" y="165"/>
                </a:cxn>
                <a:cxn ang="0">
                  <a:pos x="349" y="178"/>
                </a:cxn>
              </a:cxnLst>
              <a:rect l="0" t="0" r="r" b="b"/>
              <a:pathLst>
                <a:path w="362" h="261">
                  <a:moveTo>
                    <a:pt x="339" y="184"/>
                  </a:moveTo>
                  <a:cubicBezTo>
                    <a:pt x="339" y="189"/>
                    <a:pt x="338" y="196"/>
                    <a:pt x="333" y="196"/>
                  </a:cubicBezTo>
                  <a:cubicBezTo>
                    <a:pt x="311" y="196"/>
                    <a:pt x="311" y="166"/>
                    <a:pt x="289" y="166"/>
                  </a:cubicBezTo>
                  <a:cubicBezTo>
                    <a:pt x="287" y="166"/>
                    <a:pt x="281" y="171"/>
                    <a:pt x="281" y="171"/>
                  </a:cubicBezTo>
                  <a:cubicBezTo>
                    <a:pt x="284" y="173"/>
                    <a:pt x="285" y="173"/>
                    <a:pt x="289" y="172"/>
                  </a:cubicBezTo>
                  <a:cubicBezTo>
                    <a:pt x="289" y="177"/>
                    <a:pt x="289" y="177"/>
                    <a:pt x="289" y="177"/>
                  </a:cubicBezTo>
                  <a:cubicBezTo>
                    <a:pt x="287" y="178"/>
                    <a:pt x="284" y="178"/>
                    <a:pt x="283" y="177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8" y="184"/>
                    <a:pt x="288" y="184"/>
                    <a:pt x="288" y="184"/>
                  </a:cubicBezTo>
                  <a:cubicBezTo>
                    <a:pt x="289" y="189"/>
                    <a:pt x="295" y="199"/>
                    <a:pt x="298" y="201"/>
                  </a:cubicBezTo>
                  <a:cubicBezTo>
                    <a:pt x="307" y="204"/>
                    <a:pt x="310" y="198"/>
                    <a:pt x="311" y="206"/>
                  </a:cubicBezTo>
                  <a:cubicBezTo>
                    <a:pt x="315" y="206"/>
                    <a:pt x="315" y="206"/>
                    <a:pt x="318" y="206"/>
                  </a:cubicBezTo>
                  <a:cubicBezTo>
                    <a:pt x="318" y="213"/>
                    <a:pt x="318" y="213"/>
                    <a:pt x="318" y="215"/>
                  </a:cubicBezTo>
                  <a:cubicBezTo>
                    <a:pt x="318" y="218"/>
                    <a:pt x="326" y="220"/>
                    <a:pt x="326" y="225"/>
                  </a:cubicBezTo>
                  <a:cubicBezTo>
                    <a:pt x="326" y="229"/>
                    <a:pt x="321" y="238"/>
                    <a:pt x="319" y="242"/>
                  </a:cubicBezTo>
                  <a:cubicBezTo>
                    <a:pt x="311" y="242"/>
                    <a:pt x="283" y="231"/>
                    <a:pt x="278" y="225"/>
                  </a:cubicBezTo>
                  <a:cubicBezTo>
                    <a:pt x="272" y="225"/>
                    <a:pt x="272" y="225"/>
                    <a:pt x="272" y="225"/>
                  </a:cubicBezTo>
                  <a:cubicBezTo>
                    <a:pt x="279" y="234"/>
                    <a:pt x="304" y="243"/>
                    <a:pt x="304" y="256"/>
                  </a:cubicBezTo>
                  <a:cubicBezTo>
                    <a:pt x="304" y="259"/>
                    <a:pt x="301" y="261"/>
                    <a:pt x="299" y="261"/>
                  </a:cubicBezTo>
                  <a:cubicBezTo>
                    <a:pt x="297" y="261"/>
                    <a:pt x="296" y="256"/>
                    <a:pt x="295" y="256"/>
                  </a:cubicBezTo>
                  <a:cubicBezTo>
                    <a:pt x="282" y="249"/>
                    <a:pt x="274" y="252"/>
                    <a:pt x="263" y="245"/>
                  </a:cubicBezTo>
                  <a:cubicBezTo>
                    <a:pt x="252" y="239"/>
                    <a:pt x="226" y="240"/>
                    <a:pt x="233" y="226"/>
                  </a:cubicBezTo>
                  <a:cubicBezTo>
                    <a:pt x="219" y="219"/>
                    <a:pt x="212" y="211"/>
                    <a:pt x="199" y="204"/>
                  </a:cubicBezTo>
                  <a:cubicBezTo>
                    <a:pt x="197" y="207"/>
                    <a:pt x="194" y="210"/>
                    <a:pt x="190" y="210"/>
                  </a:cubicBezTo>
                  <a:cubicBezTo>
                    <a:pt x="186" y="210"/>
                    <a:pt x="187" y="207"/>
                    <a:pt x="183" y="207"/>
                  </a:cubicBezTo>
                  <a:cubicBezTo>
                    <a:pt x="177" y="207"/>
                    <a:pt x="175" y="214"/>
                    <a:pt x="169" y="214"/>
                  </a:cubicBezTo>
                  <a:cubicBezTo>
                    <a:pt x="165" y="214"/>
                    <a:pt x="150" y="208"/>
                    <a:pt x="150" y="201"/>
                  </a:cubicBezTo>
                  <a:cubicBezTo>
                    <a:pt x="150" y="197"/>
                    <a:pt x="162" y="189"/>
                    <a:pt x="168" y="189"/>
                  </a:cubicBezTo>
                  <a:cubicBezTo>
                    <a:pt x="176" y="189"/>
                    <a:pt x="183" y="189"/>
                    <a:pt x="187" y="189"/>
                  </a:cubicBezTo>
                  <a:cubicBezTo>
                    <a:pt x="191" y="189"/>
                    <a:pt x="202" y="187"/>
                    <a:pt x="207" y="183"/>
                  </a:cubicBezTo>
                  <a:cubicBezTo>
                    <a:pt x="205" y="182"/>
                    <a:pt x="199" y="178"/>
                    <a:pt x="199" y="174"/>
                  </a:cubicBezTo>
                  <a:cubicBezTo>
                    <a:pt x="199" y="167"/>
                    <a:pt x="207" y="171"/>
                    <a:pt x="210" y="167"/>
                  </a:cubicBezTo>
                  <a:cubicBezTo>
                    <a:pt x="214" y="163"/>
                    <a:pt x="223" y="154"/>
                    <a:pt x="223" y="148"/>
                  </a:cubicBezTo>
                  <a:cubicBezTo>
                    <a:pt x="223" y="136"/>
                    <a:pt x="195" y="115"/>
                    <a:pt x="186" y="115"/>
                  </a:cubicBezTo>
                  <a:cubicBezTo>
                    <a:pt x="180" y="115"/>
                    <a:pt x="177" y="120"/>
                    <a:pt x="172" y="120"/>
                  </a:cubicBezTo>
                  <a:cubicBezTo>
                    <a:pt x="170" y="120"/>
                    <a:pt x="168" y="115"/>
                    <a:pt x="168" y="115"/>
                  </a:cubicBezTo>
                  <a:cubicBezTo>
                    <a:pt x="168" y="110"/>
                    <a:pt x="176" y="109"/>
                    <a:pt x="179" y="109"/>
                  </a:cubicBezTo>
                  <a:cubicBezTo>
                    <a:pt x="175" y="105"/>
                    <a:pt x="151" y="85"/>
                    <a:pt x="146" y="85"/>
                  </a:cubicBezTo>
                  <a:cubicBezTo>
                    <a:pt x="140" y="85"/>
                    <a:pt x="133" y="101"/>
                    <a:pt x="125" y="101"/>
                  </a:cubicBezTo>
                  <a:cubicBezTo>
                    <a:pt x="120" y="101"/>
                    <a:pt x="121" y="94"/>
                    <a:pt x="122" y="91"/>
                  </a:cubicBezTo>
                  <a:cubicBezTo>
                    <a:pt x="108" y="90"/>
                    <a:pt x="75" y="91"/>
                    <a:pt x="55" y="91"/>
                  </a:cubicBezTo>
                  <a:cubicBezTo>
                    <a:pt x="51" y="91"/>
                    <a:pt x="44" y="86"/>
                    <a:pt x="41" y="82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18" y="76"/>
                    <a:pt x="11" y="75"/>
                    <a:pt x="11" y="69"/>
                  </a:cubicBezTo>
                  <a:cubicBezTo>
                    <a:pt x="16" y="67"/>
                    <a:pt x="23" y="70"/>
                    <a:pt x="30" y="70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26" y="62"/>
                    <a:pt x="6" y="60"/>
                    <a:pt x="6" y="60"/>
                  </a:cubicBezTo>
                  <a:cubicBezTo>
                    <a:pt x="6" y="60"/>
                    <a:pt x="0" y="52"/>
                    <a:pt x="0" y="48"/>
                  </a:cubicBezTo>
                  <a:cubicBezTo>
                    <a:pt x="0" y="36"/>
                    <a:pt x="2" y="33"/>
                    <a:pt x="8" y="29"/>
                  </a:cubicBezTo>
                  <a:cubicBezTo>
                    <a:pt x="12" y="26"/>
                    <a:pt x="10" y="18"/>
                    <a:pt x="11" y="16"/>
                  </a:cubicBezTo>
                  <a:cubicBezTo>
                    <a:pt x="20" y="7"/>
                    <a:pt x="32" y="0"/>
                    <a:pt x="47" y="0"/>
                  </a:cubicBezTo>
                  <a:cubicBezTo>
                    <a:pt x="47" y="0"/>
                    <a:pt x="61" y="4"/>
                    <a:pt x="61" y="4"/>
                  </a:cubicBezTo>
                  <a:cubicBezTo>
                    <a:pt x="57" y="14"/>
                    <a:pt x="42" y="14"/>
                    <a:pt x="42" y="27"/>
                  </a:cubicBezTo>
                  <a:cubicBezTo>
                    <a:pt x="42" y="30"/>
                    <a:pt x="44" y="32"/>
                    <a:pt x="46" y="32"/>
                  </a:cubicBezTo>
                  <a:cubicBezTo>
                    <a:pt x="45" y="35"/>
                    <a:pt x="46" y="40"/>
                    <a:pt x="46" y="40"/>
                  </a:cubicBezTo>
                  <a:cubicBezTo>
                    <a:pt x="46" y="43"/>
                    <a:pt x="45" y="47"/>
                    <a:pt x="50" y="47"/>
                  </a:cubicBezTo>
                  <a:cubicBezTo>
                    <a:pt x="53" y="47"/>
                    <a:pt x="59" y="42"/>
                    <a:pt x="59" y="38"/>
                  </a:cubicBezTo>
                  <a:cubicBezTo>
                    <a:pt x="59" y="34"/>
                    <a:pt x="55" y="31"/>
                    <a:pt x="55" y="26"/>
                  </a:cubicBezTo>
                  <a:cubicBezTo>
                    <a:pt x="55" y="10"/>
                    <a:pt x="84" y="4"/>
                    <a:pt x="102" y="4"/>
                  </a:cubicBezTo>
                  <a:cubicBezTo>
                    <a:pt x="113" y="4"/>
                    <a:pt x="120" y="20"/>
                    <a:pt x="120" y="29"/>
                  </a:cubicBezTo>
                  <a:cubicBezTo>
                    <a:pt x="120" y="31"/>
                    <a:pt x="117" y="38"/>
                    <a:pt x="120" y="38"/>
                  </a:cubicBezTo>
                  <a:cubicBezTo>
                    <a:pt x="122" y="38"/>
                    <a:pt x="124" y="34"/>
                    <a:pt x="128" y="34"/>
                  </a:cubicBezTo>
                  <a:cubicBezTo>
                    <a:pt x="133" y="34"/>
                    <a:pt x="135" y="38"/>
                    <a:pt x="138" y="38"/>
                  </a:cubicBezTo>
                  <a:cubicBezTo>
                    <a:pt x="146" y="38"/>
                    <a:pt x="148" y="27"/>
                    <a:pt x="156" y="27"/>
                  </a:cubicBezTo>
                  <a:cubicBezTo>
                    <a:pt x="165" y="27"/>
                    <a:pt x="183" y="30"/>
                    <a:pt x="189" y="34"/>
                  </a:cubicBezTo>
                  <a:cubicBezTo>
                    <a:pt x="199" y="41"/>
                    <a:pt x="202" y="56"/>
                    <a:pt x="217" y="56"/>
                  </a:cubicBezTo>
                  <a:cubicBezTo>
                    <a:pt x="223" y="56"/>
                    <a:pt x="224" y="56"/>
                    <a:pt x="228" y="56"/>
                  </a:cubicBezTo>
                  <a:cubicBezTo>
                    <a:pt x="232" y="56"/>
                    <a:pt x="243" y="57"/>
                    <a:pt x="242" y="65"/>
                  </a:cubicBezTo>
                  <a:cubicBezTo>
                    <a:pt x="254" y="69"/>
                    <a:pt x="261" y="76"/>
                    <a:pt x="273" y="77"/>
                  </a:cubicBezTo>
                  <a:cubicBezTo>
                    <a:pt x="273" y="85"/>
                    <a:pt x="273" y="85"/>
                    <a:pt x="273" y="85"/>
                  </a:cubicBezTo>
                  <a:cubicBezTo>
                    <a:pt x="276" y="85"/>
                    <a:pt x="281" y="85"/>
                    <a:pt x="281" y="85"/>
                  </a:cubicBezTo>
                  <a:cubicBezTo>
                    <a:pt x="287" y="85"/>
                    <a:pt x="290" y="89"/>
                    <a:pt x="293" y="95"/>
                  </a:cubicBezTo>
                  <a:cubicBezTo>
                    <a:pt x="287" y="96"/>
                    <a:pt x="281" y="96"/>
                    <a:pt x="277" y="101"/>
                  </a:cubicBezTo>
                  <a:cubicBezTo>
                    <a:pt x="285" y="102"/>
                    <a:pt x="287" y="102"/>
                    <a:pt x="291" y="102"/>
                  </a:cubicBezTo>
                  <a:cubicBezTo>
                    <a:pt x="293" y="102"/>
                    <a:pt x="296" y="103"/>
                    <a:pt x="297" y="106"/>
                  </a:cubicBezTo>
                  <a:cubicBezTo>
                    <a:pt x="290" y="110"/>
                    <a:pt x="287" y="110"/>
                    <a:pt x="283" y="116"/>
                  </a:cubicBezTo>
                  <a:cubicBezTo>
                    <a:pt x="287" y="118"/>
                    <a:pt x="289" y="120"/>
                    <a:pt x="295" y="120"/>
                  </a:cubicBezTo>
                  <a:cubicBezTo>
                    <a:pt x="296" y="130"/>
                    <a:pt x="308" y="134"/>
                    <a:pt x="317" y="135"/>
                  </a:cubicBezTo>
                  <a:cubicBezTo>
                    <a:pt x="318" y="143"/>
                    <a:pt x="320" y="151"/>
                    <a:pt x="327" y="151"/>
                  </a:cubicBezTo>
                  <a:cubicBezTo>
                    <a:pt x="337" y="151"/>
                    <a:pt x="339" y="145"/>
                    <a:pt x="342" y="153"/>
                  </a:cubicBezTo>
                  <a:cubicBezTo>
                    <a:pt x="344" y="155"/>
                    <a:pt x="348" y="155"/>
                    <a:pt x="350" y="155"/>
                  </a:cubicBezTo>
                  <a:cubicBezTo>
                    <a:pt x="359" y="155"/>
                    <a:pt x="362" y="158"/>
                    <a:pt x="362" y="165"/>
                  </a:cubicBezTo>
                  <a:cubicBezTo>
                    <a:pt x="362" y="171"/>
                    <a:pt x="355" y="173"/>
                    <a:pt x="349" y="173"/>
                  </a:cubicBezTo>
                  <a:cubicBezTo>
                    <a:pt x="349" y="178"/>
                    <a:pt x="349" y="176"/>
                    <a:pt x="349" y="178"/>
                  </a:cubicBezTo>
                  <a:cubicBezTo>
                    <a:pt x="349" y="180"/>
                    <a:pt x="348" y="184"/>
                    <a:pt x="339" y="18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85"/>
            <p:cNvSpPr>
              <a:spLocks/>
            </p:cNvSpPr>
            <p:nvPr/>
          </p:nvSpPr>
          <p:spPr bwMode="auto">
            <a:xfrm>
              <a:off x="3073400" y="1635125"/>
              <a:ext cx="14288" cy="12700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0" y="6"/>
                </a:cxn>
                <a:cxn ang="0">
                  <a:pos x="10" y="6"/>
                </a:cxn>
              </a:cxnLst>
              <a:rect l="0" t="0" r="r" b="b"/>
              <a:pathLst>
                <a:path w="10" h="9">
                  <a:moveTo>
                    <a:pt x="10" y="6"/>
                  </a:moveTo>
                  <a:cubicBezTo>
                    <a:pt x="6" y="9"/>
                    <a:pt x="5" y="9"/>
                    <a:pt x="0" y="6"/>
                  </a:cubicBezTo>
                  <a:cubicBezTo>
                    <a:pt x="5" y="0"/>
                    <a:pt x="5" y="3"/>
                    <a:pt x="10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86"/>
            <p:cNvSpPr>
              <a:spLocks/>
            </p:cNvSpPr>
            <p:nvPr/>
          </p:nvSpPr>
          <p:spPr bwMode="auto">
            <a:xfrm>
              <a:off x="2974975" y="1568450"/>
              <a:ext cx="12700" cy="12700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9" y="9"/>
                </a:cxn>
                <a:cxn ang="0">
                  <a:pos x="1" y="2"/>
                </a:cxn>
              </a:cxnLst>
              <a:rect l="0" t="0" r="r" b="b"/>
              <a:pathLst>
                <a:path w="9" h="9">
                  <a:moveTo>
                    <a:pt x="1" y="2"/>
                  </a:moveTo>
                  <a:cubicBezTo>
                    <a:pt x="6" y="0"/>
                    <a:pt x="6" y="5"/>
                    <a:pt x="9" y="9"/>
                  </a:cubicBezTo>
                  <a:cubicBezTo>
                    <a:pt x="4" y="9"/>
                    <a:pt x="0" y="5"/>
                    <a:pt x="1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87"/>
            <p:cNvSpPr>
              <a:spLocks/>
            </p:cNvSpPr>
            <p:nvPr/>
          </p:nvSpPr>
          <p:spPr bwMode="auto">
            <a:xfrm>
              <a:off x="2847975" y="985838"/>
              <a:ext cx="514350" cy="269875"/>
            </a:xfrm>
            <a:custGeom>
              <a:avLst/>
              <a:gdLst/>
              <a:ahLst/>
              <a:cxnLst>
                <a:cxn ang="0">
                  <a:pos x="307" y="16"/>
                </a:cxn>
                <a:cxn ang="0">
                  <a:pos x="350" y="9"/>
                </a:cxn>
                <a:cxn ang="0">
                  <a:pos x="386" y="28"/>
                </a:cxn>
                <a:cxn ang="0">
                  <a:pos x="313" y="51"/>
                </a:cxn>
                <a:cxn ang="0">
                  <a:pos x="295" y="74"/>
                </a:cxn>
                <a:cxn ang="0">
                  <a:pos x="231" y="108"/>
                </a:cxn>
                <a:cxn ang="0">
                  <a:pos x="216" y="118"/>
                </a:cxn>
                <a:cxn ang="0">
                  <a:pos x="216" y="137"/>
                </a:cxn>
                <a:cxn ang="0">
                  <a:pos x="174" y="157"/>
                </a:cxn>
                <a:cxn ang="0">
                  <a:pos x="158" y="184"/>
                </a:cxn>
                <a:cxn ang="0">
                  <a:pos x="176" y="188"/>
                </a:cxn>
                <a:cxn ang="0">
                  <a:pos x="126" y="197"/>
                </a:cxn>
                <a:cxn ang="0">
                  <a:pos x="80" y="201"/>
                </a:cxn>
                <a:cxn ang="0">
                  <a:pos x="33" y="197"/>
                </a:cxn>
                <a:cxn ang="0">
                  <a:pos x="60" y="176"/>
                </a:cxn>
                <a:cxn ang="0">
                  <a:pos x="57" y="158"/>
                </a:cxn>
                <a:cxn ang="0">
                  <a:pos x="92" y="170"/>
                </a:cxn>
                <a:cxn ang="0">
                  <a:pos x="66" y="148"/>
                </a:cxn>
                <a:cxn ang="0">
                  <a:pos x="55" y="151"/>
                </a:cxn>
                <a:cxn ang="0">
                  <a:pos x="68" y="131"/>
                </a:cxn>
                <a:cxn ang="0">
                  <a:pos x="62" y="97"/>
                </a:cxn>
                <a:cxn ang="0">
                  <a:pos x="67" y="89"/>
                </a:cxn>
                <a:cxn ang="0">
                  <a:pos x="97" y="90"/>
                </a:cxn>
                <a:cxn ang="0">
                  <a:pos x="108" y="91"/>
                </a:cxn>
                <a:cxn ang="0">
                  <a:pos x="133" y="86"/>
                </a:cxn>
                <a:cxn ang="0">
                  <a:pos x="147" y="74"/>
                </a:cxn>
                <a:cxn ang="0">
                  <a:pos x="99" y="81"/>
                </a:cxn>
                <a:cxn ang="0">
                  <a:pos x="72" y="76"/>
                </a:cxn>
                <a:cxn ang="0">
                  <a:pos x="57" y="81"/>
                </a:cxn>
                <a:cxn ang="0">
                  <a:pos x="44" y="67"/>
                </a:cxn>
                <a:cxn ang="0">
                  <a:pos x="51" y="53"/>
                </a:cxn>
                <a:cxn ang="0">
                  <a:pos x="25" y="60"/>
                </a:cxn>
                <a:cxn ang="0">
                  <a:pos x="29" y="49"/>
                </a:cxn>
                <a:cxn ang="0">
                  <a:pos x="9" y="52"/>
                </a:cxn>
                <a:cxn ang="0">
                  <a:pos x="44" y="36"/>
                </a:cxn>
                <a:cxn ang="0">
                  <a:pos x="57" y="32"/>
                </a:cxn>
                <a:cxn ang="0">
                  <a:pos x="104" y="32"/>
                </a:cxn>
                <a:cxn ang="0">
                  <a:pos x="135" y="11"/>
                </a:cxn>
                <a:cxn ang="0">
                  <a:pos x="196" y="6"/>
                </a:cxn>
                <a:cxn ang="0">
                  <a:pos x="218" y="8"/>
                </a:cxn>
                <a:cxn ang="0">
                  <a:pos x="245" y="3"/>
                </a:cxn>
                <a:cxn ang="0">
                  <a:pos x="315" y="11"/>
                </a:cxn>
              </a:cxnLst>
              <a:rect l="0" t="0" r="r" b="b"/>
              <a:pathLst>
                <a:path w="386" h="203">
                  <a:moveTo>
                    <a:pt x="315" y="11"/>
                  </a:moveTo>
                  <a:cubicBezTo>
                    <a:pt x="312" y="14"/>
                    <a:pt x="310" y="15"/>
                    <a:pt x="307" y="16"/>
                  </a:cubicBezTo>
                  <a:cubicBezTo>
                    <a:pt x="342" y="6"/>
                    <a:pt x="342" y="6"/>
                    <a:pt x="342" y="6"/>
                  </a:cubicBezTo>
                  <a:cubicBezTo>
                    <a:pt x="345" y="7"/>
                    <a:pt x="347" y="8"/>
                    <a:pt x="350" y="9"/>
                  </a:cubicBezTo>
                  <a:cubicBezTo>
                    <a:pt x="355" y="11"/>
                    <a:pt x="355" y="14"/>
                    <a:pt x="358" y="17"/>
                  </a:cubicBezTo>
                  <a:cubicBezTo>
                    <a:pt x="363" y="22"/>
                    <a:pt x="386" y="20"/>
                    <a:pt x="386" y="28"/>
                  </a:cubicBezTo>
                  <a:cubicBezTo>
                    <a:pt x="386" y="33"/>
                    <a:pt x="378" y="32"/>
                    <a:pt x="375" y="34"/>
                  </a:cubicBezTo>
                  <a:cubicBezTo>
                    <a:pt x="358" y="48"/>
                    <a:pt x="336" y="40"/>
                    <a:pt x="313" y="51"/>
                  </a:cubicBezTo>
                  <a:cubicBezTo>
                    <a:pt x="317" y="56"/>
                    <a:pt x="335" y="52"/>
                    <a:pt x="346" y="52"/>
                  </a:cubicBezTo>
                  <a:cubicBezTo>
                    <a:pt x="336" y="63"/>
                    <a:pt x="311" y="69"/>
                    <a:pt x="295" y="74"/>
                  </a:cubicBezTo>
                  <a:cubicBezTo>
                    <a:pt x="277" y="80"/>
                    <a:pt x="267" y="97"/>
                    <a:pt x="254" y="107"/>
                  </a:cubicBezTo>
                  <a:cubicBezTo>
                    <a:pt x="248" y="112"/>
                    <a:pt x="238" y="106"/>
                    <a:pt x="231" y="108"/>
                  </a:cubicBezTo>
                  <a:cubicBezTo>
                    <a:pt x="221" y="112"/>
                    <a:pt x="210" y="112"/>
                    <a:pt x="203" y="118"/>
                  </a:cubicBezTo>
                  <a:cubicBezTo>
                    <a:pt x="216" y="118"/>
                    <a:pt x="216" y="118"/>
                    <a:pt x="216" y="118"/>
                  </a:cubicBezTo>
                  <a:cubicBezTo>
                    <a:pt x="217" y="128"/>
                    <a:pt x="211" y="127"/>
                    <a:pt x="203" y="126"/>
                  </a:cubicBezTo>
                  <a:cubicBezTo>
                    <a:pt x="208" y="129"/>
                    <a:pt x="213" y="131"/>
                    <a:pt x="216" y="137"/>
                  </a:cubicBezTo>
                  <a:cubicBezTo>
                    <a:pt x="206" y="141"/>
                    <a:pt x="203" y="152"/>
                    <a:pt x="196" y="157"/>
                  </a:cubicBezTo>
                  <a:cubicBezTo>
                    <a:pt x="177" y="157"/>
                    <a:pt x="177" y="157"/>
                    <a:pt x="174" y="157"/>
                  </a:cubicBezTo>
                  <a:cubicBezTo>
                    <a:pt x="175" y="160"/>
                    <a:pt x="177" y="161"/>
                    <a:pt x="177" y="164"/>
                  </a:cubicBezTo>
                  <a:cubicBezTo>
                    <a:pt x="177" y="178"/>
                    <a:pt x="158" y="169"/>
                    <a:pt x="158" y="184"/>
                  </a:cubicBezTo>
                  <a:cubicBezTo>
                    <a:pt x="165" y="184"/>
                    <a:pt x="166" y="184"/>
                    <a:pt x="169" y="184"/>
                  </a:cubicBezTo>
                  <a:cubicBezTo>
                    <a:pt x="171" y="184"/>
                    <a:pt x="176" y="184"/>
                    <a:pt x="176" y="188"/>
                  </a:cubicBezTo>
                  <a:cubicBezTo>
                    <a:pt x="176" y="195"/>
                    <a:pt x="151" y="203"/>
                    <a:pt x="141" y="203"/>
                  </a:cubicBezTo>
                  <a:cubicBezTo>
                    <a:pt x="131" y="203"/>
                    <a:pt x="135" y="197"/>
                    <a:pt x="126" y="197"/>
                  </a:cubicBezTo>
                  <a:cubicBezTo>
                    <a:pt x="113" y="197"/>
                    <a:pt x="104" y="197"/>
                    <a:pt x="93" y="197"/>
                  </a:cubicBezTo>
                  <a:cubicBezTo>
                    <a:pt x="89" y="197"/>
                    <a:pt x="86" y="201"/>
                    <a:pt x="80" y="201"/>
                  </a:cubicBezTo>
                  <a:cubicBezTo>
                    <a:pt x="65" y="201"/>
                    <a:pt x="53" y="197"/>
                    <a:pt x="38" y="192"/>
                  </a:cubicBezTo>
                  <a:cubicBezTo>
                    <a:pt x="37" y="194"/>
                    <a:pt x="35" y="197"/>
                    <a:pt x="33" y="197"/>
                  </a:cubicBezTo>
                  <a:cubicBezTo>
                    <a:pt x="29" y="197"/>
                    <a:pt x="28" y="194"/>
                    <a:pt x="28" y="193"/>
                  </a:cubicBezTo>
                  <a:cubicBezTo>
                    <a:pt x="28" y="176"/>
                    <a:pt x="51" y="182"/>
                    <a:pt x="60" y="176"/>
                  </a:cubicBezTo>
                  <a:cubicBezTo>
                    <a:pt x="55" y="172"/>
                    <a:pt x="46" y="170"/>
                    <a:pt x="46" y="162"/>
                  </a:cubicBezTo>
                  <a:cubicBezTo>
                    <a:pt x="46" y="156"/>
                    <a:pt x="52" y="158"/>
                    <a:pt x="57" y="158"/>
                  </a:cubicBezTo>
                  <a:cubicBezTo>
                    <a:pt x="71" y="158"/>
                    <a:pt x="76" y="165"/>
                    <a:pt x="84" y="170"/>
                  </a:cubicBezTo>
                  <a:cubicBezTo>
                    <a:pt x="92" y="170"/>
                    <a:pt x="92" y="170"/>
                    <a:pt x="92" y="170"/>
                  </a:cubicBezTo>
                  <a:cubicBezTo>
                    <a:pt x="86" y="164"/>
                    <a:pt x="72" y="159"/>
                    <a:pt x="72" y="148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3" y="149"/>
                    <a:pt x="63" y="149"/>
                    <a:pt x="61" y="151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55" y="146"/>
                    <a:pt x="55" y="146"/>
                    <a:pt x="55" y="146"/>
                  </a:cubicBezTo>
                  <a:cubicBezTo>
                    <a:pt x="58" y="138"/>
                    <a:pt x="61" y="134"/>
                    <a:pt x="68" y="131"/>
                  </a:cubicBezTo>
                  <a:cubicBezTo>
                    <a:pt x="79" y="128"/>
                    <a:pt x="92" y="132"/>
                    <a:pt x="92" y="119"/>
                  </a:cubicBezTo>
                  <a:cubicBezTo>
                    <a:pt x="92" y="105"/>
                    <a:pt x="62" y="105"/>
                    <a:pt x="62" y="97"/>
                  </a:cubicBezTo>
                  <a:cubicBezTo>
                    <a:pt x="62" y="93"/>
                    <a:pt x="69" y="94"/>
                    <a:pt x="73" y="94"/>
                  </a:cubicBezTo>
                  <a:cubicBezTo>
                    <a:pt x="68" y="94"/>
                    <a:pt x="67" y="92"/>
                    <a:pt x="67" y="89"/>
                  </a:cubicBezTo>
                  <a:cubicBezTo>
                    <a:pt x="69" y="88"/>
                    <a:pt x="71" y="89"/>
                    <a:pt x="73" y="89"/>
                  </a:cubicBezTo>
                  <a:cubicBezTo>
                    <a:pt x="78" y="89"/>
                    <a:pt x="88" y="87"/>
                    <a:pt x="97" y="90"/>
                  </a:cubicBezTo>
                  <a:cubicBezTo>
                    <a:pt x="108" y="93"/>
                    <a:pt x="112" y="106"/>
                    <a:pt x="124" y="104"/>
                  </a:cubicBezTo>
                  <a:cubicBezTo>
                    <a:pt x="122" y="102"/>
                    <a:pt x="108" y="93"/>
                    <a:pt x="108" y="91"/>
                  </a:cubicBezTo>
                  <a:cubicBezTo>
                    <a:pt x="108" y="89"/>
                    <a:pt x="110" y="88"/>
                    <a:pt x="111" y="86"/>
                  </a:cubicBezTo>
                  <a:cubicBezTo>
                    <a:pt x="133" y="86"/>
                    <a:pt x="133" y="86"/>
                    <a:pt x="133" y="86"/>
                  </a:cubicBezTo>
                  <a:cubicBezTo>
                    <a:pt x="141" y="83"/>
                    <a:pt x="149" y="81"/>
                    <a:pt x="154" y="74"/>
                  </a:cubicBezTo>
                  <a:cubicBezTo>
                    <a:pt x="147" y="74"/>
                    <a:pt x="147" y="74"/>
                    <a:pt x="147" y="74"/>
                  </a:cubicBezTo>
                  <a:cubicBezTo>
                    <a:pt x="138" y="81"/>
                    <a:pt x="128" y="84"/>
                    <a:pt x="114" y="84"/>
                  </a:cubicBezTo>
                  <a:cubicBezTo>
                    <a:pt x="106" y="84"/>
                    <a:pt x="103" y="81"/>
                    <a:pt x="99" y="81"/>
                  </a:cubicBezTo>
                  <a:cubicBezTo>
                    <a:pt x="95" y="81"/>
                    <a:pt x="93" y="85"/>
                    <a:pt x="90" y="85"/>
                  </a:cubicBezTo>
                  <a:cubicBezTo>
                    <a:pt x="81" y="85"/>
                    <a:pt x="70" y="82"/>
                    <a:pt x="72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3" y="78"/>
                    <a:pt x="61" y="81"/>
                    <a:pt x="57" y="81"/>
                  </a:cubicBezTo>
                  <a:cubicBezTo>
                    <a:pt x="48" y="81"/>
                    <a:pt x="36" y="75"/>
                    <a:pt x="33" y="71"/>
                  </a:cubicBezTo>
                  <a:cubicBezTo>
                    <a:pt x="36" y="69"/>
                    <a:pt x="39" y="67"/>
                    <a:pt x="44" y="67"/>
                  </a:cubicBezTo>
                  <a:cubicBezTo>
                    <a:pt x="36" y="67"/>
                    <a:pt x="27" y="66"/>
                    <a:pt x="24" y="67"/>
                  </a:cubicBezTo>
                  <a:cubicBezTo>
                    <a:pt x="29" y="55"/>
                    <a:pt x="40" y="56"/>
                    <a:pt x="51" y="53"/>
                  </a:cubicBezTo>
                  <a:cubicBezTo>
                    <a:pt x="47" y="52"/>
                    <a:pt x="46" y="52"/>
                    <a:pt x="42" y="52"/>
                  </a:cubicBezTo>
                  <a:cubicBezTo>
                    <a:pt x="33" y="52"/>
                    <a:pt x="33" y="60"/>
                    <a:pt x="25" y="60"/>
                  </a:cubicBezTo>
                  <a:cubicBezTo>
                    <a:pt x="22" y="60"/>
                    <a:pt x="18" y="57"/>
                    <a:pt x="17" y="56"/>
                  </a:cubicBezTo>
                  <a:cubicBezTo>
                    <a:pt x="21" y="52"/>
                    <a:pt x="24" y="51"/>
                    <a:pt x="29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3" y="50"/>
                    <a:pt x="11" y="51"/>
                    <a:pt x="9" y="52"/>
                  </a:cubicBezTo>
                  <a:cubicBezTo>
                    <a:pt x="7" y="52"/>
                    <a:pt x="2" y="52"/>
                    <a:pt x="0" y="52"/>
                  </a:cubicBezTo>
                  <a:cubicBezTo>
                    <a:pt x="2" y="41"/>
                    <a:pt x="31" y="36"/>
                    <a:pt x="44" y="36"/>
                  </a:cubicBezTo>
                  <a:cubicBezTo>
                    <a:pt x="49" y="36"/>
                    <a:pt x="52" y="36"/>
                    <a:pt x="53" y="36"/>
                  </a:cubicBezTo>
                  <a:cubicBezTo>
                    <a:pt x="55" y="36"/>
                    <a:pt x="57" y="34"/>
                    <a:pt x="57" y="32"/>
                  </a:cubicBezTo>
                  <a:cubicBezTo>
                    <a:pt x="71" y="32"/>
                    <a:pt x="65" y="22"/>
                    <a:pt x="74" y="22"/>
                  </a:cubicBezTo>
                  <a:cubicBezTo>
                    <a:pt x="83" y="22"/>
                    <a:pt x="100" y="31"/>
                    <a:pt x="104" y="32"/>
                  </a:cubicBezTo>
                  <a:cubicBezTo>
                    <a:pt x="108" y="22"/>
                    <a:pt x="113" y="12"/>
                    <a:pt x="126" y="12"/>
                  </a:cubicBezTo>
                  <a:cubicBezTo>
                    <a:pt x="134" y="12"/>
                    <a:pt x="129" y="16"/>
                    <a:pt x="135" y="11"/>
                  </a:cubicBezTo>
                  <a:cubicBezTo>
                    <a:pt x="137" y="7"/>
                    <a:pt x="141" y="6"/>
                    <a:pt x="145" y="6"/>
                  </a:cubicBezTo>
                  <a:cubicBezTo>
                    <a:pt x="168" y="6"/>
                    <a:pt x="173" y="6"/>
                    <a:pt x="196" y="6"/>
                  </a:cubicBezTo>
                  <a:cubicBezTo>
                    <a:pt x="197" y="4"/>
                    <a:pt x="199" y="3"/>
                    <a:pt x="201" y="3"/>
                  </a:cubicBezTo>
                  <a:cubicBezTo>
                    <a:pt x="209" y="3"/>
                    <a:pt x="211" y="8"/>
                    <a:pt x="218" y="8"/>
                  </a:cubicBezTo>
                  <a:cubicBezTo>
                    <a:pt x="224" y="8"/>
                    <a:pt x="226" y="0"/>
                    <a:pt x="232" y="0"/>
                  </a:cubicBezTo>
                  <a:cubicBezTo>
                    <a:pt x="239" y="0"/>
                    <a:pt x="241" y="3"/>
                    <a:pt x="245" y="3"/>
                  </a:cubicBezTo>
                  <a:cubicBezTo>
                    <a:pt x="250" y="3"/>
                    <a:pt x="253" y="3"/>
                    <a:pt x="258" y="3"/>
                  </a:cubicBezTo>
                  <a:cubicBezTo>
                    <a:pt x="268" y="3"/>
                    <a:pt x="306" y="2"/>
                    <a:pt x="315" y="1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88"/>
            <p:cNvSpPr>
              <a:spLocks/>
            </p:cNvSpPr>
            <p:nvPr/>
          </p:nvSpPr>
          <p:spPr bwMode="auto">
            <a:xfrm>
              <a:off x="3170238" y="960438"/>
              <a:ext cx="1006475" cy="765175"/>
            </a:xfrm>
            <a:custGeom>
              <a:avLst/>
              <a:gdLst/>
              <a:ahLst/>
              <a:cxnLst>
                <a:cxn ang="0">
                  <a:pos x="280" y="372"/>
                </a:cxn>
                <a:cxn ang="0">
                  <a:pos x="267" y="360"/>
                </a:cxn>
                <a:cxn ang="0">
                  <a:pos x="228" y="336"/>
                </a:cxn>
                <a:cxn ang="0">
                  <a:pos x="215" y="302"/>
                </a:cxn>
                <a:cxn ang="0">
                  <a:pos x="109" y="219"/>
                </a:cxn>
                <a:cxn ang="0">
                  <a:pos x="73" y="223"/>
                </a:cxn>
                <a:cxn ang="0">
                  <a:pos x="43" y="217"/>
                </a:cxn>
                <a:cxn ang="0">
                  <a:pos x="19" y="202"/>
                </a:cxn>
                <a:cxn ang="0">
                  <a:pos x="51" y="190"/>
                </a:cxn>
                <a:cxn ang="0">
                  <a:pos x="64" y="180"/>
                </a:cxn>
                <a:cxn ang="0">
                  <a:pos x="0" y="166"/>
                </a:cxn>
                <a:cxn ang="0">
                  <a:pos x="84" y="141"/>
                </a:cxn>
                <a:cxn ang="0">
                  <a:pos x="72" y="102"/>
                </a:cxn>
                <a:cxn ang="0">
                  <a:pos x="144" y="59"/>
                </a:cxn>
                <a:cxn ang="0">
                  <a:pos x="237" y="56"/>
                </a:cxn>
                <a:cxn ang="0">
                  <a:pos x="260" y="53"/>
                </a:cxn>
                <a:cxn ang="0">
                  <a:pos x="274" y="38"/>
                </a:cxn>
                <a:cxn ang="0">
                  <a:pos x="309" y="36"/>
                </a:cxn>
                <a:cxn ang="0">
                  <a:pos x="355" y="15"/>
                </a:cxn>
                <a:cxn ang="0">
                  <a:pos x="391" y="13"/>
                </a:cxn>
                <a:cxn ang="0">
                  <a:pos x="534" y="0"/>
                </a:cxn>
                <a:cxn ang="0">
                  <a:pos x="594" y="48"/>
                </a:cxn>
                <a:cxn ang="0">
                  <a:pos x="570" y="75"/>
                </a:cxn>
                <a:cxn ang="0">
                  <a:pos x="603" y="102"/>
                </a:cxn>
                <a:cxn ang="0">
                  <a:pos x="684" y="66"/>
                </a:cxn>
                <a:cxn ang="0">
                  <a:pos x="730" y="51"/>
                </a:cxn>
                <a:cxn ang="0">
                  <a:pos x="702" y="94"/>
                </a:cxn>
                <a:cxn ang="0">
                  <a:pos x="691" y="114"/>
                </a:cxn>
                <a:cxn ang="0">
                  <a:pos x="654" y="150"/>
                </a:cxn>
                <a:cxn ang="0">
                  <a:pos x="677" y="178"/>
                </a:cxn>
                <a:cxn ang="0">
                  <a:pos x="657" y="202"/>
                </a:cxn>
                <a:cxn ang="0">
                  <a:pos x="669" y="236"/>
                </a:cxn>
                <a:cxn ang="0">
                  <a:pos x="673" y="260"/>
                </a:cxn>
                <a:cxn ang="0">
                  <a:pos x="633" y="295"/>
                </a:cxn>
                <a:cxn ang="0">
                  <a:pos x="637" y="305"/>
                </a:cxn>
                <a:cxn ang="0">
                  <a:pos x="601" y="297"/>
                </a:cxn>
                <a:cxn ang="0">
                  <a:pos x="633" y="358"/>
                </a:cxn>
                <a:cxn ang="0">
                  <a:pos x="596" y="347"/>
                </a:cxn>
                <a:cxn ang="0">
                  <a:pos x="616" y="375"/>
                </a:cxn>
                <a:cxn ang="0">
                  <a:pos x="518" y="408"/>
                </a:cxn>
                <a:cxn ang="0">
                  <a:pos x="483" y="445"/>
                </a:cxn>
                <a:cxn ang="0">
                  <a:pos x="443" y="449"/>
                </a:cxn>
                <a:cxn ang="0">
                  <a:pos x="402" y="485"/>
                </a:cxn>
                <a:cxn ang="0">
                  <a:pos x="384" y="523"/>
                </a:cxn>
                <a:cxn ang="0">
                  <a:pos x="362" y="571"/>
                </a:cxn>
                <a:cxn ang="0">
                  <a:pos x="313" y="560"/>
                </a:cxn>
                <a:cxn ang="0">
                  <a:pos x="270" y="499"/>
                </a:cxn>
                <a:cxn ang="0">
                  <a:pos x="256" y="475"/>
                </a:cxn>
                <a:cxn ang="0">
                  <a:pos x="237" y="438"/>
                </a:cxn>
                <a:cxn ang="0">
                  <a:pos x="255" y="403"/>
                </a:cxn>
              </a:cxnLst>
              <a:rect l="0" t="0" r="r" b="b"/>
              <a:pathLst>
                <a:path w="756" h="575">
                  <a:moveTo>
                    <a:pt x="255" y="403"/>
                  </a:moveTo>
                  <a:cubicBezTo>
                    <a:pt x="261" y="400"/>
                    <a:pt x="261" y="400"/>
                    <a:pt x="267" y="402"/>
                  </a:cubicBezTo>
                  <a:cubicBezTo>
                    <a:pt x="270" y="389"/>
                    <a:pt x="276" y="385"/>
                    <a:pt x="280" y="372"/>
                  </a:cubicBezTo>
                  <a:cubicBezTo>
                    <a:pt x="266" y="368"/>
                    <a:pt x="234" y="366"/>
                    <a:pt x="233" y="353"/>
                  </a:cubicBezTo>
                  <a:cubicBezTo>
                    <a:pt x="237" y="352"/>
                    <a:pt x="236" y="353"/>
                    <a:pt x="240" y="353"/>
                  </a:cubicBezTo>
                  <a:cubicBezTo>
                    <a:pt x="250" y="353"/>
                    <a:pt x="256" y="360"/>
                    <a:pt x="267" y="360"/>
                  </a:cubicBezTo>
                  <a:cubicBezTo>
                    <a:pt x="271" y="360"/>
                    <a:pt x="271" y="356"/>
                    <a:pt x="271" y="353"/>
                  </a:cubicBezTo>
                  <a:cubicBezTo>
                    <a:pt x="258" y="349"/>
                    <a:pt x="254" y="328"/>
                    <a:pt x="239" y="328"/>
                  </a:cubicBezTo>
                  <a:cubicBezTo>
                    <a:pt x="235" y="328"/>
                    <a:pt x="234" y="336"/>
                    <a:pt x="228" y="336"/>
                  </a:cubicBezTo>
                  <a:cubicBezTo>
                    <a:pt x="220" y="336"/>
                    <a:pt x="216" y="335"/>
                    <a:pt x="216" y="328"/>
                  </a:cubicBezTo>
                  <a:cubicBezTo>
                    <a:pt x="216" y="318"/>
                    <a:pt x="226" y="319"/>
                    <a:pt x="226" y="309"/>
                  </a:cubicBezTo>
                  <a:cubicBezTo>
                    <a:pt x="226" y="303"/>
                    <a:pt x="219" y="302"/>
                    <a:pt x="215" y="302"/>
                  </a:cubicBezTo>
                  <a:cubicBezTo>
                    <a:pt x="215" y="295"/>
                    <a:pt x="215" y="295"/>
                    <a:pt x="215" y="295"/>
                  </a:cubicBezTo>
                  <a:cubicBezTo>
                    <a:pt x="203" y="257"/>
                    <a:pt x="172" y="219"/>
                    <a:pt x="122" y="219"/>
                  </a:cubicBezTo>
                  <a:cubicBezTo>
                    <a:pt x="115" y="219"/>
                    <a:pt x="113" y="219"/>
                    <a:pt x="109" y="219"/>
                  </a:cubicBezTo>
                  <a:cubicBezTo>
                    <a:pt x="103" y="219"/>
                    <a:pt x="101" y="224"/>
                    <a:pt x="95" y="224"/>
                  </a:cubicBezTo>
                  <a:cubicBezTo>
                    <a:pt x="91" y="224"/>
                    <a:pt x="87" y="221"/>
                    <a:pt x="82" y="221"/>
                  </a:cubicBezTo>
                  <a:cubicBezTo>
                    <a:pt x="77" y="221"/>
                    <a:pt x="75" y="222"/>
                    <a:pt x="73" y="223"/>
                  </a:cubicBezTo>
                  <a:cubicBezTo>
                    <a:pt x="74" y="224"/>
                    <a:pt x="76" y="226"/>
                    <a:pt x="77" y="226"/>
                  </a:cubicBezTo>
                  <a:cubicBezTo>
                    <a:pt x="75" y="229"/>
                    <a:pt x="75" y="228"/>
                    <a:pt x="72" y="228"/>
                  </a:cubicBezTo>
                  <a:cubicBezTo>
                    <a:pt x="62" y="228"/>
                    <a:pt x="48" y="224"/>
                    <a:pt x="43" y="217"/>
                  </a:cubicBezTo>
                  <a:cubicBezTo>
                    <a:pt x="47" y="214"/>
                    <a:pt x="50" y="214"/>
                    <a:pt x="52" y="210"/>
                  </a:cubicBezTo>
                  <a:cubicBezTo>
                    <a:pt x="45" y="207"/>
                    <a:pt x="39" y="202"/>
                    <a:pt x="34" y="202"/>
                  </a:cubicBezTo>
                  <a:cubicBezTo>
                    <a:pt x="24" y="202"/>
                    <a:pt x="27" y="206"/>
                    <a:pt x="19" y="202"/>
                  </a:cubicBezTo>
                  <a:cubicBezTo>
                    <a:pt x="19" y="196"/>
                    <a:pt x="28" y="194"/>
                    <a:pt x="32" y="194"/>
                  </a:cubicBezTo>
                  <a:cubicBezTo>
                    <a:pt x="37" y="194"/>
                    <a:pt x="40" y="194"/>
                    <a:pt x="43" y="194"/>
                  </a:cubicBezTo>
                  <a:cubicBezTo>
                    <a:pt x="47" y="194"/>
                    <a:pt x="49" y="193"/>
                    <a:pt x="51" y="190"/>
                  </a:cubicBezTo>
                  <a:cubicBezTo>
                    <a:pt x="76" y="190"/>
                    <a:pt x="76" y="190"/>
                    <a:pt x="76" y="190"/>
                  </a:cubicBezTo>
                  <a:cubicBezTo>
                    <a:pt x="80" y="187"/>
                    <a:pt x="80" y="185"/>
                    <a:pt x="82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63" y="183"/>
                    <a:pt x="62" y="185"/>
                    <a:pt x="60" y="185"/>
                  </a:cubicBezTo>
                  <a:cubicBezTo>
                    <a:pt x="53" y="185"/>
                    <a:pt x="50" y="185"/>
                    <a:pt x="44" y="185"/>
                  </a:cubicBezTo>
                  <a:cubicBezTo>
                    <a:pt x="42" y="185"/>
                    <a:pt x="0" y="173"/>
                    <a:pt x="0" y="166"/>
                  </a:cubicBezTo>
                  <a:cubicBezTo>
                    <a:pt x="0" y="152"/>
                    <a:pt x="16" y="157"/>
                    <a:pt x="25" y="154"/>
                  </a:cubicBezTo>
                  <a:cubicBezTo>
                    <a:pt x="33" y="151"/>
                    <a:pt x="38" y="146"/>
                    <a:pt x="46" y="144"/>
                  </a:cubicBezTo>
                  <a:cubicBezTo>
                    <a:pt x="58" y="140"/>
                    <a:pt x="74" y="146"/>
                    <a:pt x="84" y="141"/>
                  </a:cubicBezTo>
                  <a:cubicBezTo>
                    <a:pt x="91" y="136"/>
                    <a:pt x="96" y="128"/>
                    <a:pt x="96" y="117"/>
                  </a:cubicBezTo>
                  <a:cubicBezTo>
                    <a:pt x="88" y="116"/>
                    <a:pt x="63" y="117"/>
                    <a:pt x="63" y="109"/>
                  </a:cubicBezTo>
                  <a:cubicBezTo>
                    <a:pt x="63" y="105"/>
                    <a:pt x="69" y="102"/>
                    <a:pt x="72" y="102"/>
                  </a:cubicBezTo>
                  <a:cubicBezTo>
                    <a:pt x="87" y="97"/>
                    <a:pt x="106" y="86"/>
                    <a:pt x="115" y="78"/>
                  </a:cubicBezTo>
                  <a:cubicBezTo>
                    <a:pt x="119" y="80"/>
                    <a:pt x="122" y="81"/>
                    <a:pt x="127" y="81"/>
                  </a:cubicBezTo>
                  <a:cubicBezTo>
                    <a:pt x="142" y="81"/>
                    <a:pt x="130" y="61"/>
                    <a:pt x="144" y="59"/>
                  </a:cubicBezTo>
                  <a:cubicBezTo>
                    <a:pt x="162" y="57"/>
                    <a:pt x="169" y="52"/>
                    <a:pt x="185" y="52"/>
                  </a:cubicBezTo>
                  <a:cubicBezTo>
                    <a:pt x="198" y="49"/>
                    <a:pt x="206" y="42"/>
                    <a:pt x="218" y="42"/>
                  </a:cubicBezTo>
                  <a:cubicBezTo>
                    <a:pt x="226" y="42"/>
                    <a:pt x="229" y="56"/>
                    <a:pt x="237" y="56"/>
                  </a:cubicBezTo>
                  <a:cubicBezTo>
                    <a:pt x="237" y="52"/>
                    <a:pt x="235" y="50"/>
                    <a:pt x="235" y="47"/>
                  </a:cubicBezTo>
                  <a:cubicBezTo>
                    <a:pt x="239" y="42"/>
                    <a:pt x="239" y="42"/>
                    <a:pt x="239" y="42"/>
                  </a:cubicBezTo>
                  <a:cubicBezTo>
                    <a:pt x="244" y="51"/>
                    <a:pt x="252" y="50"/>
                    <a:pt x="260" y="53"/>
                  </a:cubicBezTo>
                  <a:cubicBezTo>
                    <a:pt x="262" y="53"/>
                    <a:pt x="267" y="53"/>
                    <a:pt x="267" y="53"/>
                  </a:cubicBezTo>
                  <a:cubicBezTo>
                    <a:pt x="266" y="50"/>
                    <a:pt x="263" y="47"/>
                    <a:pt x="263" y="44"/>
                  </a:cubicBezTo>
                  <a:cubicBezTo>
                    <a:pt x="263" y="38"/>
                    <a:pt x="270" y="38"/>
                    <a:pt x="274" y="38"/>
                  </a:cubicBezTo>
                  <a:cubicBezTo>
                    <a:pt x="293" y="38"/>
                    <a:pt x="303" y="48"/>
                    <a:pt x="314" y="53"/>
                  </a:cubicBezTo>
                  <a:cubicBezTo>
                    <a:pt x="334" y="53"/>
                    <a:pt x="334" y="53"/>
                    <a:pt x="334" y="53"/>
                  </a:cubicBezTo>
                  <a:cubicBezTo>
                    <a:pt x="327" y="50"/>
                    <a:pt x="309" y="44"/>
                    <a:pt x="309" y="36"/>
                  </a:cubicBezTo>
                  <a:cubicBezTo>
                    <a:pt x="309" y="29"/>
                    <a:pt x="322" y="31"/>
                    <a:pt x="326" y="30"/>
                  </a:cubicBezTo>
                  <a:cubicBezTo>
                    <a:pt x="323" y="27"/>
                    <a:pt x="320" y="27"/>
                    <a:pt x="318" y="24"/>
                  </a:cubicBezTo>
                  <a:cubicBezTo>
                    <a:pt x="330" y="18"/>
                    <a:pt x="341" y="15"/>
                    <a:pt x="355" y="15"/>
                  </a:cubicBezTo>
                  <a:cubicBezTo>
                    <a:pt x="366" y="15"/>
                    <a:pt x="373" y="15"/>
                    <a:pt x="382" y="18"/>
                  </a:cubicBezTo>
                  <a:cubicBezTo>
                    <a:pt x="391" y="18"/>
                    <a:pt x="391" y="18"/>
                    <a:pt x="391" y="18"/>
                  </a:cubicBezTo>
                  <a:cubicBezTo>
                    <a:pt x="391" y="13"/>
                    <a:pt x="391" y="13"/>
                    <a:pt x="391" y="13"/>
                  </a:cubicBezTo>
                  <a:cubicBezTo>
                    <a:pt x="398" y="12"/>
                    <a:pt x="402" y="13"/>
                    <a:pt x="409" y="13"/>
                  </a:cubicBezTo>
                  <a:cubicBezTo>
                    <a:pt x="430" y="13"/>
                    <a:pt x="447" y="0"/>
                    <a:pt x="470" y="0"/>
                  </a:cubicBezTo>
                  <a:cubicBezTo>
                    <a:pt x="495" y="0"/>
                    <a:pt x="512" y="0"/>
                    <a:pt x="534" y="0"/>
                  </a:cubicBezTo>
                  <a:cubicBezTo>
                    <a:pt x="560" y="0"/>
                    <a:pt x="579" y="17"/>
                    <a:pt x="600" y="26"/>
                  </a:cubicBezTo>
                  <a:cubicBezTo>
                    <a:pt x="612" y="31"/>
                    <a:pt x="627" y="28"/>
                    <a:pt x="638" y="30"/>
                  </a:cubicBezTo>
                  <a:cubicBezTo>
                    <a:pt x="636" y="46"/>
                    <a:pt x="606" y="44"/>
                    <a:pt x="594" y="48"/>
                  </a:cubicBezTo>
                  <a:cubicBezTo>
                    <a:pt x="497" y="53"/>
                    <a:pt x="497" y="53"/>
                    <a:pt x="497" y="53"/>
                  </a:cubicBezTo>
                  <a:cubicBezTo>
                    <a:pt x="505" y="59"/>
                    <a:pt x="579" y="50"/>
                    <a:pt x="587" y="53"/>
                  </a:cubicBezTo>
                  <a:cubicBezTo>
                    <a:pt x="586" y="57"/>
                    <a:pt x="567" y="75"/>
                    <a:pt x="570" y="75"/>
                  </a:cubicBezTo>
                  <a:cubicBezTo>
                    <a:pt x="581" y="75"/>
                    <a:pt x="607" y="50"/>
                    <a:pt x="622" y="50"/>
                  </a:cubicBezTo>
                  <a:cubicBezTo>
                    <a:pt x="630" y="50"/>
                    <a:pt x="633" y="57"/>
                    <a:pt x="633" y="64"/>
                  </a:cubicBezTo>
                  <a:cubicBezTo>
                    <a:pt x="633" y="67"/>
                    <a:pt x="605" y="97"/>
                    <a:pt x="603" y="102"/>
                  </a:cubicBezTo>
                  <a:cubicBezTo>
                    <a:pt x="615" y="99"/>
                    <a:pt x="637" y="70"/>
                    <a:pt x="644" y="64"/>
                  </a:cubicBezTo>
                  <a:cubicBezTo>
                    <a:pt x="655" y="64"/>
                    <a:pt x="674" y="64"/>
                    <a:pt x="674" y="64"/>
                  </a:cubicBezTo>
                  <a:cubicBezTo>
                    <a:pt x="674" y="64"/>
                    <a:pt x="682" y="66"/>
                    <a:pt x="684" y="66"/>
                  </a:cubicBezTo>
                  <a:cubicBezTo>
                    <a:pt x="692" y="63"/>
                    <a:pt x="693" y="60"/>
                    <a:pt x="700" y="57"/>
                  </a:cubicBezTo>
                  <a:cubicBezTo>
                    <a:pt x="721" y="57"/>
                    <a:pt x="721" y="57"/>
                    <a:pt x="721" y="57"/>
                  </a:cubicBezTo>
                  <a:cubicBezTo>
                    <a:pt x="723" y="52"/>
                    <a:pt x="726" y="51"/>
                    <a:pt x="730" y="51"/>
                  </a:cubicBezTo>
                  <a:cubicBezTo>
                    <a:pt x="736" y="51"/>
                    <a:pt x="756" y="61"/>
                    <a:pt x="756" y="67"/>
                  </a:cubicBezTo>
                  <a:cubicBezTo>
                    <a:pt x="756" y="72"/>
                    <a:pt x="748" y="76"/>
                    <a:pt x="745" y="77"/>
                  </a:cubicBezTo>
                  <a:cubicBezTo>
                    <a:pt x="731" y="82"/>
                    <a:pt x="722" y="94"/>
                    <a:pt x="702" y="94"/>
                  </a:cubicBezTo>
                  <a:cubicBezTo>
                    <a:pt x="707" y="97"/>
                    <a:pt x="708" y="97"/>
                    <a:pt x="711" y="94"/>
                  </a:cubicBezTo>
                  <a:cubicBezTo>
                    <a:pt x="711" y="107"/>
                    <a:pt x="699" y="107"/>
                    <a:pt x="691" y="109"/>
                  </a:cubicBezTo>
                  <a:cubicBezTo>
                    <a:pt x="694" y="115"/>
                    <a:pt x="691" y="110"/>
                    <a:pt x="691" y="114"/>
                  </a:cubicBezTo>
                  <a:cubicBezTo>
                    <a:pt x="691" y="121"/>
                    <a:pt x="680" y="123"/>
                    <a:pt x="671" y="125"/>
                  </a:cubicBezTo>
                  <a:cubicBezTo>
                    <a:pt x="672" y="130"/>
                    <a:pt x="671" y="130"/>
                    <a:pt x="671" y="132"/>
                  </a:cubicBezTo>
                  <a:cubicBezTo>
                    <a:pt x="671" y="141"/>
                    <a:pt x="662" y="144"/>
                    <a:pt x="654" y="150"/>
                  </a:cubicBezTo>
                  <a:cubicBezTo>
                    <a:pt x="648" y="154"/>
                    <a:pt x="649" y="165"/>
                    <a:pt x="646" y="169"/>
                  </a:cubicBezTo>
                  <a:cubicBezTo>
                    <a:pt x="651" y="172"/>
                    <a:pt x="655" y="169"/>
                    <a:pt x="659" y="169"/>
                  </a:cubicBezTo>
                  <a:cubicBezTo>
                    <a:pt x="667" y="169"/>
                    <a:pt x="673" y="174"/>
                    <a:pt x="677" y="178"/>
                  </a:cubicBezTo>
                  <a:cubicBezTo>
                    <a:pt x="675" y="179"/>
                    <a:pt x="672" y="180"/>
                    <a:pt x="669" y="180"/>
                  </a:cubicBezTo>
                  <a:cubicBezTo>
                    <a:pt x="671" y="187"/>
                    <a:pt x="688" y="185"/>
                    <a:pt x="688" y="196"/>
                  </a:cubicBezTo>
                  <a:cubicBezTo>
                    <a:pt x="688" y="206"/>
                    <a:pt x="665" y="202"/>
                    <a:pt x="657" y="202"/>
                  </a:cubicBezTo>
                  <a:cubicBezTo>
                    <a:pt x="652" y="202"/>
                    <a:pt x="648" y="206"/>
                    <a:pt x="648" y="209"/>
                  </a:cubicBezTo>
                  <a:cubicBezTo>
                    <a:pt x="648" y="217"/>
                    <a:pt x="656" y="217"/>
                    <a:pt x="663" y="217"/>
                  </a:cubicBezTo>
                  <a:cubicBezTo>
                    <a:pt x="663" y="226"/>
                    <a:pt x="669" y="229"/>
                    <a:pt x="669" y="236"/>
                  </a:cubicBezTo>
                  <a:cubicBezTo>
                    <a:pt x="669" y="239"/>
                    <a:pt x="667" y="243"/>
                    <a:pt x="669" y="245"/>
                  </a:cubicBezTo>
                  <a:cubicBezTo>
                    <a:pt x="662" y="245"/>
                    <a:pt x="655" y="245"/>
                    <a:pt x="655" y="251"/>
                  </a:cubicBezTo>
                  <a:cubicBezTo>
                    <a:pt x="655" y="258"/>
                    <a:pt x="667" y="258"/>
                    <a:pt x="673" y="260"/>
                  </a:cubicBezTo>
                  <a:cubicBezTo>
                    <a:pt x="670" y="267"/>
                    <a:pt x="661" y="271"/>
                    <a:pt x="653" y="272"/>
                  </a:cubicBezTo>
                  <a:cubicBezTo>
                    <a:pt x="653" y="275"/>
                    <a:pt x="655" y="277"/>
                    <a:pt x="657" y="278"/>
                  </a:cubicBezTo>
                  <a:cubicBezTo>
                    <a:pt x="654" y="292"/>
                    <a:pt x="637" y="286"/>
                    <a:pt x="633" y="295"/>
                  </a:cubicBezTo>
                  <a:cubicBezTo>
                    <a:pt x="628" y="292"/>
                    <a:pt x="623" y="290"/>
                    <a:pt x="620" y="285"/>
                  </a:cubicBezTo>
                  <a:cubicBezTo>
                    <a:pt x="613" y="285"/>
                    <a:pt x="613" y="285"/>
                    <a:pt x="613" y="285"/>
                  </a:cubicBezTo>
                  <a:cubicBezTo>
                    <a:pt x="618" y="297"/>
                    <a:pt x="637" y="293"/>
                    <a:pt x="637" y="305"/>
                  </a:cubicBezTo>
                  <a:cubicBezTo>
                    <a:pt x="637" y="310"/>
                    <a:pt x="636" y="317"/>
                    <a:pt x="631" y="317"/>
                  </a:cubicBezTo>
                  <a:cubicBezTo>
                    <a:pt x="623" y="317"/>
                    <a:pt x="609" y="306"/>
                    <a:pt x="607" y="297"/>
                  </a:cubicBezTo>
                  <a:cubicBezTo>
                    <a:pt x="603" y="298"/>
                    <a:pt x="602" y="297"/>
                    <a:pt x="601" y="297"/>
                  </a:cubicBezTo>
                  <a:cubicBezTo>
                    <a:pt x="601" y="304"/>
                    <a:pt x="601" y="304"/>
                    <a:pt x="601" y="304"/>
                  </a:cubicBezTo>
                  <a:cubicBezTo>
                    <a:pt x="617" y="320"/>
                    <a:pt x="645" y="327"/>
                    <a:pt x="645" y="352"/>
                  </a:cubicBezTo>
                  <a:cubicBezTo>
                    <a:pt x="645" y="357"/>
                    <a:pt x="638" y="358"/>
                    <a:pt x="633" y="358"/>
                  </a:cubicBezTo>
                  <a:cubicBezTo>
                    <a:pt x="612" y="358"/>
                    <a:pt x="617" y="336"/>
                    <a:pt x="599" y="336"/>
                  </a:cubicBezTo>
                  <a:cubicBezTo>
                    <a:pt x="596" y="336"/>
                    <a:pt x="594" y="337"/>
                    <a:pt x="592" y="336"/>
                  </a:cubicBezTo>
                  <a:cubicBezTo>
                    <a:pt x="592" y="342"/>
                    <a:pt x="596" y="343"/>
                    <a:pt x="596" y="347"/>
                  </a:cubicBezTo>
                  <a:cubicBezTo>
                    <a:pt x="596" y="351"/>
                    <a:pt x="589" y="352"/>
                    <a:pt x="587" y="352"/>
                  </a:cubicBezTo>
                  <a:cubicBezTo>
                    <a:pt x="587" y="366"/>
                    <a:pt x="626" y="364"/>
                    <a:pt x="635" y="367"/>
                  </a:cubicBezTo>
                  <a:cubicBezTo>
                    <a:pt x="629" y="372"/>
                    <a:pt x="624" y="373"/>
                    <a:pt x="616" y="375"/>
                  </a:cubicBezTo>
                  <a:cubicBezTo>
                    <a:pt x="602" y="380"/>
                    <a:pt x="597" y="393"/>
                    <a:pt x="584" y="397"/>
                  </a:cubicBezTo>
                  <a:cubicBezTo>
                    <a:pt x="569" y="402"/>
                    <a:pt x="556" y="400"/>
                    <a:pt x="539" y="408"/>
                  </a:cubicBezTo>
                  <a:cubicBezTo>
                    <a:pt x="518" y="408"/>
                    <a:pt x="518" y="408"/>
                    <a:pt x="518" y="408"/>
                  </a:cubicBezTo>
                  <a:cubicBezTo>
                    <a:pt x="514" y="410"/>
                    <a:pt x="510" y="412"/>
                    <a:pt x="510" y="415"/>
                  </a:cubicBezTo>
                  <a:cubicBezTo>
                    <a:pt x="498" y="423"/>
                    <a:pt x="498" y="423"/>
                    <a:pt x="498" y="423"/>
                  </a:cubicBezTo>
                  <a:cubicBezTo>
                    <a:pt x="490" y="430"/>
                    <a:pt x="490" y="438"/>
                    <a:pt x="483" y="445"/>
                  </a:cubicBezTo>
                  <a:cubicBezTo>
                    <a:pt x="474" y="454"/>
                    <a:pt x="459" y="452"/>
                    <a:pt x="450" y="458"/>
                  </a:cubicBezTo>
                  <a:cubicBezTo>
                    <a:pt x="443" y="458"/>
                    <a:pt x="443" y="458"/>
                    <a:pt x="443" y="458"/>
                  </a:cubicBezTo>
                  <a:cubicBezTo>
                    <a:pt x="443" y="449"/>
                    <a:pt x="443" y="449"/>
                    <a:pt x="443" y="449"/>
                  </a:cubicBezTo>
                  <a:cubicBezTo>
                    <a:pt x="437" y="452"/>
                    <a:pt x="438" y="457"/>
                    <a:pt x="435" y="460"/>
                  </a:cubicBezTo>
                  <a:cubicBezTo>
                    <a:pt x="425" y="470"/>
                    <a:pt x="401" y="466"/>
                    <a:pt x="401" y="480"/>
                  </a:cubicBezTo>
                  <a:cubicBezTo>
                    <a:pt x="401" y="482"/>
                    <a:pt x="402" y="483"/>
                    <a:pt x="402" y="485"/>
                  </a:cubicBezTo>
                  <a:cubicBezTo>
                    <a:pt x="401" y="486"/>
                    <a:pt x="399" y="488"/>
                    <a:pt x="399" y="490"/>
                  </a:cubicBezTo>
                  <a:cubicBezTo>
                    <a:pt x="399" y="493"/>
                    <a:pt x="405" y="495"/>
                    <a:pt x="405" y="500"/>
                  </a:cubicBezTo>
                  <a:cubicBezTo>
                    <a:pt x="405" y="515"/>
                    <a:pt x="384" y="510"/>
                    <a:pt x="384" y="523"/>
                  </a:cubicBezTo>
                  <a:cubicBezTo>
                    <a:pt x="384" y="531"/>
                    <a:pt x="383" y="543"/>
                    <a:pt x="384" y="547"/>
                  </a:cubicBezTo>
                  <a:cubicBezTo>
                    <a:pt x="374" y="552"/>
                    <a:pt x="379" y="575"/>
                    <a:pt x="367" y="575"/>
                  </a:cubicBezTo>
                  <a:cubicBezTo>
                    <a:pt x="364" y="575"/>
                    <a:pt x="363" y="573"/>
                    <a:pt x="362" y="571"/>
                  </a:cubicBezTo>
                  <a:cubicBezTo>
                    <a:pt x="356" y="571"/>
                    <a:pt x="356" y="574"/>
                    <a:pt x="353" y="574"/>
                  </a:cubicBezTo>
                  <a:cubicBezTo>
                    <a:pt x="342" y="574"/>
                    <a:pt x="343" y="554"/>
                    <a:pt x="332" y="554"/>
                  </a:cubicBezTo>
                  <a:cubicBezTo>
                    <a:pt x="326" y="554"/>
                    <a:pt x="319" y="559"/>
                    <a:pt x="313" y="560"/>
                  </a:cubicBezTo>
                  <a:cubicBezTo>
                    <a:pt x="310" y="550"/>
                    <a:pt x="306" y="553"/>
                    <a:pt x="299" y="547"/>
                  </a:cubicBezTo>
                  <a:cubicBezTo>
                    <a:pt x="296" y="546"/>
                    <a:pt x="297" y="539"/>
                    <a:pt x="296" y="539"/>
                  </a:cubicBezTo>
                  <a:cubicBezTo>
                    <a:pt x="287" y="531"/>
                    <a:pt x="270" y="512"/>
                    <a:pt x="270" y="499"/>
                  </a:cubicBezTo>
                  <a:cubicBezTo>
                    <a:pt x="270" y="493"/>
                    <a:pt x="274" y="494"/>
                    <a:pt x="277" y="490"/>
                  </a:cubicBezTo>
                  <a:cubicBezTo>
                    <a:pt x="270" y="482"/>
                    <a:pt x="268" y="493"/>
                    <a:pt x="260" y="489"/>
                  </a:cubicBezTo>
                  <a:cubicBezTo>
                    <a:pt x="259" y="487"/>
                    <a:pt x="257" y="479"/>
                    <a:pt x="256" y="475"/>
                  </a:cubicBezTo>
                  <a:cubicBezTo>
                    <a:pt x="253" y="466"/>
                    <a:pt x="241" y="461"/>
                    <a:pt x="241" y="449"/>
                  </a:cubicBezTo>
                  <a:cubicBezTo>
                    <a:pt x="241" y="445"/>
                    <a:pt x="244" y="443"/>
                    <a:pt x="246" y="438"/>
                  </a:cubicBezTo>
                  <a:cubicBezTo>
                    <a:pt x="243" y="437"/>
                    <a:pt x="240" y="436"/>
                    <a:pt x="237" y="438"/>
                  </a:cubicBezTo>
                  <a:cubicBezTo>
                    <a:pt x="237" y="428"/>
                    <a:pt x="237" y="428"/>
                    <a:pt x="237" y="428"/>
                  </a:cubicBezTo>
                  <a:cubicBezTo>
                    <a:pt x="243" y="420"/>
                    <a:pt x="246" y="411"/>
                    <a:pt x="255" y="404"/>
                  </a:cubicBezTo>
                  <a:lnTo>
                    <a:pt x="255" y="4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89"/>
            <p:cNvSpPr>
              <a:spLocks/>
            </p:cNvSpPr>
            <p:nvPr/>
          </p:nvSpPr>
          <p:spPr bwMode="auto">
            <a:xfrm>
              <a:off x="3470275" y="1443038"/>
              <a:ext cx="47625" cy="31750"/>
            </a:xfrm>
            <a:custGeom>
              <a:avLst/>
              <a:gdLst/>
              <a:ahLst/>
              <a:cxnLst>
                <a:cxn ang="0">
                  <a:pos x="9" y="24"/>
                </a:cxn>
                <a:cxn ang="0">
                  <a:pos x="0" y="9"/>
                </a:cxn>
                <a:cxn ang="0">
                  <a:pos x="10" y="0"/>
                </a:cxn>
                <a:cxn ang="0">
                  <a:pos x="36" y="16"/>
                </a:cxn>
                <a:cxn ang="0">
                  <a:pos x="19" y="24"/>
                </a:cxn>
                <a:cxn ang="0">
                  <a:pos x="9" y="24"/>
                </a:cxn>
              </a:cxnLst>
              <a:rect l="0" t="0" r="r" b="b"/>
              <a:pathLst>
                <a:path w="36" h="24">
                  <a:moveTo>
                    <a:pt x="9" y="24"/>
                  </a:moveTo>
                  <a:cubicBezTo>
                    <a:pt x="5" y="24"/>
                    <a:pt x="0" y="14"/>
                    <a:pt x="0" y="9"/>
                  </a:cubicBezTo>
                  <a:cubicBezTo>
                    <a:pt x="0" y="2"/>
                    <a:pt x="6" y="0"/>
                    <a:pt x="10" y="0"/>
                  </a:cubicBezTo>
                  <a:cubicBezTo>
                    <a:pt x="21" y="0"/>
                    <a:pt x="25" y="12"/>
                    <a:pt x="36" y="16"/>
                  </a:cubicBezTo>
                  <a:cubicBezTo>
                    <a:pt x="35" y="23"/>
                    <a:pt x="26" y="24"/>
                    <a:pt x="19" y="24"/>
                  </a:cubicBezTo>
                  <a:lnTo>
                    <a:pt x="9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90"/>
            <p:cNvSpPr>
              <a:spLocks/>
            </p:cNvSpPr>
            <p:nvPr/>
          </p:nvSpPr>
          <p:spPr bwMode="auto">
            <a:xfrm>
              <a:off x="4070350" y="1277938"/>
              <a:ext cx="26988" cy="15875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0" y="5"/>
                </a:cxn>
                <a:cxn ang="0">
                  <a:pos x="4" y="0"/>
                </a:cxn>
                <a:cxn ang="0">
                  <a:pos x="12" y="0"/>
                </a:cxn>
                <a:cxn ang="0">
                  <a:pos x="12" y="5"/>
                </a:cxn>
                <a:cxn ang="0">
                  <a:pos x="20" y="5"/>
                </a:cxn>
                <a:cxn ang="0">
                  <a:pos x="6" y="12"/>
                </a:cxn>
              </a:cxnLst>
              <a:rect l="0" t="0" r="r" b="b"/>
              <a:pathLst>
                <a:path w="20" h="12">
                  <a:moveTo>
                    <a:pt x="6" y="12"/>
                  </a:moveTo>
                  <a:cubicBezTo>
                    <a:pt x="2" y="12"/>
                    <a:pt x="0" y="8"/>
                    <a:pt x="0" y="5"/>
                  </a:cubicBezTo>
                  <a:cubicBezTo>
                    <a:pt x="0" y="3"/>
                    <a:pt x="3" y="1"/>
                    <a:pt x="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"/>
                    <a:pt x="12" y="4"/>
                    <a:pt x="12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7"/>
                    <a:pt x="10" y="12"/>
                    <a:pt x="6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91"/>
            <p:cNvSpPr>
              <a:spLocks/>
            </p:cNvSpPr>
            <p:nvPr/>
          </p:nvSpPr>
          <p:spPr bwMode="auto">
            <a:xfrm>
              <a:off x="3397250" y="1928813"/>
              <a:ext cx="109538" cy="106363"/>
            </a:xfrm>
            <a:custGeom>
              <a:avLst/>
              <a:gdLst/>
              <a:ahLst/>
              <a:cxnLst>
                <a:cxn ang="0">
                  <a:pos x="4" y="67"/>
                </a:cxn>
                <a:cxn ang="0">
                  <a:pos x="0" y="62"/>
                </a:cxn>
                <a:cxn ang="0">
                  <a:pos x="8" y="54"/>
                </a:cxn>
                <a:cxn ang="0">
                  <a:pos x="8" y="51"/>
                </a:cxn>
                <a:cxn ang="0">
                  <a:pos x="4" y="49"/>
                </a:cxn>
                <a:cxn ang="0">
                  <a:pos x="28" y="13"/>
                </a:cxn>
                <a:cxn ang="0">
                  <a:pos x="41" y="0"/>
                </a:cxn>
                <a:cxn ang="0">
                  <a:pos x="44" y="4"/>
                </a:cxn>
                <a:cxn ang="0">
                  <a:pos x="32" y="27"/>
                </a:cxn>
                <a:cxn ang="0">
                  <a:pos x="32" y="31"/>
                </a:cxn>
                <a:cxn ang="0">
                  <a:pos x="39" y="27"/>
                </a:cxn>
                <a:cxn ang="0">
                  <a:pos x="46" y="29"/>
                </a:cxn>
                <a:cxn ang="0">
                  <a:pos x="44" y="32"/>
                </a:cxn>
                <a:cxn ang="0">
                  <a:pos x="44" y="36"/>
                </a:cxn>
                <a:cxn ang="0">
                  <a:pos x="52" y="36"/>
                </a:cxn>
                <a:cxn ang="0">
                  <a:pos x="52" y="38"/>
                </a:cxn>
                <a:cxn ang="0">
                  <a:pos x="57" y="36"/>
                </a:cxn>
                <a:cxn ang="0">
                  <a:pos x="70" y="36"/>
                </a:cxn>
                <a:cxn ang="0">
                  <a:pos x="69" y="51"/>
                </a:cxn>
                <a:cxn ang="0">
                  <a:pos x="74" y="49"/>
                </a:cxn>
                <a:cxn ang="0">
                  <a:pos x="70" y="56"/>
                </a:cxn>
                <a:cxn ang="0">
                  <a:pos x="73" y="63"/>
                </a:cxn>
                <a:cxn ang="0">
                  <a:pos x="79" y="60"/>
                </a:cxn>
                <a:cxn ang="0">
                  <a:pos x="82" y="70"/>
                </a:cxn>
                <a:cxn ang="0">
                  <a:pos x="75" y="80"/>
                </a:cxn>
                <a:cxn ang="0">
                  <a:pos x="71" y="75"/>
                </a:cxn>
                <a:cxn ang="0">
                  <a:pos x="67" y="74"/>
                </a:cxn>
                <a:cxn ang="0">
                  <a:pos x="63" y="62"/>
                </a:cxn>
                <a:cxn ang="0">
                  <a:pos x="50" y="74"/>
                </a:cxn>
                <a:cxn ang="0">
                  <a:pos x="47" y="74"/>
                </a:cxn>
                <a:cxn ang="0">
                  <a:pos x="52" y="67"/>
                </a:cxn>
                <a:cxn ang="0">
                  <a:pos x="40" y="65"/>
                </a:cxn>
                <a:cxn ang="0">
                  <a:pos x="31" y="67"/>
                </a:cxn>
                <a:cxn ang="0">
                  <a:pos x="18" y="64"/>
                </a:cxn>
                <a:cxn ang="0">
                  <a:pos x="4" y="67"/>
                </a:cxn>
              </a:cxnLst>
              <a:rect l="0" t="0" r="r" b="b"/>
              <a:pathLst>
                <a:path w="82" h="80">
                  <a:moveTo>
                    <a:pt x="4" y="67"/>
                  </a:moveTo>
                  <a:cubicBezTo>
                    <a:pt x="2" y="67"/>
                    <a:pt x="0" y="64"/>
                    <a:pt x="0" y="62"/>
                  </a:cubicBezTo>
                  <a:cubicBezTo>
                    <a:pt x="0" y="61"/>
                    <a:pt x="8" y="55"/>
                    <a:pt x="8" y="54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6" y="51"/>
                    <a:pt x="5" y="51"/>
                    <a:pt x="4" y="49"/>
                  </a:cubicBezTo>
                  <a:cubicBezTo>
                    <a:pt x="17" y="43"/>
                    <a:pt x="21" y="23"/>
                    <a:pt x="28" y="13"/>
                  </a:cubicBezTo>
                  <a:cubicBezTo>
                    <a:pt x="32" y="7"/>
                    <a:pt x="34" y="0"/>
                    <a:pt x="41" y="0"/>
                  </a:cubicBezTo>
                  <a:cubicBezTo>
                    <a:pt x="43" y="0"/>
                    <a:pt x="44" y="3"/>
                    <a:pt x="44" y="4"/>
                  </a:cubicBezTo>
                  <a:cubicBezTo>
                    <a:pt x="44" y="14"/>
                    <a:pt x="35" y="19"/>
                    <a:pt x="32" y="2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6" y="30"/>
                    <a:pt x="36" y="27"/>
                    <a:pt x="39" y="27"/>
                  </a:cubicBezTo>
                  <a:cubicBezTo>
                    <a:pt x="42" y="27"/>
                    <a:pt x="44" y="28"/>
                    <a:pt x="46" y="29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8"/>
                    <a:pt x="52" y="38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2" y="37"/>
                    <a:pt x="68" y="37"/>
                    <a:pt x="70" y="36"/>
                  </a:cubicBezTo>
                  <a:cubicBezTo>
                    <a:pt x="70" y="40"/>
                    <a:pt x="69" y="44"/>
                    <a:pt x="69" y="51"/>
                  </a:cubicBezTo>
                  <a:cubicBezTo>
                    <a:pt x="70" y="50"/>
                    <a:pt x="73" y="49"/>
                    <a:pt x="74" y="49"/>
                  </a:cubicBezTo>
                  <a:cubicBezTo>
                    <a:pt x="74" y="53"/>
                    <a:pt x="70" y="54"/>
                    <a:pt x="70" y="56"/>
                  </a:cubicBezTo>
                  <a:cubicBezTo>
                    <a:pt x="70" y="58"/>
                    <a:pt x="73" y="60"/>
                    <a:pt x="73" y="63"/>
                  </a:cubicBezTo>
                  <a:cubicBezTo>
                    <a:pt x="77" y="63"/>
                    <a:pt x="76" y="62"/>
                    <a:pt x="79" y="60"/>
                  </a:cubicBezTo>
                  <a:cubicBezTo>
                    <a:pt x="79" y="66"/>
                    <a:pt x="82" y="65"/>
                    <a:pt x="82" y="70"/>
                  </a:cubicBezTo>
                  <a:cubicBezTo>
                    <a:pt x="82" y="75"/>
                    <a:pt x="79" y="80"/>
                    <a:pt x="75" y="80"/>
                  </a:cubicBezTo>
                  <a:cubicBezTo>
                    <a:pt x="72" y="80"/>
                    <a:pt x="71" y="77"/>
                    <a:pt x="71" y="75"/>
                  </a:cubicBezTo>
                  <a:cubicBezTo>
                    <a:pt x="69" y="75"/>
                    <a:pt x="69" y="74"/>
                    <a:pt x="67" y="74"/>
                  </a:cubicBezTo>
                  <a:cubicBezTo>
                    <a:pt x="64" y="74"/>
                    <a:pt x="66" y="66"/>
                    <a:pt x="63" y="62"/>
                  </a:cubicBezTo>
                  <a:cubicBezTo>
                    <a:pt x="59" y="67"/>
                    <a:pt x="55" y="74"/>
                    <a:pt x="50" y="74"/>
                  </a:cubicBezTo>
                  <a:cubicBezTo>
                    <a:pt x="49" y="74"/>
                    <a:pt x="47" y="75"/>
                    <a:pt x="47" y="74"/>
                  </a:cubicBezTo>
                  <a:cubicBezTo>
                    <a:pt x="47" y="70"/>
                    <a:pt x="51" y="70"/>
                    <a:pt x="52" y="67"/>
                  </a:cubicBezTo>
                  <a:cubicBezTo>
                    <a:pt x="48" y="67"/>
                    <a:pt x="42" y="70"/>
                    <a:pt x="40" y="65"/>
                  </a:cubicBezTo>
                  <a:cubicBezTo>
                    <a:pt x="37" y="66"/>
                    <a:pt x="34" y="67"/>
                    <a:pt x="31" y="67"/>
                  </a:cubicBezTo>
                  <a:cubicBezTo>
                    <a:pt x="25" y="67"/>
                    <a:pt x="23" y="64"/>
                    <a:pt x="18" y="64"/>
                  </a:cubicBezTo>
                  <a:cubicBezTo>
                    <a:pt x="11" y="64"/>
                    <a:pt x="9" y="67"/>
                    <a:pt x="4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92"/>
            <p:cNvSpPr>
              <a:spLocks/>
            </p:cNvSpPr>
            <p:nvPr/>
          </p:nvSpPr>
          <p:spPr bwMode="auto">
            <a:xfrm>
              <a:off x="2427288" y="2314575"/>
              <a:ext cx="671513" cy="450850"/>
            </a:xfrm>
            <a:custGeom>
              <a:avLst/>
              <a:gdLst/>
              <a:ahLst/>
              <a:cxnLst>
                <a:cxn ang="0">
                  <a:pos x="250" y="98"/>
                </a:cxn>
                <a:cxn ang="0">
                  <a:pos x="246" y="141"/>
                </a:cxn>
                <a:cxn ang="0">
                  <a:pos x="251" y="160"/>
                </a:cxn>
                <a:cxn ang="0">
                  <a:pos x="281" y="192"/>
                </a:cxn>
                <a:cxn ang="0">
                  <a:pos x="312" y="191"/>
                </a:cxn>
                <a:cxn ang="0">
                  <a:pos x="327" y="187"/>
                </a:cxn>
                <a:cxn ang="0">
                  <a:pos x="363" y="152"/>
                </a:cxn>
                <a:cxn ang="0">
                  <a:pos x="382" y="154"/>
                </a:cxn>
                <a:cxn ang="0">
                  <a:pos x="374" y="180"/>
                </a:cxn>
                <a:cxn ang="0">
                  <a:pos x="369" y="192"/>
                </a:cxn>
                <a:cxn ang="0">
                  <a:pos x="365" y="213"/>
                </a:cxn>
                <a:cxn ang="0">
                  <a:pos x="357" y="224"/>
                </a:cxn>
                <a:cxn ang="0">
                  <a:pos x="405" y="226"/>
                </a:cxn>
                <a:cxn ang="0">
                  <a:pos x="426" y="242"/>
                </a:cxn>
                <a:cxn ang="0">
                  <a:pos x="423" y="289"/>
                </a:cxn>
                <a:cxn ang="0">
                  <a:pos x="451" y="316"/>
                </a:cxn>
                <a:cxn ang="0">
                  <a:pos x="504" y="322"/>
                </a:cxn>
                <a:cxn ang="0">
                  <a:pos x="488" y="329"/>
                </a:cxn>
                <a:cxn ang="0">
                  <a:pos x="480" y="316"/>
                </a:cxn>
                <a:cxn ang="0">
                  <a:pos x="468" y="332"/>
                </a:cxn>
                <a:cxn ang="0">
                  <a:pos x="446" y="326"/>
                </a:cxn>
                <a:cxn ang="0">
                  <a:pos x="431" y="323"/>
                </a:cxn>
                <a:cxn ang="0">
                  <a:pos x="406" y="302"/>
                </a:cxn>
                <a:cxn ang="0">
                  <a:pos x="402" y="306"/>
                </a:cxn>
                <a:cxn ang="0">
                  <a:pos x="391" y="281"/>
                </a:cxn>
                <a:cxn ang="0">
                  <a:pos x="372" y="260"/>
                </a:cxn>
                <a:cxn ang="0">
                  <a:pos x="345" y="255"/>
                </a:cxn>
                <a:cxn ang="0">
                  <a:pos x="294" y="226"/>
                </a:cxn>
                <a:cxn ang="0">
                  <a:pos x="282" y="222"/>
                </a:cxn>
                <a:cxn ang="0">
                  <a:pos x="256" y="227"/>
                </a:cxn>
                <a:cxn ang="0">
                  <a:pos x="221" y="214"/>
                </a:cxn>
                <a:cxn ang="0">
                  <a:pos x="195" y="203"/>
                </a:cxn>
                <a:cxn ang="0">
                  <a:pos x="175" y="195"/>
                </a:cxn>
                <a:cxn ang="0">
                  <a:pos x="148" y="172"/>
                </a:cxn>
                <a:cxn ang="0">
                  <a:pos x="148" y="150"/>
                </a:cxn>
                <a:cxn ang="0">
                  <a:pos x="102" y="101"/>
                </a:cxn>
                <a:cxn ang="0">
                  <a:pos x="82" y="68"/>
                </a:cxn>
                <a:cxn ang="0">
                  <a:pos x="62" y="53"/>
                </a:cxn>
                <a:cxn ang="0">
                  <a:pos x="49" y="22"/>
                </a:cxn>
                <a:cxn ang="0">
                  <a:pos x="28" y="19"/>
                </a:cxn>
                <a:cxn ang="0">
                  <a:pos x="49" y="53"/>
                </a:cxn>
                <a:cxn ang="0">
                  <a:pos x="73" y="95"/>
                </a:cxn>
                <a:cxn ang="0">
                  <a:pos x="96" y="130"/>
                </a:cxn>
                <a:cxn ang="0">
                  <a:pos x="86" y="127"/>
                </a:cxn>
                <a:cxn ang="0">
                  <a:pos x="65" y="109"/>
                </a:cxn>
                <a:cxn ang="0">
                  <a:pos x="52" y="84"/>
                </a:cxn>
                <a:cxn ang="0">
                  <a:pos x="40" y="69"/>
                </a:cxn>
                <a:cxn ang="0">
                  <a:pos x="11" y="24"/>
                </a:cxn>
                <a:cxn ang="0">
                  <a:pos x="0" y="0"/>
                </a:cxn>
                <a:cxn ang="0">
                  <a:pos x="76" y="16"/>
                </a:cxn>
                <a:cxn ang="0">
                  <a:pos x="113" y="10"/>
                </a:cxn>
                <a:cxn ang="0">
                  <a:pos x="152" y="29"/>
                </a:cxn>
                <a:cxn ang="0">
                  <a:pos x="188" y="38"/>
                </a:cxn>
                <a:cxn ang="0">
                  <a:pos x="249" y="90"/>
                </a:cxn>
                <a:cxn ang="0">
                  <a:pos x="247" y="86"/>
                </a:cxn>
              </a:cxnLst>
              <a:rect l="0" t="0" r="r" b="b"/>
              <a:pathLst>
                <a:path w="504" h="338">
                  <a:moveTo>
                    <a:pt x="248" y="91"/>
                  </a:moveTo>
                  <a:cubicBezTo>
                    <a:pt x="249" y="94"/>
                    <a:pt x="250" y="96"/>
                    <a:pt x="250" y="98"/>
                  </a:cubicBezTo>
                  <a:cubicBezTo>
                    <a:pt x="250" y="106"/>
                    <a:pt x="247" y="109"/>
                    <a:pt x="246" y="116"/>
                  </a:cubicBezTo>
                  <a:cubicBezTo>
                    <a:pt x="246" y="141"/>
                    <a:pt x="246" y="141"/>
                    <a:pt x="246" y="141"/>
                  </a:cubicBezTo>
                  <a:cubicBezTo>
                    <a:pt x="245" y="144"/>
                    <a:pt x="248" y="148"/>
                    <a:pt x="249" y="150"/>
                  </a:cubicBezTo>
                  <a:cubicBezTo>
                    <a:pt x="251" y="154"/>
                    <a:pt x="249" y="156"/>
                    <a:pt x="251" y="160"/>
                  </a:cubicBezTo>
                  <a:cubicBezTo>
                    <a:pt x="252" y="164"/>
                    <a:pt x="258" y="170"/>
                    <a:pt x="261" y="173"/>
                  </a:cubicBezTo>
                  <a:cubicBezTo>
                    <a:pt x="269" y="181"/>
                    <a:pt x="269" y="188"/>
                    <a:pt x="281" y="192"/>
                  </a:cubicBezTo>
                  <a:cubicBezTo>
                    <a:pt x="285" y="193"/>
                    <a:pt x="285" y="197"/>
                    <a:pt x="288" y="197"/>
                  </a:cubicBezTo>
                  <a:cubicBezTo>
                    <a:pt x="297" y="197"/>
                    <a:pt x="304" y="191"/>
                    <a:pt x="312" y="191"/>
                  </a:cubicBezTo>
                  <a:cubicBezTo>
                    <a:pt x="317" y="191"/>
                    <a:pt x="319" y="194"/>
                    <a:pt x="321" y="194"/>
                  </a:cubicBezTo>
                  <a:cubicBezTo>
                    <a:pt x="324" y="194"/>
                    <a:pt x="327" y="188"/>
                    <a:pt x="327" y="187"/>
                  </a:cubicBezTo>
                  <a:cubicBezTo>
                    <a:pt x="329" y="181"/>
                    <a:pt x="336" y="176"/>
                    <a:pt x="336" y="169"/>
                  </a:cubicBezTo>
                  <a:cubicBezTo>
                    <a:pt x="336" y="156"/>
                    <a:pt x="351" y="152"/>
                    <a:pt x="363" y="152"/>
                  </a:cubicBezTo>
                  <a:cubicBezTo>
                    <a:pt x="367" y="152"/>
                    <a:pt x="370" y="152"/>
                    <a:pt x="372" y="153"/>
                  </a:cubicBezTo>
                  <a:cubicBezTo>
                    <a:pt x="373" y="154"/>
                    <a:pt x="379" y="154"/>
                    <a:pt x="382" y="154"/>
                  </a:cubicBezTo>
                  <a:cubicBezTo>
                    <a:pt x="382" y="155"/>
                    <a:pt x="382" y="157"/>
                    <a:pt x="382" y="158"/>
                  </a:cubicBezTo>
                  <a:cubicBezTo>
                    <a:pt x="382" y="164"/>
                    <a:pt x="374" y="172"/>
                    <a:pt x="374" y="180"/>
                  </a:cubicBezTo>
                  <a:cubicBezTo>
                    <a:pt x="374" y="188"/>
                    <a:pt x="372" y="191"/>
                    <a:pt x="369" y="195"/>
                  </a:cubicBezTo>
                  <a:cubicBezTo>
                    <a:pt x="369" y="194"/>
                    <a:pt x="369" y="193"/>
                    <a:pt x="369" y="192"/>
                  </a:cubicBezTo>
                  <a:cubicBezTo>
                    <a:pt x="368" y="192"/>
                    <a:pt x="367" y="192"/>
                    <a:pt x="365" y="192"/>
                  </a:cubicBezTo>
                  <a:cubicBezTo>
                    <a:pt x="365" y="197"/>
                    <a:pt x="365" y="207"/>
                    <a:pt x="365" y="213"/>
                  </a:cubicBezTo>
                  <a:cubicBezTo>
                    <a:pt x="365" y="217"/>
                    <a:pt x="360" y="219"/>
                    <a:pt x="357" y="222"/>
                  </a:cubicBezTo>
                  <a:cubicBezTo>
                    <a:pt x="357" y="223"/>
                    <a:pt x="357" y="223"/>
                    <a:pt x="357" y="224"/>
                  </a:cubicBezTo>
                  <a:cubicBezTo>
                    <a:pt x="357" y="227"/>
                    <a:pt x="360" y="229"/>
                    <a:pt x="363" y="229"/>
                  </a:cubicBezTo>
                  <a:cubicBezTo>
                    <a:pt x="377" y="229"/>
                    <a:pt x="389" y="226"/>
                    <a:pt x="405" y="226"/>
                  </a:cubicBezTo>
                  <a:cubicBezTo>
                    <a:pt x="415" y="226"/>
                    <a:pt x="418" y="234"/>
                    <a:pt x="426" y="236"/>
                  </a:cubicBezTo>
                  <a:cubicBezTo>
                    <a:pt x="426" y="238"/>
                    <a:pt x="426" y="240"/>
                    <a:pt x="426" y="242"/>
                  </a:cubicBezTo>
                  <a:cubicBezTo>
                    <a:pt x="426" y="246"/>
                    <a:pt x="425" y="257"/>
                    <a:pt x="423" y="262"/>
                  </a:cubicBezTo>
                  <a:cubicBezTo>
                    <a:pt x="423" y="272"/>
                    <a:pt x="423" y="281"/>
                    <a:pt x="423" y="289"/>
                  </a:cubicBezTo>
                  <a:cubicBezTo>
                    <a:pt x="423" y="298"/>
                    <a:pt x="432" y="302"/>
                    <a:pt x="439" y="306"/>
                  </a:cubicBezTo>
                  <a:cubicBezTo>
                    <a:pt x="444" y="308"/>
                    <a:pt x="444" y="316"/>
                    <a:pt x="451" y="316"/>
                  </a:cubicBezTo>
                  <a:cubicBezTo>
                    <a:pt x="463" y="316"/>
                    <a:pt x="469" y="307"/>
                    <a:pt x="479" y="307"/>
                  </a:cubicBezTo>
                  <a:cubicBezTo>
                    <a:pt x="491" y="307"/>
                    <a:pt x="497" y="316"/>
                    <a:pt x="504" y="322"/>
                  </a:cubicBezTo>
                  <a:cubicBezTo>
                    <a:pt x="503" y="323"/>
                    <a:pt x="494" y="333"/>
                    <a:pt x="493" y="332"/>
                  </a:cubicBezTo>
                  <a:cubicBezTo>
                    <a:pt x="492" y="331"/>
                    <a:pt x="488" y="330"/>
                    <a:pt x="488" y="329"/>
                  </a:cubicBezTo>
                  <a:cubicBezTo>
                    <a:pt x="488" y="327"/>
                    <a:pt x="490" y="326"/>
                    <a:pt x="491" y="324"/>
                  </a:cubicBezTo>
                  <a:cubicBezTo>
                    <a:pt x="486" y="322"/>
                    <a:pt x="484" y="316"/>
                    <a:pt x="480" y="316"/>
                  </a:cubicBezTo>
                  <a:cubicBezTo>
                    <a:pt x="476" y="316"/>
                    <a:pt x="464" y="325"/>
                    <a:pt x="464" y="328"/>
                  </a:cubicBezTo>
                  <a:cubicBezTo>
                    <a:pt x="464" y="330"/>
                    <a:pt x="467" y="331"/>
                    <a:pt x="468" y="332"/>
                  </a:cubicBezTo>
                  <a:cubicBezTo>
                    <a:pt x="467" y="336"/>
                    <a:pt x="465" y="338"/>
                    <a:pt x="461" y="338"/>
                  </a:cubicBezTo>
                  <a:cubicBezTo>
                    <a:pt x="454" y="338"/>
                    <a:pt x="450" y="330"/>
                    <a:pt x="446" y="326"/>
                  </a:cubicBezTo>
                  <a:cubicBezTo>
                    <a:pt x="443" y="323"/>
                    <a:pt x="436" y="326"/>
                    <a:pt x="433" y="326"/>
                  </a:cubicBezTo>
                  <a:cubicBezTo>
                    <a:pt x="432" y="326"/>
                    <a:pt x="431" y="324"/>
                    <a:pt x="431" y="323"/>
                  </a:cubicBezTo>
                  <a:cubicBezTo>
                    <a:pt x="424" y="322"/>
                    <a:pt x="424" y="318"/>
                    <a:pt x="423" y="314"/>
                  </a:cubicBezTo>
                  <a:cubicBezTo>
                    <a:pt x="421" y="311"/>
                    <a:pt x="406" y="302"/>
                    <a:pt x="406" y="302"/>
                  </a:cubicBezTo>
                  <a:cubicBezTo>
                    <a:pt x="405" y="304"/>
                    <a:pt x="405" y="305"/>
                    <a:pt x="406" y="306"/>
                  </a:cubicBezTo>
                  <a:cubicBezTo>
                    <a:pt x="402" y="306"/>
                    <a:pt x="402" y="306"/>
                    <a:pt x="402" y="306"/>
                  </a:cubicBezTo>
                  <a:cubicBezTo>
                    <a:pt x="395" y="302"/>
                    <a:pt x="399" y="296"/>
                    <a:pt x="397" y="289"/>
                  </a:cubicBezTo>
                  <a:cubicBezTo>
                    <a:pt x="396" y="285"/>
                    <a:pt x="394" y="284"/>
                    <a:pt x="391" y="281"/>
                  </a:cubicBezTo>
                  <a:cubicBezTo>
                    <a:pt x="384" y="274"/>
                    <a:pt x="377" y="270"/>
                    <a:pt x="374" y="260"/>
                  </a:cubicBezTo>
                  <a:cubicBezTo>
                    <a:pt x="373" y="260"/>
                    <a:pt x="372" y="260"/>
                    <a:pt x="372" y="260"/>
                  </a:cubicBezTo>
                  <a:cubicBezTo>
                    <a:pt x="368" y="260"/>
                    <a:pt x="366" y="262"/>
                    <a:pt x="363" y="262"/>
                  </a:cubicBezTo>
                  <a:cubicBezTo>
                    <a:pt x="355" y="262"/>
                    <a:pt x="350" y="257"/>
                    <a:pt x="345" y="255"/>
                  </a:cubicBezTo>
                  <a:cubicBezTo>
                    <a:pt x="336" y="251"/>
                    <a:pt x="330" y="253"/>
                    <a:pt x="321" y="248"/>
                  </a:cubicBezTo>
                  <a:cubicBezTo>
                    <a:pt x="308" y="242"/>
                    <a:pt x="306" y="232"/>
                    <a:pt x="294" y="226"/>
                  </a:cubicBezTo>
                  <a:cubicBezTo>
                    <a:pt x="291" y="226"/>
                    <a:pt x="291" y="226"/>
                    <a:pt x="291" y="226"/>
                  </a:cubicBezTo>
                  <a:cubicBezTo>
                    <a:pt x="288" y="224"/>
                    <a:pt x="285" y="222"/>
                    <a:pt x="282" y="222"/>
                  </a:cubicBezTo>
                  <a:cubicBezTo>
                    <a:pt x="274" y="222"/>
                    <a:pt x="272" y="231"/>
                    <a:pt x="265" y="231"/>
                  </a:cubicBezTo>
                  <a:cubicBezTo>
                    <a:pt x="261" y="231"/>
                    <a:pt x="258" y="228"/>
                    <a:pt x="256" y="227"/>
                  </a:cubicBezTo>
                  <a:cubicBezTo>
                    <a:pt x="252" y="225"/>
                    <a:pt x="249" y="226"/>
                    <a:pt x="246" y="226"/>
                  </a:cubicBezTo>
                  <a:cubicBezTo>
                    <a:pt x="241" y="226"/>
                    <a:pt x="226" y="216"/>
                    <a:pt x="221" y="214"/>
                  </a:cubicBezTo>
                  <a:cubicBezTo>
                    <a:pt x="216" y="211"/>
                    <a:pt x="213" y="214"/>
                    <a:pt x="208" y="213"/>
                  </a:cubicBezTo>
                  <a:cubicBezTo>
                    <a:pt x="202" y="211"/>
                    <a:pt x="201" y="206"/>
                    <a:pt x="195" y="203"/>
                  </a:cubicBezTo>
                  <a:cubicBezTo>
                    <a:pt x="189" y="200"/>
                    <a:pt x="186" y="201"/>
                    <a:pt x="180" y="198"/>
                  </a:cubicBezTo>
                  <a:cubicBezTo>
                    <a:pt x="177" y="197"/>
                    <a:pt x="177" y="196"/>
                    <a:pt x="175" y="195"/>
                  </a:cubicBezTo>
                  <a:cubicBezTo>
                    <a:pt x="170" y="190"/>
                    <a:pt x="156" y="187"/>
                    <a:pt x="155" y="181"/>
                  </a:cubicBezTo>
                  <a:cubicBezTo>
                    <a:pt x="151" y="181"/>
                    <a:pt x="148" y="176"/>
                    <a:pt x="148" y="172"/>
                  </a:cubicBezTo>
                  <a:cubicBezTo>
                    <a:pt x="148" y="167"/>
                    <a:pt x="153" y="165"/>
                    <a:pt x="153" y="160"/>
                  </a:cubicBezTo>
                  <a:cubicBezTo>
                    <a:pt x="153" y="154"/>
                    <a:pt x="149" y="153"/>
                    <a:pt x="148" y="150"/>
                  </a:cubicBezTo>
                  <a:cubicBezTo>
                    <a:pt x="143" y="134"/>
                    <a:pt x="128" y="121"/>
                    <a:pt x="118" y="111"/>
                  </a:cubicBezTo>
                  <a:cubicBezTo>
                    <a:pt x="114" y="107"/>
                    <a:pt x="107" y="105"/>
                    <a:pt x="102" y="101"/>
                  </a:cubicBezTo>
                  <a:cubicBezTo>
                    <a:pt x="99" y="97"/>
                    <a:pt x="102" y="93"/>
                    <a:pt x="100" y="88"/>
                  </a:cubicBezTo>
                  <a:cubicBezTo>
                    <a:pt x="96" y="80"/>
                    <a:pt x="82" y="79"/>
                    <a:pt x="82" y="68"/>
                  </a:cubicBezTo>
                  <a:cubicBezTo>
                    <a:pt x="78" y="68"/>
                    <a:pt x="79" y="67"/>
                    <a:pt x="77" y="68"/>
                  </a:cubicBezTo>
                  <a:cubicBezTo>
                    <a:pt x="72" y="63"/>
                    <a:pt x="67" y="58"/>
                    <a:pt x="62" y="53"/>
                  </a:cubicBezTo>
                  <a:cubicBezTo>
                    <a:pt x="58" y="49"/>
                    <a:pt x="60" y="42"/>
                    <a:pt x="56" y="38"/>
                  </a:cubicBezTo>
                  <a:cubicBezTo>
                    <a:pt x="52" y="34"/>
                    <a:pt x="53" y="24"/>
                    <a:pt x="49" y="22"/>
                  </a:cubicBezTo>
                  <a:cubicBezTo>
                    <a:pt x="42" y="19"/>
                    <a:pt x="35" y="19"/>
                    <a:pt x="29" y="13"/>
                  </a:cubicBezTo>
                  <a:cubicBezTo>
                    <a:pt x="27" y="15"/>
                    <a:pt x="28" y="18"/>
                    <a:pt x="28" y="19"/>
                  </a:cubicBezTo>
                  <a:cubicBezTo>
                    <a:pt x="28" y="28"/>
                    <a:pt x="32" y="34"/>
                    <a:pt x="36" y="41"/>
                  </a:cubicBezTo>
                  <a:cubicBezTo>
                    <a:pt x="39" y="48"/>
                    <a:pt x="45" y="48"/>
                    <a:pt x="49" y="53"/>
                  </a:cubicBezTo>
                  <a:cubicBezTo>
                    <a:pt x="55" y="59"/>
                    <a:pt x="56" y="63"/>
                    <a:pt x="58" y="71"/>
                  </a:cubicBezTo>
                  <a:cubicBezTo>
                    <a:pt x="61" y="81"/>
                    <a:pt x="70" y="86"/>
                    <a:pt x="73" y="95"/>
                  </a:cubicBezTo>
                  <a:cubicBezTo>
                    <a:pt x="77" y="106"/>
                    <a:pt x="80" y="117"/>
                    <a:pt x="87" y="122"/>
                  </a:cubicBezTo>
                  <a:cubicBezTo>
                    <a:pt x="91" y="119"/>
                    <a:pt x="96" y="126"/>
                    <a:pt x="96" y="130"/>
                  </a:cubicBezTo>
                  <a:cubicBezTo>
                    <a:pt x="96" y="132"/>
                    <a:pt x="95" y="136"/>
                    <a:pt x="93" y="136"/>
                  </a:cubicBezTo>
                  <a:cubicBezTo>
                    <a:pt x="92" y="136"/>
                    <a:pt x="86" y="129"/>
                    <a:pt x="86" y="127"/>
                  </a:cubicBezTo>
                  <a:cubicBezTo>
                    <a:pt x="78" y="127"/>
                    <a:pt x="74" y="117"/>
                    <a:pt x="69" y="113"/>
                  </a:cubicBezTo>
                  <a:cubicBezTo>
                    <a:pt x="66" y="112"/>
                    <a:pt x="66" y="112"/>
                    <a:pt x="65" y="109"/>
                  </a:cubicBezTo>
                  <a:cubicBezTo>
                    <a:pt x="65" y="98"/>
                    <a:pt x="65" y="98"/>
                    <a:pt x="65" y="98"/>
                  </a:cubicBezTo>
                  <a:cubicBezTo>
                    <a:pt x="60" y="93"/>
                    <a:pt x="56" y="88"/>
                    <a:pt x="52" y="84"/>
                  </a:cubicBezTo>
                  <a:cubicBezTo>
                    <a:pt x="46" y="78"/>
                    <a:pt x="36" y="79"/>
                    <a:pt x="31" y="72"/>
                  </a:cubicBezTo>
                  <a:cubicBezTo>
                    <a:pt x="34" y="72"/>
                    <a:pt x="44" y="74"/>
                    <a:pt x="40" y="69"/>
                  </a:cubicBezTo>
                  <a:cubicBezTo>
                    <a:pt x="34" y="59"/>
                    <a:pt x="26" y="50"/>
                    <a:pt x="19" y="45"/>
                  </a:cubicBezTo>
                  <a:cubicBezTo>
                    <a:pt x="14" y="41"/>
                    <a:pt x="14" y="29"/>
                    <a:pt x="11" y="24"/>
                  </a:cubicBezTo>
                  <a:cubicBezTo>
                    <a:pt x="7" y="16"/>
                    <a:pt x="3" y="1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1" y="10"/>
                    <a:pt x="121" y="10"/>
                    <a:pt x="121" y="10"/>
                  </a:cubicBezTo>
                  <a:cubicBezTo>
                    <a:pt x="136" y="14"/>
                    <a:pt x="145" y="16"/>
                    <a:pt x="152" y="29"/>
                  </a:cubicBezTo>
                  <a:cubicBezTo>
                    <a:pt x="156" y="35"/>
                    <a:pt x="163" y="50"/>
                    <a:pt x="172" y="50"/>
                  </a:cubicBezTo>
                  <a:cubicBezTo>
                    <a:pt x="181" y="50"/>
                    <a:pt x="178" y="38"/>
                    <a:pt x="188" y="38"/>
                  </a:cubicBezTo>
                  <a:cubicBezTo>
                    <a:pt x="214" y="38"/>
                    <a:pt x="213" y="70"/>
                    <a:pt x="227" y="84"/>
                  </a:cubicBezTo>
                  <a:cubicBezTo>
                    <a:pt x="231" y="87"/>
                    <a:pt x="242" y="90"/>
                    <a:pt x="249" y="90"/>
                  </a:cubicBezTo>
                  <a:cubicBezTo>
                    <a:pt x="249" y="89"/>
                    <a:pt x="247" y="87"/>
                    <a:pt x="247" y="86"/>
                  </a:cubicBezTo>
                  <a:cubicBezTo>
                    <a:pt x="247" y="86"/>
                    <a:pt x="247" y="86"/>
                    <a:pt x="247" y="86"/>
                  </a:cubicBezTo>
                  <a:lnTo>
                    <a:pt x="248" y="9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93"/>
            <p:cNvSpPr>
              <a:spLocks/>
            </p:cNvSpPr>
            <p:nvPr/>
          </p:nvSpPr>
          <p:spPr bwMode="auto">
            <a:xfrm>
              <a:off x="3016250" y="1895475"/>
              <a:ext cx="20638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7"/>
                </a:cxn>
                <a:cxn ang="0">
                  <a:pos x="12" y="7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15" h="8">
                  <a:moveTo>
                    <a:pt x="0" y="0"/>
                  </a:moveTo>
                  <a:cubicBezTo>
                    <a:pt x="7" y="0"/>
                    <a:pt x="15" y="1"/>
                    <a:pt x="15" y="7"/>
                  </a:cubicBezTo>
                  <a:cubicBezTo>
                    <a:pt x="15" y="8"/>
                    <a:pt x="13" y="7"/>
                    <a:pt x="12" y="7"/>
                  </a:cubicBezTo>
                  <a:cubicBezTo>
                    <a:pt x="8" y="7"/>
                    <a:pt x="2" y="5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94"/>
            <p:cNvSpPr>
              <a:spLocks/>
            </p:cNvSpPr>
            <p:nvPr/>
          </p:nvSpPr>
          <p:spPr bwMode="auto">
            <a:xfrm>
              <a:off x="2239963" y="1951038"/>
              <a:ext cx="79375" cy="508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18" y="6"/>
                </a:cxn>
                <a:cxn ang="0">
                  <a:pos x="59" y="34"/>
                </a:cxn>
                <a:cxn ang="0">
                  <a:pos x="59" y="38"/>
                </a:cxn>
                <a:cxn ang="0">
                  <a:pos x="55" y="38"/>
                </a:cxn>
                <a:cxn ang="0">
                  <a:pos x="22" y="22"/>
                </a:cxn>
                <a:cxn ang="0">
                  <a:pos x="27" y="17"/>
                </a:cxn>
                <a:cxn ang="0">
                  <a:pos x="4" y="8"/>
                </a:cxn>
                <a:cxn ang="0">
                  <a:pos x="8" y="4"/>
                </a:cxn>
                <a:cxn ang="0">
                  <a:pos x="2" y="2"/>
                </a:cxn>
                <a:cxn ang="0">
                  <a:pos x="0" y="2"/>
                </a:cxn>
              </a:cxnLst>
              <a:rect l="0" t="0" r="r" b="b"/>
              <a:pathLst>
                <a:path w="59" h="38">
                  <a:moveTo>
                    <a:pt x="0" y="2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11" y="0"/>
                    <a:pt x="15" y="5"/>
                    <a:pt x="18" y="6"/>
                  </a:cubicBezTo>
                  <a:cubicBezTo>
                    <a:pt x="37" y="12"/>
                    <a:pt x="48" y="23"/>
                    <a:pt x="59" y="34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8" y="38"/>
                    <a:pt x="56" y="38"/>
                    <a:pt x="55" y="38"/>
                  </a:cubicBezTo>
                  <a:cubicBezTo>
                    <a:pt x="45" y="38"/>
                    <a:pt x="29" y="26"/>
                    <a:pt x="22" y="22"/>
                  </a:cubicBezTo>
                  <a:cubicBezTo>
                    <a:pt x="23" y="19"/>
                    <a:pt x="25" y="19"/>
                    <a:pt x="27" y="17"/>
                  </a:cubicBezTo>
                  <a:cubicBezTo>
                    <a:pt x="18" y="17"/>
                    <a:pt x="6" y="13"/>
                    <a:pt x="4" y="8"/>
                  </a:cubicBezTo>
                  <a:cubicBezTo>
                    <a:pt x="6" y="7"/>
                    <a:pt x="8" y="5"/>
                    <a:pt x="8" y="4"/>
                  </a:cubicBezTo>
                  <a:cubicBezTo>
                    <a:pt x="6" y="3"/>
                    <a:pt x="2" y="2"/>
                    <a:pt x="2" y="2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95"/>
            <p:cNvSpPr>
              <a:spLocks/>
            </p:cNvSpPr>
            <p:nvPr/>
          </p:nvSpPr>
          <p:spPr bwMode="auto">
            <a:xfrm>
              <a:off x="2162175" y="1876425"/>
              <a:ext cx="28575" cy="39688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0" y="3"/>
                </a:cxn>
                <a:cxn ang="0">
                  <a:pos x="7" y="8"/>
                </a:cxn>
                <a:cxn ang="0">
                  <a:pos x="13" y="3"/>
                </a:cxn>
                <a:cxn ang="0">
                  <a:pos x="13" y="12"/>
                </a:cxn>
                <a:cxn ang="0">
                  <a:pos x="15" y="18"/>
                </a:cxn>
                <a:cxn ang="0">
                  <a:pos x="13" y="22"/>
                </a:cxn>
                <a:cxn ang="0">
                  <a:pos x="17" y="30"/>
                </a:cxn>
                <a:cxn ang="0">
                  <a:pos x="10" y="22"/>
                </a:cxn>
                <a:cxn ang="0">
                  <a:pos x="12" y="17"/>
                </a:cxn>
                <a:cxn ang="0">
                  <a:pos x="5" y="12"/>
                </a:cxn>
              </a:cxnLst>
              <a:rect l="0" t="0" r="r" b="b"/>
              <a:pathLst>
                <a:path w="21" h="30">
                  <a:moveTo>
                    <a:pt x="5" y="12"/>
                  </a:moveTo>
                  <a:cubicBezTo>
                    <a:pt x="3" y="12"/>
                    <a:pt x="2" y="6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6" y="3"/>
                    <a:pt x="10" y="3"/>
                  </a:cubicBezTo>
                  <a:cubicBezTo>
                    <a:pt x="10" y="4"/>
                    <a:pt x="5" y="8"/>
                    <a:pt x="7" y="8"/>
                  </a:cubicBezTo>
                  <a:cubicBezTo>
                    <a:pt x="10" y="8"/>
                    <a:pt x="12" y="5"/>
                    <a:pt x="13" y="3"/>
                  </a:cubicBezTo>
                  <a:cubicBezTo>
                    <a:pt x="14" y="5"/>
                    <a:pt x="13" y="8"/>
                    <a:pt x="13" y="12"/>
                  </a:cubicBezTo>
                  <a:cubicBezTo>
                    <a:pt x="13" y="15"/>
                    <a:pt x="15" y="15"/>
                    <a:pt x="15" y="18"/>
                  </a:cubicBezTo>
                  <a:cubicBezTo>
                    <a:pt x="15" y="19"/>
                    <a:pt x="13" y="20"/>
                    <a:pt x="13" y="22"/>
                  </a:cubicBezTo>
                  <a:cubicBezTo>
                    <a:pt x="13" y="24"/>
                    <a:pt x="21" y="30"/>
                    <a:pt x="17" y="30"/>
                  </a:cubicBezTo>
                  <a:cubicBezTo>
                    <a:pt x="13" y="30"/>
                    <a:pt x="10" y="26"/>
                    <a:pt x="10" y="22"/>
                  </a:cubicBezTo>
                  <a:cubicBezTo>
                    <a:pt x="10" y="19"/>
                    <a:pt x="12" y="18"/>
                    <a:pt x="12" y="17"/>
                  </a:cubicBezTo>
                  <a:cubicBezTo>
                    <a:pt x="9" y="16"/>
                    <a:pt x="8" y="12"/>
                    <a:pt x="5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96"/>
            <p:cNvSpPr>
              <a:spLocks/>
            </p:cNvSpPr>
            <p:nvPr/>
          </p:nvSpPr>
          <p:spPr bwMode="auto">
            <a:xfrm>
              <a:off x="1803400" y="1787525"/>
              <a:ext cx="34925" cy="2381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7" y="0"/>
                </a:cxn>
                <a:cxn ang="0">
                  <a:pos x="27" y="6"/>
                </a:cxn>
                <a:cxn ang="0">
                  <a:pos x="10" y="18"/>
                </a:cxn>
                <a:cxn ang="0">
                  <a:pos x="0" y="12"/>
                </a:cxn>
                <a:cxn ang="0">
                  <a:pos x="0" y="7"/>
                </a:cxn>
                <a:cxn ang="0">
                  <a:pos x="21" y="0"/>
                </a:cxn>
              </a:cxnLst>
              <a:rect l="0" t="0" r="r" b="b"/>
              <a:pathLst>
                <a:path w="27" h="18">
                  <a:moveTo>
                    <a:pt x="21" y="0"/>
                  </a:moveTo>
                  <a:cubicBezTo>
                    <a:pt x="25" y="0"/>
                    <a:pt x="25" y="0"/>
                    <a:pt x="27" y="0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9" y="10"/>
                    <a:pt x="16" y="13"/>
                    <a:pt x="10" y="18"/>
                  </a:cubicBezTo>
                  <a:cubicBezTo>
                    <a:pt x="6" y="15"/>
                    <a:pt x="3" y="15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8" y="5"/>
                    <a:pt x="14" y="0"/>
                    <a:pt x="2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97"/>
            <p:cNvSpPr>
              <a:spLocks/>
            </p:cNvSpPr>
            <p:nvPr/>
          </p:nvSpPr>
          <p:spPr bwMode="auto">
            <a:xfrm>
              <a:off x="3311525" y="1963738"/>
              <a:ext cx="42863" cy="22225"/>
            </a:xfrm>
            <a:custGeom>
              <a:avLst/>
              <a:gdLst/>
              <a:ahLst/>
              <a:cxnLst>
                <a:cxn ang="0">
                  <a:pos x="26" y="17"/>
                </a:cxn>
                <a:cxn ang="0">
                  <a:pos x="32" y="14"/>
                </a:cxn>
                <a:cxn ang="0">
                  <a:pos x="0" y="3"/>
                </a:cxn>
                <a:cxn ang="0">
                  <a:pos x="26" y="17"/>
                </a:cxn>
              </a:cxnLst>
              <a:rect l="0" t="0" r="r" b="b"/>
              <a:pathLst>
                <a:path w="32" h="17">
                  <a:moveTo>
                    <a:pt x="26" y="17"/>
                  </a:moveTo>
                  <a:cubicBezTo>
                    <a:pt x="29" y="17"/>
                    <a:pt x="30" y="16"/>
                    <a:pt x="32" y="14"/>
                  </a:cubicBezTo>
                  <a:cubicBezTo>
                    <a:pt x="22" y="9"/>
                    <a:pt x="14" y="0"/>
                    <a:pt x="0" y="3"/>
                  </a:cubicBezTo>
                  <a:cubicBezTo>
                    <a:pt x="6" y="7"/>
                    <a:pt x="18" y="17"/>
                    <a:pt x="26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98"/>
            <p:cNvSpPr>
              <a:spLocks/>
            </p:cNvSpPr>
            <p:nvPr/>
          </p:nvSpPr>
          <p:spPr bwMode="auto">
            <a:xfrm>
              <a:off x="3314700" y="2030413"/>
              <a:ext cx="31750" cy="206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1" y="7"/>
                </a:cxn>
                <a:cxn ang="0">
                  <a:pos x="24" y="7"/>
                </a:cxn>
                <a:cxn ang="0">
                  <a:pos x="24" y="10"/>
                </a:cxn>
                <a:cxn ang="0">
                  <a:pos x="19" y="15"/>
                </a:cxn>
                <a:cxn ang="0">
                  <a:pos x="0" y="3"/>
                </a:cxn>
                <a:cxn ang="0">
                  <a:pos x="1" y="0"/>
                </a:cxn>
              </a:cxnLst>
              <a:rect l="0" t="0" r="r" b="b"/>
              <a:pathLst>
                <a:path w="24" h="15">
                  <a:moveTo>
                    <a:pt x="1" y="0"/>
                  </a:moveTo>
                  <a:cubicBezTo>
                    <a:pt x="4" y="4"/>
                    <a:pt x="7" y="6"/>
                    <a:pt x="11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8"/>
                    <a:pt x="24" y="9"/>
                    <a:pt x="24" y="10"/>
                  </a:cubicBezTo>
                  <a:cubicBezTo>
                    <a:pt x="24" y="12"/>
                    <a:pt x="20" y="15"/>
                    <a:pt x="19" y="15"/>
                  </a:cubicBezTo>
                  <a:cubicBezTo>
                    <a:pt x="16" y="15"/>
                    <a:pt x="0" y="6"/>
                    <a:pt x="0" y="3"/>
                  </a:cubicBezTo>
                  <a:cubicBezTo>
                    <a:pt x="0" y="2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99"/>
            <p:cNvSpPr>
              <a:spLocks/>
            </p:cNvSpPr>
            <p:nvPr/>
          </p:nvSpPr>
          <p:spPr bwMode="auto">
            <a:xfrm>
              <a:off x="3362325" y="2030413"/>
              <a:ext cx="22225" cy="26988"/>
            </a:xfrm>
            <a:custGeom>
              <a:avLst/>
              <a:gdLst/>
              <a:ahLst/>
              <a:cxnLst>
                <a:cxn ang="0">
                  <a:pos x="17" y="12"/>
                </a:cxn>
                <a:cxn ang="0">
                  <a:pos x="17" y="15"/>
                </a:cxn>
                <a:cxn ang="0">
                  <a:pos x="7" y="20"/>
                </a:cxn>
                <a:cxn ang="0">
                  <a:pos x="0" y="15"/>
                </a:cxn>
                <a:cxn ang="0">
                  <a:pos x="10" y="0"/>
                </a:cxn>
                <a:cxn ang="0">
                  <a:pos x="14" y="5"/>
                </a:cxn>
                <a:cxn ang="0">
                  <a:pos x="17" y="12"/>
                </a:cxn>
              </a:cxnLst>
              <a:rect l="0" t="0" r="r" b="b"/>
              <a:pathLst>
                <a:path w="17" h="20">
                  <a:moveTo>
                    <a:pt x="17" y="12"/>
                  </a:moveTo>
                  <a:cubicBezTo>
                    <a:pt x="17" y="12"/>
                    <a:pt x="17" y="14"/>
                    <a:pt x="17" y="15"/>
                  </a:cubicBezTo>
                  <a:cubicBezTo>
                    <a:pt x="17" y="18"/>
                    <a:pt x="12" y="20"/>
                    <a:pt x="7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3"/>
                    <a:pt x="6" y="2"/>
                    <a:pt x="10" y="0"/>
                  </a:cubicBezTo>
                  <a:cubicBezTo>
                    <a:pt x="11" y="2"/>
                    <a:pt x="14" y="3"/>
                    <a:pt x="14" y="5"/>
                  </a:cubicBezTo>
                  <a:cubicBezTo>
                    <a:pt x="14" y="9"/>
                    <a:pt x="7" y="12"/>
                    <a:pt x="17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100"/>
            <p:cNvSpPr>
              <a:spLocks/>
            </p:cNvSpPr>
            <p:nvPr/>
          </p:nvSpPr>
          <p:spPr bwMode="auto">
            <a:xfrm>
              <a:off x="1593850" y="1724025"/>
              <a:ext cx="26988" cy="1270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13" y="1"/>
                </a:cxn>
                <a:cxn ang="0">
                  <a:pos x="20" y="9"/>
                </a:cxn>
                <a:cxn ang="0">
                  <a:pos x="5" y="9"/>
                </a:cxn>
                <a:cxn ang="0">
                  <a:pos x="0" y="4"/>
                </a:cxn>
                <a:cxn ang="0">
                  <a:pos x="6" y="4"/>
                </a:cxn>
              </a:cxnLst>
              <a:rect l="0" t="0" r="r" b="b"/>
              <a:pathLst>
                <a:path w="20" h="9">
                  <a:moveTo>
                    <a:pt x="6" y="4"/>
                  </a:moveTo>
                  <a:cubicBezTo>
                    <a:pt x="8" y="0"/>
                    <a:pt x="10" y="1"/>
                    <a:pt x="13" y="1"/>
                  </a:cubicBezTo>
                  <a:cubicBezTo>
                    <a:pt x="18" y="1"/>
                    <a:pt x="19" y="4"/>
                    <a:pt x="20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7"/>
                    <a:pt x="1" y="6"/>
                    <a:pt x="0" y="4"/>
                  </a:cubicBez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5" name="Group 345"/>
          <p:cNvGrpSpPr/>
          <p:nvPr/>
        </p:nvGrpSpPr>
        <p:grpSpPr>
          <a:xfrm>
            <a:off x="4031138" y="2263564"/>
            <a:ext cx="768476" cy="1292035"/>
            <a:chOff x="4219575" y="1089025"/>
            <a:chExt cx="687388" cy="1155701"/>
          </a:xfrm>
          <a:solidFill>
            <a:schemeClr val="bg1">
              <a:lumMod val="75000"/>
            </a:schemeClr>
          </a:solidFill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4568825" y="1816100"/>
              <a:ext cx="26988" cy="39688"/>
            </a:xfrm>
            <a:custGeom>
              <a:avLst/>
              <a:gdLst/>
              <a:ahLst/>
              <a:cxnLst>
                <a:cxn ang="0">
                  <a:pos x="3" y="27"/>
                </a:cxn>
                <a:cxn ang="0">
                  <a:pos x="9" y="21"/>
                </a:cxn>
                <a:cxn ang="0">
                  <a:pos x="0" y="14"/>
                </a:cxn>
                <a:cxn ang="0">
                  <a:pos x="9" y="0"/>
                </a:cxn>
                <a:cxn ang="0">
                  <a:pos x="20" y="12"/>
                </a:cxn>
                <a:cxn ang="0">
                  <a:pos x="6" y="30"/>
                </a:cxn>
                <a:cxn ang="0">
                  <a:pos x="0" y="27"/>
                </a:cxn>
                <a:cxn ang="0">
                  <a:pos x="2" y="25"/>
                </a:cxn>
                <a:cxn ang="0">
                  <a:pos x="3" y="27"/>
                </a:cxn>
              </a:cxnLst>
              <a:rect l="0" t="0" r="r" b="b"/>
              <a:pathLst>
                <a:path w="20" h="30">
                  <a:moveTo>
                    <a:pt x="3" y="27"/>
                  </a:moveTo>
                  <a:cubicBezTo>
                    <a:pt x="6" y="26"/>
                    <a:pt x="9" y="23"/>
                    <a:pt x="9" y="21"/>
                  </a:cubicBezTo>
                  <a:cubicBezTo>
                    <a:pt x="5" y="20"/>
                    <a:pt x="0" y="16"/>
                    <a:pt x="0" y="14"/>
                  </a:cubicBezTo>
                  <a:cubicBezTo>
                    <a:pt x="0" y="12"/>
                    <a:pt x="5" y="0"/>
                    <a:pt x="9" y="0"/>
                  </a:cubicBezTo>
                  <a:cubicBezTo>
                    <a:pt x="17" y="0"/>
                    <a:pt x="18" y="4"/>
                    <a:pt x="20" y="12"/>
                  </a:cubicBezTo>
                  <a:cubicBezTo>
                    <a:pt x="12" y="14"/>
                    <a:pt x="16" y="30"/>
                    <a:pt x="6" y="30"/>
                  </a:cubicBezTo>
                  <a:cubicBezTo>
                    <a:pt x="3" y="30"/>
                    <a:pt x="1" y="27"/>
                    <a:pt x="0" y="27"/>
                  </a:cubicBezTo>
                  <a:cubicBezTo>
                    <a:pt x="1" y="26"/>
                    <a:pt x="2" y="25"/>
                    <a:pt x="2" y="25"/>
                  </a:cubicBezTo>
                  <a:lnTo>
                    <a:pt x="3" y="2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97" name="Group 343"/>
            <p:cNvGrpSpPr/>
            <p:nvPr/>
          </p:nvGrpSpPr>
          <p:grpSpPr>
            <a:xfrm>
              <a:off x="4219575" y="1089025"/>
              <a:ext cx="687388" cy="1155701"/>
              <a:chOff x="4219575" y="1089025"/>
              <a:chExt cx="687388" cy="1155701"/>
            </a:xfrm>
            <a:grpFill/>
          </p:grpSpPr>
          <p:sp>
            <p:nvSpPr>
              <p:cNvPr id="98" name="Freeform 24"/>
              <p:cNvSpPr>
                <a:spLocks/>
              </p:cNvSpPr>
              <p:nvPr/>
            </p:nvSpPr>
            <p:spPr bwMode="auto">
              <a:xfrm>
                <a:off x="4230688" y="1782763"/>
                <a:ext cx="646113" cy="461963"/>
              </a:xfrm>
              <a:custGeom>
                <a:avLst/>
                <a:gdLst/>
                <a:ahLst/>
                <a:cxnLst>
                  <a:cxn ang="0">
                    <a:pos x="473" y="233"/>
                  </a:cxn>
                  <a:cxn ang="0">
                    <a:pos x="470" y="273"/>
                  </a:cxn>
                  <a:cxn ang="0">
                    <a:pos x="427" y="274"/>
                  </a:cxn>
                  <a:cxn ang="0">
                    <a:pos x="401" y="283"/>
                  </a:cxn>
                  <a:cxn ang="0">
                    <a:pos x="403" y="303"/>
                  </a:cxn>
                  <a:cxn ang="0">
                    <a:pos x="413" y="322"/>
                  </a:cxn>
                  <a:cxn ang="0">
                    <a:pos x="401" y="319"/>
                  </a:cxn>
                  <a:cxn ang="0">
                    <a:pos x="397" y="336"/>
                  </a:cxn>
                  <a:cxn ang="0">
                    <a:pos x="382" y="315"/>
                  </a:cxn>
                  <a:cxn ang="0">
                    <a:pos x="358" y="278"/>
                  </a:cxn>
                  <a:cxn ang="0">
                    <a:pos x="329" y="238"/>
                  </a:cxn>
                  <a:cxn ang="0">
                    <a:pos x="289" y="213"/>
                  </a:cxn>
                  <a:cxn ang="0">
                    <a:pos x="270" y="212"/>
                  </a:cxn>
                  <a:cxn ang="0">
                    <a:pos x="289" y="244"/>
                  </a:cxn>
                  <a:cxn ang="0">
                    <a:pos x="315" y="264"/>
                  </a:cxn>
                  <a:cxn ang="0">
                    <a:pos x="330" y="283"/>
                  </a:cxn>
                  <a:cxn ang="0">
                    <a:pos x="323" y="305"/>
                  </a:cxn>
                  <a:cxn ang="0">
                    <a:pos x="316" y="303"/>
                  </a:cxn>
                  <a:cxn ang="0">
                    <a:pos x="291" y="273"/>
                  </a:cxn>
                  <a:cxn ang="0">
                    <a:pos x="229" y="223"/>
                  </a:cxn>
                  <a:cxn ang="0">
                    <a:pos x="168" y="237"/>
                  </a:cxn>
                  <a:cxn ang="0">
                    <a:pos x="135" y="272"/>
                  </a:cxn>
                  <a:cxn ang="0">
                    <a:pos x="101" y="326"/>
                  </a:cxn>
                  <a:cxn ang="0">
                    <a:pos x="72" y="338"/>
                  </a:cxn>
                  <a:cxn ang="0">
                    <a:pos x="10" y="334"/>
                  </a:cxn>
                  <a:cxn ang="0">
                    <a:pos x="0" y="306"/>
                  </a:cxn>
                  <a:cxn ang="0">
                    <a:pos x="4" y="246"/>
                  </a:cxn>
                  <a:cxn ang="0">
                    <a:pos x="48" y="235"/>
                  </a:cxn>
                  <a:cxn ang="0">
                    <a:pos x="89" y="240"/>
                  </a:cxn>
                  <a:cxn ang="0">
                    <a:pos x="105" y="206"/>
                  </a:cxn>
                  <a:cxn ang="0">
                    <a:pos x="103" y="193"/>
                  </a:cxn>
                  <a:cxn ang="0">
                    <a:pos x="60" y="163"/>
                  </a:cxn>
                  <a:cxn ang="0">
                    <a:pos x="88" y="157"/>
                  </a:cxn>
                  <a:cxn ang="0">
                    <a:pos x="96" y="143"/>
                  </a:cxn>
                  <a:cxn ang="0">
                    <a:pos x="114" y="145"/>
                  </a:cxn>
                  <a:cxn ang="0">
                    <a:pos x="147" y="118"/>
                  </a:cxn>
                  <a:cxn ang="0">
                    <a:pos x="176" y="89"/>
                  </a:cxn>
                  <a:cxn ang="0">
                    <a:pos x="208" y="73"/>
                  </a:cxn>
                  <a:cxn ang="0">
                    <a:pos x="225" y="54"/>
                  </a:cxn>
                  <a:cxn ang="0">
                    <a:pos x="245" y="5"/>
                  </a:cxn>
                  <a:cxn ang="0">
                    <a:pos x="251" y="25"/>
                  </a:cxn>
                  <a:cxn ang="0">
                    <a:pos x="240" y="54"/>
                  </a:cxn>
                  <a:cxn ang="0">
                    <a:pos x="254" y="66"/>
                  </a:cxn>
                  <a:cxn ang="0">
                    <a:pos x="289" y="68"/>
                  </a:cxn>
                  <a:cxn ang="0">
                    <a:pos x="333" y="50"/>
                  </a:cxn>
                  <a:cxn ang="0">
                    <a:pos x="378" y="55"/>
                  </a:cxn>
                  <a:cxn ang="0">
                    <a:pos x="408" y="95"/>
                  </a:cxn>
                  <a:cxn ang="0">
                    <a:pos x="399" y="153"/>
                  </a:cxn>
                  <a:cxn ang="0">
                    <a:pos x="470" y="180"/>
                  </a:cxn>
                  <a:cxn ang="0">
                    <a:pos x="474" y="204"/>
                  </a:cxn>
                  <a:cxn ang="0">
                    <a:pos x="476" y="216"/>
                  </a:cxn>
                </a:cxnLst>
                <a:rect l="0" t="0" r="r" b="b"/>
                <a:pathLst>
                  <a:path w="485" h="347">
                    <a:moveTo>
                      <a:pt x="476" y="216"/>
                    </a:moveTo>
                    <a:cubicBezTo>
                      <a:pt x="474" y="223"/>
                      <a:pt x="475" y="219"/>
                      <a:pt x="473" y="222"/>
                    </a:cubicBezTo>
                    <a:cubicBezTo>
                      <a:pt x="473" y="233"/>
                      <a:pt x="473" y="233"/>
                      <a:pt x="473" y="233"/>
                    </a:cubicBezTo>
                    <a:cubicBezTo>
                      <a:pt x="469" y="238"/>
                      <a:pt x="461" y="246"/>
                      <a:pt x="461" y="253"/>
                    </a:cubicBezTo>
                    <a:cubicBezTo>
                      <a:pt x="461" y="261"/>
                      <a:pt x="473" y="268"/>
                      <a:pt x="476" y="272"/>
                    </a:cubicBezTo>
                    <a:cubicBezTo>
                      <a:pt x="474" y="273"/>
                      <a:pt x="472" y="273"/>
                      <a:pt x="470" y="273"/>
                    </a:cubicBezTo>
                    <a:cubicBezTo>
                      <a:pt x="466" y="275"/>
                      <a:pt x="463" y="273"/>
                      <a:pt x="459" y="275"/>
                    </a:cubicBezTo>
                    <a:cubicBezTo>
                      <a:pt x="453" y="277"/>
                      <a:pt x="452" y="283"/>
                      <a:pt x="446" y="283"/>
                    </a:cubicBezTo>
                    <a:cubicBezTo>
                      <a:pt x="439" y="283"/>
                      <a:pt x="435" y="274"/>
                      <a:pt x="427" y="274"/>
                    </a:cubicBezTo>
                    <a:cubicBezTo>
                      <a:pt x="420" y="274"/>
                      <a:pt x="419" y="278"/>
                      <a:pt x="413" y="280"/>
                    </a:cubicBezTo>
                    <a:cubicBezTo>
                      <a:pt x="414" y="284"/>
                      <a:pt x="414" y="286"/>
                      <a:pt x="413" y="290"/>
                    </a:cubicBezTo>
                    <a:cubicBezTo>
                      <a:pt x="406" y="290"/>
                      <a:pt x="405" y="283"/>
                      <a:pt x="401" y="283"/>
                    </a:cubicBezTo>
                    <a:cubicBezTo>
                      <a:pt x="399" y="283"/>
                      <a:pt x="397" y="286"/>
                      <a:pt x="397" y="288"/>
                    </a:cubicBezTo>
                    <a:cubicBezTo>
                      <a:pt x="405" y="298"/>
                      <a:pt x="405" y="298"/>
                      <a:pt x="405" y="298"/>
                    </a:cubicBezTo>
                    <a:cubicBezTo>
                      <a:pt x="405" y="300"/>
                      <a:pt x="403" y="302"/>
                      <a:pt x="403" y="303"/>
                    </a:cubicBezTo>
                    <a:cubicBezTo>
                      <a:pt x="403" y="304"/>
                      <a:pt x="415" y="315"/>
                      <a:pt x="419" y="315"/>
                    </a:cubicBezTo>
                    <a:cubicBezTo>
                      <a:pt x="419" y="317"/>
                      <a:pt x="420" y="318"/>
                      <a:pt x="420" y="319"/>
                    </a:cubicBezTo>
                    <a:cubicBezTo>
                      <a:pt x="418" y="321"/>
                      <a:pt x="414" y="319"/>
                      <a:pt x="413" y="322"/>
                    </a:cubicBezTo>
                    <a:cubicBezTo>
                      <a:pt x="412" y="322"/>
                      <a:pt x="412" y="322"/>
                      <a:pt x="412" y="322"/>
                    </a:cubicBezTo>
                    <a:cubicBezTo>
                      <a:pt x="407" y="321"/>
                      <a:pt x="403" y="317"/>
                      <a:pt x="401" y="315"/>
                    </a:cubicBezTo>
                    <a:cubicBezTo>
                      <a:pt x="401" y="319"/>
                      <a:pt x="401" y="319"/>
                      <a:pt x="401" y="319"/>
                    </a:cubicBezTo>
                    <a:cubicBezTo>
                      <a:pt x="402" y="321"/>
                      <a:pt x="403" y="323"/>
                      <a:pt x="403" y="326"/>
                    </a:cubicBezTo>
                    <a:cubicBezTo>
                      <a:pt x="403" y="329"/>
                      <a:pt x="399" y="334"/>
                      <a:pt x="403" y="336"/>
                    </a:cubicBezTo>
                    <a:cubicBezTo>
                      <a:pt x="401" y="336"/>
                      <a:pt x="397" y="336"/>
                      <a:pt x="397" y="336"/>
                    </a:cubicBezTo>
                    <a:cubicBezTo>
                      <a:pt x="390" y="336"/>
                      <a:pt x="384" y="329"/>
                      <a:pt x="384" y="322"/>
                    </a:cubicBezTo>
                    <a:cubicBezTo>
                      <a:pt x="384" y="319"/>
                      <a:pt x="388" y="317"/>
                      <a:pt x="390" y="315"/>
                    </a:cubicBezTo>
                    <a:cubicBezTo>
                      <a:pt x="387" y="315"/>
                      <a:pt x="385" y="315"/>
                      <a:pt x="382" y="315"/>
                    </a:cubicBezTo>
                    <a:cubicBezTo>
                      <a:pt x="380" y="315"/>
                      <a:pt x="379" y="311"/>
                      <a:pt x="379" y="310"/>
                    </a:cubicBezTo>
                    <a:cubicBezTo>
                      <a:pt x="378" y="304"/>
                      <a:pt x="374" y="300"/>
                      <a:pt x="370" y="296"/>
                    </a:cubicBezTo>
                    <a:cubicBezTo>
                      <a:pt x="365" y="291"/>
                      <a:pt x="358" y="287"/>
                      <a:pt x="358" y="278"/>
                    </a:cubicBezTo>
                    <a:cubicBezTo>
                      <a:pt x="358" y="272"/>
                      <a:pt x="358" y="270"/>
                      <a:pt x="358" y="266"/>
                    </a:cubicBezTo>
                    <a:cubicBezTo>
                      <a:pt x="358" y="260"/>
                      <a:pt x="348" y="251"/>
                      <a:pt x="342" y="248"/>
                    </a:cubicBezTo>
                    <a:cubicBezTo>
                      <a:pt x="336" y="245"/>
                      <a:pt x="329" y="244"/>
                      <a:pt x="329" y="238"/>
                    </a:cubicBezTo>
                    <a:cubicBezTo>
                      <a:pt x="326" y="238"/>
                      <a:pt x="325" y="238"/>
                      <a:pt x="323" y="238"/>
                    </a:cubicBezTo>
                    <a:cubicBezTo>
                      <a:pt x="313" y="238"/>
                      <a:pt x="302" y="223"/>
                      <a:pt x="302" y="213"/>
                    </a:cubicBezTo>
                    <a:cubicBezTo>
                      <a:pt x="297" y="213"/>
                      <a:pt x="293" y="213"/>
                      <a:pt x="289" y="213"/>
                    </a:cubicBezTo>
                    <a:cubicBezTo>
                      <a:pt x="283" y="213"/>
                      <a:pt x="285" y="204"/>
                      <a:pt x="283" y="201"/>
                    </a:cubicBezTo>
                    <a:cubicBezTo>
                      <a:pt x="278" y="204"/>
                      <a:pt x="268" y="204"/>
                      <a:pt x="268" y="209"/>
                    </a:cubicBezTo>
                    <a:cubicBezTo>
                      <a:pt x="268" y="210"/>
                      <a:pt x="270" y="212"/>
                      <a:pt x="270" y="212"/>
                    </a:cubicBezTo>
                    <a:cubicBezTo>
                      <a:pt x="270" y="214"/>
                      <a:pt x="269" y="217"/>
                      <a:pt x="269" y="220"/>
                    </a:cubicBezTo>
                    <a:cubicBezTo>
                      <a:pt x="269" y="226"/>
                      <a:pt x="273" y="229"/>
                      <a:pt x="278" y="231"/>
                    </a:cubicBezTo>
                    <a:cubicBezTo>
                      <a:pt x="285" y="233"/>
                      <a:pt x="288" y="240"/>
                      <a:pt x="289" y="244"/>
                    </a:cubicBezTo>
                    <a:cubicBezTo>
                      <a:pt x="291" y="250"/>
                      <a:pt x="294" y="257"/>
                      <a:pt x="298" y="259"/>
                    </a:cubicBezTo>
                    <a:cubicBezTo>
                      <a:pt x="304" y="262"/>
                      <a:pt x="309" y="260"/>
                      <a:pt x="315" y="260"/>
                    </a:cubicBezTo>
                    <a:cubicBezTo>
                      <a:pt x="315" y="261"/>
                      <a:pt x="315" y="263"/>
                      <a:pt x="315" y="264"/>
                    </a:cubicBezTo>
                    <a:cubicBezTo>
                      <a:pt x="313" y="269"/>
                      <a:pt x="323" y="271"/>
                      <a:pt x="326" y="272"/>
                    </a:cubicBezTo>
                    <a:cubicBezTo>
                      <a:pt x="335" y="277"/>
                      <a:pt x="345" y="280"/>
                      <a:pt x="344" y="290"/>
                    </a:cubicBezTo>
                    <a:cubicBezTo>
                      <a:pt x="340" y="289"/>
                      <a:pt x="337" y="283"/>
                      <a:pt x="330" y="283"/>
                    </a:cubicBezTo>
                    <a:cubicBezTo>
                      <a:pt x="325" y="283"/>
                      <a:pt x="320" y="286"/>
                      <a:pt x="320" y="290"/>
                    </a:cubicBezTo>
                    <a:cubicBezTo>
                      <a:pt x="320" y="296"/>
                      <a:pt x="328" y="297"/>
                      <a:pt x="328" y="303"/>
                    </a:cubicBezTo>
                    <a:cubicBezTo>
                      <a:pt x="328" y="305"/>
                      <a:pt x="323" y="305"/>
                      <a:pt x="323" y="305"/>
                    </a:cubicBezTo>
                    <a:cubicBezTo>
                      <a:pt x="319" y="309"/>
                      <a:pt x="319" y="318"/>
                      <a:pt x="313" y="318"/>
                    </a:cubicBezTo>
                    <a:cubicBezTo>
                      <a:pt x="310" y="318"/>
                      <a:pt x="308" y="317"/>
                      <a:pt x="308" y="315"/>
                    </a:cubicBezTo>
                    <a:cubicBezTo>
                      <a:pt x="314" y="315"/>
                      <a:pt x="316" y="309"/>
                      <a:pt x="316" y="303"/>
                    </a:cubicBezTo>
                    <a:cubicBezTo>
                      <a:pt x="316" y="297"/>
                      <a:pt x="312" y="295"/>
                      <a:pt x="311" y="291"/>
                    </a:cubicBezTo>
                    <a:cubicBezTo>
                      <a:pt x="310" y="291"/>
                      <a:pt x="300" y="281"/>
                      <a:pt x="299" y="278"/>
                    </a:cubicBezTo>
                    <a:cubicBezTo>
                      <a:pt x="297" y="278"/>
                      <a:pt x="291" y="276"/>
                      <a:pt x="291" y="273"/>
                    </a:cubicBezTo>
                    <a:cubicBezTo>
                      <a:pt x="277" y="270"/>
                      <a:pt x="274" y="266"/>
                      <a:pt x="266" y="259"/>
                    </a:cubicBezTo>
                    <a:cubicBezTo>
                      <a:pt x="263" y="256"/>
                      <a:pt x="257" y="254"/>
                      <a:pt x="256" y="251"/>
                    </a:cubicBezTo>
                    <a:cubicBezTo>
                      <a:pt x="248" y="241"/>
                      <a:pt x="245" y="223"/>
                      <a:pt x="229" y="223"/>
                    </a:cubicBezTo>
                    <a:cubicBezTo>
                      <a:pt x="221" y="223"/>
                      <a:pt x="220" y="228"/>
                      <a:pt x="216" y="230"/>
                    </a:cubicBezTo>
                    <a:cubicBezTo>
                      <a:pt x="208" y="234"/>
                      <a:pt x="202" y="242"/>
                      <a:pt x="192" y="242"/>
                    </a:cubicBezTo>
                    <a:cubicBezTo>
                      <a:pt x="183" y="242"/>
                      <a:pt x="177" y="237"/>
                      <a:pt x="168" y="237"/>
                    </a:cubicBezTo>
                    <a:cubicBezTo>
                      <a:pt x="161" y="237"/>
                      <a:pt x="154" y="242"/>
                      <a:pt x="154" y="248"/>
                    </a:cubicBezTo>
                    <a:cubicBezTo>
                      <a:pt x="157" y="258"/>
                      <a:pt x="157" y="258"/>
                      <a:pt x="157" y="258"/>
                    </a:cubicBezTo>
                    <a:cubicBezTo>
                      <a:pt x="154" y="267"/>
                      <a:pt x="144" y="270"/>
                      <a:pt x="135" y="272"/>
                    </a:cubicBezTo>
                    <a:cubicBezTo>
                      <a:pt x="127" y="274"/>
                      <a:pt x="114" y="292"/>
                      <a:pt x="114" y="302"/>
                    </a:cubicBezTo>
                    <a:cubicBezTo>
                      <a:pt x="114" y="305"/>
                      <a:pt x="117" y="306"/>
                      <a:pt x="119" y="307"/>
                    </a:cubicBezTo>
                    <a:cubicBezTo>
                      <a:pt x="113" y="316"/>
                      <a:pt x="110" y="321"/>
                      <a:pt x="101" y="326"/>
                    </a:cubicBezTo>
                    <a:cubicBezTo>
                      <a:pt x="96" y="328"/>
                      <a:pt x="95" y="340"/>
                      <a:pt x="86" y="337"/>
                    </a:cubicBezTo>
                    <a:cubicBezTo>
                      <a:pt x="86" y="337"/>
                      <a:pt x="86" y="337"/>
                      <a:pt x="86" y="337"/>
                    </a:cubicBezTo>
                    <a:cubicBezTo>
                      <a:pt x="82" y="336"/>
                      <a:pt x="75" y="338"/>
                      <a:pt x="72" y="338"/>
                    </a:cubicBezTo>
                    <a:cubicBezTo>
                      <a:pt x="62" y="338"/>
                      <a:pt x="56" y="347"/>
                      <a:pt x="46" y="347"/>
                    </a:cubicBezTo>
                    <a:cubicBezTo>
                      <a:pt x="40" y="347"/>
                      <a:pt x="39" y="331"/>
                      <a:pt x="29" y="331"/>
                    </a:cubicBezTo>
                    <a:cubicBezTo>
                      <a:pt x="22" y="331"/>
                      <a:pt x="17" y="334"/>
                      <a:pt x="10" y="334"/>
                    </a:cubicBezTo>
                    <a:cubicBezTo>
                      <a:pt x="8" y="334"/>
                      <a:pt x="7" y="332"/>
                      <a:pt x="7" y="330"/>
                    </a:cubicBezTo>
                    <a:cubicBezTo>
                      <a:pt x="7" y="321"/>
                      <a:pt x="7" y="318"/>
                      <a:pt x="7" y="313"/>
                    </a:cubicBezTo>
                    <a:cubicBezTo>
                      <a:pt x="3" y="313"/>
                      <a:pt x="0" y="310"/>
                      <a:pt x="0" y="306"/>
                    </a:cubicBezTo>
                    <a:cubicBezTo>
                      <a:pt x="0" y="301"/>
                      <a:pt x="4" y="299"/>
                      <a:pt x="4" y="296"/>
                    </a:cubicBezTo>
                    <a:cubicBezTo>
                      <a:pt x="4" y="285"/>
                      <a:pt x="8" y="274"/>
                      <a:pt x="8" y="262"/>
                    </a:cubicBezTo>
                    <a:cubicBezTo>
                      <a:pt x="8" y="256"/>
                      <a:pt x="4" y="250"/>
                      <a:pt x="4" y="246"/>
                    </a:cubicBezTo>
                    <a:cubicBezTo>
                      <a:pt x="4" y="243"/>
                      <a:pt x="19" y="234"/>
                      <a:pt x="21" y="234"/>
                    </a:cubicBezTo>
                    <a:cubicBezTo>
                      <a:pt x="23" y="234"/>
                      <a:pt x="25" y="236"/>
                      <a:pt x="28" y="235"/>
                    </a:cubicBezTo>
                    <a:cubicBezTo>
                      <a:pt x="48" y="235"/>
                      <a:pt x="48" y="235"/>
                      <a:pt x="48" y="235"/>
                    </a:cubicBezTo>
                    <a:cubicBezTo>
                      <a:pt x="49" y="237"/>
                      <a:pt x="53" y="238"/>
                      <a:pt x="55" y="238"/>
                    </a:cubicBezTo>
                    <a:cubicBezTo>
                      <a:pt x="76" y="238"/>
                      <a:pt x="76" y="238"/>
                      <a:pt x="76" y="238"/>
                    </a:cubicBezTo>
                    <a:cubicBezTo>
                      <a:pt x="82" y="237"/>
                      <a:pt x="84" y="240"/>
                      <a:pt x="89" y="240"/>
                    </a:cubicBezTo>
                    <a:cubicBezTo>
                      <a:pt x="92" y="240"/>
                      <a:pt x="98" y="238"/>
                      <a:pt x="100" y="238"/>
                    </a:cubicBezTo>
                    <a:cubicBezTo>
                      <a:pt x="100" y="229"/>
                      <a:pt x="105" y="226"/>
                      <a:pt x="105" y="218"/>
                    </a:cubicBezTo>
                    <a:cubicBezTo>
                      <a:pt x="105" y="216"/>
                      <a:pt x="105" y="208"/>
                      <a:pt x="105" y="206"/>
                    </a:cubicBezTo>
                    <a:cubicBezTo>
                      <a:pt x="104" y="206"/>
                      <a:pt x="104" y="206"/>
                      <a:pt x="104" y="206"/>
                    </a:cubicBezTo>
                    <a:cubicBezTo>
                      <a:pt x="105" y="205"/>
                      <a:pt x="106" y="201"/>
                      <a:pt x="106" y="200"/>
                    </a:cubicBezTo>
                    <a:cubicBezTo>
                      <a:pt x="106" y="196"/>
                      <a:pt x="103" y="197"/>
                      <a:pt x="103" y="193"/>
                    </a:cubicBezTo>
                    <a:cubicBezTo>
                      <a:pt x="94" y="193"/>
                      <a:pt x="92" y="185"/>
                      <a:pt x="92" y="178"/>
                    </a:cubicBezTo>
                    <a:cubicBezTo>
                      <a:pt x="89" y="178"/>
                      <a:pt x="89" y="175"/>
                      <a:pt x="87" y="175"/>
                    </a:cubicBezTo>
                    <a:cubicBezTo>
                      <a:pt x="79" y="173"/>
                      <a:pt x="60" y="169"/>
                      <a:pt x="60" y="163"/>
                    </a:cubicBezTo>
                    <a:cubicBezTo>
                      <a:pt x="60" y="163"/>
                      <a:pt x="60" y="161"/>
                      <a:pt x="60" y="161"/>
                    </a:cubicBezTo>
                    <a:cubicBezTo>
                      <a:pt x="60" y="157"/>
                      <a:pt x="72" y="154"/>
                      <a:pt x="76" y="153"/>
                    </a:cubicBezTo>
                    <a:cubicBezTo>
                      <a:pt x="78" y="156"/>
                      <a:pt x="85" y="157"/>
                      <a:pt x="88" y="157"/>
                    </a:cubicBezTo>
                    <a:cubicBezTo>
                      <a:pt x="92" y="157"/>
                      <a:pt x="97" y="156"/>
                      <a:pt x="98" y="155"/>
                    </a:cubicBezTo>
                    <a:cubicBezTo>
                      <a:pt x="98" y="152"/>
                      <a:pt x="98" y="152"/>
                      <a:pt x="98" y="152"/>
                    </a:cubicBezTo>
                    <a:cubicBezTo>
                      <a:pt x="95" y="151"/>
                      <a:pt x="97" y="145"/>
                      <a:pt x="96" y="143"/>
                    </a:cubicBezTo>
                    <a:cubicBezTo>
                      <a:pt x="96" y="140"/>
                      <a:pt x="96" y="140"/>
                      <a:pt x="96" y="140"/>
                    </a:cubicBezTo>
                    <a:cubicBezTo>
                      <a:pt x="101" y="140"/>
                      <a:pt x="101" y="140"/>
                      <a:pt x="101" y="140"/>
                    </a:cubicBezTo>
                    <a:cubicBezTo>
                      <a:pt x="104" y="143"/>
                      <a:pt x="109" y="145"/>
                      <a:pt x="114" y="145"/>
                    </a:cubicBezTo>
                    <a:cubicBezTo>
                      <a:pt x="117" y="145"/>
                      <a:pt x="120" y="142"/>
                      <a:pt x="121" y="139"/>
                    </a:cubicBezTo>
                    <a:cubicBezTo>
                      <a:pt x="135" y="139"/>
                      <a:pt x="138" y="129"/>
                      <a:pt x="141" y="119"/>
                    </a:cubicBezTo>
                    <a:cubicBezTo>
                      <a:pt x="143" y="119"/>
                      <a:pt x="145" y="118"/>
                      <a:pt x="147" y="118"/>
                    </a:cubicBezTo>
                    <a:cubicBezTo>
                      <a:pt x="150" y="117"/>
                      <a:pt x="167" y="110"/>
                      <a:pt x="169" y="108"/>
                    </a:cubicBezTo>
                    <a:cubicBezTo>
                      <a:pt x="173" y="104"/>
                      <a:pt x="171" y="99"/>
                      <a:pt x="171" y="94"/>
                    </a:cubicBezTo>
                    <a:cubicBezTo>
                      <a:pt x="171" y="92"/>
                      <a:pt x="175" y="89"/>
                      <a:pt x="176" y="89"/>
                    </a:cubicBezTo>
                    <a:cubicBezTo>
                      <a:pt x="182" y="83"/>
                      <a:pt x="188" y="76"/>
                      <a:pt x="198" y="76"/>
                    </a:cubicBezTo>
                    <a:cubicBezTo>
                      <a:pt x="204" y="76"/>
                      <a:pt x="201" y="77"/>
                      <a:pt x="204" y="76"/>
                    </a:cubicBezTo>
                    <a:cubicBezTo>
                      <a:pt x="206" y="77"/>
                      <a:pt x="207" y="74"/>
                      <a:pt x="208" y="73"/>
                    </a:cubicBezTo>
                    <a:cubicBezTo>
                      <a:pt x="211" y="70"/>
                      <a:pt x="215" y="72"/>
                      <a:pt x="219" y="72"/>
                    </a:cubicBezTo>
                    <a:cubicBezTo>
                      <a:pt x="221" y="72"/>
                      <a:pt x="229" y="68"/>
                      <a:pt x="229" y="65"/>
                    </a:cubicBezTo>
                    <a:cubicBezTo>
                      <a:pt x="229" y="63"/>
                      <a:pt x="225" y="54"/>
                      <a:pt x="225" y="54"/>
                    </a:cubicBezTo>
                    <a:cubicBezTo>
                      <a:pt x="224" y="42"/>
                      <a:pt x="217" y="38"/>
                      <a:pt x="217" y="28"/>
                    </a:cubicBezTo>
                    <a:cubicBezTo>
                      <a:pt x="217" y="9"/>
                      <a:pt x="234" y="8"/>
                      <a:pt x="245" y="0"/>
                    </a:cubicBezTo>
                    <a:cubicBezTo>
                      <a:pt x="245" y="5"/>
                      <a:pt x="245" y="5"/>
                      <a:pt x="245" y="5"/>
                    </a:cubicBezTo>
                    <a:cubicBezTo>
                      <a:pt x="243" y="10"/>
                      <a:pt x="242" y="12"/>
                      <a:pt x="242" y="17"/>
                    </a:cubicBezTo>
                    <a:cubicBezTo>
                      <a:pt x="242" y="21"/>
                      <a:pt x="247" y="22"/>
                      <a:pt x="251" y="22"/>
                    </a:cubicBezTo>
                    <a:cubicBezTo>
                      <a:pt x="251" y="23"/>
                      <a:pt x="251" y="24"/>
                      <a:pt x="251" y="25"/>
                    </a:cubicBezTo>
                    <a:cubicBezTo>
                      <a:pt x="251" y="27"/>
                      <a:pt x="247" y="28"/>
                      <a:pt x="245" y="29"/>
                    </a:cubicBezTo>
                    <a:cubicBezTo>
                      <a:pt x="241" y="34"/>
                      <a:pt x="236" y="38"/>
                      <a:pt x="236" y="46"/>
                    </a:cubicBezTo>
                    <a:cubicBezTo>
                      <a:pt x="236" y="50"/>
                      <a:pt x="238" y="53"/>
                      <a:pt x="240" y="54"/>
                    </a:cubicBezTo>
                    <a:cubicBezTo>
                      <a:pt x="240" y="56"/>
                      <a:pt x="241" y="57"/>
                      <a:pt x="240" y="59"/>
                    </a:cubicBezTo>
                    <a:cubicBezTo>
                      <a:pt x="245" y="59"/>
                      <a:pt x="247" y="60"/>
                      <a:pt x="251" y="60"/>
                    </a:cubicBezTo>
                    <a:cubicBezTo>
                      <a:pt x="252" y="63"/>
                      <a:pt x="253" y="66"/>
                      <a:pt x="254" y="66"/>
                    </a:cubicBezTo>
                    <a:cubicBezTo>
                      <a:pt x="266" y="66"/>
                      <a:pt x="274" y="56"/>
                      <a:pt x="285" y="57"/>
                    </a:cubicBezTo>
                    <a:cubicBezTo>
                      <a:pt x="284" y="59"/>
                      <a:pt x="282" y="60"/>
                      <a:pt x="282" y="62"/>
                    </a:cubicBezTo>
                    <a:cubicBezTo>
                      <a:pt x="282" y="63"/>
                      <a:pt x="289" y="68"/>
                      <a:pt x="289" y="68"/>
                    </a:cubicBezTo>
                    <a:cubicBezTo>
                      <a:pt x="294" y="68"/>
                      <a:pt x="295" y="65"/>
                      <a:pt x="297" y="64"/>
                    </a:cubicBezTo>
                    <a:cubicBezTo>
                      <a:pt x="304" y="60"/>
                      <a:pt x="310" y="62"/>
                      <a:pt x="317" y="59"/>
                    </a:cubicBezTo>
                    <a:cubicBezTo>
                      <a:pt x="321" y="57"/>
                      <a:pt x="328" y="50"/>
                      <a:pt x="333" y="50"/>
                    </a:cubicBezTo>
                    <a:cubicBezTo>
                      <a:pt x="339" y="50"/>
                      <a:pt x="345" y="51"/>
                      <a:pt x="348" y="52"/>
                    </a:cubicBezTo>
                    <a:cubicBezTo>
                      <a:pt x="347" y="54"/>
                      <a:pt x="346" y="56"/>
                      <a:pt x="346" y="57"/>
                    </a:cubicBezTo>
                    <a:cubicBezTo>
                      <a:pt x="358" y="57"/>
                      <a:pt x="370" y="55"/>
                      <a:pt x="378" y="55"/>
                    </a:cubicBezTo>
                    <a:cubicBezTo>
                      <a:pt x="386" y="55"/>
                      <a:pt x="392" y="54"/>
                      <a:pt x="401" y="54"/>
                    </a:cubicBezTo>
                    <a:cubicBezTo>
                      <a:pt x="410" y="54"/>
                      <a:pt x="414" y="70"/>
                      <a:pt x="414" y="80"/>
                    </a:cubicBezTo>
                    <a:cubicBezTo>
                      <a:pt x="414" y="86"/>
                      <a:pt x="408" y="89"/>
                      <a:pt x="408" y="95"/>
                    </a:cubicBezTo>
                    <a:cubicBezTo>
                      <a:pt x="408" y="104"/>
                      <a:pt x="416" y="110"/>
                      <a:pt x="416" y="118"/>
                    </a:cubicBezTo>
                    <a:cubicBezTo>
                      <a:pt x="416" y="123"/>
                      <a:pt x="408" y="125"/>
                      <a:pt x="406" y="128"/>
                    </a:cubicBezTo>
                    <a:cubicBezTo>
                      <a:pt x="401" y="136"/>
                      <a:pt x="399" y="143"/>
                      <a:pt x="399" y="153"/>
                    </a:cubicBezTo>
                    <a:cubicBezTo>
                      <a:pt x="399" y="166"/>
                      <a:pt x="408" y="163"/>
                      <a:pt x="418" y="163"/>
                    </a:cubicBezTo>
                    <a:cubicBezTo>
                      <a:pt x="432" y="163"/>
                      <a:pt x="439" y="157"/>
                      <a:pt x="450" y="157"/>
                    </a:cubicBezTo>
                    <a:cubicBezTo>
                      <a:pt x="461" y="157"/>
                      <a:pt x="459" y="180"/>
                      <a:pt x="470" y="180"/>
                    </a:cubicBezTo>
                    <a:cubicBezTo>
                      <a:pt x="470" y="198"/>
                      <a:pt x="470" y="198"/>
                      <a:pt x="470" y="198"/>
                    </a:cubicBezTo>
                    <a:cubicBezTo>
                      <a:pt x="470" y="200"/>
                      <a:pt x="471" y="201"/>
                      <a:pt x="472" y="201"/>
                    </a:cubicBezTo>
                    <a:cubicBezTo>
                      <a:pt x="474" y="204"/>
                      <a:pt x="474" y="204"/>
                      <a:pt x="474" y="204"/>
                    </a:cubicBezTo>
                    <a:cubicBezTo>
                      <a:pt x="476" y="204"/>
                      <a:pt x="482" y="202"/>
                      <a:pt x="485" y="201"/>
                    </a:cubicBezTo>
                    <a:cubicBezTo>
                      <a:pt x="485" y="204"/>
                      <a:pt x="485" y="206"/>
                      <a:pt x="485" y="208"/>
                    </a:cubicBezTo>
                    <a:cubicBezTo>
                      <a:pt x="481" y="209"/>
                      <a:pt x="476" y="211"/>
                      <a:pt x="476" y="2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Freeform 25"/>
              <p:cNvSpPr>
                <a:spLocks/>
              </p:cNvSpPr>
              <p:nvPr/>
            </p:nvSpPr>
            <p:spPr bwMode="auto">
              <a:xfrm>
                <a:off x="4470400" y="1416050"/>
                <a:ext cx="436563" cy="423863"/>
              </a:xfrm>
              <a:custGeom>
                <a:avLst/>
                <a:gdLst/>
                <a:ahLst/>
                <a:cxnLst>
                  <a:cxn ang="0">
                    <a:pos x="66" y="236"/>
                  </a:cxn>
                  <a:cxn ang="0">
                    <a:pos x="4" y="254"/>
                  </a:cxn>
                  <a:cxn ang="0">
                    <a:pos x="12" y="241"/>
                  </a:cxn>
                  <a:cxn ang="0">
                    <a:pos x="8" y="231"/>
                  </a:cxn>
                  <a:cxn ang="0">
                    <a:pos x="10" y="190"/>
                  </a:cxn>
                  <a:cxn ang="0">
                    <a:pos x="55" y="163"/>
                  </a:cxn>
                  <a:cxn ang="0">
                    <a:pos x="85" y="129"/>
                  </a:cxn>
                  <a:cxn ang="0">
                    <a:pos x="97" y="102"/>
                  </a:cxn>
                  <a:cxn ang="0">
                    <a:pos x="142" y="55"/>
                  </a:cxn>
                  <a:cxn ang="0">
                    <a:pos x="124" y="57"/>
                  </a:cxn>
                  <a:cxn ang="0">
                    <a:pos x="124" y="49"/>
                  </a:cxn>
                  <a:cxn ang="0">
                    <a:pos x="132" y="44"/>
                  </a:cxn>
                  <a:cxn ang="0">
                    <a:pos x="148" y="57"/>
                  </a:cxn>
                  <a:cxn ang="0">
                    <a:pos x="149" y="45"/>
                  </a:cxn>
                  <a:cxn ang="0">
                    <a:pos x="168" y="37"/>
                  </a:cxn>
                  <a:cxn ang="0">
                    <a:pos x="183" y="28"/>
                  </a:cxn>
                  <a:cxn ang="0">
                    <a:pos x="199" y="21"/>
                  </a:cxn>
                  <a:cxn ang="0">
                    <a:pos x="221" y="17"/>
                  </a:cxn>
                  <a:cxn ang="0">
                    <a:pos x="223" y="5"/>
                  </a:cxn>
                  <a:cxn ang="0">
                    <a:pos x="256" y="6"/>
                  </a:cxn>
                  <a:cxn ang="0">
                    <a:pos x="266" y="7"/>
                  </a:cxn>
                  <a:cxn ang="0">
                    <a:pos x="285" y="2"/>
                  </a:cxn>
                  <a:cxn ang="0">
                    <a:pos x="296" y="6"/>
                  </a:cxn>
                  <a:cxn ang="0">
                    <a:pos x="293" y="24"/>
                  </a:cxn>
                  <a:cxn ang="0">
                    <a:pos x="315" y="32"/>
                  </a:cxn>
                  <a:cxn ang="0">
                    <a:pos x="309" y="72"/>
                  </a:cxn>
                  <a:cxn ang="0">
                    <a:pos x="310" y="113"/>
                  </a:cxn>
                  <a:cxn ang="0">
                    <a:pos x="318" y="148"/>
                  </a:cxn>
                  <a:cxn ang="0">
                    <a:pos x="327" y="172"/>
                  </a:cxn>
                  <a:cxn ang="0">
                    <a:pos x="255" y="224"/>
                  </a:cxn>
                  <a:cxn ang="0">
                    <a:pos x="218" y="225"/>
                  </a:cxn>
                  <a:cxn ang="0">
                    <a:pos x="206" y="200"/>
                  </a:cxn>
                  <a:cxn ang="0">
                    <a:pos x="197" y="174"/>
                  </a:cxn>
                  <a:cxn ang="0">
                    <a:pos x="254" y="130"/>
                  </a:cxn>
                  <a:cxn ang="0">
                    <a:pos x="202" y="135"/>
                  </a:cxn>
                  <a:cxn ang="0">
                    <a:pos x="172" y="169"/>
                  </a:cxn>
                  <a:cxn ang="0">
                    <a:pos x="146" y="201"/>
                  </a:cxn>
                  <a:cxn ang="0">
                    <a:pos x="150" y="218"/>
                  </a:cxn>
                  <a:cxn ang="0">
                    <a:pos x="152" y="253"/>
                  </a:cxn>
                  <a:cxn ang="0">
                    <a:pos x="146" y="283"/>
                  </a:cxn>
                  <a:cxn ang="0">
                    <a:pos x="121" y="304"/>
                  </a:cxn>
                  <a:cxn ang="0">
                    <a:pos x="90" y="297"/>
                  </a:cxn>
                  <a:cxn ang="0">
                    <a:pos x="82" y="269"/>
                  </a:cxn>
                  <a:cxn ang="0">
                    <a:pos x="76" y="245"/>
                  </a:cxn>
                </a:cxnLst>
                <a:rect l="0" t="0" r="r" b="b"/>
                <a:pathLst>
                  <a:path w="327" h="318">
                    <a:moveTo>
                      <a:pt x="76" y="247"/>
                    </a:moveTo>
                    <a:cubicBezTo>
                      <a:pt x="70" y="245"/>
                      <a:pt x="69" y="241"/>
                      <a:pt x="66" y="236"/>
                    </a:cubicBezTo>
                    <a:cubicBezTo>
                      <a:pt x="57" y="249"/>
                      <a:pt x="43" y="266"/>
                      <a:pt x="24" y="266"/>
                    </a:cubicBezTo>
                    <a:cubicBezTo>
                      <a:pt x="22" y="266"/>
                      <a:pt x="4" y="256"/>
                      <a:pt x="4" y="254"/>
                    </a:cubicBezTo>
                    <a:cubicBezTo>
                      <a:pt x="4" y="250"/>
                      <a:pt x="10" y="248"/>
                      <a:pt x="12" y="247"/>
                    </a:cubicBezTo>
                    <a:cubicBezTo>
                      <a:pt x="12" y="241"/>
                      <a:pt x="12" y="241"/>
                      <a:pt x="12" y="241"/>
                    </a:cubicBezTo>
                    <a:cubicBezTo>
                      <a:pt x="6" y="241"/>
                      <a:pt x="6" y="241"/>
                      <a:pt x="0" y="243"/>
                    </a:cubicBezTo>
                    <a:cubicBezTo>
                      <a:pt x="0" y="240"/>
                      <a:pt x="5" y="234"/>
                      <a:pt x="8" y="231"/>
                    </a:cubicBezTo>
                    <a:cubicBezTo>
                      <a:pt x="1" y="223"/>
                      <a:pt x="0" y="212"/>
                      <a:pt x="0" y="200"/>
                    </a:cubicBezTo>
                    <a:cubicBezTo>
                      <a:pt x="0" y="193"/>
                      <a:pt x="7" y="194"/>
                      <a:pt x="10" y="190"/>
                    </a:cubicBezTo>
                    <a:cubicBezTo>
                      <a:pt x="15" y="182"/>
                      <a:pt x="20" y="177"/>
                      <a:pt x="30" y="174"/>
                    </a:cubicBezTo>
                    <a:cubicBezTo>
                      <a:pt x="38" y="172"/>
                      <a:pt x="39" y="162"/>
                      <a:pt x="55" y="163"/>
                    </a:cubicBezTo>
                    <a:cubicBezTo>
                      <a:pt x="50" y="162"/>
                      <a:pt x="49" y="161"/>
                      <a:pt x="45" y="160"/>
                    </a:cubicBezTo>
                    <a:cubicBezTo>
                      <a:pt x="64" y="155"/>
                      <a:pt x="71" y="140"/>
                      <a:pt x="85" y="129"/>
                    </a:cubicBezTo>
                    <a:cubicBezTo>
                      <a:pt x="90" y="126"/>
                      <a:pt x="89" y="112"/>
                      <a:pt x="93" y="112"/>
                    </a:cubicBezTo>
                    <a:cubicBezTo>
                      <a:pt x="93" y="112"/>
                      <a:pt x="97" y="102"/>
                      <a:pt x="97" y="102"/>
                    </a:cubicBezTo>
                    <a:cubicBezTo>
                      <a:pt x="102" y="93"/>
                      <a:pt x="109" y="87"/>
                      <a:pt x="118" y="83"/>
                    </a:cubicBezTo>
                    <a:cubicBezTo>
                      <a:pt x="127" y="80"/>
                      <a:pt x="139" y="65"/>
                      <a:pt x="142" y="55"/>
                    </a:cubicBezTo>
                    <a:cubicBezTo>
                      <a:pt x="131" y="58"/>
                      <a:pt x="126" y="63"/>
                      <a:pt x="116" y="63"/>
                    </a:cubicBezTo>
                    <a:cubicBezTo>
                      <a:pt x="118" y="60"/>
                      <a:pt x="123" y="58"/>
                      <a:pt x="124" y="57"/>
                    </a:cubicBezTo>
                    <a:cubicBezTo>
                      <a:pt x="122" y="57"/>
                      <a:pt x="118" y="56"/>
                      <a:pt x="118" y="56"/>
                    </a:cubicBezTo>
                    <a:cubicBezTo>
                      <a:pt x="119" y="51"/>
                      <a:pt x="121" y="49"/>
                      <a:pt x="124" y="49"/>
                    </a:cubicBezTo>
                    <a:cubicBezTo>
                      <a:pt x="126" y="49"/>
                      <a:pt x="127" y="50"/>
                      <a:pt x="128" y="50"/>
                    </a:cubicBezTo>
                    <a:cubicBezTo>
                      <a:pt x="129" y="47"/>
                      <a:pt x="131" y="46"/>
                      <a:pt x="132" y="44"/>
                    </a:cubicBezTo>
                    <a:cubicBezTo>
                      <a:pt x="134" y="47"/>
                      <a:pt x="135" y="49"/>
                      <a:pt x="133" y="52"/>
                    </a:cubicBezTo>
                    <a:cubicBezTo>
                      <a:pt x="140" y="52"/>
                      <a:pt x="142" y="57"/>
                      <a:pt x="148" y="57"/>
                    </a:cubicBezTo>
                    <a:cubicBezTo>
                      <a:pt x="150" y="57"/>
                      <a:pt x="155" y="46"/>
                      <a:pt x="156" y="46"/>
                    </a:cubicBezTo>
                    <a:cubicBezTo>
                      <a:pt x="153" y="45"/>
                      <a:pt x="153" y="44"/>
                      <a:pt x="149" y="45"/>
                    </a:cubicBezTo>
                    <a:cubicBezTo>
                      <a:pt x="151" y="41"/>
                      <a:pt x="154" y="38"/>
                      <a:pt x="159" y="38"/>
                    </a:cubicBezTo>
                    <a:cubicBezTo>
                      <a:pt x="162" y="38"/>
                      <a:pt x="165" y="39"/>
                      <a:pt x="168" y="37"/>
                    </a:cubicBezTo>
                    <a:cubicBezTo>
                      <a:pt x="165" y="35"/>
                      <a:pt x="166" y="35"/>
                      <a:pt x="164" y="33"/>
                    </a:cubicBezTo>
                    <a:cubicBezTo>
                      <a:pt x="169" y="29"/>
                      <a:pt x="176" y="29"/>
                      <a:pt x="183" y="28"/>
                    </a:cubicBezTo>
                    <a:cubicBezTo>
                      <a:pt x="183" y="33"/>
                      <a:pt x="183" y="33"/>
                      <a:pt x="183" y="33"/>
                    </a:cubicBezTo>
                    <a:cubicBezTo>
                      <a:pt x="189" y="32"/>
                      <a:pt x="190" y="22"/>
                      <a:pt x="199" y="21"/>
                    </a:cubicBezTo>
                    <a:cubicBezTo>
                      <a:pt x="199" y="29"/>
                      <a:pt x="199" y="29"/>
                      <a:pt x="199" y="29"/>
                    </a:cubicBezTo>
                    <a:cubicBezTo>
                      <a:pt x="205" y="18"/>
                      <a:pt x="213" y="21"/>
                      <a:pt x="221" y="17"/>
                    </a:cubicBezTo>
                    <a:cubicBezTo>
                      <a:pt x="217" y="15"/>
                      <a:pt x="214" y="14"/>
                      <a:pt x="214" y="11"/>
                    </a:cubicBezTo>
                    <a:cubicBezTo>
                      <a:pt x="214" y="9"/>
                      <a:pt x="222" y="7"/>
                      <a:pt x="223" y="5"/>
                    </a:cubicBezTo>
                    <a:cubicBezTo>
                      <a:pt x="226" y="8"/>
                      <a:pt x="228" y="11"/>
                      <a:pt x="232" y="11"/>
                    </a:cubicBezTo>
                    <a:cubicBezTo>
                      <a:pt x="239" y="11"/>
                      <a:pt x="256" y="0"/>
                      <a:pt x="256" y="6"/>
                    </a:cubicBezTo>
                    <a:cubicBezTo>
                      <a:pt x="256" y="12"/>
                      <a:pt x="248" y="14"/>
                      <a:pt x="247" y="20"/>
                    </a:cubicBezTo>
                    <a:cubicBezTo>
                      <a:pt x="255" y="21"/>
                      <a:pt x="258" y="11"/>
                      <a:pt x="266" y="7"/>
                    </a:cubicBezTo>
                    <a:cubicBezTo>
                      <a:pt x="267" y="10"/>
                      <a:pt x="267" y="12"/>
                      <a:pt x="268" y="15"/>
                    </a:cubicBezTo>
                    <a:cubicBezTo>
                      <a:pt x="274" y="9"/>
                      <a:pt x="277" y="7"/>
                      <a:pt x="285" y="2"/>
                    </a:cubicBezTo>
                    <a:cubicBezTo>
                      <a:pt x="285" y="8"/>
                      <a:pt x="284" y="12"/>
                      <a:pt x="289" y="13"/>
                    </a:cubicBezTo>
                    <a:cubicBezTo>
                      <a:pt x="290" y="9"/>
                      <a:pt x="292" y="6"/>
                      <a:pt x="296" y="6"/>
                    </a:cubicBezTo>
                    <a:cubicBezTo>
                      <a:pt x="298" y="6"/>
                      <a:pt x="307" y="11"/>
                      <a:pt x="311" y="13"/>
                    </a:cubicBezTo>
                    <a:cubicBezTo>
                      <a:pt x="307" y="24"/>
                      <a:pt x="303" y="20"/>
                      <a:pt x="293" y="24"/>
                    </a:cubicBezTo>
                    <a:cubicBezTo>
                      <a:pt x="298" y="27"/>
                      <a:pt x="301" y="28"/>
                      <a:pt x="301" y="30"/>
                    </a:cubicBezTo>
                    <a:cubicBezTo>
                      <a:pt x="305" y="31"/>
                      <a:pt x="314" y="32"/>
                      <a:pt x="315" y="32"/>
                    </a:cubicBezTo>
                    <a:cubicBezTo>
                      <a:pt x="309" y="36"/>
                      <a:pt x="293" y="44"/>
                      <a:pt x="293" y="55"/>
                    </a:cubicBezTo>
                    <a:cubicBezTo>
                      <a:pt x="293" y="63"/>
                      <a:pt x="309" y="62"/>
                      <a:pt x="309" y="72"/>
                    </a:cubicBezTo>
                    <a:cubicBezTo>
                      <a:pt x="309" y="80"/>
                      <a:pt x="301" y="83"/>
                      <a:pt x="301" y="91"/>
                    </a:cubicBezTo>
                    <a:cubicBezTo>
                      <a:pt x="301" y="99"/>
                      <a:pt x="310" y="104"/>
                      <a:pt x="310" y="113"/>
                    </a:cubicBezTo>
                    <a:cubicBezTo>
                      <a:pt x="310" y="118"/>
                      <a:pt x="305" y="121"/>
                      <a:pt x="305" y="126"/>
                    </a:cubicBezTo>
                    <a:cubicBezTo>
                      <a:pt x="305" y="136"/>
                      <a:pt x="318" y="138"/>
                      <a:pt x="318" y="148"/>
                    </a:cubicBezTo>
                    <a:cubicBezTo>
                      <a:pt x="318" y="151"/>
                      <a:pt x="314" y="153"/>
                      <a:pt x="313" y="154"/>
                    </a:cubicBezTo>
                    <a:cubicBezTo>
                      <a:pt x="317" y="161"/>
                      <a:pt x="327" y="163"/>
                      <a:pt x="327" y="172"/>
                    </a:cubicBezTo>
                    <a:cubicBezTo>
                      <a:pt x="327" y="187"/>
                      <a:pt x="297" y="203"/>
                      <a:pt x="288" y="215"/>
                    </a:cubicBezTo>
                    <a:cubicBezTo>
                      <a:pt x="283" y="224"/>
                      <a:pt x="263" y="226"/>
                      <a:pt x="255" y="224"/>
                    </a:cubicBezTo>
                    <a:cubicBezTo>
                      <a:pt x="246" y="227"/>
                      <a:pt x="236" y="231"/>
                      <a:pt x="228" y="231"/>
                    </a:cubicBezTo>
                    <a:cubicBezTo>
                      <a:pt x="222" y="231"/>
                      <a:pt x="218" y="230"/>
                      <a:pt x="218" y="225"/>
                    </a:cubicBezTo>
                    <a:cubicBezTo>
                      <a:pt x="209" y="225"/>
                      <a:pt x="199" y="219"/>
                      <a:pt x="199" y="210"/>
                    </a:cubicBezTo>
                    <a:cubicBezTo>
                      <a:pt x="199" y="205"/>
                      <a:pt x="204" y="202"/>
                      <a:pt x="206" y="200"/>
                    </a:cubicBezTo>
                    <a:cubicBezTo>
                      <a:pt x="201" y="198"/>
                      <a:pt x="197" y="188"/>
                      <a:pt x="197" y="183"/>
                    </a:cubicBezTo>
                    <a:cubicBezTo>
                      <a:pt x="197" y="180"/>
                      <a:pt x="198" y="178"/>
                      <a:pt x="197" y="174"/>
                    </a:cubicBezTo>
                    <a:cubicBezTo>
                      <a:pt x="216" y="174"/>
                      <a:pt x="225" y="150"/>
                      <a:pt x="237" y="144"/>
                    </a:cubicBezTo>
                    <a:cubicBezTo>
                      <a:pt x="243" y="140"/>
                      <a:pt x="254" y="138"/>
                      <a:pt x="254" y="130"/>
                    </a:cubicBezTo>
                    <a:cubicBezTo>
                      <a:pt x="254" y="119"/>
                      <a:pt x="239" y="117"/>
                      <a:pt x="228" y="117"/>
                    </a:cubicBezTo>
                    <a:cubicBezTo>
                      <a:pt x="213" y="117"/>
                      <a:pt x="202" y="122"/>
                      <a:pt x="202" y="135"/>
                    </a:cubicBezTo>
                    <a:cubicBezTo>
                      <a:pt x="202" y="140"/>
                      <a:pt x="203" y="142"/>
                      <a:pt x="202" y="145"/>
                    </a:cubicBezTo>
                    <a:cubicBezTo>
                      <a:pt x="202" y="155"/>
                      <a:pt x="181" y="164"/>
                      <a:pt x="172" y="169"/>
                    </a:cubicBezTo>
                    <a:cubicBezTo>
                      <a:pt x="165" y="174"/>
                      <a:pt x="157" y="175"/>
                      <a:pt x="152" y="183"/>
                    </a:cubicBezTo>
                    <a:cubicBezTo>
                      <a:pt x="149" y="189"/>
                      <a:pt x="153" y="198"/>
                      <a:pt x="146" y="201"/>
                    </a:cubicBezTo>
                    <a:cubicBezTo>
                      <a:pt x="146" y="210"/>
                      <a:pt x="146" y="210"/>
                      <a:pt x="146" y="210"/>
                    </a:cubicBezTo>
                    <a:cubicBezTo>
                      <a:pt x="149" y="212"/>
                      <a:pt x="150" y="215"/>
                      <a:pt x="150" y="218"/>
                    </a:cubicBezTo>
                    <a:cubicBezTo>
                      <a:pt x="158" y="219"/>
                      <a:pt x="170" y="227"/>
                      <a:pt x="170" y="235"/>
                    </a:cubicBezTo>
                    <a:cubicBezTo>
                      <a:pt x="170" y="242"/>
                      <a:pt x="157" y="253"/>
                      <a:pt x="152" y="253"/>
                    </a:cubicBezTo>
                    <a:cubicBezTo>
                      <a:pt x="143" y="253"/>
                      <a:pt x="140" y="266"/>
                      <a:pt x="140" y="275"/>
                    </a:cubicBezTo>
                    <a:cubicBezTo>
                      <a:pt x="140" y="280"/>
                      <a:pt x="144" y="282"/>
                      <a:pt x="146" y="283"/>
                    </a:cubicBezTo>
                    <a:cubicBezTo>
                      <a:pt x="145" y="294"/>
                      <a:pt x="135" y="295"/>
                      <a:pt x="133" y="304"/>
                    </a:cubicBezTo>
                    <a:cubicBezTo>
                      <a:pt x="127" y="304"/>
                      <a:pt x="125" y="304"/>
                      <a:pt x="121" y="304"/>
                    </a:cubicBezTo>
                    <a:cubicBezTo>
                      <a:pt x="114" y="304"/>
                      <a:pt x="111" y="318"/>
                      <a:pt x="100" y="318"/>
                    </a:cubicBezTo>
                    <a:cubicBezTo>
                      <a:pt x="97" y="318"/>
                      <a:pt x="90" y="299"/>
                      <a:pt x="90" y="297"/>
                    </a:cubicBezTo>
                    <a:cubicBezTo>
                      <a:pt x="90" y="296"/>
                      <a:pt x="91" y="294"/>
                      <a:pt x="91" y="293"/>
                    </a:cubicBezTo>
                    <a:cubicBezTo>
                      <a:pt x="84" y="285"/>
                      <a:pt x="85" y="279"/>
                      <a:pt x="82" y="269"/>
                    </a:cubicBezTo>
                    <a:cubicBezTo>
                      <a:pt x="79" y="263"/>
                      <a:pt x="73" y="261"/>
                      <a:pt x="73" y="253"/>
                    </a:cubicBezTo>
                    <a:cubicBezTo>
                      <a:pt x="73" y="250"/>
                      <a:pt x="75" y="246"/>
                      <a:pt x="76" y="245"/>
                    </a:cubicBezTo>
                    <a:lnTo>
                      <a:pt x="76" y="24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Freeform 26"/>
              <p:cNvSpPr>
                <a:spLocks/>
              </p:cNvSpPr>
              <p:nvPr/>
            </p:nvSpPr>
            <p:spPr bwMode="auto">
              <a:xfrm>
                <a:off x="4559300" y="1109663"/>
                <a:ext cx="234950" cy="128588"/>
              </a:xfrm>
              <a:custGeom>
                <a:avLst/>
                <a:gdLst/>
                <a:ahLst/>
                <a:cxnLst>
                  <a:cxn ang="0">
                    <a:pos x="148" y="79"/>
                  </a:cxn>
                  <a:cxn ang="0">
                    <a:pos x="148" y="71"/>
                  </a:cxn>
                  <a:cxn ang="0">
                    <a:pos x="128" y="71"/>
                  </a:cxn>
                  <a:cxn ang="0">
                    <a:pos x="135" y="58"/>
                  </a:cxn>
                  <a:cxn ang="0">
                    <a:pos x="126" y="46"/>
                  </a:cxn>
                  <a:cxn ang="0">
                    <a:pos x="132" y="45"/>
                  </a:cxn>
                  <a:cxn ang="0">
                    <a:pos x="121" y="38"/>
                  </a:cxn>
                  <a:cxn ang="0">
                    <a:pos x="97" y="69"/>
                  </a:cxn>
                  <a:cxn ang="0">
                    <a:pos x="90" y="73"/>
                  </a:cxn>
                  <a:cxn ang="0">
                    <a:pos x="78" y="97"/>
                  </a:cxn>
                  <a:cxn ang="0">
                    <a:pos x="43" y="69"/>
                  </a:cxn>
                  <a:cxn ang="0">
                    <a:pos x="60" y="70"/>
                  </a:cxn>
                  <a:cxn ang="0">
                    <a:pos x="74" y="66"/>
                  </a:cxn>
                  <a:cxn ang="0">
                    <a:pos x="54" y="64"/>
                  </a:cxn>
                  <a:cxn ang="0">
                    <a:pos x="38" y="58"/>
                  </a:cxn>
                  <a:cxn ang="0">
                    <a:pos x="50" y="54"/>
                  </a:cxn>
                  <a:cxn ang="0">
                    <a:pos x="72" y="43"/>
                  </a:cxn>
                  <a:cxn ang="0">
                    <a:pos x="61" y="43"/>
                  </a:cxn>
                  <a:cxn ang="0">
                    <a:pos x="54" y="39"/>
                  </a:cxn>
                  <a:cxn ang="0">
                    <a:pos x="51" y="39"/>
                  </a:cxn>
                  <a:cxn ang="0">
                    <a:pos x="38" y="51"/>
                  </a:cxn>
                  <a:cxn ang="0">
                    <a:pos x="23" y="44"/>
                  </a:cxn>
                  <a:cxn ang="0">
                    <a:pos x="27" y="43"/>
                  </a:cxn>
                  <a:cxn ang="0">
                    <a:pos x="15" y="28"/>
                  </a:cxn>
                  <a:cxn ang="0">
                    <a:pos x="11" y="26"/>
                  </a:cxn>
                  <a:cxn ang="0">
                    <a:pos x="0" y="16"/>
                  </a:cxn>
                  <a:cxn ang="0">
                    <a:pos x="16" y="5"/>
                  </a:cxn>
                  <a:cxn ang="0">
                    <a:pos x="38" y="7"/>
                  </a:cxn>
                  <a:cxn ang="0">
                    <a:pos x="32" y="13"/>
                  </a:cxn>
                  <a:cxn ang="0">
                    <a:pos x="44" y="20"/>
                  </a:cxn>
                  <a:cxn ang="0">
                    <a:pos x="41" y="14"/>
                  </a:cxn>
                  <a:cxn ang="0">
                    <a:pos x="49" y="7"/>
                  </a:cxn>
                  <a:cxn ang="0">
                    <a:pos x="68" y="26"/>
                  </a:cxn>
                  <a:cxn ang="0">
                    <a:pos x="63" y="7"/>
                  </a:cxn>
                  <a:cxn ang="0">
                    <a:pos x="72" y="0"/>
                  </a:cxn>
                  <a:cxn ang="0">
                    <a:pos x="90" y="9"/>
                  </a:cxn>
                  <a:cxn ang="0">
                    <a:pos x="88" y="18"/>
                  </a:cxn>
                  <a:cxn ang="0">
                    <a:pos x="96" y="12"/>
                  </a:cxn>
                  <a:cxn ang="0">
                    <a:pos x="102" y="23"/>
                  </a:cxn>
                  <a:cxn ang="0">
                    <a:pos x="106" y="23"/>
                  </a:cxn>
                  <a:cxn ang="0">
                    <a:pos x="141" y="41"/>
                  </a:cxn>
                  <a:cxn ang="0">
                    <a:pos x="137" y="42"/>
                  </a:cxn>
                  <a:cxn ang="0">
                    <a:pos x="145" y="42"/>
                  </a:cxn>
                  <a:cxn ang="0">
                    <a:pos x="145" y="49"/>
                  </a:cxn>
                  <a:cxn ang="0">
                    <a:pos x="159" y="49"/>
                  </a:cxn>
                  <a:cxn ang="0">
                    <a:pos x="176" y="64"/>
                  </a:cxn>
                  <a:cxn ang="0">
                    <a:pos x="148" y="79"/>
                  </a:cxn>
                </a:cxnLst>
                <a:rect l="0" t="0" r="r" b="b"/>
                <a:pathLst>
                  <a:path w="176" h="97">
                    <a:moveTo>
                      <a:pt x="148" y="79"/>
                    </a:moveTo>
                    <a:cubicBezTo>
                      <a:pt x="147" y="76"/>
                      <a:pt x="147" y="74"/>
                      <a:pt x="148" y="71"/>
                    </a:cubicBezTo>
                    <a:cubicBezTo>
                      <a:pt x="143" y="71"/>
                      <a:pt x="134" y="71"/>
                      <a:pt x="128" y="71"/>
                    </a:cubicBezTo>
                    <a:cubicBezTo>
                      <a:pt x="129" y="63"/>
                      <a:pt x="134" y="65"/>
                      <a:pt x="135" y="58"/>
                    </a:cubicBezTo>
                    <a:cubicBezTo>
                      <a:pt x="132" y="57"/>
                      <a:pt x="128" y="49"/>
                      <a:pt x="126" y="46"/>
                    </a:cubicBezTo>
                    <a:cubicBezTo>
                      <a:pt x="128" y="45"/>
                      <a:pt x="130" y="45"/>
                      <a:pt x="132" y="45"/>
                    </a:cubicBezTo>
                    <a:cubicBezTo>
                      <a:pt x="125" y="44"/>
                      <a:pt x="121" y="38"/>
                      <a:pt x="121" y="38"/>
                    </a:cubicBezTo>
                    <a:cubicBezTo>
                      <a:pt x="106" y="38"/>
                      <a:pt x="102" y="58"/>
                      <a:pt x="97" y="69"/>
                    </a:cubicBezTo>
                    <a:cubicBezTo>
                      <a:pt x="96" y="72"/>
                      <a:pt x="93" y="71"/>
                      <a:pt x="90" y="73"/>
                    </a:cubicBezTo>
                    <a:cubicBezTo>
                      <a:pt x="83" y="79"/>
                      <a:pt x="84" y="91"/>
                      <a:pt x="78" y="97"/>
                    </a:cubicBezTo>
                    <a:cubicBezTo>
                      <a:pt x="67" y="90"/>
                      <a:pt x="43" y="84"/>
                      <a:pt x="43" y="69"/>
                    </a:cubicBezTo>
                    <a:cubicBezTo>
                      <a:pt x="49" y="68"/>
                      <a:pt x="60" y="70"/>
                      <a:pt x="60" y="70"/>
                    </a:cubicBezTo>
                    <a:cubicBezTo>
                      <a:pt x="64" y="66"/>
                      <a:pt x="69" y="67"/>
                      <a:pt x="74" y="66"/>
                    </a:cubicBezTo>
                    <a:cubicBezTo>
                      <a:pt x="72" y="64"/>
                      <a:pt x="57" y="64"/>
                      <a:pt x="54" y="64"/>
                    </a:cubicBezTo>
                    <a:cubicBezTo>
                      <a:pt x="49" y="64"/>
                      <a:pt x="38" y="69"/>
                      <a:pt x="38" y="58"/>
                    </a:cubicBezTo>
                    <a:cubicBezTo>
                      <a:pt x="38" y="54"/>
                      <a:pt x="48" y="54"/>
                      <a:pt x="50" y="54"/>
                    </a:cubicBezTo>
                    <a:cubicBezTo>
                      <a:pt x="56" y="52"/>
                      <a:pt x="68" y="47"/>
                      <a:pt x="72" y="43"/>
                    </a:cubicBezTo>
                    <a:cubicBezTo>
                      <a:pt x="66" y="43"/>
                      <a:pt x="63" y="43"/>
                      <a:pt x="61" y="43"/>
                    </a:cubicBezTo>
                    <a:cubicBezTo>
                      <a:pt x="60" y="43"/>
                      <a:pt x="56" y="40"/>
                      <a:pt x="54" y="39"/>
                    </a:cubicBezTo>
                    <a:cubicBezTo>
                      <a:pt x="53" y="39"/>
                      <a:pt x="52" y="39"/>
                      <a:pt x="51" y="39"/>
                    </a:cubicBezTo>
                    <a:cubicBezTo>
                      <a:pt x="47" y="41"/>
                      <a:pt x="47" y="51"/>
                      <a:pt x="38" y="51"/>
                    </a:cubicBezTo>
                    <a:cubicBezTo>
                      <a:pt x="31" y="51"/>
                      <a:pt x="26" y="48"/>
                      <a:pt x="23" y="44"/>
                    </a:cubicBezTo>
                    <a:cubicBezTo>
                      <a:pt x="25" y="43"/>
                      <a:pt x="26" y="43"/>
                      <a:pt x="27" y="43"/>
                    </a:cubicBezTo>
                    <a:cubicBezTo>
                      <a:pt x="19" y="39"/>
                      <a:pt x="13" y="35"/>
                      <a:pt x="15" y="28"/>
                    </a:cubicBezTo>
                    <a:cubicBezTo>
                      <a:pt x="13" y="28"/>
                      <a:pt x="12" y="26"/>
                      <a:pt x="11" y="26"/>
                    </a:cubicBezTo>
                    <a:cubicBezTo>
                      <a:pt x="8" y="26"/>
                      <a:pt x="3" y="19"/>
                      <a:pt x="0" y="16"/>
                    </a:cubicBezTo>
                    <a:cubicBezTo>
                      <a:pt x="2" y="14"/>
                      <a:pt x="11" y="5"/>
                      <a:pt x="16" y="5"/>
                    </a:cubicBezTo>
                    <a:cubicBezTo>
                      <a:pt x="23" y="5"/>
                      <a:pt x="27" y="5"/>
                      <a:pt x="38" y="7"/>
                    </a:cubicBezTo>
                    <a:cubicBezTo>
                      <a:pt x="35" y="10"/>
                      <a:pt x="34" y="11"/>
                      <a:pt x="32" y="13"/>
                    </a:cubicBezTo>
                    <a:cubicBezTo>
                      <a:pt x="37" y="17"/>
                      <a:pt x="41" y="17"/>
                      <a:pt x="44" y="20"/>
                    </a:cubicBezTo>
                    <a:cubicBezTo>
                      <a:pt x="42" y="19"/>
                      <a:pt x="41" y="17"/>
                      <a:pt x="41" y="14"/>
                    </a:cubicBezTo>
                    <a:cubicBezTo>
                      <a:pt x="41" y="10"/>
                      <a:pt x="45" y="7"/>
                      <a:pt x="49" y="7"/>
                    </a:cubicBezTo>
                    <a:cubicBezTo>
                      <a:pt x="60" y="7"/>
                      <a:pt x="57" y="22"/>
                      <a:pt x="68" y="26"/>
                    </a:cubicBezTo>
                    <a:cubicBezTo>
                      <a:pt x="66" y="19"/>
                      <a:pt x="63" y="15"/>
                      <a:pt x="63" y="7"/>
                    </a:cubicBezTo>
                    <a:cubicBezTo>
                      <a:pt x="63" y="0"/>
                      <a:pt x="66" y="0"/>
                      <a:pt x="72" y="0"/>
                    </a:cubicBezTo>
                    <a:cubicBezTo>
                      <a:pt x="78" y="0"/>
                      <a:pt x="90" y="4"/>
                      <a:pt x="90" y="9"/>
                    </a:cubicBezTo>
                    <a:cubicBezTo>
                      <a:pt x="90" y="12"/>
                      <a:pt x="88" y="15"/>
                      <a:pt x="88" y="18"/>
                    </a:cubicBezTo>
                    <a:cubicBezTo>
                      <a:pt x="92" y="16"/>
                      <a:pt x="93" y="12"/>
                      <a:pt x="96" y="12"/>
                    </a:cubicBezTo>
                    <a:cubicBezTo>
                      <a:pt x="103" y="12"/>
                      <a:pt x="102" y="19"/>
                      <a:pt x="102" y="23"/>
                    </a:cubicBezTo>
                    <a:cubicBezTo>
                      <a:pt x="103" y="23"/>
                      <a:pt x="105" y="23"/>
                      <a:pt x="106" y="23"/>
                    </a:cubicBezTo>
                    <a:cubicBezTo>
                      <a:pt x="113" y="23"/>
                      <a:pt x="137" y="36"/>
                      <a:pt x="141" y="41"/>
                    </a:cubicBezTo>
                    <a:cubicBezTo>
                      <a:pt x="140" y="42"/>
                      <a:pt x="138" y="42"/>
                      <a:pt x="137" y="42"/>
                    </a:cubicBezTo>
                    <a:cubicBezTo>
                      <a:pt x="140" y="43"/>
                      <a:pt x="142" y="42"/>
                      <a:pt x="145" y="42"/>
                    </a:cubicBezTo>
                    <a:cubicBezTo>
                      <a:pt x="146" y="44"/>
                      <a:pt x="146" y="47"/>
                      <a:pt x="145" y="49"/>
                    </a:cubicBezTo>
                    <a:cubicBezTo>
                      <a:pt x="151" y="49"/>
                      <a:pt x="154" y="49"/>
                      <a:pt x="159" y="49"/>
                    </a:cubicBezTo>
                    <a:cubicBezTo>
                      <a:pt x="159" y="62"/>
                      <a:pt x="172" y="59"/>
                      <a:pt x="176" y="64"/>
                    </a:cubicBezTo>
                    <a:cubicBezTo>
                      <a:pt x="164" y="68"/>
                      <a:pt x="159" y="76"/>
                      <a:pt x="148" y="7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Freeform 27"/>
              <p:cNvSpPr>
                <a:spLocks/>
              </p:cNvSpPr>
              <p:nvPr/>
            </p:nvSpPr>
            <p:spPr bwMode="auto">
              <a:xfrm>
                <a:off x="4683125" y="1089025"/>
                <a:ext cx="150813" cy="55563"/>
              </a:xfrm>
              <a:custGeom>
                <a:avLst/>
                <a:gdLst/>
                <a:ahLst/>
                <a:cxnLst>
                  <a:cxn ang="0">
                    <a:pos x="114" y="19"/>
                  </a:cxn>
                  <a:cxn ang="0">
                    <a:pos x="69" y="41"/>
                  </a:cxn>
                  <a:cxn ang="0">
                    <a:pos x="54" y="34"/>
                  </a:cxn>
                  <a:cxn ang="0">
                    <a:pos x="28" y="34"/>
                  </a:cxn>
                  <a:cxn ang="0">
                    <a:pos x="23" y="26"/>
                  </a:cxn>
                  <a:cxn ang="0">
                    <a:pos x="32" y="26"/>
                  </a:cxn>
                  <a:cxn ang="0">
                    <a:pos x="43" y="24"/>
                  </a:cxn>
                  <a:cxn ang="0">
                    <a:pos x="22" y="23"/>
                  </a:cxn>
                  <a:cxn ang="0">
                    <a:pos x="6" y="18"/>
                  </a:cxn>
                  <a:cxn ang="0">
                    <a:pos x="0" y="7"/>
                  </a:cxn>
                  <a:cxn ang="0">
                    <a:pos x="6" y="7"/>
                  </a:cxn>
                  <a:cxn ang="0">
                    <a:pos x="15" y="8"/>
                  </a:cxn>
                  <a:cxn ang="0">
                    <a:pos x="15" y="6"/>
                  </a:cxn>
                  <a:cxn ang="0">
                    <a:pos x="23" y="6"/>
                  </a:cxn>
                  <a:cxn ang="0">
                    <a:pos x="21" y="2"/>
                  </a:cxn>
                  <a:cxn ang="0">
                    <a:pos x="33" y="2"/>
                  </a:cxn>
                  <a:cxn ang="0">
                    <a:pos x="51" y="11"/>
                  </a:cxn>
                  <a:cxn ang="0">
                    <a:pos x="62" y="0"/>
                  </a:cxn>
                  <a:cxn ang="0">
                    <a:pos x="67" y="0"/>
                  </a:cxn>
                  <a:cxn ang="0">
                    <a:pos x="67" y="12"/>
                  </a:cxn>
                  <a:cxn ang="0">
                    <a:pos x="80" y="7"/>
                  </a:cxn>
                  <a:cxn ang="0">
                    <a:pos x="95" y="7"/>
                  </a:cxn>
                  <a:cxn ang="0">
                    <a:pos x="114" y="19"/>
                  </a:cxn>
                </a:cxnLst>
                <a:rect l="0" t="0" r="r" b="b"/>
                <a:pathLst>
                  <a:path w="114" h="41">
                    <a:moveTo>
                      <a:pt x="114" y="19"/>
                    </a:moveTo>
                    <a:cubicBezTo>
                      <a:pt x="104" y="26"/>
                      <a:pt x="82" y="41"/>
                      <a:pt x="69" y="41"/>
                    </a:cubicBezTo>
                    <a:cubicBezTo>
                      <a:pt x="61" y="41"/>
                      <a:pt x="57" y="39"/>
                      <a:pt x="54" y="34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5" y="32"/>
                      <a:pt x="23" y="30"/>
                      <a:pt x="23" y="26"/>
                    </a:cubicBezTo>
                    <a:cubicBezTo>
                      <a:pt x="26" y="26"/>
                      <a:pt x="31" y="26"/>
                      <a:pt x="32" y="26"/>
                    </a:cubicBezTo>
                    <a:cubicBezTo>
                      <a:pt x="36" y="25"/>
                      <a:pt x="40" y="25"/>
                      <a:pt x="43" y="24"/>
                    </a:cubicBezTo>
                    <a:cubicBezTo>
                      <a:pt x="41" y="24"/>
                      <a:pt x="23" y="23"/>
                      <a:pt x="22" y="23"/>
                    </a:cubicBezTo>
                    <a:cubicBezTo>
                      <a:pt x="14" y="23"/>
                      <a:pt x="6" y="28"/>
                      <a:pt x="6" y="18"/>
                    </a:cubicBezTo>
                    <a:cubicBezTo>
                      <a:pt x="3" y="15"/>
                      <a:pt x="0" y="12"/>
                      <a:pt x="0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9" y="9"/>
                      <a:pt x="13" y="10"/>
                      <a:pt x="15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6" y="4"/>
                      <a:pt x="48" y="11"/>
                      <a:pt x="51" y="11"/>
                    </a:cubicBezTo>
                    <a:cubicBezTo>
                      <a:pt x="56" y="11"/>
                      <a:pt x="59" y="2"/>
                      <a:pt x="62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6"/>
                      <a:pt x="66" y="8"/>
                      <a:pt x="67" y="12"/>
                    </a:cubicBezTo>
                    <a:cubicBezTo>
                      <a:pt x="71" y="12"/>
                      <a:pt x="73" y="7"/>
                      <a:pt x="80" y="7"/>
                    </a:cubicBezTo>
                    <a:cubicBezTo>
                      <a:pt x="91" y="7"/>
                      <a:pt x="88" y="7"/>
                      <a:pt x="95" y="7"/>
                    </a:cubicBezTo>
                    <a:cubicBezTo>
                      <a:pt x="103" y="7"/>
                      <a:pt x="112" y="14"/>
                      <a:pt x="114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Freeform 28"/>
              <p:cNvSpPr>
                <a:spLocks/>
              </p:cNvSpPr>
              <p:nvPr/>
            </p:nvSpPr>
            <p:spPr bwMode="auto">
              <a:xfrm>
                <a:off x="4219575" y="1841500"/>
                <a:ext cx="73025" cy="87313"/>
              </a:xfrm>
              <a:custGeom>
                <a:avLst/>
                <a:gdLst/>
                <a:ahLst/>
                <a:cxnLst>
                  <a:cxn ang="0">
                    <a:pos x="9" y="19"/>
                  </a:cxn>
                  <a:cxn ang="0">
                    <a:pos x="22" y="14"/>
                  </a:cxn>
                  <a:cxn ang="0">
                    <a:pos x="19" y="8"/>
                  </a:cxn>
                  <a:cxn ang="0">
                    <a:pos x="32" y="0"/>
                  </a:cxn>
                  <a:cxn ang="0">
                    <a:pos x="40" y="0"/>
                  </a:cxn>
                  <a:cxn ang="0">
                    <a:pos x="55" y="18"/>
                  </a:cxn>
                  <a:cxn ang="0">
                    <a:pos x="47" y="24"/>
                  </a:cxn>
                  <a:cxn ang="0">
                    <a:pos x="47" y="39"/>
                  </a:cxn>
                  <a:cxn ang="0">
                    <a:pos x="47" y="52"/>
                  </a:cxn>
                  <a:cxn ang="0">
                    <a:pos x="35" y="54"/>
                  </a:cxn>
                  <a:cxn ang="0">
                    <a:pos x="19" y="64"/>
                  </a:cxn>
                  <a:cxn ang="0">
                    <a:pos x="11" y="65"/>
                  </a:cxn>
                  <a:cxn ang="0">
                    <a:pos x="0" y="55"/>
                  </a:cxn>
                  <a:cxn ang="0">
                    <a:pos x="13" y="33"/>
                  </a:cxn>
                  <a:cxn ang="0">
                    <a:pos x="4" y="23"/>
                  </a:cxn>
                  <a:cxn ang="0">
                    <a:pos x="9" y="19"/>
                  </a:cxn>
                </a:cxnLst>
                <a:rect l="0" t="0" r="r" b="b"/>
                <a:pathLst>
                  <a:path w="55" h="65">
                    <a:moveTo>
                      <a:pt x="9" y="19"/>
                    </a:moveTo>
                    <a:cubicBezTo>
                      <a:pt x="12" y="19"/>
                      <a:pt x="19" y="16"/>
                      <a:pt x="22" y="14"/>
                    </a:cubicBezTo>
                    <a:cubicBezTo>
                      <a:pt x="20" y="11"/>
                      <a:pt x="19" y="10"/>
                      <a:pt x="19" y="8"/>
                    </a:cubicBezTo>
                    <a:cubicBezTo>
                      <a:pt x="19" y="5"/>
                      <a:pt x="28" y="0"/>
                      <a:pt x="32" y="0"/>
                    </a:cubicBezTo>
                    <a:cubicBezTo>
                      <a:pt x="35" y="0"/>
                      <a:pt x="37" y="0"/>
                      <a:pt x="40" y="0"/>
                    </a:cubicBezTo>
                    <a:cubicBezTo>
                      <a:pt x="50" y="0"/>
                      <a:pt x="55" y="10"/>
                      <a:pt x="55" y="18"/>
                    </a:cubicBezTo>
                    <a:cubicBezTo>
                      <a:pt x="55" y="21"/>
                      <a:pt x="47" y="21"/>
                      <a:pt x="47" y="24"/>
                    </a:cubicBezTo>
                    <a:cubicBezTo>
                      <a:pt x="47" y="27"/>
                      <a:pt x="47" y="39"/>
                      <a:pt x="47" y="39"/>
                    </a:cubicBezTo>
                    <a:cubicBezTo>
                      <a:pt x="47" y="43"/>
                      <a:pt x="50" y="48"/>
                      <a:pt x="47" y="52"/>
                    </a:cubicBezTo>
                    <a:cubicBezTo>
                      <a:pt x="44" y="54"/>
                      <a:pt x="40" y="54"/>
                      <a:pt x="35" y="54"/>
                    </a:cubicBezTo>
                    <a:cubicBezTo>
                      <a:pt x="28" y="54"/>
                      <a:pt x="23" y="61"/>
                      <a:pt x="19" y="64"/>
                    </a:cubicBezTo>
                    <a:cubicBezTo>
                      <a:pt x="17" y="65"/>
                      <a:pt x="13" y="65"/>
                      <a:pt x="11" y="65"/>
                    </a:cubicBezTo>
                    <a:cubicBezTo>
                      <a:pt x="6" y="65"/>
                      <a:pt x="0" y="60"/>
                      <a:pt x="0" y="55"/>
                    </a:cubicBezTo>
                    <a:cubicBezTo>
                      <a:pt x="0" y="44"/>
                      <a:pt x="11" y="43"/>
                      <a:pt x="13" y="33"/>
                    </a:cubicBezTo>
                    <a:cubicBezTo>
                      <a:pt x="8" y="30"/>
                      <a:pt x="4" y="28"/>
                      <a:pt x="4" y="23"/>
                    </a:cubicBezTo>
                    <a:cubicBezTo>
                      <a:pt x="4" y="18"/>
                      <a:pt x="8" y="19"/>
                      <a:pt x="9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Freeform 29"/>
              <p:cNvSpPr>
                <a:spLocks/>
              </p:cNvSpPr>
              <p:nvPr/>
            </p:nvSpPr>
            <p:spPr bwMode="auto">
              <a:xfrm>
                <a:off x="4276725" y="1758950"/>
                <a:ext cx="139700" cy="203200"/>
              </a:xfrm>
              <a:custGeom>
                <a:avLst/>
                <a:gdLst/>
                <a:ahLst/>
                <a:cxnLst>
                  <a:cxn ang="0">
                    <a:pos x="96" y="102"/>
                  </a:cxn>
                  <a:cxn ang="0">
                    <a:pos x="91" y="128"/>
                  </a:cxn>
                  <a:cxn ang="0">
                    <a:pos x="100" y="133"/>
                  </a:cxn>
                  <a:cxn ang="0">
                    <a:pos x="70" y="139"/>
                  </a:cxn>
                  <a:cxn ang="0">
                    <a:pos x="39" y="141"/>
                  </a:cxn>
                  <a:cxn ang="0">
                    <a:pos x="26" y="148"/>
                  </a:cxn>
                  <a:cxn ang="0">
                    <a:pos x="16" y="152"/>
                  </a:cxn>
                  <a:cxn ang="0">
                    <a:pos x="32" y="133"/>
                  </a:cxn>
                  <a:cxn ang="0">
                    <a:pos x="46" y="124"/>
                  </a:cxn>
                  <a:cxn ang="0">
                    <a:pos x="26" y="123"/>
                  </a:cxn>
                  <a:cxn ang="0">
                    <a:pos x="19" y="123"/>
                  </a:cxn>
                  <a:cxn ang="0">
                    <a:pos x="28" y="96"/>
                  </a:cxn>
                  <a:cxn ang="0">
                    <a:pos x="48" y="81"/>
                  </a:cxn>
                  <a:cxn ang="0">
                    <a:pos x="40" y="70"/>
                  </a:cxn>
                  <a:cxn ang="0">
                    <a:pos x="26" y="72"/>
                  </a:cxn>
                  <a:cxn ang="0">
                    <a:pos x="23" y="59"/>
                  </a:cxn>
                  <a:cxn ang="0">
                    <a:pos x="16" y="49"/>
                  </a:cxn>
                  <a:cxn ang="0">
                    <a:pos x="12" y="55"/>
                  </a:cxn>
                  <a:cxn ang="0">
                    <a:pos x="14" y="45"/>
                  </a:cxn>
                  <a:cxn ang="0">
                    <a:pos x="8" y="38"/>
                  </a:cxn>
                  <a:cxn ang="0">
                    <a:pos x="11" y="29"/>
                  </a:cxn>
                  <a:cxn ang="0">
                    <a:pos x="8" y="20"/>
                  </a:cxn>
                  <a:cxn ang="0">
                    <a:pos x="12" y="21"/>
                  </a:cxn>
                  <a:cxn ang="0">
                    <a:pos x="16" y="14"/>
                  </a:cxn>
                  <a:cxn ang="0">
                    <a:pos x="25" y="0"/>
                  </a:cxn>
                  <a:cxn ang="0">
                    <a:pos x="42" y="4"/>
                  </a:cxn>
                  <a:cxn ang="0">
                    <a:pos x="33" y="19"/>
                  </a:cxn>
                  <a:cxn ang="0">
                    <a:pos x="47" y="46"/>
                  </a:cxn>
                  <a:cxn ang="0">
                    <a:pos x="53" y="50"/>
                  </a:cxn>
                  <a:cxn ang="0">
                    <a:pos x="84" y="89"/>
                  </a:cxn>
                  <a:cxn ang="0">
                    <a:pos x="87" y="102"/>
                  </a:cxn>
                  <a:cxn ang="0">
                    <a:pos x="92" y="102"/>
                  </a:cxn>
                </a:cxnLst>
                <a:rect l="0" t="0" r="r" b="b"/>
                <a:pathLst>
                  <a:path w="105" h="152">
                    <a:moveTo>
                      <a:pt x="90" y="103"/>
                    </a:moveTo>
                    <a:cubicBezTo>
                      <a:pt x="93" y="101"/>
                      <a:pt x="92" y="102"/>
                      <a:pt x="96" y="102"/>
                    </a:cubicBezTo>
                    <a:cubicBezTo>
                      <a:pt x="101" y="102"/>
                      <a:pt x="105" y="106"/>
                      <a:pt x="105" y="110"/>
                    </a:cubicBezTo>
                    <a:cubicBezTo>
                      <a:pt x="105" y="118"/>
                      <a:pt x="94" y="122"/>
                      <a:pt x="91" y="128"/>
                    </a:cubicBezTo>
                    <a:cubicBezTo>
                      <a:pt x="95" y="129"/>
                      <a:pt x="97" y="130"/>
                      <a:pt x="100" y="130"/>
                    </a:cubicBezTo>
                    <a:cubicBezTo>
                      <a:pt x="100" y="133"/>
                      <a:pt x="100" y="133"/>
                      <a:pt x="100" y="133"/>
                    </a:cubicBezTo>
                    <a:cubicBezTo>
                      <a:pt x="96" y="137"/>
                      <a:pt x="93" y="139"/>
                      <a:pt x="87" y="139"/>
                    </a:cubicBezTo>
                    <a:cubicBezTo>
                      <a:pt x="82" y="139"/>
                      <a:pt x="72" y="139"/>
                      <a:pt x="70" y="139"/>
                    </a:cubicBezTo>
                    <a:cubicBezTo>
                      <a:pt x="65" y="139"/>
                      <a:pt x="53" y="143"/>
                      <a:pt x="47" y="143"/>
                    </a:cubicBezTo>
                    <a:cubicBezTo>
                      <a:pt x="44" y="143"/>
                      <a:pt x="42" y="141"/>
                      <a:pt x="39" y="141"/>
                    </a:cubicBezTo>
                    <a:cubicBezTo>
                      <a:pt x="34" y="141"/>
                      <a:pt x="32" y="144"/>
                      <a:pt x="32" y="148"/>
                    </a:cubicBezTo>
                    <a:cubicBezTo>
                      <a:pt x="26" y="148"/>
                      <a:pt x="26" y="148"/>
                      <a:pt x="26" y="148"/>
                    </a:cubicBezTo>
                    <a:cubicBezTo>
                      <a:pt x="23" y="148"/>
                      <a:pt x="21" y="150"/>
                      <a:pt x="19" y="152"/>
                    </a:cubicBezTo>
                    <a:cubicBezTo>
                      <a:pt x="16" y="152"/>
                      <a:pt x="16" y="152"/>
                      <a:pt x="16" y="152"/>
                    </a:cubicBezTo>
                    <a:cubicBezTo>
                      <a:pt x="16" y="149"/>
                      <a:pt x="16" y="149"/>
                      <a:pt x="16" y="149"/>
                    </a:cubicBezTo>
                    <a:cubicBezTo>
                      <a:pt x="17" y="147"/>
                      <a:pt x="30" y="133"/>
                      <a:pt x="32" y="133"/>
                    </a:cubicBezTo>
                    <a:cubicBezTo>
                      <a:pt x="38" y="131"/>
                      <a:pt x="47" y="133"/>
                      <a:pt x="47" y="127"/>
                    </a:cubicBezTo>
                    <a:cubicBezTo>
                      <a:pt x="47" y="126"/>
                      <a:pt x="46" y="125"/>
                      <a:pt x="46" y="124"/>
                    </a:cubicBezTo>
                    <a:cubicBezTo>
                      <a:pt x="44" y="126"/>
                      <a:pt x="41" y="128"/>
                      <a:pt x="38" y="128"/>
                    </a:cubicBezTo>
                    <a:cubicBezTo>
                      <a:pt x="32" y="128"/>
                      <a:pt x="30" y="123"/>
                      <a:pt x="26" y="123"/>
                    </a:cubicBezTo>
                    <a:cubicBezTo>
                      <a:pt x="23" y="123"/>
                      <a:pt x="23" y="125"/>
                      <a:pt x="21" y="125"/>
                    </a:cubicBezTo>
                    <a:cubicBezTo>
                      <a:pt x="20" y="125"/>
                      <a:pt x="19" y="124"/>
                      <a:pt x="19" y="123"/>
                    </a:cubicBezTo>
                    <a:cubicBezTo>
                      <a:pt x="19" y="116"/>
                      <a:pt x="31" y="116"/>
                      <a:pt x="31" y="109"/>
                    </a:cubicBezTo>
                    <a:cubicBezTo>
                      <a:pt x="31" y="103"/>
                      <a:pt x="28" y="101"/>
                      <a:pt x="28" y="96"/>
                    </a:cubicBezTo>
                    <a:cubicBezTo>
                      <a:pt x="36" y="96"/>
                      <a:pt x="45" y="92"/>
                      <a:pt x="48" y="88"/>
                    </a:cubicBezTo>
                    <a:cubicBezTo>
                      <a:pt x="48" y="81"/>
                      <a:pt x="48" y="81"/>
                      <a:pt x="48" y="81"/>
                    </a:cubicBezTo>
                    <a:cubicBezTo>
                      <a:pt x="43" y="82"/>
                      <a:pt x="37" y="81"/>
                      <a:pt x="37" y="77"/>
                    </a:cubicBezTo>
                    <a:cubicBezTo>
                      <a:pt x="37" y="73"/>
                      <a:pt x="39" y="72"/>
                      <a:pt x="40" y="70"/>
                    </a:cubicBezTo>
                    <a:cubicBezTo>
                      <a:pt x="39" y="70"/>
                      <a:pt x="38" y="70"/>
                      <a:pt x="36" y="70"/>
                    </a:cubicBezTo>
                    <a:cubicBezTo>
                      <a:pt x="32" y="70"/>
                      <a:pt x="30" y="72"/>
                      <a:pt x="26" y="72"/>
                    </a:cubicBezTo>
                    <a:cubicBezTo>
                      <a:pt x="22" y="72"/>
                      <a:pt x="19" y="72"/>
                      <a:pt x="19" y="69"/>
                    </a:cubicBezTo>
                    <a:cubicBezTo>
                      <a:pt x="19" y="65"/>
                      <a:pt x="23" y="63"/>
                      <a:pt x="23" y="59"/>
                    </a:cubicBezTo>
                    <a:cubicBezTo>
                      <a:pt x="23" y="55"/>
                      <a:pt x="22" y="55"/>
                      <a:pt x="23" y="51"/>
                    </a:cubicBezTo>
                    <a:cubicBezTo>
                      <a:pt x="20" y="51"/>
                      <a:pt x="17" y="50"/>
                      <a:pt x="16" y="49"/>
                    </a:cubicBezTo>
                    <a:cubicBezTo>
                      <a:pt x="14" y="52"/>
                      <a:pt x="15" y="54"/>
                      <a:pt x="16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2" y="52"/>
                      <a:pt x="12" y="51"/>
                      <a:pt x="12" y="48"/>
                    </a:cubicBezTo>
                    <a:cubicBezTo>
                      <a:pt x="12" y="47"/>
                      <a:pt x="13" y="46"/>
                      <a:pt x="14" y="45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2" y="41"/>
                      <a:pt x="8" y="40"/>
                      <a:pt x="8" y="38"/>
                    </a:cubicBezTo>
                    <a:cubicBezTo>
                      <a:pt x="8" y="36"/>
                      <a:pt x="11" y="32"/>
                      <a:pt x="11" y="32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4" y="27"/>
                      <a:pt x="0" y="26"/>
                      <a:pt x="0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3"/>
                      <a:pt x="10" y="24"/>
                      <a:pt x="11" y="24"/>
                    </a:cubicBezTo>
                    <a:cubicBezTo>
                      <a:pt x="12" y="24"/>
                      <a:pt x="12" y="22"/>
                      <a:pt x="12" y="21"/>
                    </a:cubicBezTo>
                    <a:cubicBezTo>
                      <a:pt x="12" y="21"/>
                      <a:pt x="10" y="20"/>
                      <a:pt x="10" y="19"/>
                    </a:cubicBezTo>
                    <a:cubicBezTo>
                      <a:pt x="10" y="15"/>
                      <a:pt x="13" y="14"/>
                      <a:pt x="16" y="14"/>
                    </a:cubicBezTo>
                    <a:cubicBezTo>
                      <a:pt x="16" y="10"/>
                      <a:pt x="18" y="8"/>
                      <a:pt x="18" y="6"/>
                    </a:cubicBezTo>
                    <a:cubicBezTo>
                      <a:pt x="18" y="4"/>
                      <a:pt x="23" y="0"/>
                      <a:pt x="25" y="0"/>
                    </a:cubicBezTo>
                    <a:cubicBezTo>
                      <a:pt x="30" y="0"/>
                      <a:pt x="35" y="0"/>
                      <a:pt x="38" y="0"/>
                    </a:cubicBezTo>
                    <a:cubicBezTo>
                      <a:pt x="40" y="0"/>
                      <a:pt x="42" y="3"/>
                      <a:pt x="42" y="4"/>
                    </a:cubicBezTo>
                    <a:cubicBezTo>
                      <a:pt x="42" y="10"/>
                      <a:pt x="33" y="10"/>
                      <a:pt x="31" y="16"/>
                    </a:cubicBezTo>
                    <a:cubicBezTo>
                      <a:pt x="31" y="17"/>
                      <a:pt x="32" y="18"/>
                      <a:pt x="33" y="19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0" y="32"/>
                      <a:pt x="47" y="37"/>
                      <a:pt x="47" y="46"/>
                    </a:cubicBezTo>
                    <a:cubicBezTo>
                      <a:pt x="45" y="47"/>
                      <a:pt x="44" y="48"/>
                      <a:pt x="43" y="50"/>
                    </a:cubicBezTo>
                    <a:cubicBezTo>
                      <a:pt x="48" y="51"/>
                      <a:pt x="50" y="49"/>
                      <a:pt x="53" y="50"/>
                    </a:cubicBezTo>
                    <a:cubicBezTo>
                      <a:pt x="62" y="53"/>
                      <a:pt x="60" y="63"/>
                      <a:pt x="66" y="69"/>
                    </a:cubicBezTo>
                    <a:cubicBezTo>
                      <a:pt x="73" y="76"/>
                      <a:pt x="84" y="79"/>
                      <a:pt x="84" y="89"/>
                    </a:cubicBezTo>
                    <a:cubicBezTo>
                      <a:pt x="84" y="93"/>
                      <a:pt x="89" y="95"/>
                      <a:pt x="89" y="99"/>
                    </a:cubicBezTo>
                    <a:cubicBezTo>
                      <a:pt x="89" y="100"/>
                      <a:pt x="88" y="101"/>
                      <a:pt x="87" y="102"/>
                    </a:cubicBezTo>
                    <a:cubicBezTo>
                      <a:pt x="87" y="105"/>
                      <a:pt x="87" y="105"/>
                      <a:pt x="87" y="105"/>
                    </a:cubicBezTo>
                    <a:cubicBezTo>
                      <a:pt x="90" y="104"/>
                      <a:pt x="90" y="103"/>
                      <a:pt x="92" y="102"/>
                    </a:cubicBezTo>
                    <a:lnTo>
                      <a:pt x="90" y="1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Freeform 31"/>
              <p:cNvSpPr>
                <a:spLocks/>
              </p:cNvSpPr>
              <p:nvPr/>
            </p:nvSpPr>
            <p:spPr bwMode="auto">
              <a:xfrm>
                <a:off x="4592638" y="2203450"/>
                <a:ext cx="46038" cy="3016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8"/>
                  </a:cxn>
                  <a:cxn ang="0">
                    <a:pos x="7" y="10"/>
                  </a:cxn>
                  <a:cxn ang="0">
                    <a:pos x="27" y="21"/>
                  </a:cxn>
                  <a:cxn ang="0">
                    <a:pos x="30" y="23"/>
                  </a:cxn>
                  <a:cxn ang="0">
                    <a:pos x="33" y="20"/>
                  </a:cxn>
                  <a:cxn ang="0">
                    <a:pos x="31" y="13"/>
                  </a:cxn>
                  <a:cxn ang="0">
                    <a:pos x="33" y="8"/>
                  </a:cxn>
                  <a:cxn ang="0">
                    <a:pos x="35" y="3"/>
                  </a:cxn>
                  <a:cxn ang="0">
                    <a:pos x="20" y="6"/>
                  </a:cxn>
                  <a:cxn ang="0">
                    <a:pos x="0" y="5"/>
                  </a:cxn>
                </a:cxnLst>
                <a:rect l="0" t="0" r="r" b="b"/>
                <a:pathLst>
                  <a:path w="35" h="23">
                    <a:moveTo>
                      <a:pt x="0" y="5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14" y="12"/>
                      <a:pt x="19" y="20"/>
                      <a:pt x="27" y="21"/>
                    </a:cubicBezTo>
                    <a:cubicBezTo>
                      <a:pt x="27" y="23"/>
                      <a:pt x="29" y="23"/>
                      <a:pt x="30" y="23"/>
                    </a:cubicBezTo>
                    <a:cubicBezTo>
                      <a:pt x="32" y="23"/>
                      <a:pt x="33" y="21"/>
                      <a:pt x="33" y="20"/>
                    </a:cubicBezTo>
                    <a:cubicBezTo>
                      <a:pt x="33" y="17"/>
                      <a:pt x="31" y="16"/>
                      <a:pt x="31" y="13"/>
                    </a:cubicBezTo>
                    <a:cubicBezTo>
                      <a:pt x="31" y="11"/>
                      <a:pt x="33" y="8"/>
                      <a:pt x="33" y="8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28" y="2"/>
                      <a:pt x="25" y="6"/>
                      <a:pt x="20" y="6"/>
                    </a:cubicBezTo>
                    <a:cubicBezTo>
                      <a:pt x="14" y="6"/>
                      <a:pt x="10" y="0"/>
                      <a:pt x="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Freeform 32"/>
              <p:cNvSpPr>
                <a:spLocks/>
              </p:cNvSpPr>
              <p:nvPr/>
            </p:nvSpPr>
            <p:spPr bwMode="auto">
              <a:xfrm>
                <a:off x="4527550" y="2111375"/>
                <a:ext cx="15875" cy="30163"/>
              </a:xfrm>
              <a:custGeom>
                <a:avLst/>
                <a:gdLst/>
                <a:ahLst/>
                <a:cxnLst>
                  <a:cxn ang="0">
                    <a:pos x="3" y="5"/>
                  </a:cxn>
                  <a:cxn ang="0">
                    <a:pos x="10" y="0"/>
                  </a:cxn>
                  <a:cxn ang="0">
                    <a:pos x="12" y="5"/>
                  </a:cxn>
                  <a:cxn ang="0">
                    <a:pos x="8" y="23"/>
                  </a:cxn>
                  <a:cxn ang="0">
                    <a:pos x="0" y="6"/>
                  </a:cxn>
                  <a:cxn ang="0">
                    <a:pos x="3" y="5"/>
                  </a:cxn>
                </a:cxnLst>
                <a:rect l="0" t="0" r="r" b="b"/>
                <a:pathLst>
                  <a:path w="12" h="23">
                    <a:moveTo>
                      <a:pt x="3" y="5"/>
                    </a:moveTo>
                    <a:cubicBezTo>
                      <a:pt x="6" y="5"/>
                      <a:pt x="8" y="1"/>
                      <a:pt x="10" y="0"/>
                    </a:cubicBezTo>
                    <a:cubicBezTo>
                      <a:pt x="10" y="3"/>
                      <a:pt x="11" y="5"/>
                      <a:pt x="12" y="5"/>
                    </a:cubicBezTo>
                    <a:cubicBezTo>
                      <a:pt x="11" y="11"/>
                      <a:pt x="10" y="20"/>
                      <a:pt x="8" y="23"/>
                    </a:cubicBezTo>
                    <a:cubicBezTo>
                      <a:pt x="4" y="22"/>
                      <a:pt x="2" y="9"/>
                      <a:pt x="0" y="6"/>
                    </a:cubicBezTo>
                    <a:cubicBezTo>
                      <a:pt x="1" y="6"/>
                      <a:pt x="2" y="5"/>
                      <a:pt x="3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Freeform 33"/>
              <p:cNvSpPr>
                <a:spLocks/>
              </p:cNvSpPr>
              <p:nvPr/>
            </p:nvSpPr>
            <p:spPr bwMode="auto">
              <a:xfrm>
                <a:off x="4524375" y="2144713"/>
                <a:ext cx="25400" cy="44450"/>
              </a:xfrm>
              <a:custGeom>
                <a:avLst/>
                <a:gdLst/>
                <a:ahLst/>
                <a:cxnLst>
                  <a:cxn ang="0">
                    <a:pos x="5" y="15"/>
                  </a:cxn>
                  <a:cxn ang="0">
                    <a:pos x="0" y="6"/>
                  </a:cxn>
                  <a:cxn ang="0">
                    <a:pos x="9" y="0"/>
                  </a:cxn>
                  <a:cxn ang="0">
                    <a:pos x="15" y="3"/>
                  </a:cxn>
                  <a:cxn ang="0">
                    <a:pos x="18" y="21"/>
                  </a:cxn>
                  <a:cxn ang="0">
                    <a:pos x="6" y="33"/>
                  </a:cxn>
                  <a:cxn ang="0">
                    <a:pos x="2" y="24"/>
                  </a:cxn>
                  <a:cxn ang="0">
                    <a:pos x="5" y="15"/>
                  </a:cxn>
                </a:cxnLst>
                <a:rect l="0" t="0" r="r" b="b"/>
                <a:pathLst>
                  <a:path w="19" h="33">
                    <a:moveTo>
                      <a:pt x="5" y="15"/>
                    </a:moveTo>
                    <a:cubicBezTo>
                      <a:pt x="5" y="12"/>
                      <a:pt x="1" y="9"/>
                      <a:pt x="0" y="6"/>
                    </a:cubicBezTo>
                    <a:cubicBezTo>
                      <a:pt x="5" y="4"/>
                      <a:pt x="5" y="0"/>
                      <a:pt x="9" y="0"/>
                    </a:cubicBezTo>
                    <a:cubicBezTo>
                      <a:pt x="13" y="0"/>
                      <a:pt x="14" y="3"/>
                      <a:pt x="15" y="3"/>
                    </a:cubicBezTo>
                    <a:cubicBezTo>
                      <a:pt x="19" y="10"/>
                      <a:pt x="18" y="14"/>
                      <a:pt x="18" y="21"/>
                    </a:cubicBezTo>
                    <a:cubicBezTo>
                      <a:pt x="18" y="27"/>
                      <a:pt x="10" y="33"/>
                      <a:pt x="6" y="33"/>
                    </a:cubicBezTo>
                    <a:cubicBezTo>
                      <a:pt x="2" y="33"/>
                      <a:pt x="2" y="27"/>
                      <a:pt x="2" y="24"/>
                    </a:cubicBezTo>
                    <a:cubicBezTo>
                      <a:pt x="2" y="20"/>
                      <a:pt x="5" y="18"/>
                      <a:pt x="5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Freeform 34"/>
              <p:cNvSpPr>
                <a:spLocks/>
              </p:cNvSpPr>
              <p:nvPr/>
            </p:nvSpPr>
            <p:spPr bwMode="auto">
              <a:xfrm>
                <a:off x="4429125" y="2171700"/>
                <a:ext cx="12700" cy="9525"/>
              </a:xfrm>
              <a:custGeom>
                <a:avLst/>
                <a:gdLst/>
                <a:ahLst/>
                <a:cxnLst>
                  <a:cxn ang="0">
                    <a:pos x="9" y="5"/>
                  </a:cxn>
                  <a:cxn ang="0">
                    <a:pos x="6" y="7"/>
                  </a:cxn>
                  <a:cxn ang="0">
                    <a:pos x="0" y="3"/>
                  </a:cxn>
                  <a:cxn ang="0">
                    <a:pos x="7" y="0"/>
                  </a:cxn>
                  <a:cxn ang="0">
                    <a:pos x="9" y="5"/>
                  </a:cxn>
                </a:cxnLst>
                <a:rect l="0" t="0" r="r" b="b"/>
                <a:pathLst>
                  <a:path w="9" h="7">
                    <a:moveTo>
                      <a:pt x="9" y="5"/>
                    </a:moveTo>
                    <a:cubicBezTo>
                      <a:pt x="9" y="6"/>
                      <a:pt x="7" y="7"/>
                      <a:pt x="6" y="7"/>
                    </a:cubicBezTo>
                    <a:cubicBezTo>
                      <a:pt x="4" y="7"/>
                      <a:pt x="1" y="3"/>
                      <a:pt x="0" y="3"/>
                    </a:cubicBezTo>
                    <a:cubicBezTo>
                      <a:pt x="3" y="2"/>
                      <a:pt x="5" y="0"/>
                      <a:pt x="7" y="0"/>
                    </a:cubicBezTo>
                    <a:cubicBezTo>
                      <a:pt x="7" y="1"/>
                      <a:pt x="9" y="3"/>
                      <a:pt x="9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Freeform 35"/>
              <p:cNvSpPr>
                <a:spLocks/>
              </p:cNvSpPr>
              <p:nvPr/>
            </p:nvSpPr>
            <p:spPr bwMode="auto">
              <a:xfrm>
                <a:off x="4551363" y="1833563"/>
                <a:ext cx="15875" cy="19050"/>
              </a:xfrm>
              <a:custGeom>
                <a:avLst/>
                <a:gdLst/>
                <a:ahLst/>
                <a:cxnLst>
                  <a:cxn ang="0">
                    <a:pos x="11" y="10"/>
                  </a:cxn>
                  <a:cxn ang="0">
                    <a:pos x="0" y="5"/>
                  </a:cxn>
                  <a:cxn ang="0">
                    <a:pos x="0" y="0"/>
                  </a:cxn>
                  <a:cxn ang="0">
                    <a:pos x="9" y="0"/>
                  </a:cxn>
                  <a:cxn ang="0">
                    <a:pos x="12" y="9"/>
                  </a:cxn>
                  <a:cxn ang="0">
                    <a:pos x="11" y="14"/>
                  </a:cxn>
                  <a:cxn ang="0">
                    <a:pos x="11" y="10"/>
                  </a:cxn>
                </a:cxnLst>
                <a:rect l="0" t="0" r="r" b="b"/>
                <a:pathLst>
                  <a:path w="12" h="14">
                    <a:moveTo>
                      <a:pt x="11" y="10"/>
                    </a:moveTo>
                    <a:cubicBezTo>
                      <a:pt x="5" y="10"/>
                      <a:pt x="0" y="9"/>
                      <a:pt x="0" y="5"/>
                    </a:cubicBezTo>
                    <a:cubicBezTo>
                      <a:pt x="0" y="3"/>
                      <a:pt x="0" y="2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6"/>
                      <a:pt x="12" y="5"/>
                      <a:pt x="12" y="9"/>
                    </a:cubicBezTo>
                    <a:cubicBezTo>
                      <a:pt x="12" y="13"/>
                      <a:pt x="11" y="12"/>
                      <a:pt x="11" y="14"/>
                    </a:cubicBezTo>
                    <a:cubicBezTo>
                      <a:pt x="11" y="13"/>
                      <a:pt x="11" y="12"/>
                      <a:pt x="11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Freeform 37"/>
              <p:cNvSpPr>
                <a:spLocks/>
              </p:cNvSpPr>
              <p:nvPr/>
            </p:nvSpPr>
            <p:spPr bwMode="auto">
              <a:xfrm>
                <a:off x="4684713" y="1773238"/>
                <a:ext cx="15875" cy="23813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1" y="17"/>
                  </a:cxn>
                  <a:cxn ang="0">
                    <a:pos x="1" y="11"/>
                  </a:cxn>
                  <a:cxn ang="0">
                    <a:pos x="11" y="0"/>
                  </a:cxn>
                  <a:cxn ang="0">
                    <a:pos x="8" y="6"/>
                  </a:cxn>
                </a:cxnLst>
                <a:rect l="0" t="0" r="r" b="b"/>
                <a:pathLst>
                  <a:path w="11" h="17">
                    <a:moveTo>
                      <a:pt x="8" y="6"/>
                    </a:moveTo>
                    <a:cubicBezTo>
                      <a:pt x="8" y="11"/>
                      <a:pt x="4" y="13"/>
                      <a:pt x="1" y="17"/>
                    </a:cubicBezTo>
                    <a:cubicBezTo>
                      <a:pt x="0" y="15"/>
                      <a:pt x="1" y="14"/>
                      <a:pt x="1" y="11"/>
                    </a:cubicBezTo>
                    <a:cubicBezTo>
                      <a:pt x="1" y="9"/>
                      <a:pt x="3" y="1"/>
                      <a:pt x="11" y="0"/>
                    </a:cubicBezTo>
                    <a:cubicBezTo>
                      <a:pt x="10" y="2"/>
                      <a:pt x="8" y="4"/>
                      <a:pt x="8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Freeform 38"/>
              <p:cNvSpPr>
                <a:spLocks/>
              </p:cNvSpPr>
              <p:nvPr/>
            </p:nvSpPr>
            <p:spPr bwMode="auto">
              <a:xfrm>
                <a:off x="4746625" y="1744663"/>
                <a:ext cx="20638" cy="26988"/>
              </a:xfrm>
              <a:custGeom>
                <a:avLst/>
                <a:gdLst/>
                <a:ahLst/>
                <a:cxnLst>
                  <a:cxn ang="0">
                    <a:pos x="12" y="10"/>
                  </a:cxn>
                  <a:cxn ang="0">
                    <a:pos x="12" y="16"/>
                  </a:cxn>
                  <a:cxn ang="0">
                    <a:pos x="5" y="20"/>
                  </a:cxn>
                  <a:cxn ang="0">
                    <a:pos x="0" y="13"/>
                  </a:cxn>
                  <a:cxn ang="0">
                    <a:pos x="10" y="10"/>
                  </a:cxn>
                  <a:cxn ang="0">
                    <a:pos x="7" y="5"/>
                  </a:cxn>
                  <a:cxn ang="0">
                    <a:pos x="11" y="0"/>
                  </a:cxn>
                  <a:cxn ang="0">
                    <a:pos x="16" y="5"/>
                  </a:cxn>
                  <a:cxn ang="0">
                    <a:pos x="12" y="10"/>
                  </a:cxn>
                </a:cxnLst>
                <a:rect l="0" t="0" r="r" b="b"/>
                <a:pathLst>
                  <a:path w="16" h="20">
                    <a:moveTo>
                      <a:pt x="12" y="10"/>
                    </a:moveTo>
                    <a:cubicBezTo>
                      <a:pt x="12" y="12"/>
                      <a:pt x="12" y="14"/>
                      <a:pt x="12" y="16"/>
                    </a:cubicBezTo>
                    <a:cubicBezTo>
                      <a:pt x="12" y="17"/>
                      <a:pt x="6" y="20"/>
                      <a:pt x="5" y="20"/>
                    </a:cubicBezTo>
                    <a:cubicBezTo>
                      <a:pt x="1" y="20"/>
                      <a:pt x="0" y="16"/>
                      <a:pt x="0" y="13"/>
                    </a:cubicBezTo>
                    <a:cubicBezTo>
                      <a:pt x="4" y="13"/>
                      <a:pt x="6" y="10"/>
                      <a:pt x="10" y="10"/>
                    </a:cubicBezTo>
                    <a:cubicBezTo>
                      <a:pt x="9" y="8"/>
                      <a:pt x="7" y="7"/>
                      <a:pt x="7" y="5"/>
                    </a:cubicBezTo>
                    <a:cubicBezTo>
                      <a:pt x="7" y="2"/>
                      <a:pt x="11" y="0"/>
                      <a:pt x="11" y="0"/>
                    </a:cubicBezTo>
                    <a:cubicBezTo>
                      <a:pt x="13" y="3"/>
                      <a:pt x="14" y="4"/>
                      <a:pt x="16" y="5"/>
                    </a:cubicBezTo>
                    <a:cubicBezTo>
                      <a:pt x="15" y="7"/>
                      <a:pt x="13" y="10"/>
                      <a:pt x="12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11" name="Group 363"/>
          <p:cNvGrpSpPr/>
          <p:nvPr/>
        </p:nvGrpSpPr>
        <p:grpSpPr>
          <a:xfrm>
            <a:off x="6329468" y="4265505"/>
            <a:ext cx="1080837" cy="944179"/>
            <a:chOff x="6275388" y="2879725"/>
            <a:chExt cx="966788" cy="844551"/>
          </a:xfrm>
          <a:solidFill>
            <a:schemeClr val="bg1">
              <a:lumMod val="75000"/>
            </a:schemeClr>
          </a:solidFill>
        </p:grpSpPr>
        <p:sp>
          <p:nvSpPr>
            <p:cNvPr id="112" name="Freeform 9"/>
            <p:cNvSpPr>
              <a:spLocks/>
            </p:cNvSpPr>
            <p:nvPr/>
          </p:nvSpPr>
          <p:spPr bwMode="auto">
            <a:xfrm>
              <a:off x="6567488" y="2879725"/>
              <a:ext cx="339725" cy="176213"/>
            </a:xfrm>
            <a:custGeom>
              <a:avLst/>
              <a:gdLst/>
              <a:ahLst/>
              <a:cxnLst>
                <a:cxn ang="0">
                  <a:pos x="128" y="28"/>
                </a:cxn>
                <a:cxn ang="0">
                  <a:pos x="160" y="39"/>
                </a:cxn>
                <a:cxn ang="0">
                  <a:pos x="173" y="45"/>
                </a:cxn>
                <a:cxn ang="0">
                  <a:pos x="179" y="49"/>
                </a:cxn>
                <a:cxn ang="0">
                  <a:pos x="203" y="71"/>
                </a:cxn>
                <a:cxn ang="0">
                  <a:pos x="217" y="78"/>
                </a:cxn>
                <a:cxn ang="0">
                  <a:pos x="208" y="85"/>
                </a:cxn>
                <a:cxn ang="0">
                  <a:pos x="217" y="96"/>
                </a:cxn>
                <a:cxn ang="0">
                  <a:pos x="224" y="108"/>
                </a:cxn>
                <a:cxn ang="0">
                  <a:pos x="233" y="113"/>
                </a:cxn>
                <a:cxn ang="0">
                  <a:pos x="237" y="118"/>
                </a:cxn>
                <a:cxn ang="0">
                  <a:pos x="242" y="119"/>
                </a:cxn>
                <a:cxn ang="0">
                  <a:pos x="247" y="124"/>
                </a:cxn>
                <a:cxn ang="0">
                  <a:pos x="255" y="126"/>
                </a:cxn>
                <a:cxn ang="0">
                  <a:pos x="250" y="133"/>
                </a:cxn>
                <a:cxn ang="0">
                  <a:pos x="247" y="133"/>
                </a:cxn>
                <a:cxn ang="0">
                  <a:pos x="239" y="127"/>
                </a:cxn>
                <a:cxn ang="0">
                  <a:pos x="227" y="127"/>
                </a:cxn>
                <a:cxn ang="0">
                  <a:pos x="210" y="116"/>
                </a:cxn>
                <a:cxn ang="0">
                  <a:pos x="206" y="113"/>
                </a:cxn>
                <a:cxn ang="0">
                  <a:pos x="175" y="92"/>
                </a:cxn>
                <a:cxn ang="0">
                  <a:pos x="158" y="103"/>
                </a:cxn>
                <a:cxn ang="0">
                  <a:pos x="156" y="113"/>
                </a:cxn>
                <a:cxn ang="0">
                  <a:pos x="139" y="113"/>
                </a:cxn>
                <a:cxn ang="0">
                  <a:pos x="113" y="100"/>
                </a:cxn>
                <a:cxn ang="0">
                  <a:pos x="107" y="102"/>
                </a:cxn>
                <a:cxn ang="0">
                  <a:pos x="98" y="102"/>
                </a:cxn>
                <a:cxn ang="0">
                  <a:pos x="90" y="99"/>
                </a:cxn>
                <a:cxn ang="0">
                  <a:pos x="101" y="90"/>
                </a:cxn>
                <a:cxn ang="0">
                  <a:pos x="96" y="71"/>
                </a:cxn>
                <a:cxn ang="0">
                  <a:pos x="77" y="59"/>
                </a:cxn>
                <a:cxn ang="0">
                  <a:pos x="53" y="54"/>
                </a:cxn>
                <a:cxn ang="0">
                  <a:pos x="37" y="45"/>
                </a:cxn>
                <a:cxn ang="0">
                  <a:pos x="37" y="41"/>
                </a:cxn>
                <a:cxn ang="0">
                  <a:pos x="30" y="49"/>
                </a:cxn>
                <a:cxn ang="0">
                  <a:pos x="26" y="48"/>
                </a:cxn>
                <a:cxn ang="0">
                  <a:pos x="24" y="38"/>
                </a:cxn>
                <a:cxn ang="0">
                  <a:pos x="16" y="33"/>
                </a:cxn>
                <a:cxn ang="0">
                  <a:pos x="38" y="25"/>
                </a:cxn>
                <a:cxn ang="0">
                  <a:pos x="35" y="25"/>
                </a:cxn>
                <a:cxn ang="0">
                  <a:pos x="23" y="27"/>
                </a:cxn>
                <a:cxn ang="0">
                  <a:pos x="16" y="26"/>
                </a:cxn>
                <a:cxn ang="0">
                  <a:pos x="14" y="22"/>
                </a:cxn>
                <a:cxn ang="0">
                  <a:pos x="0" y="12"/>
                </a:cxn>
                <a:cxn ang="0">
                  <a:pos x="6" y="8"/>
                </a:cxn>
                <a:cxn ang="0">
                  <a:pos x="23" y="0"/>
                </a:cxn>
                <a:cxn ang="0">
                  <a:pos x="44" y="9"/>
                </a:cxn>
                <a:cxn ang="0">
                  <a:pos x="44" y="25"/>
                </a:cxn>
                <a:cxn ang="0">
                  <a:pos x="50" y="29"/>
                </a:cxn>
                <a:cxn ang="0">
                  <a:pos x="59" y="38"/>
                </a:cxn>
                <a:cxn ang="0">
                  <a:pos x="67" y="30"/>
                </a:cxn>
                <a:cxn ang="0">
                  <a:pos x="78" y="25"/>
                </a:cxn>
                <a:cxn ang="0">
                  <a:pos x="92" y="14"/>
                </a:cxn>
                <a:cxn ang="0">
                  <a:pos x="98" y="17"/>
                </a:cxn>
                <a:cxn ang="0">
                  <a:pos x="109" y="25"/>
                </a:cxn>
                <a:cxn ang="0">
                  <a:pos x="121" y="25"/>
                </a:cxn>
                <a:cxn ang="0">
                  <a:pos x="130" y="29"/>
                </a:cxn>
                <a:cxn ang="0">
                  <a:pos x="130" y="30"/>
                </a:cxn>
                <a:cxn ang="0">
                  <a:pos x="128" y="28"/>
                </a:cxn>
              </a:cxnLst>
              <a:rect l="0" t="0" r="r" b="b"/>
              <a:pathLst>
                <a:path w="255" h="133">
                  <a:moveTo>
                    <a:pt x="128" y="28"/>
                  </a:moveTo>
                  <a:cubicBezTo>
                    <a:pt x="133" y="33"/>
                    <a:pt x="149" y="39"/>
                    <a:pt x="160" y="39"/>
                  </a:cubicBezTo>
                  <a:cubicBezTo>
                    <a:pt x="165" y="39"/>
                    <a:pt x="168" y="45"/>
                    <a:pt x="173" y="45"/>
                  </a:cubicBezTo>
                  <a:cubicBezTo>
                    <a:pt x="173" y="48"/>
                    <a:pt x="176" y="49"/>
                    <a:pt x="179" y="49"/>
                  </a:cubicBezTo>
                  <a:cubicBezTo>
                    <a:pt x="193" y="54"/>
                    <a:pt x="192" y="66"/>
                    <a:pt x="203" y="71"/>
                  </a:cubicBezTo>
                  <a:cubicBezTo>
                    <a:pt x="207" y="73"/>
                    <a:pt x="217" y="68"/>
                    <a:pt x="217" y="78"/>
                  </a:cubicBezTo>
                  <a:cubicBezTo>
                    <a:pt x="217" y="83"/>
                    <a:pt x="208" y="81"/>
                    <a:pt x="208" y="85"/>
                  </a:cubicBezTo>
                  <a:cubicBezTo>
                    <a:pt x="208" y="87"/>
                    <a:pt x="216" y="95"/>
                    <a:pt x="217" y="96"/>
                  </a:cubicBezTo>
                  <a:cubicBezTo>
                    <a:pt x="221" y="100"/>
                    <a:pt x="220" y="103"/>
                    <a:pt x="224" y="108"/>
                  </a:cubicBezTo>
                  <a:cubicBezTo>
                    <a:pt x="225" y="111"/>
                    <a:pt x="230" y="113"/>
                    <a:pt x="233" y="113"/>
                  </a:cubicBezTo>
                  <a:cubicBezTo>
                    <a:pt x="235" y="113"/>
                    <a:pt x="236" y="116"/>
                    <a:pt x="237" y="118"/>
                  </a:cubicBezTo>
                  <a:cubicBezTo>
                    <a:pt x="238" y="120"/>
                    <a:pt x="240" y="118"/>
                    <a:pt x="242" y="119"/>
                  </a:cubicBezTo>
                  <a:cubicBezTo>
                    <a:pt x="245" y="119"/>
                    <a:pt x="246" y="122"/>
                    <a:pt x="247" y="124"/>
                  </a:cubicBezTo>
                  <a:cubicBezTo>
                    <a:pt x="247" y="126"/>
                    <a:pt x="254" y="125"/>
                    <a:pt x="255" y="126"/>
                  </a:cubicBezTo>
                  <a:cubicBezTo>
                    <a:pt x="253" y="127"/>
                    <a:pt x="250" y="130"/>
                    <a:pt x="250" y="133"/>
                  </a:cubicBezTo>
                  <a:cubicBezTo>
                    <a:pt x="249" y="133"/>
                    <a:pt x="248" y="133"/>
                    <a:pt x="247" y="133"/>
                  </a:cubicBezTo>
                  <a:cubicBezTo>
                    <a:pt x="246" y="133"/>
                    <a:pt x="240" y="128"/>
                    <a:pt x="239" y="127"/>
                  </a:cubicBezTo>
                  <a:cubicBezTo>
                    <a:pt x="227" y="127"/>
                    <a:pt x="227" y="127"/>
                    <a:pt x="227" y="127"/>
                  </a:cubicBezTo>
                  <a:cubicBezTo>
                    <a:pt x="221" y="126"/>
                    <a:pt x="210" y="121"/>
                    <a:pt x="210" y="116"/>
                  </a:cubicBezTo>
                  <a:cubicBezTo>
                    <a:pt x="210" y="115"/>
                    <a:pt x="207" y="114"/>
                    <a:pt x="206" y="113"/>
                  </a:cubicBezTo>
                  <a:cubicBezTo>
                    <a:pt x="197" y="104"/>
                    <a:pt x="189" y="92"/>
                    <a:pt x="175" y="92"/>
                  </a:cubicBezTo>
                  <a:cubicBezTo>
                    <a:pt x="164" y="92"/>
                    <a:pt x="165" y="100"/>
                    <a:pt x="158" y="103"/>
                  </a:cubicBezTo>
                  <a:cubicBezTo>
                    <a:pt x="160" y="108"/>
                    <a:pt x="156" y="110"/>
                    <a:pt x="156" y="113"/>
                  </a:cubicBezTo>
                  <a:cubicBezTo>
                    <a:pt x="146" y="113"/>
                    <a:pt x="144" y="113"/>
                    <a:pt x="139" y="113"/>
                  </a:cubicBezTo>
                  <a:cubicBezTo>
                    <a:pt x="128" y="113"/>
                    <a:pt x="125" y="100"/>
                    <a:pt x="113" y="100"/>
                  </a:cubicBezTo>
                  <a:cubicBezTo>
                    <a:pt x="112" y="100"/>
                    <a:pt x="107" y="100"/>
                    <a:pt x="107" y="102"/>
                  </a:cubicBezTo>
                  <a:cubicBezTo>
                    <a:pt x="98" y="102"/>
                    <a:pt x="98" y="102"/>
                    <a:pt x="98" y="102"/>
                  </a:cubicBezTo>
                  <a:cubicBezTo>
                    <a:pt x="94" y="102"/>
                    <a:pt x="90" y="102"/>
                    <a:pt x="90" y="99"/>
                  </a:cubicBezTo>
                  <a:cubicBezTo>
                    <a:pt x="90" y="93"/>
                    <a:pt x="99" y="91"/>
                    <a:pt x="101" y="90"/>
                  </a:cubicBezTo>
                  <a:cubicBezTo>
                    <a:pt x="95" y="84"/>
                    <a:pt x="98" y="78"/>
                    <a:pt x="96" y="71"/>
                  </a:cubicBezTo>
                  <a:cubicBezTo>
                    <a:pt x="94" y="66"/>
                    <a:pt x="82" y="61"/>
                    <a:pt x="77" y="59"/>
                  </a:cubicBezTo>
                  <a:cubicBezTo>
                    <a:pt x="72" y="56"/>
                    <a:pt x="60" y="54"/>
                    <a:pt x="53" y="54"/>
                  </a:cubicBezTo>
                  <a:cubicBezTo>
                    <a:pt x="47" y="54"/>
                    <a:pt x="44" y="43"/>
                    <a:pt x="37" y="45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6" y="44"/>
                    <a:pt x="34" y="49"/>
                    <a:pt x="30" y="49"/>
                  </a:cubicBezTo>
                  <a:cubicBezTo>
                    <a:pt x="29" y="49"/>
                    <a:pt x="26" y="49"/>
                    <a:pt x="26" y="48"/>
                  </a:cubicBezTo>
                  <a:cubicBezTo>
                    <a:pt x="24" y="43"/>
                    <a:pt x="26" y="41"/>
                    <a:pt x="24" y="38"/>
                  </a:cubicBezTo>
                  <a:cubicBezTo>
                    <a:pt x="22" y="34"/>
                    <a:pt x="17" y="36"/>
                    <a:pt x="16" y="33"/>
                  </a:cubicBezTo>
                  <a:cubicBezTo>
                    <a:pt x="22" y="29"/>
                    <a:pt x="35" y="30"/>
                    <a:pt x="38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0" y="26"/>
                    <a:pt x="27" y="27"/>
                    <a:pt x="23" y="27"/>
                  </a:cubicBezTo>
                  <a:cubicBezTo>
                    <a:pt x="20" y="27"/>
                    <a:pt x="19" y="26"/>
                    <a:pt x="16" y="26"/>
                  </a:cubicBezTo>
                  <a:cubicBezTo>
                    <a:pt x="15" y="25"/>
                    <a:pt x="14" y="23"/>
                    <a:pt x="14" y="22"/>
                  </a:cubicBezTo>
                  <a:cubicBezTo>
                    <a:pt x="11" y="15"/>
                    <a:pt x="0" y="18"/>
                    <a:pt x="0" y="12"/>
                  </a:cubicBezTo>
                  <a:cubicBezTo>
                    <a:pt x="0" y="9"/>
                    <a:pt x="4" y="8"/>
                    <a:pt x="6" y="8"/>
                  </a:cubicBezTo>
                  <a:cubicBezTo>
                    <a:pt x="12" y="8"/>
                    <a:pt x="15" y="0"/>
                    <a:pt x="23" y="0"/>
                  </a:cubicBezTo>
                  <a:cubicBezTo>
                    <a:pt x="30" y="0"/>
                    <a:pt x="36" y="7"/>
                    <a:pt x="44" y="9"/>
                  </a:cubicBezTo>
                  <a:cubicBezTo>
                    <a:pt x="44" y="15"/>
                    <a:pt x="44" y="22"/>
                    <a:pt x="44" y="25"/>
                  </a:cubicBezTo>
                  <a:cubicBezTo>
                    <a:pt x="44" y="27"/>
                    <a:pt x="46" y="29"/>
                    <a:pt x="50" y="29"/>
                  </a:cubicBezTo>
                  <a:cubicBezTo>
                    <a:pt x="50" y="31"/>
                    <a:pt x="56" y="38"/>
                    <a:pt x="59" y="38"/>
                  </a:cubicBezTo>
                  <a:cubicBezTo>
                    <a:pt x="62" y="38"/>
                    <a:pt x="66" y="31"/>
                    <a:pt x="67" y="30"/>
                  </a:cubicBezTo>
                  <a:cubicBezTo>
                    <a:pt x="71" y="27"/>
                    <a:pt x="71" y="26"/>
                    <a:pt x="78" y="25"/>
                  </a:cubicBezTo>
                  <a:cubicBezTo>
                    <a:pt x="82" y="23"/>
                    <a:pt x="87" y="15"/>
                    <a:pt x="92" y="14"/>
                  </a:cubicBezTo>
                  <a:cubicBezTo>
                    <a:pt x="93" y="17"/>
                    <a:pt x="96" y="16"/>
                    <a:pt x="98" y="17"/>
                  </a:cubicBezTo>
                  <a:cubicBezTo>
                    <a:pt x="103" y="18"/>
                    <a:pt x="106" y="24"/>
                    <a:pt x="109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3" y="27"/>
                    <a:pt x="128" y="29"/>
                    <a:pt x="130" y="29"/>
                  </a:cubicBezTo>
                  <a:cubicBezTo>
                    <a:pt x="130" y="30"/>
                    <a:pt x="130" y="30"/>
                    <a:pt x="130" y="30"/>
                  </a:cubicBezTo>
                  <a:lnTo>
                    <a:pt x="128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13" name="Group 361"/>
            <p:cNvGrpSpPr/>
            <p:nvPr/>
          </p:nvGrpSpPr>
          <p:grpSpPr>
            <a:xfrm>
              <a:off x="6275388" y="2917825"/>
              <a:ext cx="966788" cy="806451"/>
              <a:chOff x="6275388" y="2917825"/>
              <a:chExt cx="966788" cy="806451"/>
            </a:xfrm>
            <a:grpFill/>
          </p:grpSpPr>
          <p:sp>
            <p:nvSpPr>
              <p:cNvPr id="114" name="Freeform 7"/>
              <p:cNvSpPr>
                <a:spLocks/>
              </p:cNvSpPr>
              <p:nvPr/>
            </p:nvSpPr>
            <p:spPr bwMode="auto">
              <a:xfrm>
                <a:off x="6623050" y="2968625"/>
                <a:ext cx="11113" cy="25400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8" y="5"/>
                  </a:cxn>
                  <a:cxn ang="0">
                    <a:pos x="5" y="9"/>
                  </a:cxn>
                  <a:cxn ang="0">
                    <a:pos x="2" y="19"/>
                  </a:cxn>
                  <a:cxn ang="0">
                    <a:pos x="0" y="15"/>
                  </a:cxn>
                  <a:cxn ang="0">
                    <a:pos x="4" y="8"/>
                  </a:cxn>
                  <a:cxn ang="0">
                    <a:pos x="7" y="0"/>
                  </a:cxn>
                </a:cxnLst>
                <a:rect l="0" t="0" r="r" b="b"/>
                <a:pathLst>
                  <a:path w="8" h="19">
                    <a:moveTo>
                      <a:pt x="7" y="0"/>
                    </a:moveTo>
                    <a:cubicBezTo>
                      <a:pt x="7" y="4"/>
                      <a:pt x="8" y="2"/>
                      <a:pt x="8" y="5"/>
                    </a:cubicBezTo>
                    <a:cubicBezTo>
                      <a:pt x="8" y="8"/>
                      <a:pt x="7" y="9"/>
                      <a:pt x="5" y="9"/>
                    </a:cubicBezTo>
                    <a:cubicBezTo>
                      <a:pt x="5" y="14"/>
                      <a:pt x="6" y="19"/>
                      <a:pt x="2" y="19"/>
                    </a:cubicBezTo>
                    <a:cubicBezTo>
                      <a:pt x="1" y="19"/>
                      <a:pt x="0" y="16"/>
                      <a:pt x="0" y="15"/>
                    </a:cubicBezTo>
                    <a:cubicBezTo>
                      <a:pt x="0" y="11"/>
                      <a:pt x="4" y="10"/>
                      <a:pt x="4" y="8"/>
                    </a:cubicBezTo>
                    <a:cubicBezTo>
                      <a:pt x="4" y="4"/>
                      <a:pt x="3" y="0"/>
                      <a:pt x="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Freeform 8"/>
              <p:cNvSpPr>
                <a:spLocks/>
              </p:cNvSpPr>
              <p:nvPr/>
            </p:nvSpPr>
            <p:spPr bwMode="auto">
              <a:xfrm>
                <a:off x="6867525" y="2944813"/>
                <a:ext cx="65088" cy="38100"/>
              </a:xfrm>
              <a:custGeom>
                <a:avLst/>
                <a:gdLst/>
                <a:ahLst/>
                <a:cxnLst>
                  <a:cxn ang="0">
                    <a:pos x="13" y="27"/>
                  </a:cxn>
                  <a:cxn ang="0">
                    <a:pos x="0" y="18"/>
                  </a:cxn>
                  <a:cxn ang="0">
                    <a:pos x="13" y="18"/>
                  </a:cxn>
                  <a:cxn ang="0">
                    <a:pos x="18" y="17"/>
                  </a:cxn>
                  <a:cxn ang="0">
                    <a:pos x="35" y="13"/>
                  </a:cxn>
                  <a:cxn ang="0">
                    <a:pos x="45" y="0"/>
                  </a:cxn>
                  <a:cxn ang="0">
                    <a:pos x="49" y="7"/>
                  </a:cxn>
                  <a:cxn ang="0">
                    <a:pos x="40" y="22"/>
                  </a:cxn>
                  <a:cxn ang="0">
                    <a:pos x="19" y="29"/>
                  </a:cxn>
                  <a:cxn ang="0">
                    <a:pos x="11" y="25"/>
                  </a:cxn>
                  <a:cxn ang="0">
                    <a:pos x="13" y="27"/>
                  </a:cxn>
                </a:cxnLst>
                <a:rect l="0" t="0" r="r" b="b"/>
                <a:pathLst>
                  <a:path w="49" h="29">
                    <a:moveTo>
                      <a:pt x="13" y="27"/>
                    </a:moveTo>
                    <a:cubicBezTo>
                      <a:pt x="9" y="22"/>
                      <a:pt x="1" y="24"/>
                      <a:pt x="0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4" y="18"/>
                      <a:pt x="18" y="17"/>
                      <a:pt x="18" y="17"/>
                    </a:cubicBezTo>
                    <a:cubicBezTo>
                      <a:pt x="25" y="14"/>
                      <a:pt x="31" y="15"/>
                      <a:pt x="35" y="13"/>
                    </a:cubicBezTo>
                    <a:cubicBezTo>
                      <a:pt x="41" y="10"/>
                      <a:pt x="39" y="0"/>
                      <a:pt x="45" y="0"/>
                    </a:cubicBezTo>
                    <a:cubicBezTo>
                      <a:pt x="48" y="0"/>
                      <a:pt x="49" y="4"/>
                      <a:pt x="49" y="7"/>
                    </a:cubicBezTo>
                    <a:cubicBezTo>
                      <a:pt x="49" y="16"/>
                      <a:pt x="40" y="14"/>
                      <a:pt x="40" y="22"/>
                    </a:cubicBezTo>
                    <a:cubicBezTo>
                      <a:pt x="32" y="24"/>
                      <a:pt x="28" y="29"/>
                      <a:pt x="19" y="29"/>
                    </a:cubicBezTo>
                    <a:cubicBezTo>
                      <a:pt x="17" y="29"/>
                      <a:pt x="11" y="26"/>
                      <a:pt x="11" y="25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Freeform 10"/>
              <p:cNvSpPr>
                <a:spLocks/>
              </p:cNvSpPr>
              <p:nvPr/>
            </p:nvSpPr>
            <p:spPr bwMode="auto">
              <a:xfrm>
                <a:off x="6911975" y="2917825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25"/>
                  </a:cxn>
                  <a:cxn ang="0">
                    <a:pos x="19" y="17"/>
                  </a:cxn>
                  <a:cxn ang="0">
                    <a:pos x="8" y="6"/>
                  </a:cxn>
                  <a:cxn ang="0">
                    <a:pos x="0" y="0"/>
                  </a:cxn>
                  <a:cxn ang="0">
                    <a:pos x="18" y="13"/>
                  </a:cxn>
                  <a:cxn ang="0">
                    <a:pos x="26" y="22"/>
                  </a:cxn>
                  <a:cxn ang="0">
                    <a:pos x="26" y="25"/>
                  </a:cxn>
                  <a:cxn ang="0">
                    <a:pos x="23" y="25"/>
                  </a:cxn>
                </a:cxnLst>
                <a:rect l="0" t="0" r="r" b="b"/>
                <a:pathLst>
                  <a:path w="26" h="26">
                    <a:moveTo>
                      <a:pt x="23" y="25"/>
                    </a:moveTo>
                    <a:cubicBezTo>
                      <a:pt x="18" y="24"/>
                      <a:pt x="18" y="21"/>
                      <a:pt x="19" y="17"/>
                    </a:cubicBezTo>
                    <a:cubicBezTo>
                      <a:pt x="13" y="14"/>
                      <a:pt x="14" y="9"/>
                      <a:pt x="8" y="6"/>
                    </a:cubicBezTo>
                    <a:cubicBezTo>
                      <a:pt x="5" y="4"/>
                      <a:pt x="2" y="4"/>
                      <a:pt x="0" y="0"/>
                    </a:cubicBezTo>
                    <a:cubicBezTo>
                      <a:pt x="9" y="3"/>
                      <a:pt x="13" y="8"/>
                      <a:pt x="18" y="13"/>
                    </a:cubicBezTo>
                    <a:cubicBezTo>
                      <a:pt x="21" y="17"/>
                      <a:pt x="26" y="16"/>
                      <a:pt x="26" y="22"/>
                    </a:cubicBezTo>
                    <a:cubicBezTo>
                      <a:pt x="26" y="23"/>
                      <a:pt x="26" y="24"/>
                      <a:pt x="26" y="25"/>
                    </a:cubicBezTo>
                    <a:cubicBezTo>
                      <a:pt x="25" y="25"/>
                      <a:pt x="24" y="26"/>
                      <a:pt x="23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Freeform 11"/>
              <p:cNvSpPr>
                <a:spLocks/>
              </p:cNvSpPr>
              <p:nvPr/>
            </p:nvSpPr>
            <p:spPr bwMode="auto">
              <a:xfrm>
                <a:off x="6972300" y="2967038"/>
                <a:ext cx="17463" cy="20638"/>
              </a:xfrm>
              <a:custGeom>
                <a:avLst/>
                <a:gdLst/>
                <a:ahLst/>
                <a:cxnLst>
                  <a:cxn ang="0">
                    <a:pos x="7" y="9"/>
                  </a:cxn>
                  <a:cxn ang="0">
                    <a:pos x="1" y="0"/>
                  </a:cxn>
                  <a:cxn ang="0">
                    <a:pos x="13" y="12"/>
                  </a:cxn>
                  <a:cxn ang="0">
                    <a:pos x="10" y="16"/>
                  </a:cxn>
                  <a:cxn ang="0">
                    <a:pos x="7" y="13"/>
                  </a:cxn>
                  <a:cxn ang="0">
                    <a:pos x="7" y="9"/>
                  </a:cxn>
                </a:cxnLst>
                <a:rect l="0" t="0" r="r" b="b"/>
                <a:pathLst>
                  <a:path w="13" h="16">
                    <a:moveTo>
                      <a:pt x="7" y="9"/>
                    </a:moveTo>
                    <a:cubicBezTo>
                      <a:pt x="2" y="9"/>
                      <a:pt x="0" y="4"/>
                      <a:pt x="1" y="0"/>
                    </a:cubicBezTo>
                    <a:cubicBezTo>
                      <a:pt x="4" y="1"/>
                      <a:pt x="13" y="11"/>
                      <a:pt x="13" y="12"/>
                    </a:cubicBezTo>
                    <a:cubicBezTo>
                      <a:pt x="13" y="14"/>
                      <a:pt x="11" y="16"/>
                      <a:pt x="10" y="16"/>
                    </a:cubicBezTo>
                    <a:cubicBezTo>
                      <a:pt x="9" y="16"/>
                      <a:pt x="7" y="14"/>
                      <a:pt x="7" y="13"/>
                    </a:cubicBezTo>
                    <a:cubicBezTo>
                      <a:pt x="7" y="12"/>
                      <a:pt x="7" y="11"/>
                      <a:pt x="7" y="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Freeform 12"/>
              <p:cNvSpPr>
                <a:spLocks/>
              </p:cNvSpPr>
              <p:nvPr/>
            </p:nvSpPr>
            <p:spPr bwMode="auto">
              <a:xfrm>
                <a:off x="7086600" y="3046413"/>
                <a:ext cx="9525" cy="11113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9"/>
                  </a:cxn>
                  <a:cxn ang="0">
                    <a:pos x="0" y="0"/>
                  </a:cxn>
                  <a:cxn ang="0">
                    <a:pos x="7" y="6"/>
                  </a:cxn>
                </a:cxnLst>
                <a:rect l="0" t="0" r="r" b="b"/>
                <a:pathLst>
                  <a:path w="7" h="9">
                    <a:moveTo>
                      <a:pt x="7" y="6"/>
                    </a:moveTo>
                    <a:cubicBezTo>
                      <a:pt x="7" y="7"/>
                      <a:pt x="7" y="8"/>
                      <a:pt x="7" y="9"/>
                    </a:cubicBezTo>
                    <a:cubicBezTo>
                      <a:pt x="3" y="9"/>
                      <a:pt x="0" y="2"/>
                      <a:pt x="0" y="0"/>
                    </a:cubicBezTo>
                    <a:cubicBezTo>
                      <a:pt x="4" y="2"/>
                      <a:pt x="7" y="3"/>
                      <a:pt x="7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13"/>
              <p:cNvSpPr>
                <a:spLocks/>
              </p:cNvSpPr>
              <p:nvPr/>
            </p:nvSpPr>
            <p:spPr bwMode="auto">
              <a:xfrm>
                <a:off x="7061200" y="3036888"/>
                <a:ext cx="20638" cy="9525"/>
              </a:xfrm>
              <a:custGeom>
                <a:avLst/>
                <a:gdLst/>
                <a:ahLst/>
                <a:cxnLst>
                  <a:cxn ang="0">
                    <a:pos x="15" y="6"/>
                  </a:cxn>
                  <a:cxn ang="0">
                    <a:pos x="12" y="7"/>
                  </a:cxn>
                  <a:cxn ang="0">
                    <a:pos x="0" y="0"/>
                  </a:cxn>
                  <a:cxn ang="0">
                    <a:pos x="15" y="6"/>
                  </a:cxn>
                </a:cxnLst>
                <a:rect l="0" t="0" r="r" b="b"/>
                <a:pathLst>
                  <a:path w="15" h="7">
                    <a:moveTo>
                      <a:pt x="15" y="6"/>
                    </a:moveTo>
                    <a:cubicBezTo>
                      <a:pt x="14" y="6"/>
                      <a:pt x="13" y="7"/>
                      <a:pt x="12" y="7"/>
                    </a:cubicBezTo>
                    <a:cubicBezTo>
                      <a:pt x="7" y="7"/>
                      <a:pt x="0" y="5"/>
                      <a:pt x="0" y="0"/>
                    </a:cubicBezTo>
                    <a:cubicBezTo>
                      <a:pt x="7" y="0"/>
                      <a:pt x="11" y="1"/>
                      <a:pt x="15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Freeform 14"/>
              <p:cNvSpPr>
                <a:spLocks/>
              </p:cNvSpPr>
              <p:nvPr/>
            </p:nvSpPr>
            <p:spPr bwMode="auto">
              <a:xfrm>
                <a:off x="7064375" y="3013075"/>
                <a:ext cx="17463" cy="19050"/>
              </a:xfrm>
              <a:custGeom>
                <a:avLst/>
                <a:gdLst/>
                <a:ahLst/>
                <a:cxnLst>
                  <a:cxn ang="0">
                    <a:pos x="13" y="14"/>
                  </a:cxn>
                  <a:cxn ang="0">
                    <a:pos x="0" y="0"/>
                  </a:cxn>
                  <a:cxn ang="0">
                    <a:pos x="13" y="14"/>
                  </a:cxn>
                </a:cxnLst>
                <a:rect l="0" t="0" r="r" b="b"/>
                <a:pathLst>
                  <a:path w="13" h="14">
                    <a:moveTo>
                      <a:pt x="13" y="14"/>
                    </a:moveTo>
                    <a:cubicBezTo>
                      <a:pt x="9" y="14"/>
                      <a:pt x="1" y="3"/>
                      <a:pt x="0" y="0"/>
                    </a:cubicBezTo>
                    <a:cubicBezTo>
                      <a:pt x="6" y="3"/>
                      <a:pt x="11" y="7"/>
                      <a:pt x="13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" name="Freeform 15"/>
              <p:cNvSpPr>
                <a:spLocks/>
              </p:cNvSpPr>
              <p:nvPr/>
            </p:nvSpPr>
            <p:spPr bwMode="auto">
              <a:xfrm>
                <a:off x="7027863" y="2998788"/>
                <a:ext cx="23813" cy="142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7" y="9"/>
                  </a:cxn>
                  <a:cxn ang="0">
                    <a:pos x="14" y="1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</a:cxnLst>
                <a:rect l="0" t="0" r="r" b="b"/>
                <a:pathLst>
                  <a:path w="17" h="10">
                    <a:moveTo>
                      <a:pt x="2" y="0"/>
                    </a:moveTo>
                    <a:cubicBezTo>
                      <a:pt x="6" y="2"/>
                      <a:pt x="15" y="5"/>
                      <a:pt x="17" y="9"/>
                    </a:cubicBezTo>
                    <a:cubicBezTo>
                      <a:pt x="17" y="9"/>
                      <a:pt x="15" y="10"/>
                      <a:pt x="14" y="10"/>
                    </a:cubicBezTo>
                    <a:cubicBezTo>
                      <a:pt x="10" y="10"/>
                      <a:pt x="0" y="6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" name="Freeform 16"/>
              <p:cNvSpPr>
                <a:spLocks/>
              </p:cNvSpPr>
              <p:nvPr/>
            </p:nvSpPr>
            <p:spPr bwMode="auto">
              <a:xfrm>
                <a:off x="7002463" y="2984500"/>
                <a:ext cx="14288" cy="7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6"/>
                  </a:cxn>
                  <a:cxn ang="0">
                    <a:pos x="7" y="6"/>
                  </a:cxn>
                  <a:cxn ang="0">
                    <a:pos x="0" y="2"/>
                  </a:cxn>
                  <a:cxn ang="0">
                    <a:pos x="3" y="1"/>
                  </a:cxn>
                  <a:cxn ang="0">
                    <a:pos x="0" y="0"/>
                  </a:cxn>
                </a:cxnLst>
                <a:rect l="0" t="0" r="r" b="b"/>
                <a:pathLst>
                  <a:path w="11" h="6">
                    <a:moveTo>
                      <a:pt x="0" y="0"/>
                    </a:moveTo>
                    <a:cubicBezTo>
                      <a:pt x="5" y="3"/>
                      <a:pt x="8" y="2"/>
                      <a:pt x="11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3" y="2"/>
                      <a:pt x="3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" name="Freeform 17"/>
              <p:cNvSpPr>
                <a:spLocks/>
              </p:cNvSpPr>
              <p:nvPr/>
            </p:nvSpPr>
            <p:spPr bwMode="auto">
              <a:xfrm>
                <a:off x="6800850" y="3594100"/>
                <a:ext cx="63500" cy="65088"/>
              </a:xfrm>
              <a:custGeom>
                <a:avLst/>
                <a:gdLst/>
                <a:ahLst/>
                <a:cxnLst>
                  <a:cxn ang="0">
                    <a:pos x="24" y="7"/>
                  </a:cxn>
                  <a:cxn ang="0">
                    <a:pos x="43" y="3"/>
                  </a:cxn>
                  <a:cxn ang="0">
                    <a:pos x="48" y="16"/>
                  </a:cxn>
                  <a:cxn ang="0">
                    <a:pos x="27" y="49"/>
                  </a:cxn>
                  <a:cxn ang="0">
                    <a:pos x="0" y="7"/>
                  </a:cxn>
                  <a:cxn ang="0">
                    <a:pos x="24" y="7"/>
                  </a:cxn>
                </a:cxnLst>
                <a:rect l="0" t="0" r="r" b="b"/>
                <a:pathLst>
                  <a:path w="48" h="49">
                    <a:moveTo>
                      <a:pt x="24" y="7"/>
                    </a:moveTo>
                    <a:cubicBezTo>
                      <a:pt x="30" y="7"/>
                      <a:pt x="37" y="5"/>
                      <a:pt x="43" y="3"/>
                    </a:cubicBezTo>
                    <a:cubicBezTo>
                      <a:pt x="45" y="8"/>
                      <a:pt x="48" y="11"/>
                      <a:pt x="48" y="16"/>
                    </a:cubicBezTo>
                    <a:cubicBezTo>
                      <a:pt x="48" y="26"/>
                      <a:pt x="36" y="49"/>
                      <a:pt x="27" y="49"/>
                    </a:cubicBezTo>
                    <a:cubicBezTo>
                      <a:pt x="14" y="49"/>
                      <a:pt x="0" y="16"/>
                      <a:pt x="0" y="7"/>
                    </a:cubicBezTo>
                    <a:cubicBezTo>
                      <a:pt x="0" y="0"/>
                      <a:pt x="24" y="7"/>
                      <a:pt x="24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" name="Freeform 18"/>
              <p:cNvSpPr>
                <a:spLocks/>
              </p:cNvSpPr>
              <p:nvPr/>
            </p:nvSpPr>
            <p:spPr bwMode="auto">
              <a:xfrm>
                <a:off x="6275388" y="3057525"/>
                <a:ext cx="676275" cy="509588"/>
              </a:xfrm>
              <a:custGeom>
                <a:avLst/>
                <a:gdLst/>
                <a:ahLst/>
                <a:cxnLst>
                  <a:cxn ang="0">
                    <a:pos x="508" y="232"/>
                  </a:cxn>
                  <a:cxn ang="0">
                    <a:pos x="501" y="272"/>
                  </a:cxn>
                  <a:cxn ang="0">
                    <a:pos x="478" y="312"/>
                  </a:cxn>
                  <a:cxn ang="0">
                    <a:pos x="465" y="351"/>
                  </a:cxn>
                  <a:cxn ang="0">
                    <a:pos x="398" y="370"/>
                  </a:cxn>
                  <a:cxn ang="0">
                    <a:pos x="335" y="350"/>
                  </a:cxn>
                  <a:cxn ang="0">
                    <a:pos x="329" y="330"/>
                  </a:cxn>
                  <a:cxn ang="0">
                    <a:pos x="314" y="333"/>
                  </a:cxn>
                  <a:cxn ang="0">
                    <a:pos x="313" y="315"/>
                  </a:cxn>
                  <a:cxn ang="0">
                    <a:pos x="301" y="329"/>
                  </a:cxn>
                  <a:cxn ang="0">
                    <a:pos x="310" y="292"/>
                  </a:cxn>
                  <a:cxn ang="0">
                    <a:pos x="278" y="315"/>
                  </a:cxn>
                  <a:cxn ang="0">
                    <a:pos x="214" y="276"/>
                  </a:cxn>
                  <a:cxn ang="0">
                    <a:pos x="131" y="308"/>
                  </a:cxn>
                  <a:cxn ang="0">
                    <a:pos x="93" y="311"/>
                  </a:cxn>
                  <a:cxn ang="0">
                    <a:pos x="22" y="310"/>
                  </a:cxn>
                  <a:cxn ang="0">
                    <a:pos x="23" y="262"/>
                  </a:cxn>
                  <a:cxn ang="0">
                    <a:pos x="2" y="204"/>
                  </a:cxn>
                  <a:cxn ang="0">
                    <a:pos x="9" y="204"/>
                  </a:cxn>
                  <a:cxn ang="0">
                    <a:pos x="3" y="176"/>
                  </a:cxn>
                  <a:cxn ang="0">
                    <a:pos x="8" y="145"/>
                  </a:cxn>
                  <a:cxn ang="0">
                    <a:pos x="32" y="132"/>
                  </a:cxn>
                  <a:cxn ang="0">
                    <a:pos x="114" y="95"/>
                  </a:cxn>
                  <a:cxn ang="0">
                    <a:pos x="119" y="76"/>
                  </a:cxn>
                  <a:cxn ang="0">
                    <a:pos x="131" y="71"/>
                  </a:cxn>
                  <a:cxn ang="0">
                    <a:pos x="150" y="50"/>
                  </a:cxn>
                  <a:cxn ang="0">
                    <a:pos x="187" y="58"/>
                  </a:cxn>
                  <a:cxn ang="0">
                    <a:pos x="203" y="56"/>
                  </a:cxn>
                  <a:cxn ang="0">
                    <a:pos x="211" y="30"/>
                  </a:cxn>
                  <a:cxn ang="0">
                    <a:pos x="244" y="17"/>
                  </a:cxn>
                  <a:cxn ang="0">
                    <a:pos x="276" y="19"/>
                  </a:cxn>
                  <a:cxn ang="0">
                    <a:pos x="297" y="23"/>
                  </a:cxn>
                  <a:cxn ang="0">
                    <a:pos x="281" y="54"/>
                  </a:cxn>
                  <a:cxn ang="0">
                    <a:pos x="295" y="68"/>
                  </a:cxn>
                  <a:cxn ang="0">
                    <a:pos x="341" y="90"/>
                  </a:cxn>
                  <a:cxn ang="0">
                    <a:pos x="359" y="15"/>
                  </a:cxn>
                  <a:cxn ang="0">
                    <a:pos x="381" y="28"/>
                  </a:cxn>
                  <a:cxn ang="0">
                    <a:pos x="400" y="50"/>
                  </a:cxn>
                  <a:cxn ang="0">
                    <a:pos x="419" y="104"/>
                  </a:cxn>
                  <a:cxn ang="0">
                    <a:pos x="457" y="146"/>
                  </a:cxn>
                  <a:cxn ang="0">
                    <a:pos x="497" y="185"/>
                  </a:cxn>
                </a:cxnLst>
                <a:rect l="0" t="0" r="r" b="b"/>
                <a:pathLst>
                  <a:path w="508" h="383">
                    <a:moveTo>
                      <a:pt x="496" y="186"/>
                    </a:moveTo>
                    <a:cubicBezTo>
                      <a:pt x="503" y="195"/>
                      <a:pt x="508" y="219"/>
                      <a:pt x="508" y="232"/>
                    </a:cubicBezTo>
                    <a:cubicBezTo>
                      <a:pt x="508" y="242"/>
                      <a:pt x="505" y="256"/>
                      <a:pt x="501" y="260"/>
                    </a:cubicBezTo>
                    <a:cubicBezTo>
                      <a:pt x="501" y="272"/>
                      <a:pt x="501" y="272"/>
                      <a:pt x="501" y="272"/>
                    </a:cubicBezTo>
                    <a:cubicBezTo>
                      <a:pt x="499" y="276"/>
                      <a:pt x="500" y="277"/>
                      <a:pt x="498" y="281"/>
                    </a:cubicBezTo>
                    <a:cubicBezTo>
                      <a:pt x="490" y="293"/>
                      <a:pt x="482" y="298"/>
                      <a:pt x="478" y="312"/>
                    </a:cubicBezTo>
                    <a:cubicBezTo>
                      <a:pt x="474" y="322"/>
                      <a:pt x="465" y="336"/>
                      <a:pt x="465" y="352"/>
                    </a:cubicBezTo>
                    <a:cubicBezTo>
                      <a:pt x="465" y="351"/>
                      <a:pt x="465" y="351"/>
                      <a:pt x="465" y="351"/>
                    </a:cubicBezTo>
                    <a:cubicBezTo>
                      <a:pt x="460" y="371"/>
                      <a:pt x="424" y="362"/>
                      <a:pt x="420" y="383"/>
                    </a:cubicBezTo>
                    <a:cubicBezTo>
                      <a:pt x="417" y="382"/>
                      <a:pt x="399" y="372"/>
                      <a:pt x="398" y="370"/>
                    </a:cubicBezTo>
                    <a:cubicBezTo>
                      <a:pt x="388" y="371"/>
                      <a:pt x="392" y="379"/>
                      <a:pt x="381" y="379"/>
                    </a:cubicBezTo>
                    <a:cubicBezTo>
                      <a:pt x="363" y="379"/>
                      <a:pt x="335" y="368"/>
                      <a:pt x="335" y="350"/>
                    </a:cubicBezTo>
                    <a:cubicBezTo>
                      <a:pt x="335" y="343"/>
                      <a:pt x="329" y="338"/>
                      <a:pt x="329" y="332"/>
                    </a:cubicBezTo>
                    <a:cubicBezTo>
                      <a:pt x="329" y="332"/>
                      <a:pt x="329" y="330"/>
                      <a:pt x="329" y="330"/>
                    </a:cubicBezTo>
                    <a:cubicBezTo>
                      <a:pt x="325" y="332"/>
                      <a:pt x="323" y="332"/>
                      <a:pt x="320" y="333"/>
                    </a:cubicBezTo>
                    <a:cubicBezTo>
                      <a:pt x="314" y="333"/>
                      <a:pt x="314" y="333"/>
                      <a:pt x="314" y="333"/>
                    </a:cubicBezTo>
                    <a:cubicBezTo>
                      <a:pt x="316" y="330"/>
                      <a:pt x="318" y="328"/>
                      <a:pt x="318" y="323"/>
                    </a:cubicBezTo>
                    <a:cubicBezTo>
                      <a:pt x="318" y="318"/>
                      <a:pt x="315" y="316"/>
                      <a:pt x="313" y="315"/>
                    </a:cubicBezTo>
                    <a:cubicBezTo>
                      <a:pt x="313" y="316"/>
                      <a:pt x="312" y="318"/>
                      <a:pt x="312" y="319"/>
                    </a:cubicBezTo>
                    <a:cubicBezTo>
                      <a:pt x="308" y="321"/>
                      <a:pt x="308" y="329"/>
                      <a:pt x="301" y="329"/>
                    </a:cubicBezTo>
                    <a:cubicBezTo>
                      <a:pt x="299" y="329"/>
                      <a:pt x="297" y="326"/>
                      <a:pt x="297" y="324"/>
                    </a:cubicBezTo>
                    <a:cubicBezTo>
                      <a:pt x="308" y="322"/>
                      <a:pt x="310" y="299"/>
                      <a:pt x="310" y="292"/>
                    </a:cubicBezTo>
                    <a:cubicBezTo>
                      <a:pt x="302" y="300"/>
                      <a:pt x="291" y="323"/>
                      <a:pt x="281" y="323"/>
                    </a:cubicBezTo>
                    <a:cubicBezTo>
                      <a:pt x="276" y="323"/>
                      <a:pt x="278" y="315"/>
                      <a:pt x="278" y="315"/>
                    </a:cubicBezTo>
                    <a:cubicBezTo>
                      <a:pt x="275" y="315"/>
                      <a:pt x="265" y="294"/>
                      <a:pt x="262" y="289"/>
                    </a:cubicBezTo>
                    <a:cubicBezTo>
                      <a:pt x="254" y="280"/>
                      <a:pt x="228" y="276"/>
                      <a:pt x="214" y="276"/>
                    </a:cubicBezTo>
                    <a:cubicBezTo>
                      <a:pt x="198" y="276"/>
                      <a:pt x="195" y="283"/>
                      <a:pt x="185" y="286"/>
                    </a:cubicBezTo>
                    <a:cubicBezTo>
                      <a:pt x="163" y="293"/>
                      <a:pt x="135" y="285"/>
                      <a:pt x="131" y="308"/>
                    </a:cubicBezTo>
                    <a:cubicBezTo>
                      <a:pt x="122" y="309"/>
                      <a:pt x="115" y="311"/>
                      <a:pt x="105" y="311"/>
                    </a:cubicBezTo>
                    <a:cubicBezTo>
                      <a:pt x="98" y="307"/>
                      <a:pt x="98" y="311"/>
                      <a:pt x="93" y="311"/>
                    </a:cubicBezTo>
                    <a:cubicBezTo>
                      <a:pt x="77" y="311"/>
                      <a:pt x="71" y="326"/>
                      <a:pt x="51" y="326"/>
                    </a:cubicBezTo>
                    <a:cubicBezTo>
                      <a:pt x="43" y="326"/>
                      <a:pt x="22" y="316"/>
                      <a:pt x="22" y="310"/>
                    </a:cubicBezTo>
                    <a:cubicBezTo>
                      <a:pt x="22" y="303"/>
                      <a:pt x="32" y="300"/>
                      <a:pt x="32" y="290"/>
                    </a:cubicBezTo>
                    <a:cubicBezTo>
                      <a:pt x="32" y="277"/>
                      <a:pt x="26" y="270"/>
                      <a:pt x="23" y="262"/>
                    </a:cubicBezTo>
                    <a:cubicBezTo>
                      <a:pt x="18" y="243"/>
                      <a:pt x="17" y="237"/>
                      <a:pt x="11" y="220"/>
                    </a:cubicBezTo>
                    <a:cubicBezTo>
                      <a:pt x="9" y="213"/>
                      <a:pt x="0" y="211"/>
                      <a:pt x="2" y="204"/>
                    </a:cubicBezTo>
                    <a:cubicBezTo>
                      <a:pt x="3" y="202"/>
                      <a:pt x="3" y="201"/>
                      <a:pt x="5" y="198"/>
                    </a:cubicBezTo>
                    <a:cubicBezTo>
                      <a:pt x="6" y="201"/>
                      <a:pt x="7" y="203"/>
                      <a:pt x="9" y="204"/>
                    </a:cubicBezTo>
                    <a:cubicBezTo>
                      <a:pt x="10" y="202"/>
                      <a:pt x="9" y="201"/>
                      <a:pt x="9" y="198"/>
                    </a:cubicBezTo>
                    <a:cubicBezTo>
                      <a:pt x="9" y="192"/>
                      <a:pt x="3" y="187"/>
                      <a:pt x="3" y="176"/>
                    </a:cubicBezTo>
                    <a:cubicBezTo>
                      <a:pt x="3" y="162"/>
                      <a:pt x="3" y="161"/>
                      <a:pt x="3" y="150"/>
                    </a:cubicBezTo>
                    <a:cubicBezTo>
                      <a:pt x="3" y="146"/>
                      <a:pt x="7" y="146"/>
                      <a:pt x="8" y="145"/>
                    </a:cubicBezTo>
                    <a:cubicBezTo>
                      <a:pt x="9" y="146"/>
                      <a:pt x="9" y="148"/>
                      <a:pt x="9" y="149"/>
                    </a:cubicBezTo>
                    <a:cubicBezTo>
                      <a:pt x="17" y="148"/>
                      <a:pt x="27" y="137"/>
                      <a:pt x="32" y="132"/>
                    </a:cubicBezTo>
                    <a:cubicBezTo>
                      <a:pt x="37" y="127"/>
                      <a:pt x="53" y="126"/>
                      <a:pt x="62" y="125"/>
                    </a:cubicBezTo>
                    <a:cubicBezTo>
                      <a:pt x="78" y="122"/>
                      <a:pt x="114" y="110"/>
                      <a:pt x="114" y="95"/>
                    </a:cubicBezTo>
                    <a:cubicBezTo>
                      <a:pt x="114" y="92"/>
                      <a:pt x="114" y="90"/>
                      <a:pt x="114" y="87"/>
                    </a:cubicBezTo>
                    <a:cubicBezTo>
                      <a:pt x="114" y="83"/>
                      <a:pt x="115" y="79"/>
                      <a:pt x="119" y="76"/>
                    </a:cubicBezTo>
                    <a:cubicBezTo>
                      <a:pt x="122" y="80"/>
                      <a:pt x="124" y="82"/>
                      <a:pt x="126" y="85"/>
                    </a:cubicBezTo>
                    <a:cubicBezTo>
                      <a:pt x="131" y="82"/>
                      <a:pt x="129" y="75"/>
                      <a:pt x="131" y="71"/>
                    </a:cubicBezTo>
                    <a:cubicBezTo>
                      <a:pt x="134" y="72"/>
                      <a:pt x="137" y="74"/>
                      <a:pt x="140" y="74"/>
                    </a:cubicBezTo>
                    <a:cubicBezTo>
                      <a:pt x="140" y="62"/>
                      <a:pt x="149" y="60"/>
                      <a:pt x="150" y="50"/>
                    </a:cubicBezTo>
                    <a:cubicBezTo>
                      <a:pt x="162" y="50"/>
                      <a:pt x="164" y="41"/>
                      <a:pt x="173" y="41"/>
                    </a:cubicBezTo>
                    <a:cubicBezTo>
                      <a:pt x="181" y="41"/>
                      <a:pt x="186" y="50"/>
                      <a:pt x="187" y="58"/>
                    </a:cubicBezTo>
                    <a:cubicBezTo>
                      <a:pt x="189" y="55"/>
                      <a:pt x="192" y="53"/>
                      <a:pt x="196" y="53"/>
                    </a:cubicBezTo>
                    <a:cubicBezTo>
                      <a:pt x="198" y="53"/>
                      <a:pt x="202" y="56"/>
                      <a:pt x="203" y="56"/>
                    </a:cubicBezTo>
                    <a:cubicBezTo>
                      <a:pt x="205" y="52"/>
                      <a:pt x="204" y="49"/>
                      <a:pt x="204" y="45"/>
                    </a:cubicBezTo>
                    <a:cubicBezTo>
                      <a:pt x="204" y="39"/>
                      <a:pt x="211" y="36"/>
                      <a:pt x="211" y="30"/>
                    </a:cubicBezTo>
                    <a:cubicBezTo>
                      <a:pt x="211" y="24"/>
                      <a:pt x="228" y="20"/>
                      <a:pt x="236" y="20"/>
                    </a:cubicBezTo>
                    <a:cubicBezTo>
                      <a:pt x="239" y="20"/>
                      <a:pt x="243" y="17"/>
                      <a:pt x="244" y="17"/>
                    </a:cubicBezTo>
                    <a:cubicBezTo>
                      <a:pt x="241" y="13"/>
                      <a:pt x="237" y="11"/>
                      <a:pt x="236" y="7"/>
                    </a:cubicBezTo>
                    <a:cubicBezTo>
                      <a:pt x="251" y="13"/>
                      <a:pt x="260" y="19"/>
                      <a:pt x="276" y="19"/>
                    </a:cubicBezTo>
                    <a:cubicBezTo>
                      <a:pt x="281" y="19"/>
                      <a:pt x="283" y="15"/>
                      <a:pt x="288" y="15"/>
                    </a:cubicBezTo>
                    <a:cubicBezTo>
                      <a:pt x="291" y="15"/>
                      <a:pt x="297" y="20"/>
                      <a:pt x="297" y="23"/>
                    </a:cubicBezTo>
                    <a:cubicBezTo>
                      <a:pt x="297" y="29"/>
                      <a:pt x="290" y="30"/>
                      <a:pt x="287" y="32"/>
                    </a:cubicBezTo>
                    <a:cubicBezTo>
                      <a:pt x="281" y="54"/>
                      <a:pt x="281" y="54"/>
                      <a:pt x="281" y="54"/>
                    </a:cubicBezTo>
                    <a:cubicBezTo>
                      <a:pt x="281" y="58"/>
                      <a:pt x="288" y="57"/>
                      <a:pt x="290" y="59"/>
                    </a:cubicBezTo>
                    <a:cubicBezTo>
                      <a:pt x="293" y="60"/>
                      <a:pt x="293" y="67"/>
                      <a:pt x="295" y="68"/>
                    </a:cubicBezTo>
                    <a:cubicBezTo>
                      <a:pt x="306" y="72"/>
                      <a:pt x="313" y="74"/>
                      <a:pt x="324" y="79"/>
                    </a:cubicBezTo>
                    <a:cubicBezTo>
                      <a:pt x="330" y="81"/>
                      <a:pt x="333" y="90"/>
                      <a:pt x="341" y="90"/>
                    </a:cubicBezTo>
                    <a:cubicBezTo>
                      <a:pt x="355" y="90"/>
                      <a:pt x="357" y="64"/>
                      <a:pt x="359" y="54"/>
                    </a:cubicBezTo>
                    <a:cubicBezTo>
                      <a:pt x="359" y="15"/>
                      <a:pt x="359" y="15"/>
                      <a:pt x="359" y="15"/>
                    </a:cubicBezTo>
                    <a:cubicBezTo>
                      <a:pt x="366" y="9"/>
                      <a:pt x="364" y="4"/>
                      <a:pt x="372" y="0"/>
                    </a:cubicBezTo>
                    <a:cubicBezTo>
                      <a:pt x="373" y="11"/>
                      <a:pt x="379" y="19"/>
                      <a:pt x="381" y="28"/>
                    </a:cubicBezTo>
                    <a:cubicBezTo>
                      <a:pt x="383" y="34"/>
                      <a:pt x="381" y="42"/>
                      <a:pt x="386" y="45"/>
                    </a:cubicBezTo>
                    <a:cubicBezTo>
                      <a:pt x="390" y="47"/>
                      <a:pt x="399" y="49"/>
                      <a:pt x="400" y="50"/>
                    </a:cubicBezTo>
                    <a:cubicBezTo>
                      <a:pt x="406" y="54"/>
                      <a:pt x="406" y="68"/>
                      <a:pt x="408" y="75"/>
                    </a:cubicBezTo>
                    <a:cubicBezTo>
                      <a:pt x="412" y="87"/>
                      <a:pt x="415" y="93"/>
                      <a:pt x="419" y="104"/>
                    </a:cubicBezTo>
                    <a:cubicBezTo>
                      <a:pt x="422" y="114"/>
                      <a:pt x="441" y="118"/>
                      <a:pt x="449" y="126"/>
                    </a:cubicBezTo>
                    <a:cubicBezTo>
                      <a:pt x="454" y="131"/>
                      <a:pt x="455" y="139"/>
                      <a:pt x="457" y="146"/>
                    </a:cubicBezTo>
                    <a:cubicBezTo>
                      <a:pt x="459" y="151"/>
                      <a:pt x="466" y="151"/>
                      <a:pt x="471" y="151"/>
                    </a:cubicBezTo>
                    <a:cubicBezTo>
                      <a:pt x="471" y="169"/>
                      <a:pt x="488" y="176"/>
                      <a:pt x="497" y="185"/>
                    </a:cubicBezTo>
                    <a:lnTo>
                      <a:pt x="496" y="18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" name="Freeform 19"/>
              <p:cNvSpPr>
                <a:spLocks/>
              </p:cNvSpPr>
              <p:nvPr/>
            </p:nvSpPr>
            <p:spPr bwMode="auto">
              <a:xfrm>
                <a:off x="7043738" y="3598863"/>
                <a:ext cx="127000" cy="125413"/>
              </a:xfrm>
              <a:custGeom>
                <a:avLst/>
                <a:gdLst/>
                <a:ahLst/>
                <a:cxnLst>
                  <a:cxn ang="0">
                    <a:pos x="58" y="26"/>
                  </a:cxn>
                  <a:cxn ang="0">
                    <a:pos x="59" y="22"/>
                  </a:cxn>
                  <a:cxn ang="0">
                    <a:pos x="67" y="17"/>
                  </a:cxn>
                  <a:cxn ang="0">
                    <a:pos x="67" y="14"/>
                  </a:cxn>
                  <a:cxn ang="0">
                    <a:pos x="78" y="0"/>
                  </a:cxn>
                  <a:cxn ang="0">
                    <a:pos x="81" y="4"/>
                  </a:cxn>
                  <a:cxn ang="0">
                    <a:pos x="83" y="10"/>
                  </a:cxn>
                  <a:cxn ang="0">
                    <a:pos x="90" y="6"/>
                  </a:cxn>
                  <a:cxn ang="0">
                    <a:pos x="94" y="8"/>
                  </a:cxn>
                  <a:cxn ang="0">
                    <a:pos x="96" y="15"/>
                  </a:cxn>
                  <a:cxn ang="0">
                    <a:pos x="79" y="37"/>
                  </a:cxn>
                  <a:cxn ang="0">
                    <a:pos x="79" y="50"/>
                  </a:cxn>
                  <a:cxn ang="0">
                    <a:pos x="63" y="53"/>
                  </a:cxn>
                  <a:cxn ang="0">
                    <a:pos x="49" y="84"/>
                  </a:cxn>
                  <a:cxn ang="0">
                    <a:pos x="32" y="94"/>
                  </a:cxn>
                  <a:cxn ang="0">
                    <a:pos x="23" y="92"/>
                  </a:cxn>
                  <a:cxn ang="0">
                    <a:pos x="3" y="83"/>
                  </a:cxn>
                  <a:cxn ang="0">
                    <a:pos x="0" y="81"/>
                  </a:cxn>
                  <a:cxn ang="0">
                    <a:pos x="18" y="57"/>
                  </a:cxn>
                  <a:cxn ang="0">
                    <a:pos x="25" y="51"/>
                  </a:cxn>
                  <a:cxn ang="0">
                    <a:pos x="50" y="37"/>
                  </a:cxn>
                  <a:cxn ang="0">
                    <a:pos x="58" y="26"/>
                  </a:cxn>
                </a:cxnLst>
                <a:rect l="0" t="0" r="r" b="b"/>
                <a:pathLst>
                  <a:path w="96" h="94">
                    <a:moveTo>
                      <a:pt x="58" y="26"/>
                    </a:moveTo>
                    <a:cubicBezTo>
                      <a:pt x="58" y="26"/>
                      <a:pt x="58" y="23"/>
                      <a:pt x="59" y="22"/>
                    </a:cubicBezTo>
                    <a:cubicBezTo>
                      <a:pt x="60" y="18"/>
                      <a:pt x="63" y="17"/>
                      <a:pt x="67" y="17"/>
                    </a:cubicBezTo>
                    <a:cubicBezTo>
                      <a:pt x="67" y="16"/>
                      <a:pt x="67" y="15"/>
                      <a:pt x="67" y="14"/>
                    </a:cubicBezTo>
                    <a:cubicBezTo>
                      <a:pt x="67" y="8"/>
                      <a:pt x="74" y="2"/>
                      <a:pt x="78" y="0"/>
                    </a:cubicBezTo>
                    <a:cubicBezTo>
                      <a:pt x="78" y="3"/>
                      <a:pt x="79" y="4"/>
                      <a:pt x="81" y="4"/>
                    </a:cubicBezTo>
                    <a:cubicBezTo>
                      <a:pt x="81" y="7"/>
                      <a:pt x="80" y="10"/>
                      <a:pt x="83" y="10"/>
                    </a:cubicBezTo>
                    <a:cubicBezTo>
                      <a:pt x="86" y="10"/>
                      <a:pt x="88" y="7"/>
                      <a:pt x="90" y="6"/>
                    </a:cubicBezTo>
                    <a:cubicBezTo>
                      <a:pt x="91" y="8"/>
                      <a:pt x="92" y="8"/>
                      <a:pt x="94" y="8"/>
                    </a:cubicBezTo>
                    <a:cubicBezTo>
                      <a:pt x="94" y="12"/>
                      <a:pt x="94" y="14"/>
                      <a:pt x="96" y="15"/>
                    </a:cubicBezTo>
                    <a:cubicBezTo>
                      <a:pt x="95" y="21"/>
                      <a:pt x="86" y="37"/>
                      <a:pt x="79" y="37"/>
                    </a:cubicBezTo>
                    <a:cubicBezTo>
                      <a:pt x="78" y="43"/>
                      <a:pt x="80" y="45"/>
                      <a:pt x="79" y="50"/>
                    </a:cubicBezTo>
                    <a:cubicBezTo>
                      <a:pt x="77" y="50"/>
                      <a:pt x="66" y="53"/>
                      <a:pt x="63" y="53"/>
                    </a:cubicBezTo>
                    <a:cubicBezTo>
                      <a:pt x="61" y="58"/>
                      <a:pt x="49" y="84"/>
                      <a:pt x="49" y="84"/>
                    </a:cubicBezTo>
                    <a:cubicBezTo>
                      <a:pt x="45" y="88"/>
                      <a:pt x="37" y="94"/>
                      <a:pt x="32" y="94"/>
                    </a:cubicBezTo>
                    <a:cubicBezTo>
                      <a:pt x="30" y="94"/>
                      <a:pt x="25" y="92"/>
                      <a:pt x="23" y="92"/>
                    </a:cubicBezTo>
                    <a:cubicBezTo>
                      <a:pt x="20" y="92"/>
                      <a:pt x="3" y="85"/>
                      <a:pt x="3" y="83"/>
                    </a:cubicBezTo>
                    <a:cubicBezTo>
                      <a:pt x="2" y="83"/>
                      <a:pt x="0" y="82"/>
                      <a:pt x="0" y="81"/>
                    </a:cubicBezTo>
                    <a:cubicBezTo>
                      <a:pt x="0" y="70"/>
                      <a:pt x="14" y="64"/>
                      <a:pt x="18" y="57"/>
                    </a:cubicBezTo>
                    <a:cubicBezTo>
                      <a:pt x="20" y="54"/>
                      <a:pt x="22" y="51"/>
                      <a:pt x="25" y="51"/>
                    </a:cubicBezTo>
                    <a:cubicBezTo>
                      <a:pt x="36" y="51"/>
                      <a:pt x="42" y="40"/>
                      <a:pt x="50" y="37"/>
                    </a:cubicBezTo>
                    <a:cubicBezTo>
                      <a:pt x="52" y="36"/>
                      <a:pt x="58" y="26"/>
                      <a:pt x="58" y="2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" name="Freeform 20"/>
              <p:cNvSpPr>
                <a:spLocks/>
              </p:cNvSpPr>
              <p:nvPr/>
            </p:nvSpPr>
            <p:spPr bwMode="auto">
              <a:xfrm>
                <a:off x="7148513" y="3476625"/>
                <a:ext cx="93663" cy="139700"/>
              </a:xfrm>
              <a:custGeom>
                <a:avLst/>
                <a:gdLst/>
                <a:ahLst/>
                <a:cxnLst>
                  <a:cxn ang="0">
                    <a:pos x="22" y="40"/>
                  </a:cxn>
                  <a:cxn ang="0">
                    <a:pos x="17" y="31"/>
                  </a:cxn>
                  <a:cxn ang="0">
                    <a:pos x="19" y="27"/>
                  </a:cxn>
                  <a:cxn ang="0">
                    <a:pos x="0" y="0"/>
                  </a:cxn>
                  <a:cxn ang="0">
                    <a:pos x="16" y="12"/>
                  </a:cxn>
                  <a:cxn ang="0">
                    <a:pos x="22" y="19"/>
                  </a:cxn>
                  <a:cxn ang="0">
                    <a:pos x="20" y="22"/>
                  </a:cxn>
                  <a:cxn ang="0">
                    <a:pos x="27" y="37"/>
                  </a:cxn>
                  <a:cxn ang="0">
                    <a:pos x="30" y="37"/>
                  </a:cxn>
                  <a:cxn ang="0">
                    <a:pos x="34" y="32"/>
                  </a:cxn>
                  <a:cxn ang="0">
                    <a:pos x="37" y="32"/>
                  </a:cxn>
                  <a:cxn ang="0">
                    <a:pos x="53" y="50"/>
                  </a:cxn>
                  <a:cxn ang="0">
                    <a:pos x="68" y="46"/>
                  </a:cxn>
                  <a:cxn ang="0">
                    <a:pos x="71" y="48"/>
                  </a:cxn>
                  <a:cxn ang="0">
                    <a:pos x="63" y="71"/>
                  </a:cxn>
                  <a:cxn ang="0">
                    <a:pos x="61" y="68"/>
                  </a:cxn>
                  <a:cxn ang="0">
                    <a:pos x="60" y="70"/>
                  </a:cxn>
                  <a:cxn ang="0">
                    <a:pos x="51" y="75"/>
                  </a:cxn>
                  <a:cxn ang="0">
                    <a:pos x="52" y="80"/>
                  </a:cxn>
                  <a:cxn ang="0">
                    <a:pos x="46" y="89"/>
                  </a:cxn>
                  <a:cxn ang="0">
                    <a:pos x="30" y="104"/>
                  </a:cxn>
                  <a:cxn ang="0">
                    <a:pos x="23" y="98"/>
                  </a:cxn>
                  <a:cxn ang="0">
                    <a:pos x="29" y="86"/>
                  </a:cxn>
                  <a:cxn ang="0">
                    <a:pos x="12" y="72"/>
                  </a:cxn>
                  <a:cxn ang="0">
                    <a:pos x="19" y="65"/>
                  </a:cxn>
                  <a:cxn ang="0">
                    <a:pos x="24" y="48"/>
                  </a:cxn>
                  <a:cxn ang="0">
                    <a:pos x="22" y="38"/>
                  </a:cxn>
                  <a:cxn ang="0">
                    <a:pos x="22" y="38"/>
                  </a:cxn>
                  <a:cxn ang="0">
                    <a:pos x="22" y="40"/>
                  </a:cxn>
                </a:cxnLst>
                <a:rect l="0" t="0" r="r" b="b"/>
                <a:pathLst>
                  <a:path w="71" h="104">
                    <a:moveTo>
                      <a:pt x="22" y="40"/>
                    </a:moveTo>
                    <a:cubicBezTo>
                      <a:pt x="21" y="36"/>
                      <a:pt x="17" y="35"/>
                      <a:pt x="17" y="31"/>
                    </a:cubicBezTo>
                    <a:cubicBezTo>
                      <a:pt x="17" y="30"/>
                      <a:pt x="18" y="28"/>
                      <a:pt x="19" y="27"/>
                    </a:cubicBezTo>
                    <a:cubicBezTo>
                      <a:pt x="8" y="25"/>
                      <a:pt x="2" y="11"/>
                      <a:pt x="0" y="0"/>
                    </a:cubicBezTo>
                    <a:cubicBezTo>
                      <a:pt x="4" y="7"/>
                      <a:pt x="12" y="8"/>
                      <a:pt x="16" y="12"/>
                    </a:cubicBezTo>
                    <a:cubicBezTo>
                      <a:pt x="19" y="15"/>
                      <a:pt x="19" y="18"/>
                      <a:pt x="22" y="19"/>
                    </a:cubicBezTo>
                    <a:cubicBezTo>
                      <a:pt x="21" y="21"/>
                      <a:pt x="20" y="21"/>
                      <a:pt x="20" y="22"/>
                    </a:cubicBezTo>
                    <a:cubicBezTo>
                      <a:pt x="20" y="25"/>
                      <a:pt x="25" y="34"/>
                      <a:pt x="27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34"/>
                      <a:pt x="32" y="32"/>
                      <a:pt x="34" y="32"/>
                    </a:cubicBezTo>
                    <a:cubicBezTo>
                      <a:pt x="35" y="32"/>
                      <a:pt x="36" y="32"/>
                      <a:pt x="37" y="32"/>
                    </a:cubicBezTo>
                    <a:cubicBezTo>
                      <a:pt x="37" y="44"/>
                      <a:pt x="42" y="50"/>
                      <a:pt x="53" y="50"/>
                    </a:cubicBezTo>
                    <a:cubicBezTo>
                      <a:pt x="61" y="50"/>
                      <a:pt x="61" y="46"/>
                      <a:pt x="68" y="46"/>
                    </a:cubicBezTo>
                    <a:cubicBezTo>
                      <a:pt x="69" y="46"/>
                      <a:pt x="71" y="47"/>
                      <a:pt x="71" y="48"/>
                    </a:cubicBezTo>
                    <a:cubicBezTo>
                      <a:pt x="65" y="55"/>
                      <a:pt x="67" y="64"/>
                      <a:pt x="63" y="71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0" y="68"/>
                      <a:pt x="60" y="70"/>
                      <a:pt x="60" y="70"/>
                    </a:cubicBezTo>
                    <a:cubicBezTo>
                      <a:pt x="55" y="71"/>
                      <a:pt x="51" y="72"/>
                      <a:pt x="51" y="75"/>
                    </a:cubicBezTo>
                    <a:cubicBezTo>
                      <a:pt x="51" y="77"/>
                      <a:pt x="52" y="78"/>
                      <a:pt x="52" y="80"/>
                    </a:cubicBezTo>
                    <a:cubicBezTo>
                      <a:pt x="52" y="83"/>
                      <a:pt x="47" y="87"/>
                      <a:pt x="46" y="89"/>
                    </a:cubicBezTo>
                    <a:cubicBezTo>
                      <a:pt x="42" y="95"/>
                      <a:pt x="39" y="104"/>
                      <a:pt x="30" y="104"/>
                    </a:cubicBezTo>
                    <a:cubicBezTo>
                      <a:pt x="26" y="104"/>
                      <a:pt x="23" y="102"/>
                      <a:pt x="23" y="98"/>
                    </a:cubicBezTo>
                    <a:cubicBezTo>
                      <a:pt x="23" y="93"/>
                      <a:pt x="29" y="91"/>
                      <a:pt x="29" y="86"/>
                    </a:cubicBezTo>
                    <a:cubicBezTo>
                      <a:pt x="29" y="77"/>
                      <a:pt x="12" y="80"/>
                      <a:pt x="12" y="72"/>
                    </a:cubicBezTo>
                    <a:cubicBezTo>
                      <a:pt x="12" y="68"/>
                      <a:pt x="16" y="67"/>
                      <a:pt x="19" y="65"/>
                    </a:cubicBezTo>
                    <a:cubicBezTo>
                      <a:pt x="23" y="61"/>
                      <a:pt x="24" y="55"/>
                      <a:pt x="24" y="48"/>
                    </a:cubicBezTo>
                    <a:cubicBezTo>
                      <a:pt x="24" y="44"/>
                      <a:pt x="22" y="40"/>
                      <a:pt x="22" y="38"/>
                    </a:cubicBezTo>
                    <a:cubicBezTo>
                      <a:pt x="22" y="38"/>
                      <a:pt x="22" y="38"/>
                      <a:pt x="22" y="38"/>
                    </a:cubicBezTo>
                    <a:lnTo>
                      <a:pt x="22" y="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" name="Freeform 116"/>
              <p:cNvSpPr>
                <a:spLocks/>
              </p:cNvSpPr>
              <p:nvPr/>
            </p:nvSpPr>
            <p:spPr bwMode="auto">
              <a:xfrm>
                <a:off x="6856413" y="3582988"/>
                <a:ext cx="6350" cy="952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4" y="7"/>
                  </a:cxn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7">
                    <a:moveTo>
                      <a:pt x="5" y="0"/>
                    </a:moveTo>
                    <a:cubicBezTo>
                      <a:pt x="5" y="4"/>
                      <a:pt x="4" y="5"/>
                      <a:pt x="4" y="7"/>
                    </a:cubicBezTo>
                    <a:cubicBezTo>
                      <a:pt x="0" y="6"/>
                      <a:pt x="0" y="3"/>
                      <a:pt x="0" y="0"/>
                    </a:cubicBezTo>
                    <a:cubicBezTo>
                      <a:pt x="2" y="0"/>
                      <a:pt x="4" y="0"/>
                      <a:pt x="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" name="Freeform 117"/>
              <p:cNvSpPr>
                <a:spLocks/>
              </p:cNvSpPr>
              <p:nvPr/>
            </p:nvSpPr>
            <p:spPr bwMode="auto">
              <a:xfrm>
                <a:off x="6664325" y="3500438"/>
                <a:ext cx="22225" cy="11113"/>
              </a:xfrm>
              <a:custGeom>
                <a:avLst/>
                <a:gdLst/>
                <a:ahLst/>
                <a:cxnLst>
                  <a:cxn ang="0">
                    <a:pos x="16" y="4"/>
                  </a:cxn>
                  <a:cxn ang="0">
                    <a:pos x="0" y="4"/>
                  </a:cxn>
                  <a:cxn ang="0">
                    <a:pos x="16" y="4"/>
                  </a:cxn>
                </a:cxnLst>
                <a:rect l="0" t="0" r="r" b="b"/>
                <a:pathLst>
                  <a:path w="16" h="8">
                    <a:moveTo>
                      <a:pt x="16" y="4"/>
                    </a:moveTo>
                    <a:cubicBezTo>
                      <a:pt x="11" y="7"/>
                      <a:pt x="4" y="8"/>
                      <a:pt x="0" y="4"/>
                    </a:cubicBezTo>
                    <a:cubicBezTo>
                      <a:pt x="9" y="0"/>
                      <a:pt x="10" y="0"/>
                      <a:pt x="16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" name="Freeform 118"/>
              <p:cNvSpPr>
                <a:spLocks/>
              </p:cNvSpPr>
              <p:nvPr/>
            </p:nvSpPr>
            <p:spPr bwMode="auto">
              <a:xfrm>
                <a:off x="6556375" y="3065463"/>
                <a:ext cx="22225" cy="9525"/>
              </a:xfrm>
              <a:custGeom>
                <a:avLst/>
                <a:gdLst/>
                <a:ahLst/>
                <a:cxnLst>
                  <a:cxn ang="0">
                    <a:pos x="17" y="1"/>
                  </a:cxn>
                  <a:cxn ang="0">
                    <a:pos x="17" y="7"/>
                  </a:cxn>
                  <a:cxn ang="0">
                    <a:pos x="13" y="7"/>
                  </a:cxn>
                  <a:cxn ang="0">
                    <a:pos x="0" y="3"/>
                  </a:cxn>
                  <a:cxn ang="0">
                    <a:pos x="17" y="1"/>
                  </a:cxn>
                </a:cxnLst>
                <a:rect l="0" t="0" r="r" b="b"/>
                <a:pathLst>
                  <a:path w="17" h="7">
                    <a:moveTo>
                      <a:pt x="17" y="1"/>
                    </a:move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4" y="7"/>
                      <a:pt x="13" y="7"/>
                    </a:cubicBezTo>
                    <a:cubicBezTo>
                      <a:pt x="8" y="7"/>
                      <a:pt x="2" y="5"/>
                      <a:pt x="0" y="3"/>
                    </a:cubicBezTo>
                    <a:cubicBezTo>
                      <a:pt x="8" y="1"/>
                      <a:pt x="11" y="0"/>
                      <a:pt x="17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30" name="Group 383"/>
          <p:cNvGrpSpPr/>
          <p:nvPr/>
        </p:nvGrpSpPr>
        <p:grpSpPr>
          <a:xfrm>
            <a:off x="4583093" y="2206770"/>
            <a:ext cx="3183939" cy="2250409"/>
            <a:chOff x="4713288" y="1038225"/>
            <a:chExt cx="2847975" cy="2012950"/>
          </a:xfrm>
          <a:solidFill>
            <a:srgbClr val="F8D35E"/>
          </a:solidFill>
        </p:grpSpPr>
        <p:sp>
          <p:nvSpPr>
            <p:cNvPr id="131" name="Freeform 101"/>
            <p:cNvSpPr>
              <a:spLocks/>
            </p:cNvSpPr>
            <p:nvPr/>
          </p:nvSpPr>
          <p:spPr bwMode="auto">
            <a:xfrm>
              <a:off x="4818063" y="2127250"/>
              <a:ext cx="622300" cy="538163"/>
            </a:xfrm>
            <a:custGeom>
              <a:avLst/>
              <a:gdLst/>
              <a:ahLst/>
              <a:cxnLst>
                <a:cxn ang="0">
                  <a:pos x="102" y="154"/>
                </a:cxn>
                <a:cxn ang="0">
                  <a:pos x="113" y="126"/>
                </a:cxn>
                <a:cxn ang="0">
                  <a:pos x="122" y="86"/>
                </a:cxn>
                <a:cxn ang="0">
                  <a:pos x="125" y="77"/>
                </a:cxn>
                <a:cxn ang="0">
                  <a:pos x="108" y="77"/>
                </a:cxn>
                <a:cxn ang="0">
                  <a:pos x="64" y="77"/>
                </a:cxn>
                <a:cxn ang="0">
                  <a:pos x="27" y="79"/>
                </a:cxn>
                <a:cxn ang="0">
                  <a:pos x="26" y="77"/>
                </a:cxn>
                <a:cxn ang="0">
                  <a:pos x="0" y="55"/>
                </a:cxn>
                <a:cxn ang="0">
                  <a:pos x="9" y="37"/>
                </a:cxn>
                <a:cxn ang="0">
                  <a:pos x="41" y="20"/>
                </a:cxn>
                <a:cxn ang="0">
                  <a:pos x="48" y="13"/>
                </a:cxn>
                <a:cxn ang="0">
                  <a:pos x="80" y="4"/>
                </a:cxn>
                <a:cxn ang="0">
                  <a:pos x="127" y="7"/>
                </a:cxn>
                <a:cxn ang="0">
                  <a:pos x="174" y="15"/>
                </a:cxn>
                <a:cxn ang="0">
                  <a:pos x="223" y="21"/>
                </a:cxn>
                <a:cxn ang="0">
                  <a:pos x="256" y="44"/>
                </a:cxn>
                <a:cxn ang="0">
                  <a:pos x="278" y="33"/>
                </a:cxn>
                <a:cxn ang="0">
                  <a:pos x="281" y="43"/>
                </a:cxn>
                <a:cxn ang="0">
                  <a:pos x="289" y="65"/>
                </a:cxn>
                <a:cxn ang="0">
                  <a:pos x="309" y="76"/>
                </a:cxn>
                <a:cxn ang="0">
                  <a:pos x="350" y="76"/>
                </a:cxn>
                <a:cxn ang="0">
                  <a:pos x="359" y="63"/>
                </a:cxn>
                <a:cxn ang="0">
                  <a:pos x="387" y="51"/>
                </a:cxn>
                <a:cxn ang="0">
                  <a:pos x="439" y="74"/>
                </a:cxn>
                <a:cxn ang="0">
                  <a:pos x="445" y="96"/>
                </a:cxn>
                <a:cxn ang="0">
                  <a:pos x="435" y="119"/>
                </a:cxn>
                <a:cxn ang="0">
                  <a:pos x="436" y="138"/>
                </a:cxn>
                <a:cxn ang="0">
                  <a:pos x="449" y="156"/>
                </a:cxn>
                <a:cxn ang="0">
                  <a:pos x="445" y="179"/>
                </a:cxn>
                <a:cxn ang="0">
                  <a:pos x="448" y="232"/>
                </a:cxn>
                <a:cxn ang="0">
                  <a:pos x="448" y="240"/>
                </a:cxn>
                <a:cxn ang="0">
                  <a:pos x="393" y="231"/>
                </a:cxn>
                <a:cxn ang="0">
                  <a:pos x="370" y="220"/>
                </a:cxn>
                <a:cxn ang="0">
                  <a:pos x="333" y="207"/>
                </a:cxn>
                <a:cxn ang="0">
                  <a:pos x="313" y="192"/>
                </a:cxn>
                <a:cxn ang="0">
                  <a:pos x="278" y="183"/>
                </a:cxn>
                <a:cxn ang="0">
                  <a:pos x="304" y="224"/>
                </a:cxn>
                <a:cxn ang="0">
                  <a:pos x="315" y="227"/>
                </a:cxn>
                <a:cxn ang="0">
                  <a:pos x="313" y="246"/>
                </a:cxn>
                <a:cxn ang="0">
                  <a:pos x="379" y="225"/>
                </a:cxn>
                <a:cxn ang="0">
                  <a:pos x="406" y="260"/>
                </a:cxn>
                <a:cxn ang="0">
                  <a:pos x="414" y="270"/>
                </a:cxn>
                <a:cxn ang="0">
                  <a:pos x="410" y="302"/>
                </a:cxn>
                <a:cxn ang="0">
                  <a:pos x="390" y="321"/>
                </a:cxn>
                <a:cxn ang="0">
                  <a:pos x="365" y="347"/>
                </a:cxn>
                <a:cxn ang="0">
                  <a:pos x="328" y="368"/>
                </a:cxn>
                <a:cxn ang="0">
                  <a:pos x="265" y="395"/>
                </a:cxn>
                <a:cxn ang="0">
                  <a:pos x="234" y="404"/>
                </a:cxn>
                <a:cxn ang="0">
                  <a:pos x="217" y="399"/>
                </a:cxn>
                <a:cxn ang="0">
                  <a:pos x="209" y="372"/>
                </a:cxn>
                <a:cxn ang="0">
                  <a:pos x="198" y="340"/>
                </a:cxn>
                <a:cxn ang="0">
                  <a:pos x="162" y="280"/>
                </a:cxn>
                <a:cxn ang="0">
                  <a:pos x="154" y="259"/>
                </a:cxn>
                <a:cxn ang="0">
                  <a:pos x="140" y="251"/>
                </a:cxn>
                <a:cxn ang="0">
                  <a:pos x="131" y="229"/>
                </a:cxn>
                <a:cxn ang="0">
                  <a:pos x="109" y="196"/>
                </a:cxn>
                <a:cxn ang="0">
                  <a:pos x="112" y="177"/>
                </a:cxn>
              </a:cxnLst>
              <a:rect l="0" t="0" r="r" b="b"/>
              <a:pathLst>
                <a:path w="467" h="405">
                  <a:moveTo>
                    <a:pt x="112" y="177"/>
                  </a:moveTo>
                  <a:cubicBezTo>
                    <a:pt x="102" y="154"/>
                    <a:pt x="102" y="154"/>
                    <a:pt x="102" y="154"/>
                  </a:cubicBezTo>
                  <a:cubicBezTo>
                    <a:pt x="102" y="151"/>
                    <a:pt x="105" y="151"/>
                    <a:pt x="106" y="149"/>
                  </a:cubicBezTo>
                  <a:cubicBezTo>
                    <a:pt x="109" y="139"/>
                    <a:pt x="110" y="134"/>
                    <a:pt x="113" y="126"/>
                  </a:cubicBezTo>
                  <a:cubicBezTo>
                    <a:pt x="115" y="117"/>
                    <a:pt x="124" y="115"/>
                    <a:pt x="124" y="104"/>
                  </a:cubicBezTo>
                  <a:cubicBezTo>
                    <a:pt x="124" y="97"/>
                    <a:pt x="122" y="91"/>
                    <a:pt x="122" y="86"/>
                  </a:cubicBezTo>
                  <a:cubicBezTo>
                    <a:pt x="122" y="83"/>
                    <a:pt x="124" y="82"/>
                    <a:pt x="125" y="81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1" y="78"/>
                    <a:pt x="120" y="81"/>
                    <a:pt x="117" y="81"/>
                  </a:cubicBezTo>
                  <a:cubicBezTo>
                    <a:pt x="112" y="81"/>
                    <a:pt x="110" y="79"/>
                    <a:pt x="108" y="77"/>
                  </a:cubicBezTo>
                  <a:cubicBezTo>
                    <a:pt x="101" y="82"/>
                    <a:pt x="98" y="88"/>
                    <a:pt x="86" y="88"/>
                  </a:cubicBezTo>
                  <a:cubicBezTo>
                    <a:pt x="76" y="88"/>
                    <a:pt x="73" y="77"/>
                    <a:pt x="64" y="77"/>
                  </a:cubicBezTo>
                  <a:cubicBezTo>
                    <a:pt x="54" y="77"/>
                    <a:pt x="56" y="87"/>
                    <a:pt x="48" y="87"/>
                  </a:cubicBezTo>
                  <a:cubicBezTo>
                    <a:pt x="40" y="87"/>
                    <a:pt x="35" y="75"/>
                    <a:pt x="27" y="79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4" y="79"/>
                    <a:pt x="25" y="78"/>
                    <a:pt x="26" y="77"/>
                  </a:cubicBezTo>
                  <a:cubicBezTo>
                    <a:pt x="23" y="74"/>
                    <a:pt x="10" y="67"/>
                    <a:pt x="15" y="63"/>
                  </a:cubicBezTo>
                  <a:cubicBezTo>
                    <a:pt x="11" y="57"/>
                    <a:pt x="6" y="58"/>
                    <a:pt x="0" y="55"/>
                  </a:cubicBezTo>
                  <a:cubicBezTo>
                    <a:pt x="4" y="50"/>
                    <a:pt x="9" y="51"/>
                    <a:pt x="9" y="43"/>
                  </a:cubicBezTo>
                  <a:cubicBezTo>
                    <a:pt x="9" y="40"/>
                    <a:pt x="8" y="40"/>
                    <a:pt x="9" y="37"/>
                  </a:cubicBezTo>
                  <a:cubicBezTo>
                    <a:pt x="6" y="37"/>
                    <a:pt x="1" y="38"/>
                    <a:pt x="1" y="35"/>
                  </a:cubicBezTo>
                  <a:cubicBezTo>
                    <a:pt x="1" y="22"/>
                    <a:pt x="33" y="24"/>
                    <a:pt x="41" y="20"/>
                  </a:cubicBezTo>
                  <a:cubicBezTo>
                    <a:pt x="40" y="17"/>
                    <a:pt x="38" y="18"/>
                    <a:pt x="38" y="15"/>
                  </a:cubicBezTo>
                  <a:cubicBezTo>
                    <a:pt x="38" y="11"/>
                    <a:pt x="46" y="13"/>
                    <a:pt x="48" y="13"/>
                  </a:cubicBezTo>
                  <a:cubicBezTo>
                    <a:pt x="53" y="13"/>
                    <a:pt x="62" y="13"/>
                    <a:pt x="62" y="13"/>
                  </a:cubicBezTo>
                  <a:cubicBezTo>
                    <a:pt x="67" y="13"/>
                    <a:pt x="75" y="7"/>
                    <a:pt x="80" y="4"/>
                  </a:cubicBezTo>
                  <a:cubicBezTo>
                    <a:pt x="86" y="0"/>
                    <a:pt x="98" y="0"/>
                    <a:pt x="106" y="0"/>
                  </a:cubicBezTo>
                  <a:cubicBezTo>
                    <a:pt x="117" y="0"/>
                    <a:pt x="117" y="7"/>
                    <a:pt x="127" y="7"/>
                  </a:cubicBezTo>
                  <a:cubicBezTo>
                    <a:pt x="127" y="12"/>
                    <a:pt x="144" y="15"/>
                    <a:pt x="149" y="15"/>
                  </a:cubicBezTo>
                  <a:cubicBezTo>
                    <a:pt x="162" y="15"/>
                    <a:pt x="170" y="15"/>
                    <a:pt x="174" y="15"/>
                  </a:cubicBezTo>
                  <a:cubicBezTo>
                    <a:pt x="186" y="15"/>
                    <a:pt x="192" y="3"/>
                    <a:pt x="205" y="3"/>
                  </a:cubicBezTo>
                  <a:cubicBezTo>
                    <a:pt x="219" y="3"/>
                    <a:pt x="218" y="12"/>
                    <a:pt x="223" y="21"/>
                  </a:cubicBezTo>
                  <a:cubicBezTo>
                    <a:pt x="224" y="23"/>
                    <a:pt x="233" y="28"/>
                    <a:pt x="233" y="28"/>
                  </a:cubicBezTo>
                  <a:cubicBezTo>
                    <a:pt x="241" y="31"/>
                    <a:pt x="243" y="44"/>
                    <a:pt x="256" y="44"/>
                  </a:cubicBezTo>
                  <a:cubicBezTo>
                    <a:pt x="265" y="44"/>
                    <a:pt x="265" y="36"/>
                    <a:pt x="271" y="34"/>
                  </a:cubicBezTo>
                  <a:cubicBezTo>
                    <a:pt x="275" y="33"/>
                    <a:pt x="274" y="33"/>
                    <a:pt x="278" y="33"/>
                  </a:cubicBezTo>
                  <a:cubicBezTo>
                    <a:pt x="279" y="35"/>
                    <a:pt x="279" y="39"/>
                    <a:pt x="281" y="41"/>
                  </a:cubicBezTo>
                  <a:cubicBezTo>
                    <a:pt x="280" y="41"/>
                    <a:pt x="281" y="42"/>
                    <a:pt x="281" y="43"/>
                  </a:cubicBezTo>
                  <a:cubicBezTo>
                    <a:pt x="281" y="48"/>
                    <a:pt x="284" y="47"/>
                    <a:pt x="286" y="51"/>
                  </a:cubicBezTo>
                  <a:cubicBezTo>
                    <a:pt x="290" y="56"/>
                    <a:pt x="286" y="59"/>
                    <a:pt x="289" y="65"/>
                  </a:cubicBezTo>
                  <a:cubicBezTo>
                    <a:pt x="291" y="70"/>
                    <a:pt x="297" y="67"/>
                    <a:pt x="301" y="68"/>
                  </a:cubicBezTo>
                  <a:cubicBezTo>
                    <a:pt x="305" y="69"/>
                    <a:pt x="306" y="73"/>
                    <a:pt x="309" y="76"/>
                  </a:cubicBezTo>
                  <a:cubicBezTo>
                    <a:pt x="312" y="79"/>
                    <a:pt x="323" y="78"/>
                    <a:pt x="329" y="78"/>
                  </a:cubicBezTo>
                  <a:cubicBezTo>
                    <a:pt x="337" y="78"/>
                    <a:pt x="345" y="77"/>
                    <a:pt x="350" y="76"/>
                  </a:cubicBezTo>
                  <a:cubicBezTo>
                    <a:pt x="350" y="72"/>
                    <a:pt x="350" y="71"/>
                    <a:pt x="350" y="68"/>
                  </a:cubicBezTo>
                  <a:cubicBezTo>
                    <a:pt x="350" y="64"/>
                    <a:pt x="355" y="64"/>
                    <a:pt x="359" y="63"/>
                  </a:cubicBezTo>
                  <a:cubicBezTo>
                    <a:pt x="364" y="61"/>
                    <a:pt x="363" y="59"/>
                    <a:pt x="368" y="57"/>
                  </a:cubicBezTo>
                  <a:cubicBezTo>
                    <a:pt x="376" y="54"/>
                    <a:pt x="381" y="56"/>
                    <a:pt x="387" y="51"/>
                  </a:cubicBezTo>
                  <a:cubicBezTo>
                    <a:pt x="397" y="57"/>
                    <a:pt x="403" y="57"/>
                    <a:pt x="412" y="60"/>
                  </a:cubicBezTo>
                  <a:cubicBezTo>
                    <a:pt x="423" y="64"/>
                    <a:pt x="426" y="74"/>
                    <a:pt x="439" y="74"/>
                  </a:cubicBezTo>
                  <a:cubicBezTo>
                    <a:pt x="439" y="76"/>
                    <a:pt x="442" y="77"/>
                    <a:pt x="443" y="79"/>
                  </a:cubicBezTo>
                  <a:cubicBezTo>
                    <a:pt x="445" y="86"/>
                    <a:pt x="442" y="92"/>
                    <a:pt x="445" y="96"/>
                  </a:cubicBezTo>
                  <a:cubicBezTo>
                    <a:pt x="442" y="98"/>
                    <a:pt x="435" y="114"/>
                    <a:pt x="435" y="115"/>
                  </a:cubicBezTo>
                  <a:cubicBezTo>
                    <a:pt x="435" y="116"/>
                    <a:pt x="436" y="118"/>
                    <a:pt x="435" y="119"/>
                  </a:cubicBezTo>
                  <a:cubicBezTo>
                    <a:pt x="436" y="121"/>
                    <a:pt x="435" y="122"/>
                    <a:pt x="436" y="124"/>
                  </a:cubicBezTo>
                  <a:cubicBezTo>
                    <a:pt x="436" y="138"/>
                    <a:pt x="436" y="138"/>
                    <a:pt x="436" y="138"/>
                  </a:cubicBezTo>
                  <a:cubicBezTo>
                    <a:pt x="438" y="142"/>
                    <a:pt x="437" y="145"/>
                    <a:pt x="439" y="149"/>
                  </a:cubicBezTo>
                  <a:cubicBezTo>
                    <a:pt x="440" y="153"/>
                    <a:pt x="449" y="149"/>
                    <a:pt x="449" y="156"/>
                  </a:cubicBezTo>
                  <a:cubicBezTo>
                    <a:pt x="449" y="165"/>
                    <a:pt x="439" y="164"/>
                    <a:pt x="439" y="171"/>
                  </a:cubicBezTo>
                  <a:cubicBezTo>
                    <a:pt x="439" y="177"/>
                    <a:pt x="443" y="177"/>
                    <a:pt x="445" y="179"/>
                  </a:cubicBezTo>
                  <a:cubicBezTo>
                    <a:pt x="452" y="194"/>
                    <a:pt x="467" y="196"/>
                    <a:pt x="467" y="215"/>
                  </a:cubicBezTo>
                  <a:cubicBezTo>
                    <a:pt x="456" y="218"/>
                    <a:pt x="448" y="220"/>
                    <a:pt x="448" y="232"/>
                  </a:cubicBezTo>
                  <a:cubicBezTo>
                    <a:pt x="448" y="235"/>
                    <a:pt x="450" y="238"/>
                    <a:pt x="450" y="240"/>
                  </a:cubicBezTo>
                  <a:cubicBezTo>
                    <a:pt x="450" y="240"/>
                    <a:pt x="448" y="240"/>
                    <a:pt x="448" y="240"/>
                  </a:cubicBezTo>
                  <a:cubicBezTo>
                    <a:pt x="439" y="240"/>
                    <a:pt x="420" y="235"/>
                    <a:pt x="408" y="235"/>
                  </a:cubicBezTo>
                  <a:cubicBezTo>
                    <a:pt x="406" y="235"/>
                    <a:pt x="393" y="231"/>
                    <a:pt x="393" y="231"/>
                  </a:cubicBezTo>
                  <a:cubicBezTo>
                    <a:pt x="388" y="226"/>
                    <a:pt x="388" y="213"/>
                    <a:pt x="379" y="213"/>
                  </a:cubicBezTo>
                  <a:cubicBezTo>
                    <a:pt x="374" y="213"/>
                    <a:pt x="372" y="217"/>
                    <a:pt x="370" y="220"/>
                  </a:cubicBezTo>
                  <a:cubicBezTo>
                    <a:pt x="348" y="220"/>
                    <a:pt x="348" y="220"/>
                    <a:pt x="348" y="220"/>
                  </a:cubicBezTo>
                  <a:cubicBezTo>
                    <a:pt x="341" y="217"/>
                    <a:pt x="337" y="212"/>
                    <a:pt x="333" y="207"/>
                  </a:cubicBezTo>
                  <a:cubicBezTo>
                    <a:pt x="327" y="202"/>
                    <a:pt x="320" y="205"/>
                    <a:pt x="315" y="200"/>
                  </a:cubicBezTo>
                  <a:cubicBezTo>
                    <a:pt x="313" y="197"/>
                    <a:pt x="314" y="194"/>
                    <a:pt x="313" y="192"/>
                  </a:cubicBezTo>
                  <a:cubicBezTo>
                    <a:pt x="308" y="182"/>
                    <a:pt x="299" y="168"/>
                    <a:pt x="286" y="168"/>
                  </a:cubicBezTo>
                  <a:cubicBezTo>
                    <a:pt x="280" y="168"/>
                    <a:pt x="278" y="176"/>
                    <a:pt x="278" y="183"/>
                  </a:cubicBezTo>
                  <a:cubicBezTo>
                    <a:pt x="278" y="187"/>
                    <a:pt x="278" y="189"/>
                    <a:pt x="278" y="193"/>
                  </a:cubicBezTo>
                  <a:cubicBezTo>
                    <a:pt x="281" y="203"/>
                    <a:pt x="293" y="222"/>
                    <a:pt x="304" y="224"/>
                  </a:cubicBezTo>
                  <a:cubicBezTo>
                    <a:pt x="304" y="229"/>
                    <a:pt x="306" y="231"/>
                    <a:pt x="307" y="235"/>
                  </a:cubicBezTo>
                  <a:cubicBezTo>
                    <a:pt x="312" y="233"/>
                    <a:pt x="311" y="228"/>
                    <a:pt x="315" y="227"/>
                  </a:cubicBezTo>
                  <a:cubicBezTo>
                    <a:pt x="316" y="228"/>
                    <a:pt x="316" y="230"/>
                    <a:pt x="316" y="231"/>
                  </a:cubicBezTo>
                  <a:cubicBezTo>
                    <a:pt x="316" y="237"/>
                    <a:pt x="313" y="240"/>
                    <a:pt x="313" y="246"/>
                  </a:cubicBezTo>
                  <a:cubicBezTo>
                    <a:pt x="313" y="252"/>
                    <a:pt x="324" y="255"/>
                    <a:pt x="331" y="255"/>
                  </a:cubicBezTo>
                  <a:cubicBezTo>
                    <a:pt x="360" y="255"/>
                    <a:pt x="363" y="237"/>
                    <a:pt x="379" y="225"/>
                  </a:cubicBezTo>
                  <a:cubicBezTo>
                    <a:pt x="379" y="241"/>
                    <a:pt x="379" y="241"/>
                    <a:pt x="379" y="241"/>
                  </a:cubicBezTo>
                  <a:cubicBezTo>
                    <a:pt x="385" y="254"/>
                    <a:pt x="393" y="256"/>
                    <a:pt x="406" y="260"/>
                  </a:cubicBezTo>
                  <a:cubicBezTo>
                    <a:pt x="411" y="261"/>
                    <a:pt x="411" y="269"/>
                    <a:pt x="414" y="271"/>
                  </a:cubicBezTo>
                  <a:cubicBezTo>
                    <a:pt x="414" y="270"/>
                    <a:pt x="414" y="270"/>
                    <a:pt x="414" y="270"/>
                  </a:cubicBezTo>
                  <a:cubicBezTo>
                    <a:pt x="416" y="274"/>
                    <a:pt x="423" y="273"/>
                    <a:pt x="423" y="277"/>
                  </a:cubicBezTo>
                  <a:cubicBezTo>
                    <a:pt x="423" y="288"/>
                    <a:pt x="410" y="291"/>
                    <a:pt x="410" y="302"/>
                  </a:cubicBezTo>
                  <a:cubicBezTo>
                    <a:pt x="403" y="302"/>
                    <a:pt x="399" y="303"/>
                    <a:pt x="397" y="309"/>
                  </a:cubicBezTo>
                  <a:cubicBezTo>
                    <a:pt x="395" y="314"/>
                    <a:pt x="396" y="321"/>
                    <a:pt x="390" y="321"/>
                  </a:cubicBezTo>
                  <a:cubicBezTo>
                    <a:pt x="384" y="321"/>
                    <a:pt x="384" y="334"/>
                    <a:pt x="378" y="334"/>
                  </a:cubicBezTo>
                  <a:cubicBezTo>
                    <a:pt x="374" y="334"/>
                    <a:pt x="365" y="342"/>
                    <a:pt x="365" y="347"/>
                  </a:cubicBezTo>
                  <a:cubicBezTo>
                    <a:pt x="353" y="349"/>
                    <a:pt x="327" y="354"/>
                    <a:pt x="327" y="364"/>
                  </a:cubicBezTo>
                  <a:cubicBezTo>
                    <a:pt x="327" y="365"/>
                    <a:pt x="327" y="367"/>
                    <a:pt x="328" y="368"/>
                  </a:cubicBezTo>
                  <a:cubicBezTo>
                    <a:pt x="318" y="373"/>
                    <a:pt x="304" y="376"/>
                    <a:pt x="294" y="378"/>
                  </a:cubicBezTo>
                  <a:cubicBezTo>
                    <a:pt x="289" y="380"/>
                    <a:pt x="271" y="392"/>
                    <a:pt x="265" y="395"/>
                  </a:cubicBezTo>
                  <a:cubicBezTo>
                    <a:pt x="252" y="395"/>
                    <a:pt x="252" y="395"/>
                    <a:pt x="252" y="395"/>
                  </a:cubicBezTo>
                  <a:cubicBezTo>
                    <a:pt x="244" y="400"/>
                    <a:pt x="243" y="404"/>
                    <a:pt x="234" y="404"/>
                  </a:cubicBezTo>
                  <a:cubicBezTo>
                    <a:pt x="231" y="405"/>
                    <a:pt x="231" y="405"/>
                    <a:pt x="231" y="405"/>
                  </a:cubicBezTo>
                  <a:cubicBezTo>
                    <a:pt x="229" y="405"/>
                    <a:pt x="218" y="400"/>
                    <a:pt x="217" y="399"/>
                  </a:cubicBezTo>
                  <a:cubicBezTo>
                    <a:pt x="216" y="399"/>
                    <a:pt x="219" y="399"/>
                    <a:pt x="217" y="394"/>
                  </a:cubicBezTo>
                  <a:cubicBezTo>
                    <a:pt x="212" y="387"/>
                    <a:pt x="209" y="380"/>
                    <a:pt x="209" y="372"/>
                  </a:cubicBezTo>
                  <a:cubicBezTo>
                    <a:pt x="204" y="371"/>
                    <a:pt x="207" y="363"/>
                    <a:pt x="208" y="359"/>
                  </a:cubicBezTo>
                  <a:cubicBezTo>
                    <a:pt x="210" y="349"/>
                    <a:pt x="203" y="345"/>
                    <a:pt x="198" y="340"/>
                  </a:cubicBezTo>
                  <a:cubicBezTo>
                    <a:pt x="193" y="335"/>
                    <a:pt x="181" y="320"/>
                    <a:pt x="181" y="309"/>
                  </a:cubicBezTo>
                  <a:cubicBezTo>
                    <a:pt x="165" y="306"/>
                    <a:pt x="162" y="297"/>
                    <a:pt x="162" y="280"/>
                  </a:cubicBezTo>
                  <a:cubicBezTo>
                    <a:pt x="162" y="270"/>
                    <a:pt x="156" y="268"/>
                    <a:pt x="154" y="259"/>
                  </a:cubicBezTo>
                  <a:cubicBezTo>
                    <a:pt x="154" y="259"/>
                    <a:pt x="154" y="259"/>
                    <a:pt x="154" y="259"/>
                  </a:cubicBezTo>
                  <a:cubicBezTo>
                    <a:pt x="152" y="258"/>
                    <a:pt x="150" y="255"/>
                    <a:pt x="148" y="254"/>
                  </a:cubicBezTo>
                  <a:cubicBezTo>
                    <a:pt x="147" y="252"/>
                    <a:pt x="141" y="253"/>
                    <a:pt x="140" y="251"/>
                  </a:cubicBezTo>
                  <a:cubicBezTo>
                    <a:pt x="137" y="249"/>
                    <a:pt x="138" y="242"/>
                    <a:pt x="137" y="239"/>
                  </a:cubicBezTo>
                  <a:cubicBezTo>
                    <a:pt x="136" y="235"/>
                    <a:pt x="132" y="231"/>
                    <a:pt x="131" y="229"/>
                  </a:cubicBezTo>
                  <a:cubicBezTo>
                    <a:pt x="125" y="221"/>
                    <a:pt x="121" y="214"/>
                    <a:pt x="116" y="207"/>
                  </a:cubicBezTo>
                  <a:cubicBezTo>
                    <a:pt x="115" y="205"/>
                    <a:pt x="109" y="198"/>
                    <a:pt x="109" y="196"/>
                  </a:cubicBezTo>
                  <a:cubicBezTo>
                    <a:pt x="109" y="192"/>
                    <a:pt x="112" y="182"/>
                    <a:pt x="112" y="175"/>
                  </a:cubicBezTo>
                  <a:lnTo>
                    <a:pt x="112" y="17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Freeform 102"/>
            <p:cNvSpPr>
              <a:spLocks/>
            </p:cNvSpPr>
            <p:nvPr/>
          </p:nvSpPr>
          <p:spPr bwMode="auto">
            <a:xfrm>
              <a:off x="5713413" y="2714625"/>
              <a:ext cx="33338" cy="63500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11" y="48"/>
                </a:cxn>
                <a:cxn ang="0">
                  <a:pos x="0" y="35"/>
                </a:cxn>
                <a:cxn ang="0">
                  <a:pos x="6" y="0"/>
                </a:cxn>
                <a:cxn ang="0">
                  <a:pos x="25" y="30"/>
                </a:cxn>
              </a:cxnLst>
              <a:rect l="0" t="0" r="r" b="b"/>
              <a:pathLst>
                <a:path w="25" h="48">
                  <a:moveTo>
                    <a:pt x="25" y="30"/>
                  </a:moveTo>
                  <a:cubicBezTo>
                    <a:pt x="25" y="37"/>
                    <a:pt x="20" y="48"/>
                    <a:pt x="11" y="48"/>
                  </a:cubicBezTo>
                  <a:cubicBezTo>
                    <a:pt x="5" y="48"/>
                    <a:pt x="0" y="41"/>
                    <a:pt x="0" y="35"/>
                  </a:cubicBezTo>
                  <a:cubicBezTo>
                    <a:pt x="0" y="22"/>
                    <a:pt x="6" y="13"/>
                    <a:pt x="6" y="0"/>
                  </a:cubicBezTo>
                  <a:cubicBezTo>
                    <a:pt x="13" y="10"/>
                    <a:pt x="25" y="15"/>
                    <a:pt x="25" y="3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Freeform 103"/>
            <p:cNvSpPr>
              <a:spLocks/>
            </p:cNvSpPr>
            <p:nvPr/>
          </p:nvSpPr>
          <p:spPr bwMode="auto">
            <a:xfrm>
              <a:off x="5397500" y="2195513"/>
              <a:ext cx="677863" cy="544513"/>
            </a:xfrm>
            <a:custGeom>
              <a:avLst/>
              <a:gdLst/>
              <a:ahLst/>
              <a:cxnLst>
                <a:cxn ang="0">
                  <a:pos x="148" y="270"/>
                </a:cxn>
                <a:cxn ang="0">
                  <a:pos x="174" y="340"/>
                </a:cxn>
                <a:cxn ang="0">
                  <a:pos x="200" y="401"/>
                </a:cxn>
                <a:cxn ang="0">
                  <a:pos x="216" y="401"/>
                </a:cxn>
                <a:cxn ang="0">
                  <a:pos x="237" y="379"/>
                </a:cxn>
                <a:cxn ang="0">
                  <a:pos x="243" y="341"/>
                </a:cxn>
                <a:cxn ang="0">
                  <a:pos x="268" y="298"/>
                </a:cxn>
                <a:cxn ang="0">
                  <a:pos x="326" y="240"/>
                </a:cxn>
                <a:cxn ang="0">
                  <a:pos x="374" y="218"/>
                </a:cxn>
                <a:cxn ang="0">
                  <a:pos x="409" y="259"/>
                </a:cxn>
                <a:cxn ang="0">
                  <a:pos x="423" y="302"/>
                </a:cxn>
                <a:cxn ang="0">
                  <a:pos x="457" y="300"/>
                </a:cxn>
                <a:cxn ang="0">
                  <a:pos x="476" y="367"/>
                </a:cxn>
                <a:cxn ang="0">
                  <a:pos x="489" y="358"/>
                </a:cxn>
                <a:cxn ang="0">
                  <a:pos x="472" y="316"/>
                </a:cxn>
                <a:cxn ang="0">
                  <a:pos x="473" y="288"/>
                </a:cxn>
                <a:cxn ang="0">
                  <a:pos x="483" y="254"/>
                </a:cxn>
                <a:cxn ang="0">
                  <a:pos x="487" y="213"/>
                </a:cxn>
                <a:cxn ang="0">
                  <a:pos x="467" y="197"/>
                </a:cxn>
                <a:cxn ang="0">
                  <a:pos x="445" y="125"/>
                </a:cxn>
                <a:cxn ang="0">
                  <a:pos x="423" y="130"/>
                </a:cxn>
                <a:cxn ang="0">
                  <a:pos x="373" y="144"/>
                </a:cxn>
                <a:cxn ang="0">
                  <a:pos x="341" y="147"/>
                </a:cxn>
                <a:cxn ang="0">
                  <a:pos x="295" y="136"/>
                </a:cxn>
                <a:cxn ang="0">
                  <a:pos x="254" y="116"/>
                </a:cxn>
                <a:cxn ang="0">
                  <a:pos x="226" y="89"/>
                </a:cxn>
                <a:cxn ang="0">
                  <a:pos x="229" y="69"/>
                </a:cxn>
                <a:cxn ang="0">
                  <a:pos x="213" y="43"/>
                </a:cxn>
                <a:cxn ang="0">
                  <a:pos x="178" y="16"/>
                </a:cxn>
                <a:cxn ang="0">
                  <a:pos x="131" y="0"/>
                </a:cxn>
                <a:cxn ang="0">
                  <a:pos x="94" y="21"/>
                </a:cxn>
                <a:cxn ang="0">
                  <a:pos x="65" y="13"/>
                </a:cxn>
                <a:cxn ang="0">
                  <a:pos x="23" y="46"/>
                </a:cxn>
                <a:cxn ang="0">
                  <a:pos x="0" y="64"/>
                </a:cxn>
                <a:cxn ang="0">
                  <a:pos x="1" y="87"/>
                </a:cxn>
                <a:cxn ang="0">
                  <a:pos x="4" y="120"/>
                </a:cxn>
                <a:cxn ang="0">
                  <a:pos x="13" y="181"/>
                </a:cxn>
                <a:cxn ang="0">
                  <a:pos x="34" y="185"/>
                </a:cxn>
                <a:cxn ang="0">
                  <a:pos x="70" y="185"/>
                </a:cxn>
                <a:cxn ang="0">
                  <a:pos x="118" y="219"/>
                </a:cxn>
                <a:cxn ang="0">
                  <a:pos x="127" y="248"/>
                </a:cxn>
                <a:cxn ang="0">
                  <a:pos x="145" y="233"/>
                </a:cxn>
                <a:cxn ang="0">
                  <a:pos x="149" y="265"/>
                </a:cxn>
              </a:cxnLst>
              <a:rect l="0" t="0" r="r" b="b"/>
              <a:pathLst>
                <a:path w="509" h="410">
                  <a:moveTo>
                    <a:pt x="149" y="265"/>
                  </a:moveTo>
                  <a:cubicBezTo>
                    <a:pt x="147" y="263"/>
                    <a:pt x="147" y="263"/>
                    <a:pt x="147" y="263"/>
                  </a:cubicBezTo>
                  <a:cubicBezTo>
                    <a:pt x="147" y="265"/>
                    <a:pt x="148" y="268"/>
                    <a:pt x="148" y="270"/>
                  </a:cubicBezTo>
                  <a:cubicBezTo>
                    <a:pt x="148" y="278"/>
                    <a:pt x="153" y="286"/>
                    <a:pt x="155" y="295"/>
                  </a:cubicBezTo>
                  <a:cubicBezTo>
                    <a:pt x="158" y="305"/>
                    <a:pt x="166" y="319"/>
                    <a:pt x="168" y="326"/>
                  </a:cubicBezTo>
                  <a:cubicBezTo>
                    <a:pt x="170" y="332"/>
                    <a:pt x="170" y="334"/>
                    <a:pt x="174" y="340"/>
                  </a:cubicBezTo>
                  <a:cubicBezTo>
                    <a:pt x="177" y="345"/>
                    <a:pt x="175" y="351"/>
                    <a:pt x="179" y="358"/>
                  </a:cubicBezTo>
                  <a:cubicBezTo>
                    <a:pt x="180" y="362"/>
                    <a:pt x="187" y="366"/>
                    <a:pt x="188" y="372"/>
                  </a:cubicBezTo>
                  <a:cubicBezTo>
                    <a:pt x="191" y="382"/>
                    <a:pt x="196" y="390"/>
                    <a:pt x="200" y="401"/>
                  </a:cubicBezTo>
                  <a:cubicBezTo>
                    <a:pt x="200" y="402"/>
                    <a:pt x="202" y="405"/>
                    <a:pt x="204" y="405"/>
                  </a:cubicBezTo>
                  <a:cubicBezTo>
                    <a:pt x="204" y="409"/>
                    <a:pt x="207" y="410"/>
                    <a:pt x="210" y="410"/>
                  </a:cubicBezTo>
                  <a:cubicBezTo>
                    <a:pt x="214" y="410"/>
                    <a:pt x="214" y="405"/>
                    <a:pt x="216" y="401"/>
                  </a:cubicBezTo>
                  <a:cubicBezTo>
                    <a:pt x="218" y="397"/>
                    <a:pt x="219" y="398"/>
                    <a:pt x="224" y="396"/>
                  </a:cubicBezTo>
                  <a:cubicBezTo>
                    <a:pt x="228" y="394"/>
                    <a:pt x="227" y="382"/>
                    <a:pt x="233" y="381"/>
                  </a:cubicBezTo>
                  <a:cubicBezTo>
                    <a:pt x="234" y="380"/>
                    <a:pt x="237" y="380"/>
                    <a:pt x="237" y="379"/>
                  </a:cubicBezTo>
                  <a:cubicBezTo>
                    <a:pt x="240" y="379"/>
                    <a:pt x="240" y="379"/>
                    <a:pt x="240" y="379"/>
                  </a:cubicBezTo>
                  <a:cubicBezTo>
                    <a:pt x="237" y="367"/>
                    <a:pt x="237" y="367"/>
                    <a:pt x="237" y="367"/>
                  </a:cubicBezTo>
                  <a:cubicBezTo>
                    <a:pt x="237" y="359"/>
                    <a:pt x="243" y="352"/>
                    <a:pt x="243" y="341"/>
                  </a:cubicBezTo>
                  <a:cubicBezTo>
                    <a:pt x="243" y="334"/>
                    <a:pt x="240" y="329"/>
                    <a:pt x="240" y="321"/>
                  </a:cubicBezTo>
                  <a:cubicBezTo>
                    <a:pt x="240" y="312"/>
                    <a:pt x="249" y="311"/>
                    <a:pt x="257" y="308"/>
                  </a:cubicBezTo>
                  <a:cubicBezTo>
                    <a:pt x="260" y="307"/>
                    <a:pt x="265" y="302"/>
                    <a:pt x="268" y="298"/>
                  </a:cubicBezTo>
                  <a:cubicBezTo>
                    <a:pt x="277" y="290"/>
                    <a:pt x="284" y="281"/>
                    <a:pt x="293" y="272"/>
                  </a:cubicBezTo>
                  <a:cubicBezTo>
                    <a:pt x="300" y="265"/>
                    <a:pt x="313" y="263"/>
                    <a:pt x="321" y="255"/>
                  </a:cubicBezTo>
                  <a:cubicBezTo>
                    <a:pt x="325" y="251"/>
                    <a:pt x="325" y="246"/>
                    <a:pt x="326" y="240"/>
                  </a:cubicBezTo>
                  <a:cubicBezTo>
                    <a:pt x="328" y="236"/>
                    <a:pt x="337" y="236"/>
                    <a:pt x="340" y="229"/>
                  </a:cubicBezTo>
                  <a:cubicBezTo>
                    <a:pt x="344" y="231"/>
                    <a:pt x="344" y="233"/>
                    <a:pt x="351" y="233"/>
                  </a:cubicBezTo>
                  <a:cubicBezTo>
                    <a:pt x="362" y="233"/>
                    <a:pt x="374" y="231"/>
                    <a:pt x="374" y="218"/>
                  </a:cubicBezTo>
                  <a:cubicBezTo>
                    <a:pt x="381" y="219"/>
                    <a:pt x="389" y="222"/>
                    <a:pt x="390" y="228"/>
                  </a:cubicBezTo>
                  <a:cubicBezTo>
                    <a:pt x="392" y="233"/>
                    <a:pt x="391" y="240"/>
                    <a:pt x="395" y="245"/>
                  </a:cubicBezTo>
                  <a:cubicBezTo>
                    <a:pt x="398" y="251"/>
                    <a:pt x="403" y="255"/>
                    <a:pt x="409" y="259"/>
                  </a:cubicBezTo>
                  <a:cubicBezTo>
                    <a:pt x="414" y="267"/>
                    <a:pt x="419" y="274"/>
                    <a:pt x="422" y="283"/>
                  </a:cubicBezTo>
                  <a:cubicBezTo>
                    <a:pt x="423" y="285"/>
                    <a:pt x="425" y="286"/>
                    <a:pt x="425" y="289"/>
                  </a:cubicBezTo>
                  <a:cubicBezTo>
                    <a:pt x="425" y="293"/>
                    <a:pt x="423" y="296"/>
                    <a:pt x="423" y="302"/>
                  </a:cubicBezTo>
                  <a:cubicBezTo>
                    <a:pt x="423" y="307"/>
                    <a:pt x="423" y="313"/>
                    <a:pt x="430" y="313"/>
                  </a:cubicBezTo>
                  <a:cubicBezTo>
                    <a:pt x="442" y="313"/>
                    <a:pt x="445" y="300"/>
                    <a:pt x="453" y="293"/>
                  </a:cubicBezTo>
                  <a:cubicBezTo>
                    <a:pt x="455" y="295"/>
                    <a:pt x="454" y="297"/>
                    <a:pt x="457" y="300"/>
                  </a:cubicBezTo>
                  <a:cubicBezTo>
                    <a:pt x="457" y="300"/>
                    <a:pt x="461" y="300"/>
                    <a:pt x="462" y="302"/>
                  </a:cubicBezTo>
                  <a:cubicBezTo>
                    <a:pt x="467" y="308"/>
                    <a:pt x="459" y="322"/>
                    <a:pt x="465" y="322"/>
                  </a:cubicBezTo>
                  <a:cubicBezTo>
                    <a:pt x="465" y="336"/>
                    <a:pt x="476" y="347"/>
                    <a:pt x="476" y="367"/>
                  </a:cubicBezTo>
                  <a:cubicBezTo>
                    <a:pt x="476" y="371"/>
                    <a:pt x="473" y="382"/>
                    <a:pt x="476" y="383"/>
                  </a:cubicBezTo>
                  <a:cubicBezTo>
                    <a:pt x="480" y="376"/>
                    <a:pt x="481" y="371"/>
                    <a:pt x="485" y="363"/>
                  </a:cubicBezTo>
                  <a:cubicBezTo>
                    <a:pt x="486" y="361"/>
                    <a:pt x="489" y="360"/>
                    <a:pt x="489" y="358"/>
                  </a:cubicBezTo>
                  <a:cubicBezTo>
                    <a:pt x="489" y="354"/>
                    <a:pt x="483" y="334"/>
                    <a:pt x="479" y="330"/>
                  </a:cubicBezTo>
                  <a:cubicBezTo>
                    <a:pt x="476" y="327"/>
                    <a:pt x="472" y="325"/>
                    <a:pt x="472" y="320"/>
                  </a:cubicBezTo>
                  <a:cubicBezTo>
                    <a:pt x="472" y="319"/>
                    <a:pt x="472" y="318"/>
                    <a:pt x="472" y="316"/>
                  </a:cubicBezTo>
                  <a:cubicBezTo>
                    <a:pt x="472" y="317"/>
                    <a:pt x="472" y="317"/>
                    <a:pt x="472" y="317"/>
                  </a:cubicBezTo>
                  <a:cubicBezTo>
                    <a:pt x="473" y="316"/>
                    <a:pt x="476" y="311"/>
                    <a:pt x="476" y="307"/>
                  </a:cubicBezTo>
                  <a:cubicBezTo>
                    <a:pt x="476" y="302"/>
                    <a:pt x="476" y="293"/>
                    <a:pt x="473" y="288"/>
                  </a:cubicBezTo>
                  <a:cubicBezTo>
                    <a:pt x="470" y="284"/>
                    <a:pt x="464" y="284"/>
                    <a:pt x="464" y="276"/>
                  </a:cubicBezTo>
                  <a:cubicBezTo>
                    <a:pt x="464" y="268"/>
                    <a:pt x="467" y="262"/>
                    <a:pt x="472" y="258"/>
                  </a:cubicBezTo>
                  <a:cubicBezTo>
                    <a:pt x="474" y="255"/>
                    <a:pt x="479" y="256"/>
                    <a:pt x="483" y="254"/>
                  </a:cubicBezTo>
                  <a:cubicBezTo>
                    <a:pt x="493" y="247"/>
                    <a:pt x="500" y="244"/>
                    <a:pt x="509" y="230"/>
                  </a:cubicBezTo>
                  <a:cubicBezTo>
                    <a:pt x="506" y="230"/>
                    <a:pt x="505" y="231"/>
                    <a:pt x="501" y="231"/>
                  </a:cubicBezTo>
                  <a:cubicBezTo>
                    <a:pt x="493" y="231"/>
                    <a:pt x="487" y="222"/>
                    <a:pt x="487" y="213"/>
                  </a:cubicBezTo>
                  <a:cubicBezTo>
                    <a:pt x="483" y="212"/>
                    <a:pt x="482" y="199"/>
                    <a:pt x="478" y="199"/>
                  </a:cubicBezTo>
                  <a:cubicBezTo>
                    <a:pt x="475" y="199"/>
                    <a:pt x="472" y="202"/>
                    <a:pt x="469" y="202"/>
                  </a:cubicBezTo>
                  <a:cubicBezTo>
                    <a:pt x="468" y="202"/>
                    <a:pt x="467" y="199"/>
                    <a:pt x="467" y="197"/>
                  </a:cubicBezTo>
                  <a:cubicBezTo>
                    <a:pt x="467" y="181"/>
                    <a:pt x="479" y="180"/>
                    <a:pt x="479" y="163"/>
                  </a:cubicBezTo>
                  <a:cubicBezTo>
                    <a:pt x="479" y="154"/>
                    <a:pt x="472" y="151"/>
                    <a:pt x="468" y="144"/>
                  </a:cubicBezTo>
                  <a:cubicBezTo>
                    <a:pt x="457" y="139"/>
                    <a:pt x="448" y="140"/>
                    <a:pt x="445" y="125"/>
                  </a:cubicBezTo>
                  <a:cubicBezTo>
                    <a:pt x="442" y="125"/>
                    <a:pt x="442" y="125"/>
                    <a:pt x="442" y="125"/>
                  </a:cubicBezTo>
                  <a:cubicBezTo>
                    <a:pt x="438" y="129"/>
                    <a:pt x="438" y="129"/>
                    <a:pt x="438" y="129"/>
                  </a:cubicBezTo>
                  <a:cubicBezTo>
                    <a:pt x="433" y="131"/>
                    <a:pt x="427" y="126"/>
                    <a:pt x="423" y="130"/>
                  </a:cubicBezTo>
                  <a:cubicBezTo>
                    <a:pt x="422" y="132"/>
                    <a:pt x="421" y="133"/>
                    <a:pt x="418" y="135"/>
                  </a:cubicBezTo>
                  <a:cubicBezTo>
                    <a:pt x="415" y="137"/>
                    <a:pt x="401" y="149"/>
                    <a:pt x="394" y="149"/>
                  </a:cubicBezTo>
                  <a:cubicBezTo>
                    <a:pt x="387" y="149"/>
                    <a:pt x="382" y="144"/>
                    <a:pt x="373" y="144"/>
                  </a:cubicBezTo>
                  <a:cubicBezTo>
                    <a:pt x="362" y="144"/>
                    <a:pt x="360" y="152"/>
                    <a:pt x="354" y="155"/>
                  </a:cubicBezTo>
                  <a:cubicBezTo>
                    <a:pt x="353" y="152"/>
                    <a:pt x="352" y="145"/>
                    <a:pt x="349" y="145"/>
                  </a:cubicBezTo>
                  <a:cubicBezTo>
                    <a:pt x="347" y="145"/>
                    <a:pt x="345" y="147"/>
                    <a:pt x="341" y="147"/>
                  </a:cubicBezTo>
                  <a:cubicBezTo>
                    <a:pt x="335" y="147"/>
                    <a:pt x="329" y="147"/>
                    <a:pt x="323" y="147"/>
                  </a:cubicBezTo>
                  <a:cubicBezTo>
                    <a:pt x="313" y="147"/>
                    <a:pt x="309" y="141"/>
                    <a:pt x="302" y="136"/>
                  </a:cubicBezTo>
                  <a:cubicBezTo>
                    <a:pt x="300" y="135"/>
                    <a:pt x="296" y="139"/>
                    <a:pt x="295" y="136"/>
                  </a:cubicBezTo>
                  <a:cubicBezTo>
                    <a:pt x="293" y="132"/>
                    <a:pt x="293" y="129"/>
                    <a:pt x="290" y="127"/>
                  </a:cubicBezTo>
                  <a:cubicBezTo>
                    <a:pt x="283" y="124"/>
                    <a:pt x="279" y="126"/>
                    <a:pt x="273" y="120"/>
                  </a:cubicBezTo>
                  <a:cubicBezTo>
                    <a:pt x="268" y="115"/>
                    <a:pt x="263" y="118"/>
                    <a:pt x="254" y="116"/>
                  </a:cubicBezTo>
                  <a:cubicBezTo>
                    <a:pt x="246" y="114"/>
                    <a:pt x="243" y="108"/>
                    <a:pt x="236" y="106"/>
                  </a:cubicBezTo>
                  <a:cubicBezTo>
                    <a:pt x="234" y="105"/>
                    <a:pt x="229" y="106"/>
                    <a:pt x="228" y="103"/>
                  </a:cubicBezTo>
                  <a:cubicBezTo>
                    <a:pt x="227" y="98"/>
                    <a:pt x="227" y="94"/>
                    <a:pt x="226" y="89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1" y="85"/>
                    <a:pt x="236" y="86"/>
                    <a:pt x="236" y="80"/>
                  </a:cubicBezTo>
                  <a:cubicBezTo>
                    <a:pt x="236" y="75"/>
                    <a:pt x="229" y="74"/>
                    <a:pt x="229" y="69"/>
                  </a:cubicBezTo>
                  <a:cubicBezTo>
                    <a:pt x="229" y="57"/>
                    <a:pt x="246" y="59"/>
                    <a:pt x="246" y="47"/>
                  </a:cubicBezTo>
                  <a:cubicBezTo>
                    <a:pt x="246" y="43"/>
                    <a:pt x="236" y="35"/>
                    <a:pt x="232" y="35"/>
                  </a:cubicBezTo>
                  <a:cubicBezTo>
                    <a:pt x="224" y="35"/>
                    <a:pt x="221" y="42"/>
                    <a:pt x="213" y="43"/>
                  </a:cubicBezTo>
                  <a:cubicBezTo>
                    <a:pt x="205" y="40"/>
                    <a:pt x="200" y="40"/>
                    <a:pt x="194" y="34"/>
                  </a:cubicBezTo>
                  <a:cubicBezTo>
                    <a:pt x="191" y="31"/>
                    <a:pt x="193" y="25"/>
                    <a:pt x="188" y="24"/>
                  </a:cubicBezTo>
                  <a:cubicBezTo>
                    <a:pt x="182" y="22"/>
                    <a:pt x="178" y="24"/>
                    <a:pt x="178" y="16"/>
                  </a:cubicBezTo>
                  <a:cubicBezTo>
                    <a:pt x="172" y="15"/>
                    <a:pt x="168" y="15"/>
                    <a:pt x="163" y="15"/>
                  </a:cubicBezTo>
                  <a:cubicBezTo>
                    <a:pt x="154" y="15"/>
                    <a:pt x="150" y="23"/>
                    <a:pt x="140" y="23"/>
                  </a:cubicBezTo>
                  <a:cubicBezTo>
                    <a:pt x="130" y="23"/>
                    <a:pt x="140" y="0"/>
                    <a:pt x="131" y="0"/>
                  </a:cubicBezTo>
                  <a:cubicBezTo>
                    <a:pt x="122" y="0"/>
                    <a:pt x="120" y="10"/>
                    <a:pt x="116" y="10"/>
                  </a:cubicBezTo>
                  <a:cubicBezTo>
                    <a:pt x="115" y="10"/>
                    <a:pt x="114" y="11"/>
                    <a:pt x="113" y="10"/>
                  </a:cubicBezTo>
                  <a:cubicBezTo>
                    <a:pt x="110" y="16"/>
                    <a:pt x="103" y="21"/>
                    <a:pt x="94" y="21"/>
                  </a:cubicBezTo>
                  <a:cubicBezTo>
                    <a:pt x="91" y="21"/>
                    <a:pt x="90" y="16"/>
                    <a:pt x="86" y="16"/>
                  </a:cubicBezTo>
                  <a:cubicBezTo>
                    <a:pt x="83" y="16"/>
                    <a:pt x="73" y="20"/>
                    <a:pt x="72" y="15"/>
                  </a:cubicBezTo>
                  <a:cubicBezTo>
                    <a:pt x="68" y="15"/>
                    <a:pt x="69" y="13"/>
                    <a:pt x="65" y="13"/>
                  </a:cubicBezTo>
                  <a:cubicBezTo>
                    <a:pt x="54" y="13"/>
                    <a:pt x="53" y="24"/>
                    <a:pt x="45" y="32"/>
                  </a:cubicBezTo>
                  <a:cubicBezTo>
                    <a:pt x="42" y="35"/>
                    <a:pt x="37" y="35"/>
                    <a:pt x="33" y="39"/>
                  </a:cubicBezTo>
                  <a:cubicBezTo>
                    <a:pt x="30" y="42"/>
                    <a:pt x="28" y="46"/>
                    <a:pt x="23" y="46"/>
                  </a:cubicBezTo>
                  <a:cubicBezTo>
                    <a:pt x="19" y="46"/>
                    <a:pt x="16" y="42"/>
                    <a:pt x="12" y="42"/>
                  </a:cubicBezTo>
                  <a:cubicBezTo>
                    <a:pt x="11" y="42"/>
                    <a:pt x="11" y="45"/>
                    <a:pt x="10" y="45"/>
                  </a:cubicBezTo>
                  <a:cubicBezTo>
                    <a:pt x="7" y="47"/>
                    <a:pt x="0" y="63"/>
                    <a:pt x="0" y="64"/>
                  </a:cubicBezTo>
                  <a:cubicBezTo>
                    <a:pt x="0" y="65"/>
                    <a:pt x="1" y="67"/>
                    <a:pt x="0" y="68"/>
                  </a:cubicBezTo>
                  <a:cubicBezTo>
                    <a:pt x="1" y="70"/>
                    <a:pt x="0" y="71"/>
                    <a:pt x="1" y="73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3" y="91"/>
                    <a:pt x="2" y="94"/>
                    <a:pt x="4" y="98"/>
                  </a:cubicBezTo>
                  <a:cubicBezTo>
                    <a:pt x="5" y="102"/>
                    <a:pt x="14" y="98"/>
                    <a:pt x="14" y="105"/>
                  </a:cubicBezTo>
                  <a:cubicBezTo>
                    <a:pt x="14" y="114"/>
                    <a:pt x="4" y="113"/>
                    <a:pt x="4" y="120"/>
                  </a:cubicBezTo>
                  <a:cubicBezTo>
                    <a:pt x="4" y="126"/>
                    <a:pt x="8" y="126"/>
                    <a:pt x="10" y="128"/>
                  </a:cubicBezTo>
                  <a:cubicBezTo>
                    <a:pt x="17" y="143"/>
                    <a:pt x="32" y="145"/>
                    <a:pt x="32" y="164"/>
                  </a:cubicBezTo>
                  <a:cubicBezTo>
                    <a:pt x="21" y="167"/>
                    <a:pt x="13" y="169"/>
                    <a:pt x="13" y="181"/>
                  </a:cubicBezTo>
                  <a:cubicBezTo>
                    <a:pt x="13" y="184"/>
                    <a:pt x="15" y="187"/>
                    <a:pt x="15" y="189"/>
                  </a:cubicBezTo>
                  <a:cubicBezTo>
                    <a:pt x="30" y="188"/>
                    <a:pt x="30" y="188"/>
                    <a:pt x="30" y="188"/>
                  </a:cubicBezTo>
                  <a:cubicBezTo>
                    <a:pt x="31" y="187"/>
                    <a:pt x="33" y="186"/>
                    <a:pt x="34" y="185"/>
                  </a:cubicBezTo>
                  <a:cubicBezTo>
                    <a:pt x="46" y="188"/>
                    <a:pt x="46" y="188"/>
                    <a:pt x="46" y="188"/>
                  </a:cubicBezTo>
                  <a:cubicBezTo>
                    <a:pt x="50" y="188"/>
                    <a:pt x="52" y="184"/>
                    <a:pt x="57" y="184"/>
                  </a:cubicBezTo>
                  <a:cubicBezTo>
                    <a:pt x="62" y="184"/>
                    <a:pt x="65" y="184"/>
                    <a:pt x="70" y="185"/>
                  </a:cubicBezTo>
                  <a:cubicBezTo>
                    <a:pt x="75" y="187"/>
                    <a:pt x="78" y="197"/>
                    <a:pt x="82" y="203"/>
                  </a:cubicBezTo>
                  <a:cubicBezTo>
                    <a:pt x="86" y="209"/>
                    <a:pt x="99" y="218"/>
                    <a:pt x="108" y="218"/>
                  </a:cubicBezTo>
                  <a:cubicBezTo>
                    <a:pt x="111" y="218"/>
                    <a:pt x="114" y="218"/>
                    <a:pt x="118" y="219"/>
                  </a:cubicBezTo>
                  <a:cubicBezTo>
                    <a:pt x="116" y="221"/>
                    <a:pt x="116" y="225"/>
                    <a:pt x="112" y="225"/>
                  </a:cubicBezTo>
                  <a:cubicBezTo>
                    <a:pt x="108" y="227"/>
                    <a:pt x="105" y="225"/>
                    <a:pt x="101" y="227"/>
                  </a:cubicBezTo>
                  <a:cubicBezTo>
                    <a:pt x="108" y="234"/>
                    <a:pt x="113" y="248"/>
                    <a:pt x="127" y="248"/>
                  </a:cubicBezTo>
                  <a:cubicBezTo>
                    <a:pt x="138" y="248"/>
                    <a:pt x="139" y="233"/>
                    <a:pt x="144" y="227"/>
                  </a:cubicBezTo>
                  <a:cubicBezTo>
                    <a:pt x="148" y="227"/>
                    <a:pt x="148" y="227"/>
                    <a:pt x="148" y="227"/>
                  </a:cubicBezTo>
                  <a:cubicBezTo>
                    <a:pt x="148" y="229"/>
                    <a:pt x="145" y="232"/>
                    <a:pt x="145" y="233"/>
                  </a:cubicBezTo>
                  <a:cubicBezTo>
                    <a:pt x="145" y="239"/>
                    <a:pt x="150" y="244"/>
                    <a:pt x="150" y="251"/>
                  </a:cubicBezTo>
                  <a:cubicBezTo>
                    <a:pt x="150" y="257"/>
                    <a:pt x="147" y="258"/>
                    <a:pt x="147" y="264"/>
                  </a:cubicBezTo>
                  <a:lnTo>
                    <a:pt x="149" y="2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Freeform 104"/>
            <p:cNvSpPr>
              <a:spLocks/>
            </p:cNvSpPr>
            <p:nvPr/>
          </p:nvSpPr>
          <p:spPr bwMode="auto">
            <a:xfrm>
              <a:off x="5975350" y="2781300"/>
              <a:ext cx="177800" cy="192088"/>
            </a:xfrm>
            <a:custGeom>
              <a:avLst/>
              <a:gdLst/>
              <a:ahLst/>
              <a:cxnLst>
                <a:cxn ang="0">
                  <a:pos x="59" y="74"/>
                </a:cxn>
                <a:cxn ang="0">
                  <a:pos x="58" y="70"/>
                </a:cxn>
                <a:cxn ang="0">
                  <a:pos x="51" y="68"/>
                </a:cxn>
                <a:cxn ang="0">
                  <a:pos x="45" y="53"/>
                </a:cxn>
                <a:cxn ang="0">
                  <a:pos x="28" y="38"/>
                </a:cxn>
                <a:cxn ang="0">
                  <a:pos x="22" y="25"/>
                </a:cxn>
                <a:cxn ang="0">
                  <a:pos x="11" y="21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11" y="4"/>
                </a:cxn>
                <a:cxn ang="0">
                  <a:pos x="26" y="4"/>
                </a:cxn>
                <a:cxn ang="0">
                  <a:pos x="42" y="20"/>
                </a:cxn>
                <a:cxn ang="0">
                  <a:pos x="47" y="23"/>
                </a:cxn>
                <a:cxn ang="0">
                  <a:pos x="61" y="35"/>
                </a:cxn>
                <a:cxn ang="0">
                  <a:pos x="86" y="53"/>
                </a:cxn>
                <a:cxn ang="0">
                  <a:pos x="101" y="64"/>
                </a:cxn>
                <a:cxn ang="0">
                  <a:pos x="100" y="66"/>
                </a:cxn>
                <a:cxn ang="0">
                  <a:pos x="103" y="66"/>
                </a:cxn>
                <a:cxn ang="0">
                  <a:pos x="107" y="70"/>
                </a:cxn>
                <a:cxn ang="0">
                  <a:pos x="105" y="74"/>
                </a:cxn>
                <a:cxn ang="0">
                  <a:pos x="114" y="81"/>
                </a:cxn>
                <a:cxn ang="0">
                  <a:pos x="124" y="98"/>
                </a:cxn>
                <a:cxn ang="0">
                  <a:pos x="133" y="106"/>
                </a:cxn>
                <a:cxn ang="0">
                  <a:pos x="133" y="125"/>
                </a:cxn>
                <a:cxn ang="0">
                  <a:pos x="131" y="138"/>
                </a:cxn>
                <a:cxn ang="0">
                  <a:pos x="119" y="144"/>
                </a:cxn>
                <a:cxn ang="0">
                  <a:pos x="108" y="132"/>
                </a:cxn>
                <a:cxn ang="0">
                  <a:pos x="84" y="112"/>
                </a:cxn>
                <a:cxn ang="0">
                  <a:pos x="67" y="85"/>
                </a:cxn>
                <a:cxn ang="0">
                  <a:pos x="59" y="74"/>
                </a:cxn>
              </a:cxnLst>
              <a:rect l="0" t="0" r="r" b="b"/>
              <a:pathLst>
                <a:path w="133" h="144">
                  <a:moveTo>
                    <a:pt x="59" y="74"/>
                  </a:moveTo>
                  <a:cubicBezTo>
                    <a:pt x="58" y="74"/>
                    <a:pt x="59" y="72"/>
                    <a:pt x="58" y="70"/>
                  </a:cubicBezTo>
                  <a:cubicBezTo>
                    <a:pt x="57" y="69"/>
                    <a:pt x="52" y="69"/>
                    <a:pt x="51" y="68"/>
                  </a:cubicBezTo>
                  <a:cubicBezTo>
                    <a:pt x="49" y="67"/>
                    <a:pt x="45" y="56"/>
                    <a:pt x="45" y="53"/>
                  </a:cubicBezTo>
                  <a:cubicBezTo>
                    <a:pt x="41" y="43"/>
                    <a:pt x="31" y="44"/>
                    <a:pt x="28" y="38"/>
                  </a:cubicBezTo>
                  <a:cubicBezTo>
                    <a:pt x="26" y="33"/>
                    <a:pt x="24" y="30"/>
                    <a:pt x="22" y="25"/>
                  </a:cubicBezTo>
                  <a:cubicBezTo>
                    <a:pt x="20" y="21"/>
                    <a:pt x="15" y="22"/>
                    <a:pt x="11" y="21"/>
                  </a:cubicBezTo>
                  <a:cubicBezTo>
                    <a:pt x="8" y="20"/>
                    <a:pt x="1" y="8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7" y="0"/>
                    <a:pt x="8" y="2"/>
                    <a:pt x="11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35" y="7"/>
                    <a:pt x="38" y="13"/>
                    <a:pt x="42" y="20"/>
                  </a:cubicBezTo>
                  <a:cubicBezTo>
                    <a:pt x="43" y="23"/>
                    <a:pt x="45" y="22"/>
                    <a:pt x="47" y="23"/>
                  </a:cubicBezTo>
                  <a:cubicBezTo>
                    <a:pt x="53" y="25"/>
                    <a:pt x="56" y="30"/>
                    <a:pt x="61" y="35"/>
                  </a:cubicBezTo>
                  <a:cubicBezTo>
                    <a:pt x="69" y="43"/>
                    <a:pt x="74" y="49"/>
                    <a:pt x="86" y="53"/>
                  </a:cubicBezTo>
                  <a:cubicBezTo>
                    <a:pt x="93" y="55"/>
                    <a:pt x="101" y="57"/>
                    <a:pt x="101" y="64"/>
                  </a:cubicBezTo>
                  <a:cubicBezTo>
                    <a:pt x="101" y="64"/>
                    <a:pt x="100" y="65"/>
                    <a:pt x="100" y="66"/>
                  </a:cubicBezTo>
                  <a:cubicBezTo>
                    <a:pt x="101" y="66"/>
                    <a:pt x="102" y="66"/>
                    <a:pt x="103" y="66"/>
                  </a:cubicBezTo>
                  <a:cubicBezTo>
                    <a:pt x="105" y="66"/>
                    <a:pt x="106" y="68"/>
                    <a:pt x="107" y="70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5" y="80"/>
                    <a:pt x="109" y="81"/>
                    <a:pt x="114" y="81"/>
                  </a:cubicBezTo>
                  <a:cubicBezTo>
                    <a:pt x="114" y="91"/>
                    <a:pt x="119" y="93"/>
                    <a:pt x="124" y="98"/>
                  </a:cubicBezTo>
                  <a:cubicBezTo>
                    <a:pt x="127" y="101"/>
                    <a:pt x="133" y="102"/>
                    <a:pt x="133" y="106"/>
                  </a:cubicBezTo>
                  <a:cubicBezTo>
                    <a:pt x="133" y="112"/>
                    <a:pt x="133" y="116"/>
                    <a:pt x="133" y="125"/>
                  </a:cubicBezTo>
                  <a:cubicBezTo>
                    <a:pt x="128" y="127"/>
                    <a:pt x="131" y="133"/>
                    <a:pt x="131" y="138"/>
                  </a:cubicBezTo>
                  <a:cubicBezTo>
                    <a:pt x="131" y="143"/>
                    <a:pt x="122" y="144"/>
                    <a:pt x="119" y="144"/>
                  </a:cubicBezTo>
                  <a:cubicBezTo>
                    <a:pt x="116" y="144"/>
                    <a:pt x="109" y="132"/>
                    <a:pt x="108" y="132"/>
                  </a:cubicBezTo>
                  <a:cubicBezTo>
                    <a:pt x="100" y="124"/>
                    <a:pt x="92" y="120"/>
                    <a:pt x="84" y="112"/>
                  </a:cubicBezTo>
                  <a:cubicBezTo>
                    <a:pt x="75" y="103"/>
                    <a:pt x="71" y="95"/>
                    <a:pt x="67" y="85"/>
                  </a:cubicBezTo>
                  <a:cubicBezTo>
                    <a:pt x="66" y="83"/>
                    <a:pt x="60" y="74"/>
                    <a:pt x="59" y="7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Freeform 105"/>
            <p:cNvSpPr>
              <a:spLocks/>
            </p:cNvSpPr>
            <p:nvPr/>
          </p:nvSpPr>
          <p:spPr bwMode="auto">
            <a:xfrm>
              <a:off x="6203950" y="2757488"/>
              <a:ext cx="169863" cy="188913"/>
            </a:xfrm>
            <a:custGeom>
              <a:avLst/>
              <a:gdLst/>
              <a:ahLst/>
              <a:cxnLst>
                <a:cxn ang="0">
                  <a:pos x="37" y="130"/>
                </a:cxn>
                <a:cxn ang="0">
                  <a:pos x="36" y="124"/>
                </a:cxn>
                <a:cxn ang="0">
                  <a:pos x="27" y="126"/>
                </a:cxn>
                <a:cxn ang="0">
                  <a:pos x="11" y="102"/>
                </a:cxn>
                <a:cxn ang="0">
                  <a:pos x="12" y="99"/>
                </a:cxn>
                <a:cxn ang="0">
                  <a:pos x="6" y="97"/>
                </a:cxn>
                <a:cxn ang="0">
                  <a:pos x="0" y="78"/>
                </a:cxn>
                <a:cxn ang="0">
                  <a:pos x="15" y="74"/>
                </a:cxn>
                <a:cxn ang="0">
                  <a:pos x="33" y="54"/>
                </a:cxn>
                <a:cxn ang="0">
                  <a:pos x="45" y="50"/>
                </a:cxn>
                <a:cxn ang="0">
                  <a:pos x="56" y="41"/>
                </a:cxn>
                <a:cxn ang="0">
                  <a:pos x="59" y="35"/>
                </a:cxn>
                <a:cxn ang="0">
                  <a:pos x="63" y="32"/>
                </a:cxn>
                <a:cxn ang="0">
                  <a:pos x="66" y="29"/>
                </a:cxn>
                <a:cxn ang="0">
                  <a:pos x="82" y="23"/>
                </a:cxn>
                <a:cxn ang="0">
                  <a:pos x="102" y="0"/>
                </a:cxn>
                <a:cxn ang="0">
                  <a:pos x="109" y="11"/>
                </a:cxn>
                <a:cxn ang="0">
                  <a:pos x="127" y="23"/>
                </a:cxn>
                <a:cxn ang="0">
                  <a:pos x="117" y="29"/>
                </a:cxn>
                <a:cxn ang="0">
                  <a:pos x="119" y="31"/>
                </a:cxn>
                <a:cxn ang="0">
                  <a:pos x="106" y="37"/>
                </a:cxn>
                <a:cxn ang="0">
                  <a:pos x="108" y="41"/>
                </a:cxn>
                <a:cxn ang="0">
                  <a:pos x="105" y="44"/>
                </a:cxn>
                <a:cxn ang="0">
                  <a:pos x="125" y="73"/>
                </a:cxn>
                <a:cxn ang="0">
                  <a:pos x="115" y="77"/>
                </a:cxn>
                <a:cxn ang="0">
                  <a:pos x="111" y="78"/>
                </a:cxn>
                <a:cxn ang="0">
                  <a:pos x="109" y="83"/>
                </a:cxn>
                <a:cxn ang="0">
                  <a:pos x="103" y="102"/>
                </a:cxn>
                <a:cxn ang="0">
                  <a:pos x="93" y="113"/>
                </a:cxn>
                <a:cxn ang="0">
                  <a:pos x="95" y="119"/>
                </a:cxn>
                <a:cxn ang="0">
                  <a:pos x="90" y="134"/>
                </a:cxn>
                <a:cxn ang="0">
                  <a:pos x="76" y="141"/>
                </a:cxn>
                <a:cxn ang="0">
                  <a:pos x="71" y="135"/>
                </a:cxn>
                <a:cxn ang="0">
                  <a:pos x="51" y="128"/>
                </a:cxn>
                <a:cxn ang="0">
                  <a:pos x="40" y="132"/>
                </a:cxn>
                <a:cxn ang="0">
                  <a:pos x="37" y="130"/>
                </a:cxn>
              </a:cxnLst>
              <a:rect l="0" t="0" r="r" b="b"/>
              <a:pathLst>
                <a:path w="127" h="141">
                  <a:moveTo>
                    <a:pt x="37" y="130"/>
                  </a:moveTo>
                  <a:cubicBezTo>
                    <a:pt x="36" y="130"/>
                    <a:pt x="36" y="125"/>
                    <a:pt x="36" y="124"/>
                  </a:cubicBezTo>
                  <a:cubicBezTo>
                    <a:pt x="32" y="123"/>
                    <a:pt x="30" y="126"/>
                    <a:pt x="27" y="126"/>
                  </a:cubicBezTo>
                  <a:cubicBezTo>
                    <a:pt x="10" y="126"/>
                    <a:pt x="17" y="110"/>
                    <a:pt x="11" y="102"/>
                  </a:cubicBezTo>
                  <a:cubicBezTo>
                    <a:pt x="11" y="101"/>
                    <a:pt x="12" y="100"/>
                    <a:pt x="12" y="99"/>
                  </a:cubicBezTo>
                  <a:cubicBezTo>
                    <a:pt x="11" y="97"/>
                    <a:pt x="8" y="97"/>
                    <a:pt x="6" y="97"/>
                  </a:cubicBezTo>
                  <a:cubicBezTo>
                    <a:pt x="4" y="96"/>
                    <a:pt x="0" y="80"/>
                    <a:pt x="0" y="78"/>
                  </a:cubicBezTo>
                  <a:cubicBezTo>
                    <a:pt x="0" y="71"/>
                    <a:pt x="9" y="74"/>
                    <a:pt x="15" y="74"/>
                  </a:cubicBezTo>
                  <a:cubicBezTo>
                    <a:pt x="29" y="74"/>
                    <a:pt x="27" y="60"/>
                    <a:pt x="33" y="54"/>
                  </a:cubicBezTo>
                  <a:cubicBezTo>
                    <a:pt x="36" y="51"/>
                    <a:pt x="41" y="51"/>
                    <a:pt x="45" y="50"/>
                  </a:cubicBezTo>
                  <a:cubicBezTo>
                    <a:pt x="52" y="49"/>
                    <a:pt x="52" y="44"/>
                    <a:pt x="56" y="41"/>
                  </a:cubicBezTo>
                  <a:cubicBezTo>
                    <a:pt x="54" y="39"/>
                    <a:pt x="59" y="35"/>
                    <a:pt x="59" y="35"/>
                  </a:cubicBezTo>
                  <a:cubicBezTo>
                    <a:pt x="61" y="34"/>
                    <a:pt x="61" y="33"/>
                    <a:pt x="63" y="32"/>
                  </a:cubicBezTo>
                  <a:cubicBezTo>
                    <a:pt x="64" y="32"/>
                    <a:pt x="65" y="30"/>
                    <a:pt x="66" y="29"/>
                  </a:cubicBezTo>
                  <a:cubicBezTo>
                    <a:pt x="70" y="25"/>
                    <a:pt x="80" y="27"/>
                    <a:pt x="82" y="23"/>
                  </a:cubicBezTo>
                  <a:cubicBezTo>
                    <a:pt x="85" y="16"/>
                    <a:pt x="95" y="0"/>
                    <a:pt x="102" y="0"/>
                  </a:cubicBezTo>
                  <a:cubicBezTo>
                    <a:pt x="109" y="0"/>
                    <a:pt x="109" y="4"/>
                    <a:pt x="109" y="11"/>
                  </a:cubicBezTo>
                  <a:cubicBezTo>
                    <a:pt x="109" y="20"/>
                    <a:pt x="127" y="15"/>
                    <a:pt x="127" y="23"/>
                  </a:cubicBezTo>
                  <a:cubicBezTo>
                    <a:pt x="127" y="27"/>
                    <a:pt x="117" y="25"/>
                    <a:pt x="117" y="29"/>
                  </a:cubicBezTo>
                  <a:cubicBezTo>
                    <a:pt x="117" y="30"/>
                    <a:pt x="118" y="31"/>
                    <a:pt x="119" y="31"/>
                  </a:cubicBezTo>
                  <a:cubicBezTo>
                    <a:pt x="118" y="32"/>
                    <a:pt x="106" y="37"/>
                    <a:pt x="106" y="37"/>
                  </a:cubicBezTo>
                  <a:cubicBezTo>
                    <a:pt x="107" y="38"/>
                    <a:pt x="108" y="40"/>
                    <a:pt x="108" y="41"/>
                  </a:cubicBezTo>
                  <a:cubicBezTo>
                    <a:pt x="107" y="42"/>
                    <a:pt x="105" y="43"/>
                    <a:pt x="105" y="44"/>
                  </a:cubicBezTo>
                  <a:cubicBezTo>
                    <a:pt x="105" y="51"/>
                    <a:pt x="117" y="73"/>
                    <a:pt x="125" y="73"/>
                  </a:cubicBezTo>
                  <a:cubicBezTo>
                    <a:pt x="124" y="79"/>
                    <a:pt x="120" y="77"/>
                    <a:pt x="115" y="77"/>
                  </a:cubicBezTo>
                  <a:cubicBezTo>
                    <a:pt x="114" y="77"/>
                    <a:pt x="112" y="78"/>
                    <a:pt x="111" y="78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06" y="92"/>
                    <a:pt x="103" y="95"/>
                    <a:pt x="103" y="102"/>
                  </a:cubicBezTo>
                  <a:cubicBezTo>
                    <a:pt x="98" y="103"/>
                    <a:pt x="93" y="110"/>
                    <a:pt x="93" y="113"/>
                  </a:cubicBezTo>
                  <a:cubicBezTo>
                    <a:pt x="93" y="116"/>
                    <a:pt x="95" y="117"/>
                    <a:pt x="95" y="119"/>
                  </a:cubicBezTo>
                  <a:cubicBezTo>
                    <a:pt x="95" y="122"/>
                    <a:pt x="90" y="129"/>
                    <a:pt x="90" y="134"/>
                  </a:cubicBezTo>
                  <a:cubicBezTo>
                    <a:pt x="83" y="135"/>
                    <a:pt x="82" y="141"/>
                    <a:pt x="76" y="141"/>
                  </a:cubicBezTo>
                  <a:cubicBezTo>
                    <a:pt x="72" y="141"/>
                    <a:pt x="71" y="137"/>
                    <a:pt x="71" y="135"/>
                  </a:cubicBezTo>
                  <a:cubicBezTo>
                    <a:pt x="64" y="133"/>
                    <a:pt x="59" y="128"/>
                    <a:pt x="51" y="128"/>
                  </a:cubicBezTo>
                  <a:cubicBezTo>
                    <a:pt x="48" y="128"/>
                    <a:pt x="45" y="132"/>
                    <a:pt x="40" y="132"/>
                  </a:cubicBezTo>
                  <a:cubicBezTo>
                    <a:pt x="39" y="132"/>
                    <a:pt x="38" y="130"/>
                    <a:pt x="37" y="13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Freeform 106"/>
            <p:cNvSpPr>
              <a:spLocks/>
            </p:cNvSpPr>
            <p:nvPr/>
          </p:nvSpPr>
          <p:spPr bwMode="auto">
            <a:xfrm>
              <a:off x="6367463" y="2847975"/>
              <a:ext cx="106363" cy="123825"/>
            </a:xfrm>
            <a:custGeom>
              <a:avLst/>
              <a:gdLst/>
              <a:ahLst/>
              <a:cxnLst>
                <a:cxn ang="0">
                  <a:pos x="31" y="34"/>
                </a:cxn>
                <a:cxn ang="0">
                  <a:pos x="27" y="38"/>
                </a:cxn>
                <a:cxn ang="0">
                  <a:pos x="17" y="24"/>
                </a:cxn>
                <a:cxn ang="0">
                  <a:pos x="32" y="16"/>
                </a:cxn>
                <a:cxn ang="0">
                  <a:pos x="49" y="15"/>
                </a:cxn>
                <a:cxn ang="0">
                  <a:pos x="64" y="18"/>
                </a:cxn>
                <a:cxn ang="0">
                  <a:pos x="77" y="4"/>
                </a:cxn>
                <a:cxn ang="0">
                  <a:pos x="79" y="0"/>
                </a:cxn>
                <a:cxn ang="0">
                  <a:pos x="77" y="0"/>
                </a:cxn>
                <a:cxn ang="0">
                  <a:pos x="63" y="10"/>
                </a:cxn>
                <a:cxn ang="0">
                  <a:pos x="59" y="10"/>
                </a:cxn>
                <a:cxn ang="0">
                  <a:pos x="28" y="5"/>
                </a:cxn>
                <a:cxn ang="0">
                  <a:pos x="12" y="30"/>
                </a:cxn>
                <a:cxn ang="0">
                  <a:pos x="8" y="37"/>
                </a:cxn>
                <a:cxn ang="0">
                  <a:pos x="0" y="61"/>
                </a:cxn>
                <a:cxn ang="0">
                  <a:pos x="8" y="66"/>
                </a:cxn>
                <a:cxn ang="0">
                  <a:pos x="8" y="87"/>
                </a:cxn>
                <a:cxn ang="0">
                  <a:pos x="16" y="93"/>
                </a:cxn>
                <a:cxn ang="0">
                  <a:pos x="22" y="76"/>
                </a:cxn>
                <a:cxn ang="0">
                  <a:pos x="18" y="61"/>
                </a:cxn>
                <a:cxn ang="0">
                  <a:pos x="25" y="56"/>
                </a:cxn>
                <a:cxn ang="0">
                  <a:pos x="28" y="56"/>
                </a:cxn>
                <a:cxn ang="0">
                  <a:pos x="27" y="65"/>
                </a:cxn>
                <a:cxn ang="0">
                  <a:pos x="34" y="79"/>
                </a:cxn>
                <a:cxn ang="0">
                  <a:pos x="34" y="83"/>
                </a:cxn>
                <a:cxn ang="0">
                  <a:pos x="39" y="83"/>
                </a:cxn>
                <a:cxn ang="0">
                  <a:pos x="49" y="73"/>
                </a:cxn>
                <a:cxn ang="0">
                  <a:pos x="43" y="65"/>
                </a:cxn>
                <a:cxn ang="0">
                  <a:pos x="45" y="63"/>
                </a:cxn>
                <a:cxn ang="0">
                  <a:pos x="34" y="44"/>
                </a:cxn>
                <a:cxn ang="0">
                  <a:pos x="57" y="31"/>
                </a:cxn>
                <a:cxn ang="0">
                  <a:pos x="57" y="28"/>
                </a:cxn>
                <a:cxn ang="0">
                  <a:pos x="31" y="36"/>
                </a:cxn>
                <a:cxn ang="0">
                  <a:pos x="31" y="34"/>
                </a:cxn>
              </a:cxnLst>
              <a:rect l="0" t="0" r="r" b="b"/>
              <a:pathLst>
                <a:path w="79" h="93">
                  <a:moveTo>
                    <a:pt x="31" y="34"/>
                  </a:moveTo>
                  <a:cubicBezTo>
                    <a:pt x="30" y="36"/>
                    <a:pt x="29" y="38"/>
                    <a:pt x="27" y="38"/>
                  </a:cubicBezTo>
                  <a:cubicBezTo>
                    <a:pt x="20" y="38"/>
                    <a:pt x="17" y="30"/>
                    <a:pt x="17" y="24"/>
                  </a:cubicBezTo>
                  <a:cubicBezTo>
                    <a:pt x="17" y="15"/>
                    <a:pt x="24" y="16"/>
                    <a:pt x="32" y="16"/>
                  </a:cubicBezTo>
                  <a:cubicBezTo>
                    <a:pt x="39" y="16"/>
                    <a:pt x="42" y="15"/>
                    <a:pt x="49" y="15"/>
                  </a:cubicBezTo>
                  <a:cubicBezTo>
                    <a:pt x="54" y="15"/>
                    <a:pt x="58" y="18"/>
                    <a:pt x="64" y="18"/>
                  </a:cubicBezTo>
                  <a:cubicBezTo>
                    <a:pt x="73" y="18"/>
                    <a:pt x="76" y="10"/>
                    <a:pt x="77" y="4"/>
                  </a:cubicBezTo>
                  <a:cubicBezTo>
                    <a:pt x="79" y="4"/>
                    <a:pt x="79" y="1"/>
                    <a:pt x="7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2" y="4"/>
                    <a:pt x="65" y="8"/>
                    <a:pt x="63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17" y="5"/>
                    <a:pt x="12" y="20"/>
                    <a:pt x="12" y="30"/>
                  </a:cubicBezTo>
                  <a:cubicBezTo>
                    <a:pt x="12" y="33"/>
                    <a:pt x="8" y="35"/>
                    <a:pt x="8" y="37"/>
                  </a:cubicBezTo>
                  <a:cubicBezTo>
                    <a:pt x="4" y="47"/>
                    <a:pt x="0" y="51"/>
                    <a:pt x="0" y="61"/>
                  </a:cubicBezTo>
                  <a:cubicBezTo>
                    <a:pt x="0" y="66"/>
                    <a:pt x="6" y="66"/>
                    <a:pt x="8" y="66"/>
                  </a:cubicBezTo>
                  <a:cubicBezTo>
                    <a:pt x="8" y="73"/>
                    <a:pt x="8" y="83"/>
                    <a:pt x="8" y="87"/>
                  </a:cubicBezTo>
                  <a:cubicBezTo>
                    <a:pt x="8" y="90"/>
                    <a:pt x="12" y="93"/>
                    <a:pt x="16" y="93"/>
                  </a:cubicBezTo>
                  <a:cubicBezTo>
                    <a:pt x="20" y="93"/>
                    <a:pt x="22" y="78"/>
                    <a:pt x="22" y="76"/>
                  </a:cubicBezTo>
                  <a:cubicBezTo>
                    <a:pt x="22" y="70"/>
                    <a:pt x="18" y="67"/>
                    <a:pt x="18" y="61"/>
                  </a:cubicBezTo>
                  <a:cubicBezTo>
                    <a:pt x="18" y="58"/>
                    <a:pt x="22" y="56"/>
                    <a:pt x="25" y="56"/>
                  </a:cubicBezTo>
                  <a:cubicBezTo>
                    <a:pt x="26" y="56"/>
                    <a:pt x="27" y="56"/>
                    <a:pt x="28" y="56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7" y="71"/>
                    <a:pt x="34" y="73"/>
                    <a:pt x="34" y="79"/>
                  </a:cubicBezTo>
                  <a:cubicBezTo>
                    <a:pt x="34" y="80"/>
                    <a:pt x="34" y="81"/>
                    <a:pt x="34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9" y="78"/>
                    <a:pt x="49" y="78"/>
                    <a:pt x="49" y="73"/>
                  </a:cubicBezTo>
                  <a:cubicBezTo>
                    <a:pt x="47" y="73"/>
                    <a:pt x="43" y="68"/>
                    <a:pt x="43" y="65"/>
                  </a:cubicBezTo>
                  <a:cubicBezTo>
                    <a:pt x="43" y="65"/>
                    <a:pt x="44" y="64"/>
                    <a:pt x="45" y="63"/>
                  </a:cubicBezTo>
                  <a:cubicBezTo>
                    <a:pt x="42" y="61"/>
                    <a:pt x="34" y="46"/>
                    <a:pt x="34" y="44"/>
                  </a:cubicBezTo>
                  <a:cubicBezTo>
                    <a:pt x="46" y="44"/>
                    <a:pt x="47" y="35"/>
                    <a:pt x="57" y="31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4" y="27"/>
                    <a:pt x="31" y="35"/>
                    <a:pt x="31" y="36"/>
                  </a:cubicBezTo>
                  <a:lnTo>
                    <a:pt x="31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Freeform 107"/>
            <p:cNvSpPr>
              <a:spLocks/>
            </p:cNvSpPr>
            <p:nvPr/>
          </p:nvSpPr>
          <p:spPr bwMode="auto">
            <a:xfrm>
              <a:off x="6145213" y="2973388"/>
              <a:ext cx="171450" cy="49213"/>
            </a:xfrm>
            <a:custGeom>
              <a:avLst/>
              <a:gdLst/>
              <a:ahLst/>
              <a:cxnLst>
                <a:cxn ang="0">
                  <a:pos x="123" y="36"/>
                </a:cxn>
                <a:cxn ang="0">
                  <a:pos x="114" y="33"/>
                </a:cxn>
                <a:cxn ang="0">
                  <a:pos x="114" y="37"/>
                </a:cxn>
                <a:cxn ang="0">
                  <a:pos x="67" y="31"/>
                </a:cxn>
                <a:cxn ang="0">
                  <a:pos x="56" y="25"/>
                </a:cxn>
                <a:cxn ang="0">
                  <a:pos x="32" y="22"/>
                </a:cxn>
                <a:cxn ang="0">
                  <a:pos x="14" y="20"/>
                </a:cxn>
                <a:cxn ang="0">
                  <a:pos x="0" y="10"/>
                </a:cxn>
                <a:cxn ang="0">
                  <a:pos x="11" y="1"/>
                </a:cxn>
                <a:cxn ang="0">
                  <a:pos x="14" y="3"/>
                </a:cxn>
                <a:cxn ang="0">
                  <a:pos x="22" y="0"/>
                </a:cxn>
                <a:cxn ang="0">
                  <a:pos x="55" y="14"/>
                </a:cxn>
                <a:cxn ang="0">
                  <a:pos x="68" y="7"/>
                </a:cxn>
                <a:cxn ang="0">
                  <a:pos x="88" y="15"/>
                </a:cxn>
                <a:cxn ang="0">
                  <a:pos x="101" y="14"/>
                </a:cxn>
                <a:cxn ang="0">
                  <a:pos x="105" y="14"/>
                </a:cxn>
                <a:cxn ang="0">
                  <a:pos x="89" y="17"/>
                </a:cxn>
                <a:cxn ang="0">
                  <a:pos x="107" y="22"/>
                </a:cxn>
                <a:cxn ang="0">
                  <a:pos x="111" y="26"/>
                </a:cxn>
                <a:cxn ang="0">
                  <a:pos x="121" y="27"/>
                </a:cxn>
                <a:cxn ang="0">
                  <a:pos x="128" y="31"/>
                </a:cxn>
                <a:cxn ang="0">
                  <a:pos x="123" y="36"/>
                </a:cxn>
              </a:cxnLst>
              <a:rect l="0" t="0" r="r" b="b"/>
              <a:pathLst>
                <a:path w="128" h="37">
                  <a:moveTo>
                    <a:pt x="123" y="36"/>
                  </a:moveTo>
                  <a:cubicBezTo>
                    <a:pt x="119" y="36"/>
                    <a:pt x="119" y="33"/>
                    <a:pt x="114" y="33"/>
                  </a:cubicBezTo>
                  <a:cubicBezTo>
                    <a:pt x="113" y="33"/>
                    <a:pt x="114" y="36"/>
                    <a:pt x="114" y="37"/>
                  </a:cubicBezTo>
                  <a:cubicBezTo>
                    <a:pt x="100" y="32"/>
                    <a:pt x="85" y="31"/>
                    <a:pt x="67" y="31"/>
                  </a:cubicBezTo>
                  <a:cubicBezTo>
                    <a:pt x="62" y="31"/>
                    <a:pt x="61" y="25"/>
                    <a:pt x="56" y="25"/>
                  </a:cubicBezTo>
                  <a:cubicBezTo>
                    <a:pt x="48" y="25"/>
                    <a:pt x="41" y="25"/>
                    <a:pt x="32" y="22"/>
                  </a:cubicBezTo>
                  <a:cubicBezTo>
                    <a:pt x="25" y="20"/>
                    <a:pt x="19" y="24"/>
                    <a:pt x="14" y="20"/>
                  </a:cubicBezTo>
                  <a:cubicBezTo>
                    <a:pt x="10" y="15"/>
                    <a:pt x="7" y="10"/>
                    <a:pt x="0" y="10"/>
                  </a:cubicBezTo>
                  <a:cubicBezTo>
                    <a:pt x="0" y="9"/>
                    <a:pt x="8" y="1"/>
                    <a:pt x="11" y="1"/>
                  </a:cubicBezTo>
                  <a:cubicBezTo>
                    <a:pt x="12" y="1"/>
                    <a:pt x="13" y="3"/>
                    <a:pt x="14" y="3"/>
                  </a:cubicBezTo>
                  <a:cubicBezTo>
                    <a:pt x="17" y="3"/>
                    <a:pt x="19" y="0"/>
                    <a:pt x="22" y="0"/>
                  </a:cubicBezTo>
                  <a:cubicBezTo>
                    <a:pt x="35" y="0"/>
                    <a:pt x="41" y="14"/>
                    <a:pt x="55" y="14"/>
                  </a:cubicBezTo>
                  <a:cubicBezTo>
                    <a:pt x="62" y="14"/>
                    <a:pt x="63" y="7"/>
                    <a:pt x="68" y="7"/>
                  </a:cubicBezTo>
                  <a:cubicBezTo>
                    <a:pt x="77" y="7"/>
                    <a:pt x="80" y="15"/>
                    <a:pt x="88" y="15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5" y="14"/>
                    <a:pt x="105" y="14"/>
                    <a:pt x="105" y="14"/>
                  </a:cubicBezTo>
                  <a:cubicBezTo>
                    <a:pt x="104" y="16"/>
                    <a:pt x="89" y="17"/>
                    <a:pt x="89" y="17"/>
                  </a:cubicBezTo>
                  <a:cubicBezTo>
                    <a:pt x="93" y="22"/>
                    <a:pt x="99" y="22"/>
                    <a:pt x="107" y="22"/>
                  </a:cubicBezTo>
                  <a:cubicBezTo>
                    <a:pt x="110" y="22"/>
                    <a:pt x="110" y="26"/>
                    <a:pt x="111" y="26"/>
                  </a:cubicBezTo>
                  <a:cubicBezTo>
                    <a:pt x="114" y="30"/>
                    <a:pt x="117" y="26"/>
                    <a:pt x="121" y="27"/>
                  </a:cubicBezTo>
                  <a:cubicBezTo>
                    <a:pt x="125" y="29"/>
                    <a:pt x="125" y="30"/>
                    <a:pt x="128" y="31"/>
                  </a:cubicBezTo>
                  <a:cubicBezTo>
                    <a:pt x="127" y="33"/>
                    <a:pt x="124" y="36"/>
                    <a:pt x="123" y="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Freeform 108"/>
            <p:cNvSpPr>
              <a:spLocks/>
            </p:cNvSpPr>
            <p:nvPr/>
          </p:nvSpPr>
          <p:spPr bwMode="auto">
            <a:xfrm>
              <a:off x="6386513" y="3013075"/>
              <a:ext cx="52388" cy="12700"/>
            </a:xfrm>
            <a:custGeom>
              <a:avLst/>
              <a:gdLst/>
              <a:ahLst/>
              <a:cxnLst>
                <a:cxn ang="0">
                  <a:pos x="26" y="9"/>
                </a:cxn>
                <a:cxn ang="0">
                  <a:pos x="10" y="9"/>
                </a:cxn>
                <a:cxn ang="0">
                  <a:pos x="0" y="4"/>
                </a:cxn>
                <a:cxn ang="0">
                  <a:pos x="8" y="1"/>
                </a:cxn>
                <a:cxn ang="0">
                  <a:pos x="26" y="4"/>
                </a:cxn>
                <a:cxn ang="0">
                  <a:pos x="39" y="0"/>
                </a:cxn>
                <a:cxn ang="0">
                  <a:pos x="26" y="9"/>
                </a:cxn>
              </a:cxnLst>
              <a:rect l="0" t="0" r="r" b="b"/>
              <a:pathLst>
                <a:path w="39" h="9">
                  <a:moveTo>
                    <a:pt x="26" y="9"/>
                  </a:moveTo>
                  <a:cubicBezTo>
                    <a:pt x="20" y="9"/>
                    <a:pt x="13" y="9"/>
                    <a:pt x="10" y="9"/>
                  </a:cubicBezTo>
                  <a:cubicBezTo>
                    <a:pt x="7" y="9"/>
                    <a:pt x="0" y="9"/>
                    <a:pt x="0" y="4"/>
                  </a:cubicBezTo>
                  <a:cubicBezTo>
                    <a:pt x="0" y="1"/>
                    <a:pt x="5" y="1"/>
                    <a:pt x="8" y="1"/>
                  </a:cubicBezTo>
                  <a:cubicBezTo>
                    <a:pt x="16" y="1"/>
                    <a:pt x="19" y="4"/>
                    <a:pt x="26" y="4"/>
                  </a:cubicBezTo>
                  <a:cubicBezTo>
                    <a:pt x="32" y="4"/>
                    <a:pt x="35" y="2"/>
                    <a:pt x="39" y="0"/>
                  </a:cubicBezTo>
                  <a:cubicBezTo>
                    <a:pt x="35" y="6"/>
                    <a:pt x="32" y="7"/>
                    <a:pt x="26" y="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Freeform 109"/>
            <p:cNvSpPr>
              <a:spLocks/>
            </p:cNvSpPr>
            <p:nvPr/>
          </p:nvSpPr>
          <p:spPr bwMode="auto">
            <a:xfrm>
              <a:off x="6335713" y="3016250"/>
              <a:ext cx="36513" cy="12700"/>
            </a:xfrm>
            <a:custGeom>
              <a:avLst/>
              <a:gdLst/>
              <a:ahLst/>
              <a:cxnLst>
                <a:cxn ang="0">
                  <a:pos x="27" y="6"/>
                </a:cxn>
                <a:cxn ang="0">
                  <a:pos x="23" y="6"/>
                </a:cxn>
                <a:cxn ang="0">
                  <a:pos x="19" y="5"/>
                </a:cxn>
                <a:cxn ang="0">
                  <a:pos x="9" y="9"/>
                </a:cxn>
                <a:cxn ang="0">
                  <a:pos x="0" y="6"/>
                </a:cxn>
                <a:cxn ang="0">
                  <a:pos x="7" y="1"/>
                </a:cxn>
                <a:cxn ang="0">
                  <a:pos x="16" y="3"/>
                </a:cxn>
                <a:cxn ang="0">
                  <a:pos x="16" y="0"/>
                </a:cxn>
                <a:cxn ang="0">
                  <a:pos x="27" y="0"/>
                </a:cxn>
                <a:cxn ang="0">
                  <a:pos x="27" y="6"/>
                </a:cxn>
              </a:cxnLst>
              <a:rect l="0" t="0" r="r" b="b"/>
              <a:pathLst>
                <a:path w="27" h="9">
                  <a:moveTo>
                    <a:pt x="27" y="6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5" y="6"/>
                    <a:pt x="13" y="9"/>
                    <a:pt x="9" y="9"/>
                  </a:cubicBezTo>
                  <a:cubicBezTo>
                    <a:pt x="5" y="9"/>
                    <a:pt x="0" y="8"/>
                    <a:pt x="0" y="6"/>
                  </a:cubicBezTo>
                  <a:cubicBezTo>
                    <a:pt x="0" y="1"/>
                    <a:pt x="3" y="1"/>
                    <a:pt x="7" y="1"/>
                  </a:cubicBezTo>
                  <a:cubicBezTo>
                    <a:pt x="11" y="1"/>
                    <a:pt x="13" y="2"/>
                    <a:pt x="16" y="3"/>
                  </a:cubicBezTo>
                  <a:cubicBezTo>
                    <a:pt x="16" y="2"/>
                    <a:pt x="16" y="1"/>
                    <a:pt x="16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6" y="5"/>
                    <a:pt x="27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Freeform 110"/>
            <p:cNvSpPr>
              <a:spLocks/>
            </p:cNvSpPr>
            <p:nvPr/>
          </p:nvSpPr>
          <p:spPr bwMode="auto">
            <a:xfrm>
              <a:off x="6373813" y="3030538"/>
              <a:ext cx="26988" cy="19050"/>
            </a:xfrm>
            <a:custGeom>
              <a:avLst/>
              <a:gdLst/>
              <a:ahLst/>
              <a:cxnLst>
                <a:cxn ang="0">
                  <a:pos x="15" y="14"/>
                </a:cxn>
                <a:cxn ang="0">
                  <a:pos x="12" y="9"/>
                </a:cxn>
                <a:cxn ang="0">
                  <a:pos x="0" y="4"/>
                </a:cxn>
                <a:cxn ang="0">
                  <a:pos x="9" y="1"/>
                </a:cxn>
                <a:cxn ang="0">
                  <a:pos x="13" y="1"/>
                </a:cxn>
                <a:cxn ang="0">
                  <a:pos x="20" y="11"/>
                </a:cxn>
                <a:cxn ang="0">
                  <a:pos x="16" y="14"/>
                </a:cxn>
                <a:cxn ang="0">
                  <a:pos x="15" y="14"/>
                </a:cxn>
              </a:cxnLst>
              <a:rect l="0" t="0" r="r" b="b"/>
              <a:pathLst>
                <a:path w="20" h="14">
                  <a:moveTo>
                    <a:pt x="15" y="14"/>
                  </a:moveTo>
                  <a:cubicBezTo>
                    <a:pt x="12" y="14"/>
                    <a:pt x="12" y="10"/>
                    <a:pt x="12" y="9"/>
                  </a:cubicBezTo>
                  <a:cubicBezTo>
                    <a:pt x="8" y="9"/>
                    <a:pt x="0" y="8"/>
                    <a:pt x="0" y="4"/>
                  </a:cubicBezTo>
                  <a:cubicBezTo>
                    <a:pt x="0" y="0"/>
                    <a:pt x="6" y="1"/>
                    <a:pt x="9" y="1"/>
                  </a:cubicBezTo>
                  <a:cubicBezTo>
                    <a:pt x="10" y="1"/>
                    <a:pt x="12" y="1"/>
                    <a:pt x="13" y="1"/>
                  </a:cubicBezTo>
                  <a:cubicBezTo>
                    <a:pt x="13" y="7"/>
                    <a:pt x="20" y="6"/>
                    <a:pt x="20" y="11"/>
                  </a:cubicBezTo>
                  <a:cubicBezTo>
                    <a:pt x="20" y="13"/>
                    <a:pt x="18" y="14"/>
                    <a:pt x="16" y="14"/>
                  </a:cubicBezTo>
                  <a:cubicBezTo>
                    <a:pt x="16" y="14"/>
                    <a:pt x="15" y="14"/>
                    <a:pt x="15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Freeform 111"/>
            <p:cNvSpPr>
              <a:spLocks/>
            </p:cNvSpPr>
            <p:nvPr/>
          </p:nvSpPr>
          <p:spPr bwMode="auto">
            <a:xfrm>
              <a:off x="6323013" y="3014663"/>
              <a:ext cx="11113" cy="11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8" y="3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6" y="0"/>
                    <a:pt x="6" y="2"/>
                    <a:pt x="8" y="3"/>
                  </a:cubicBezTo>
                  <a:cubicBezTo>
                    <a:pt x="7" y="6"/>
                    <a:pt x="5" y="8"/>
                    <a:pt x="3" y="8"/>
                  </a:cubicBezTo>
                  <a:cubicBezTo>
                    <a:pt x="2" y="8"/>
                    <a:pt x="0" y="6"/>
                    <a:pt x="0" y="5"/>
                  </a:cubicBezTo>
                  <a:cubicBezTo>
                    <a:pt x="0" y="3"/>
                    <a:pt x="0" y="2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112"/>
            <p:cNvSpPr>
              <a:spLocks/>
            </p:cNvSpPr>
            <p:nvPr/>
          </p:nvSpPr>
          <p:spPr bwMode="auto">
            <a:xfrm>
              <a:off x="6448425" y="3016250"/>
              <a:ext cx="58738" cy="34925"/>
            </a:xfrm>
            <a:custGeom>
              <a:avLst/>
              <a:gdLst/>
              <a:ahLst/>
              <a:cxnLst>
                <a:cxn ang="0">
                  <a:pos x="19" y="13"/>
                </a:cxn>
                <a:cxn ang="0">
                  <a:pos x="17" y="19"/>
                </a:cxn>
                <a:cxn ang="0">
                  <a:pos x="3" y="26"/>
                </a:cxn>
                <a:cxn ang="0">
                  <a:pos x="0" y="22"/>
                </a:cxn>
                <a:cxn ang="0">
                  <a:pos x="15" y="10"/>
                </a:cxn>
                <a:cxn ang="0">
                  <a:pos x="17" y="6"/>
                </a:cxn>
                <a:cxn ang="0">
                  <a:pos x="45" y="3"/>
                </a:cxn>
                <a:cxn ang="0">
                  <a:pos x="19" y="13"/>
                </a:cxn>
              </a:cxnLst>
              <a:rect l="0" t="0" r="r" b="b"/>
              <a:pathLst>
                <a:path w="45" h="26">
                  <a:moveTo>
                    <a:pt x="19" y="13"/>
                  </a:moveTo>
                  <a:cubicBezTo>
                    <a:pt x="16" y="13"/>
                    <a:pt x="19" y="17"/>
                    <a:pt x="17" y="19"/>
                  </a:cubicBezTo>
                  <a:cubicBezTo>
                    <a:pt x="15" y="21"/>
                    <a:pt x="8" y="26"/>
                    <a:pt x="3" y="26"/>
                  </a:cubicBezTo>
                  <a:cubicBezTo>
                    <a:pt x="1" y="26"/>
                    <a:pt x="0" y="24"/>
                    <a:pt x="0" y="22"/>
                  </a:cubicBezTo>
                  <a:cubicBezTo>
                    <a:pt x="0" y="12"/>
                    <a:pt x="8" y="12"/>
                    <a:pt x="15" y="10"/>
                  </a:cubicBezTo>
                  <a:cubicBezTo>
                    <a:pt x="16" y="10"/>
                    <a:pt x="16" y="7"/>
                    <a:pt x="17" y="6"/>
                  </a:cubicBezTo>
                  <a:cubicBezTo>
                    <a:pt x="21" y="2"/>
                    <a:pt x="41" y="0"/>
                    <a:pt x="45" y="3"/>
                  </a:cubicBezTo>
                  <a:cubicBezTo>
                    <a:pt x="40" y="9"/>
                    <a:pt x="26" y="13"/>
                    <a:pt x="19" y="1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Freeform 113"/>
            <p:cNvSpPr>
              <a:spLocks/>
            </p:cNvSpPr>
            <p:nvPr/>
          </p:nvSpPr>
          <p:spPr bwMode="auto">
            <a:xfrm>
              <a:off x="6489700" y="2922588"/>
              <a:ext cx="17463" cy="19050"/>
            </a:xfrm>
            <a:custGeom>
              <a:avLst/>
              <a:gdLst/>
              <a:ahLst/>
              <a:cxnLst>
                <a:cxn ang="0">
                  <a:pos x="13" y="8"/>
                </a:cxn>
                <a:cxn ang="0">
                  <a:pos x="8" y="14"/>
                </a:cxn>
                <a:cxn ang="0">
                  <a:pos x="0" y="5"/>
                </a:cxn>
                <a:cxn ang="0">
                  <a:pos x="13" y="8"/>
                </a:cxn>
              </a:cxnLst>
              <a:rect l="0" t="0" r="r" b="b"/>
              <a:pathLst>
                <a:path w="13" h="14">
                  <a:moveTo>
                    <a:pt x="13" y="8"/>
                  </a:moveTo>
                  <a:cubicBezTo>
                    <a:pt x="13" y="9"/>
                    <a:pt x="10" y="14"/>
                    <a:pt x="8" y="14"/>
                  </a:cubicBezTo>
                  <a:cubicBezTo>
                    <a:pt x="6" y="14"/>
                    <a:pt x="0" y="9"/>
                    <a:pt x="0" y="5"/>
                  </a:cubicBezTo>
                  <a:cubicBezTo>
                    <a:pt x="0" y="0"/>
                    <a:pt x="13" y="4"/>
                    <a:pt x="13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Freeform 114"/>
            <p:cNvSpPr>
              <a:spLocks/>
            </p:cNvSpPr>
            <p:nvPr/>
          </p:nvSpPr>
          <p:spPr bwMode="auto">
            <a:xfrm>
              <a:off x="6519863" y="2924175"/>
              <a:ext cx="47625" cy="14288"/>
            </a:xfrm>
            <a:custGeom>
              <a:avLst/>
              <a:gdLst/>
              <a:ahLst/>
              <a:cxnLst>
                <a:cxn ang="0">
                  <a:pos x="31" y="2"/>
                </a:cxn>
                <a:cxn ang="0">
                  <a:pos x="36" y="10"/>
                </a:cxn>
                <a:cxn ang="0">
                  <a:pos x="34" y="10"/>
                </a:cxn>
                <a:cxn ang="0">
                  <a:pos x="18" y="6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23" y="0"/>
                </a:cxn>
                <a:cxn ang="0">
                  <a:pos x="30" y="2"/>
                </a:cxn>
                <a:cxn ang="0">
                  <a:pos x="31" y="2"/>
                </a:cxn>
              </a:cxnLst>
              <a:rect l="0" t="0" r="r" b="b"/>
              <a:pathLst>
                <a:path w="36" h="10">
                  <a:moveTo>
                    <a:pt x="31" y="2"/>
                  </a:moveTo>
                  <a:cubicBezTo>
                    <a:pt x="32" y="5"/>
                    <a:pt x="36" y="6"/>
                    <a:pt x="36" y="10"/>
                  </a:cubicBezTo>
                  <a:cubicBezTo>
                    <a:pt x="36" y="10"/>
                    <a:pt x="35" y="10"/>
                    <a:pt x="34" y="10"/>
                  </a:cubicBezTo>
                  <a:cubicBezTo>
                    <a:pt x="28" y="10"/>
                    <a:pt x="25" y="6"/>
                    <a:pt x="18" y="6"/>
                  </a:cubicBezTo>
                  <a:cubicBezTo>
                    <a:pt x="14" y="6"/>
                    <a:pt x="12" y="6"/>
                    <a:pt x="8" y="6"/>
                  </a:cubicBezTo>
                  <a:cubicBezTo>
                    <a:pt x="6" y="6"/>
                    <a:pt x="0" y="4"/>
                    <a:pt x="0" y="4"/>
                  </a:cubicBezTo>
                  <a:cubicBezTo>
                    <a:pt x="0" y="2"/>
                    <a:pt x="3" y="1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3"/>
                    <a:pt x="27" y="2"/>
                    <a:pt x="30" y="2"/>
                  </a:cubicBezTo>
                  <a:lnTo>
                    <a:pt x="31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Freeform 115"/>
            <p:cNvSpPr>
              <a:spLocks/>
            </p:cNvSpPr>
            <p:nvPr/>
          </p:nvSpPr>
          <p:spPr bwMode="auto">
            <a:xfrm>
              <a:off x="6513513" y="2836863"/>
              <a:ext cx="19050" cy="46038"/>
            </a:xfrm>
            <a:custGeom>
              <a:avLst/>
              <a:gdLst/>
              <a:ahLst/>
              <a:cxnLst>
                <a:cxn ang="0">
                  <a:pos x="4" y="28"/>
                </a:cxn>
                <a:cxn ang="0">
                  <a:pos x="4" y="25"/>
                </a:cxn>
                <a:cxn ang="0">
                  <a:pos x="14" y="24"/>
                </a:cxn>
                <a:cxn ang="0">
                  <a:pos x="11" y="17"/>
                </a:cxn>
                <a:cxn ang="0">
                  <a:pos x="15" y="12"/>
                </a:cxn>
                <a:cxn ang="0">
                  <a:pos x="4" y="0"/>
                </a:cxn>
                <a:cxn ang="0">
                  <a:pos x="0" y="9"/>
                </a:cxn>
                <a:cxn ang="0">
                  <a:pos x="3" y="21"/>
                </a:cxn>
                <a:cxn ang="0">
                  <a:pos x="3" y="27"/>
                </a:cxn>
                <a:cxn ang="0">
                  <a:pos x="9" y="35"/>
                </a:cxn>
                <a:cxn ang="0">
                  <a:pos x="4" y="28"/>
                </a:cxn>
              </a:cxnLst>
              <a:rect l="0" t="0" r="r" b="b"/>
              <a:pathLst>
                <a:path w="15" h="35">
                  <a:moveTo>
                    <a:pt x="4" y="28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8" y="25"/>
                    <a:pt x="12" y="24"/>
                    <a:pt x="14" y="24"/>
                  </a:cubicBezTo>
                  <a:cubicBezTo>
                    <a:pt x="14" y="20"/>
                    <a:pt x="11" y="20"/>
                    <a:pt x="11" y="17"/>
                  </a:cubicBezTo>
                  <a:cubicBezTo>
                    <a:pt x="11" y="15"/>
                    <a:pt x="15" y="14"/>
                    <a:pt x="15" y="12"/>
                  </a:cubicBezTo>
                  <a:cubicBezTo>
                    <a:pt x="8" y="10"/>
                    <a:pt x="4" y="6"/>
                    <a:pt x="4" y="0"/>
                  </a:cubicBezTo>
                  <a:cubicBezTo>
                    <a:pt x="0" y="2"/>
                    <a:pt x="0" y="5"/>
                    <a:pt x="0" y="9"/>
                  </a:cubicBezTo>
                  <a:cubicBezTo>
                    <a:pt x="0" y="15"/>
                    <a:pt x="3" y="16"/>
                    <a:pt x="3" y="21"/>
                  </a:cubicBezTo>
                  <a:cubicBezTo>
                    <a:pt x="3" y="26"/>
                    <a:pt x="3" y="24"/>
                    <a:pt x="3" y="27"/>
                  </a:cubicBezTo>
                  <a:cubicBezTo>
                    <a:pt x="3" y="30"/>
                    <a:pt x="4" y="35"/>
                    <a:pt x="9" y="35"/>
                  </a:cubicBezTo>
                  <a:cubicBezTo>
                    <a:pt x="7" y="32"/>
                    <a:pt x="6" y="31"/>
                    <a:pt x="4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Freeform 119"/>
            <p:cNvSpPr>
              <a:spLocks/>
            </p:cNvSpPr>
            <p:nvPr/>
          </p:nvSpPr>
          <p:spPr bwMode="auto">
            <a:xfrm>
              <a:off x="6424613" y="2709863"/>
              <a:ext cx="76200" cy="71438"/>
            </a:xfrm>
            <a:custGeom>
              <a:avLst/>
              <a:gdLst/>
              <a:ahLst/>
              <a:cxnLst>
                <a:cxn ang="0">
                  <a:pos x="48" y="38"/>
                </a:cxn>
                <a:cxn ang="0">
                  <a:pos x="46" y="35"/>
                </a:cxn>
                <a:cxn ang="0">
                  <a:pos x="42" y="40"/>
                </a:cxn>
                <a:cxn ang="0">
                  <a:pos x="47" y="48"/>
                </a:cxn>
                <a:cxn ang="0">
                  <a:pos x="42" y="53"/>
                </a:cxn>
                <a:cxn ang="0">
                  <a:pos x="40" y="50"/>
                </a:cxn>
                <a:cxn ang="0">
                  <a:pos x="36" y="51"/>
                </a:cxn>
                <a:cxn ang="0">
                  <a:pos x="26" y="37"/>
                </a:cxn>
                <a:cxn ang="0">
                  <a:pos x="28" y="32"/>
                </a:cxn>
                <a:cxn ang="0">
                  <a:pos x="27" y="29"/>
                </a:cxn>
                <a:cxn ang="0">
                  <a:pos x="21" y="28"/>
                </a:cxn>
                <a:cxn ang="0">
                  <a:pos x="21" y="32"/>
                </a:cxn>
                <a:cxn ang="0">
                  <a:pos x="17" y="30"/>
                </a:cxn>
                <a:cxn ang="0">
                  <a:pos x="16" y="32"/>
                </a:cxn>
                <a:cxn ang="0">
                  <a:pos x="12" y="28"/>
                </a:cxn>
                <a:cxn ang="0">
                  <a:pos x="4" y="45"/>
                </a:cxn>
                <a:cxn ang="0">
                  <a:pos x="4" y="36"/>
                </a:cxn>
                <a:cxn ang="0">
                  <a:pos x="2" y="32"/>
                </a:cxn>
                <a:cxn ang="0">
                  <a:pos x="5" y="22"/>
                </a:cxn>
                <a:cxn ang="0">
                  <a:pos x="19" y="14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15"/>
                </a:cxn>
                <a:cxn ang="0">
                  <a:pos x="41" y="9"/>
                </a:cxn>
                <a:cxn ang="0">
                  <a:pos x="42" y="0"/>
                </a:cxn>
                <a:cxn ang="0">
                  <a:pos x="48" y="4"/>
                </a:cxn>
                <a:cxn ang="0">
                  <a:pos x="58" y="33"/>
                </a:cxn>
                <a:cxn ang="0">
                  <a:pos x="53" y="46"/>
                </a:cxn>
                <a:cxn ang="0">
                  <a:pos x="48" y="36"/>
                </a:cxn>
                <a:cxn ang="0">
                  <a:pos x="48" y="38"/>
                </a:cxn>
              </a:cxnLst>
              <a:rect l="0" t="0" r="r" b="b"/>
              <a:pathLst>
                <a:path w="58" h="53">
                  <a:moveTo>
                    <a:pt x="48" y="38"/>
                  </a:moveTo>
                  <a:cubicBezTo>
                    <a:pt x="48" y="37"/>
                    <a:pt x="47" y="36"/>
                    <a:pt x="46" y="35"/>
                  </a:cubicBezTo>
                  <a:cubicBezTo>
                    <a:pt x="44" y="37"/>
                    <a:pt x="42" y="38"/>
                    <a:pt x="42" y="40"/>
                  </a:cubicBezTo>
                  <a:cubicBezTo>
                    <a:pt x="42" y="43"/>
                    <a:pt x="47" y="44"/>
                    <a:pt x="47" y="48"/>
                  </a:cubicBezTo>
                  <a:cubicBezTo>
                    <a:pt x="47" y="51"/>
                    <a:pt x="45" y="53"/>
                    <a:pt x="42" y="53"/>
                  </a:cubicBezTo>
                  <a:cubicBezTo>
                    <a:pt x="41" y="53"/>
                    <a:pt x="40" y="51"/>
                    <a:pt x="40" y="50"/>
                  </a:cubicBezTo>
                  <a:cubicBezTo>
                    <a:pt x="39" y="51"/>
                    <a:pt x="37" y="51"/>
                    <a:pt x="36" y="51"/>
                  </a:cubicBezTo>
                  <a:cubicBezTo>
                    <a:pt x="31" y="51"/>
                    <a:pt x="26" y="44"/>
                    <a:pt x="26" y="37"/>
                  </a:cubicBezTo>
                  <a:cubicBezTo>
                    <a:pt x="26" y="34"/>
                    <a:pt x="27" y="33"/>
                    <a:pt x="28" y="32"/>
                  </a:cubicBezTo>
                  <a:cubicBezTo>
                    <a:pt x="28" y="31"/>
                    <a:pt x="27" y="30"/>
                    <a:pt x="27" y="29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30"/>
                    <a:pt x="20" y="31"/>
                    <a:pt x="21" y="32"/>
                  </a:cubicBezTo>
                  <a:cubicBezTo>
                    <a:pt x="18" y="32"/>
                    <a:pt x="18" y="31"/>
                    <a:pt x="17" y="30"/>
                  </a:cubicBezTo>
                  <a:cubicBezTo>
                    <a:pt x="17" y="30"/>
                    <a:pt x="16" y="31"/>
                    <a:pt x="16" y="32"/>
                  </a:cubicBezTo>
                  <a:cubicBezTo>
                    <a:pt x="14" y="31"/>
                    <a:pt x="12" y="28"/>
                    <a:pt x="12" y="28"/>
                  </a:cubicBezTo>
                  <a:cubicBezTo>
                    <a:pt x="8" y="32"/>
                    <a:pt x="8" y="45"/>
                    <a:pt x="4" y="45"/>
                  </a:cubicBezTo>
                  <a:cubicBezTo>
                    <a:pt x="0" y="45"/>
                    <a:pt x="4" y="37"/>
                    <a:pt x="4" y="36"/>
                  </a:cubicBezTo>
                  <a:cubicBezTo>
                    <a:pt x="4" y="35"/>
                    <a:pt x="2" y="33"/>
                    <a:pt x="2" y="32"/>
                  </a:cubicBezTo>
                  <a:cubicBezTo>
                    <a:pt x="2" y="28"/>
                    <a:pt x="4" y="26"/>
                    <a:pt x="5" y="22"/>
                  </a:cubicBezTo>
                  <a:cubicBezTo>
                    <a:pt x="13" y="22"/>
                    <a:pt x="11" y="14"/>
                    <a:pt x="19" y="14"/>
                  </a:cubicBezTo>
                  <a:cubicBezTo>
                    <a:pt x="24" y="14"/>
                    <a:pt x="23" y="20"/>
                    <a:pt x="26" y="20"/>
                  </a:cubicBezTo>
                  <a:cubicBezTo>
                    <a:pt x="27" y="20"/>
                    <a:pt x="27" y="20"/>
                    <a:pt x="28" y="20"/>
                  </a:cubicBezTo>
                  <a:cubicBezTo>
                    <a:pt x="28" y="18"/>
                    <a:pt x="30" y="16"/>
                    <a:pt x="32" y="15"/>
                  </a:cubicBezTo>
                  <a:cubicBezTo>
                    <a:pt x="32" y="10"/>
                    <a:pt x="39" y="12"/>
                    <a:pt x="41" y="9"/>
                  </a:cubicBezTo>
                  <a:cubicBezTo>
                    <a:pt x="42" y="7"/>
                    <a:pt x="42" y="1"/>
                    <a:pt x="42" y="0"/>
                  </a:cubicBezTo>
                  <a:cubicBezTo>
                    <a:pt x="45" y="0"/>
                    <a:pt x="47" y="2"/>
                    <a:pt x="48" y="4"/>
                  </a:cubicBezTo>
                  <a:cubicBezTo>
                    <a:pt x="51" y="7"/>
                    <a:pt x="58" y="30"/>
                    <a:pt x="58" y="33"/>
                  </a:cubicBezTo>
                  <a:cubicBezTo>
                    <a:pt x="58" y="37"/>
                    <a:pt x="53" y="39"/>
                    <a:pt x="53" y="46"/>
                  </a:cubicBezTo>
                  <a:cubicBezTo>
                    <a:pt x="51" y="46"/>
                    <a:pt x="48" y="37"/>
                    <a:pt x="48" y="36"/>
                  </a:cubicBezTo>
                  <a:lnTo>
                    <a:pt x="4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Freeform 120"/>
            <p:cNvSpPr>
              <a:spLocks/>
            </p:cNvSpPr>
            <p:nvPr/>
          </p:nvSpPr>
          <p:spPr bwMode="auto">
            <a:xfrm>
              <a:off x="6354763" y="2690813"/>
              <a:ext cx="36513" cy="39688"/>
            </a:xfrm>
            <a:custGeom>
              <a:avLst/>
              <a:gdLst/>
              <a:ahLst/>
              <a:cxnLst>
                <a:cxn ang="0">
                  <a:pos x="3" y="29"/>
                </a:cxn>
                <a:cxn ang="0">
                  <a:pos x="0" y="29"/>
                </a:cxn>
                <a:cxn ang="0">
                  <a:pos x="22" y="5"/>
                </a:cxn>
                <a:cxn ang="0">
                  <a:pos x="25" y="0"/>
                </a:cxn>
                <a:cxn ang="0">
                  <a:pos x="28" y="6"/>
                </a:cxn>
                <a:cxn ang="0">
                  <a:pos x="24" y="9"/>
                </a:cxn>
                <a:cxn ang="0">
                  <a:pos x="17" y="13"/>
                </a:cxn>
                <a:cxn ang="0">
                  <a:pos x="3" y="29"/>
                </a:cxn>
              </a:cxnLst>
              <a:rect l="0" t="0" r="r" b="b"/>
              <a:pathLst>
                <a:path w="28" h="29">
                  <a:moveTo>
                    <a:pt x="3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4" y="18"/>
                    <a:pt x="18" y="13"/>
                    <a:pt x="22" y="5"/>
                  </a:cubicBezTo>
                  <a:cubicBezTo>
                    <a:pt x="23" y="3"/>
                    <a:pt x="23" y="1"/>
                    <a:pt x="25" y="0"/>
                  </a:cubicBezTo>
                  <a:cubicBezTo>
                    <a:pt x="24" y="4"/>
                    <a:pt x="26" y="5"/>
                    <a:pt x="28" y="6"/>
                  </a:cubicBezTo>
                  <a:cubicBezTo>
                    <a:pt x="26" y="8"/>
                    <a:pt x="26" y="9"/>
                    <a:pt x="24" y="9"/>
                  </a:cubicBezTo>
                  <a:cubicBezTo>
                    <a:pt x="23" y="12"/>
                    <a:pt x="20" y="13"/>
                    <a:pt x="17" y="13"/>
                  </a:cubicBezTo>
                  <a:cubicBezTo>
                    <a:pt x="15" y="22"/>
                    <a:pt x="8" y="26"/>
                    <a:pt x="3" y="2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Freeform 121"/>
            <p:cNvSpPr>
              <a:spLocks/>
            </p:cNvSpPr>
            <p:nvPr/>
          </p:nvSpPr>
          <p:spPr bwMode="auto">
            <a:xfrm>
              <a:off x="6383338" y="2563813"/>
              <a:ext cx="71438" cy="101600"/>
            </a:xfrm>
            <a:custGeom>
              <a:avLst/>
              <a:gdLst/>
              <a:ahLst/>
              <a:cxnLst>
                <a:cxn ang="0">
                  <a:pos x="4" y="31"/>
                </a:cxn>
                <a:cxn ang="0">
                  <a:pos x="6" y="20"/>
                </a:cxn>
                <a:cxn ang="0">
                  <a:pos x="5" y="7"/>
                </a:cxn>
                <a:cxn ang="0">
                  <a:pos x="9" y="0"/>
                </a:cxn>
                <a:cxn ang="0">
                  <a:pos x="16" y="7"/>
                </a:cxn>
                <a:cxn ang="0">
                  <a:pos x="21" y="3"/>
                </a:cxn>
                <a:cxn ang="0">
                  <a:pos x="22" y="5"/>
                </a:cxn>
                <a:cxn ang="0">
                  <a:pos x="23" y="8"/>
                </a:cxn>
                <a:cxn ang="0">
                  <a:pos x="28" y="25"/>
                </a:cxn>
                <a:cxn ang="0">
                  <a:pos x="20" y="42"/>
                </a:cxn>
                <a:cxn ang="0">
                  <a:pos x="30" y="59"/>
                </a:cxn>
                <a:cxn ang="0">
                  <a:pos x="30" y="58"/>
                </a:cxn>
                <a:cxn ang="0">
                  <a:pos x="34" y="55"/>
                </a:cxn>
                <a:cxn ang="0">
                  <a:pos x="43" y="64"/>
                </a:cxn>
                <a:cxn ang="0">
                  <a:pos x="46" y="61"/>
                </a:cxn>
                <a:cxn ang="0">
                  <a:pos x="49" y="62"/>
                </a:cxn>
                <a:cxn ang="0">
                  <a:pos x="46" y="66"/>
                </a:cxn>
                <a:cxn ang="0">
                  <a:pos x="49" y="66"/>
                </a:cxn>
                <a:cxn ang="0">
                  <a:pos x="54" y="71"/>
                </a:cxn>
                <a:cxn ang="0">
                  <a:pos x="54" y="74"/>
                </a:cxn>
                <a:cxn ang="0">
                  <a:pos x="53" y="76"/>
                </a:cxn>
                <a:cxn ang="0">
                  <a:pos x="51" y="73"/>
                </a:cxn>
                <a:cxn ang="0">
                  <a:pos x="36" y="61"/>
                </a:cxn>
                <a:cxn ang="0">
                  <a:pos x="37" y="69"/>
                </a:cxn>
                <a:cxn ang="0">
                  <a:pos x="25" y="60"/>
                </a:cxn>
                <a:cxn ang="0">
                  <a:pos x="19" y="62"/>
                </a:cxn>
                <a:cxn ang="0">
                  <a:pos x="13" y="57"/>
                </a:cxn>
                <a:cxn ang="0">
                  <a:pos x="15" y="53"/>
                </a:cxn>
                <a:cxn ang="0">
                  <a:pos x="15" y="49"/>
                </a:cxn>
                <a:cxn ang="0">
                  <a:pos x="13" y="49"/>
                </a:cxn>
                <a:cxn ang="0">
                  <a:pos x="10" y="51"/>
                </a:cxn>
                <a:cxn ang="0">
                  <a:pos x="1" y="44"/>
                </a:cxn>
                <a:cxn ang="0">
                  <a:pos x="4" y="31"/>
                </a:cxn>
              </a:cxnLst>
              <a:rect l="0" t="0" r="r" b="b"/>
              <a:pathLst>
                <a:path w="54" h="76">
                  <a:moveTo>
                    <a:pt x="4" y="31"/>
                  </a:moveTo>
                  <a:cubicBezTo>
                    <a:pt x="6" y="28"/>
                    <a:pt x="6" y="23"/>
                    <a:pt x="6" y="20"/>
                  </a:cubicBezTo>
                  <a:cubicBezTo>
                    <a:pt x="7" y="15"/>
                    <a:pt x="5" y="12"/>
                    <a:pt x="5" y="7"/>
                  </a:cubicBezTo>
                  <a:cubicBezTo>
                    <a:pt x="5" y="3"/>
                    <a:pt x="6" y="0"/>
                    <a:pt x="9" y="0"/>
                  </a:cubicBezTo>
                  <a:cubicBezTo>
                    <a:pt x="13" y="0"/>
                    <a:pt x="12" y="7"/>
                    <a:pt x="16" y="7"/>
                  </a:cubicBezTo>
                  <a:cubicBezTo>
                    <a:pt x="18" y="7"/>
                    <a:pt x="20" y="4"/>
                    <a:pt x="21" y="3"/>
                  </a:cubicBezTo>
                  <a:cubicBezTo>
                    <a:pt x="21" y="3"/>
                    <a:pt x="22" y="4"/>
                    <a:pt x="22" y="5"/>
                  </a:cubicBezTo>
                  <a:cubicBezTo>
                    <a:pt x="22" y="6"/>
                    <a:pt x="23" y="7"/>
                    <a:pt x="23" y="8"/>
                  </a:cubicBezTo>
                  <a:cubicBezTo>
                    <a:pt x="23" y="13"/>
                    <a:pt x="28" y="18"/>
                    <a:pt x="28" y="25"/>
                  </a:cubicBezTo>
                  <a:cubicBezTo>
                    <a:pt x="28" y="33"/>
                    <a:pt x="20" y="34"/>
                    <a:pt x="20" y="42"/>
                  </a:cubicBezTo>
                  <a:cubicBezTo>
                    <a:pt x="20" y="48"/>
                    <a:pt x="26" y="57"/>
                    <a:pt x="30" y="59"/>
                  </a:cubicBezTo>
                  <a:cubicBezTo>
                    <a:pt x="30" y="59"/>
                    <a:pt x="30" y="58"/>
                    <a:pt x="30" y="58"/>
                  </a:cubicBezTo>
                  <a:cubicBezTo>
                    <a:pt x="30" y="56"/>
                    <a:pt x="32" y="54"/>
                    <a:pt x="34" y="55"/>
                  </a:cubicBezTo>
                  <a:cubicBezTo>
                    <a:pt x="39" y="55"/>
                    <a:pt x="40" y="63"/>
                    <a:pt x="43" y="64"/>
                  </a:cubicBezTo>
                  <a:cubicBezTo>
                    <a:pt x="44" y="64"/>
                    <a:pt x="45" y="61"/>
                    <a:pt x="46" y="61"/>
                  </a:cubicBezTo>
                  <a:cubicBezTo>
                    <a:pt x="47" y="61"/>
                    <a:pt x="48" y="62"/>
                    <a:pt x="49" y="62"/>
                  </a:cubicBezTo>
                  <a:cubicBezTo>
                    <a:pt x="48" y="64"/>
                    <a:pt x="46" y="64"/>
                    <a:pt x="46" y="66"/>
                  </a:cubicBezTo>
                  <a:cubicBezTo>
                    <a:pt x="46" y="67"/>
                    <a:pt x="48" y="67"/>
                    <a:pt x="49" y="66"/>
                  </a:cubicBezTo>
                  <a:cubicBezTo>
                    <a:pt x="49" y="69"/>
                    <a:pt x="51" y="71"/>
                    <a:pt x="54" y="71"/>
                  </a:cubicBezTo>
                  <a:cubicBezTo>
                    <a:pt x="54" y="72"/>
                    <a:pt x="54" y="73"/>
                    <a:pt x="54" y="74"/>
                  </a:cubicBezTo>
                  <a:cubicBezTo>
                    <a:pt x="54" y="75"/>
                    <a:pt x="53" y="76"/>
                    <a:pt x="53" y="76"/>
                  </a:cubicBezTo>
                  <a:cubicBezTo>
                    <a:pt x="51" y="76"/>
                    <a:pt x="51" y="74"/>
                    <a:pt x="51" y="73"/>
                  </a:cubicBezTo>
                  <a:cubicBezTo>
                    <a:pt x="48" y="69"/>
                    <a:pt x="39" y="65"/>
                    <a:pt x="36" y="61"/>
                  </a:cubicBezTo>
                  <a:cubicBezTo>
                    <a:pt x="34" y="64"/>
                    <a:pt x="35" y="66"/>
                    <a:pt x="37" y="69"/>
                  </a:cubicBezTo>
                  <a:cubicBezTo>
                    <a:pt x="31" y="69"/>
                    <a:pt x="31" y="60"/>
                    <a:pt x="25" y="60"/>
                  </a:cubicBezTo>
                  <a:cubicBezTo>
                    <a:pt x="23" y="60"/>
                    <a:pt x="21" y="62"/>
                    <a:pt x="19" y="62"/>
                  </a:cubicBezTo>
                  <a:cubicBezTo>
                    <a:pt x="16" y="62"/>
                    <a:pt x="13" y="59"/>
                    <a:pt x="13" y="57"/>
                  </a:cubicBezTo>
                  <a:cubicBezTo>
                    <a:pt x="13" y="55"/>
                    <a:pt x="14" y="53"/>
                    <a:pt x="15" y="53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2" y="50"/>
                    <a:pt x="11" y="51"/>
                    <a:pt x="10" y="51"/>
                  </a:cubicBezTo>
                  <a:cubicBezTo>
                    <a:pt x="8" y="51"/>
                    <a:pt x="1" y="47"/>
                    <a:pt x="1" y="44"/>
                  </a:cubicBezTo>
                  <a:cubicBezTo>
                    <a:pt x="1" y="38"/>
                    <a:pt x="0" y="30"/>
                    <a:pt x="4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Freeform 122"/>
            <p:cNvSpPr>
              <a:spLocks/>
            </p:cNvSpPr>
            <p:nvPr/>
          </p:nvSpPr>
          <p:spPr bwMode="auto">
            <a:xfrm>
              <a:off x="6457950" y="2665413"/>
              <a:ext cx="23813" cy="41275"/>
            </a:xfrm>
            <a:custGeom>
              <a:avLst/>
              <a:gdLst/>
              <a:ahLst/>
              <a:cxnLst>
                <a:cxn ang="0">
                  <a:pos x="16" y="20"/>
                </a:cxn>
                <a:cxn ang="0">
                  <a:pos x="10" y="20"/>
                </a:cxn>
                <a:cxn ang="0">
                  <a:pos x="14" y="28"/>
                </a:cxn>
                <a:cxn ang="0">
                  <a:pos x="14" y="30"/>
                </a:cxn>
                <a:cxn ang="0">
                  <a:pos x="10" y="30"/>
                </a:cxn>
                <a:cxn ang="0">
                  <a:pos x="8" y="25"/>
                </a:cxn>
                <a:cxn ang="0">
                  <a:pos x="8" y="23"/>
                </a:cxn>
                <a:cxn ang="0">
                  <a:pos x="2" y="17"/>
                </a:cxn>
                <a:cxn ang="0">
                  <a:pos x="2" y="15"/>
                </a:cxn>
                <a:cxn ang="0">
                  <a:pos x="8" y="15"/>
                </a:cxn>
                <a:cxn ang="0">
                  <a:pos x="10" y="13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13" y="2"/>
                </a:cxn>
                <a:cxn ang="0">
                  <a:pos x="13" y="6"/>
                </a:cxn>
                <a:cxn ang="0">
                  <a:pos x="15" y="6"/>
                </a:cxn>
                <a:cxn ang="0">
                  <a:pos x="15" y="12"/>
                </a:cxn>
                <a:cxn ang="0">
                  <a:pos x="18" y="15"/>
                </a:cxn>
                <a:cxn ang="0">
                  <a:pos x="16" y="20"/>
                </a:cxn>
              </a:cxnLst>
              <a:rect l="0" t="0" r="r" b="b"/>
              <a:pathLst>
                <a:path w="18" h="30">
                  <a:moveTo>
                    <a:pt x="16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1" y="23"/>
                    <a:pt x="12" y="27"/>
                    <a:pt x="14" y="28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1" y="30"/>
                    <a:pt x="10" y="30"/>
                  </a:cubicBezTo>
                  <a:cubicBezTo>
                    <a:pt x="7" y="30"/>
                    <a:pt x="7" y="27"/>
                    <a:pt x="8" y="25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3"/>
                    <a:pt x="3" y="19"/>
                    <a:pt x="2" y="1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4" y="15"/>
                    <a:pt x="7" y="15"/>
                    <a:pt x="8" y="15"/>
                  </a:cubicBezTo>
                  <a:cubicBezTo>
                    <a:pt x="8" y="15"/>
                    <a:pt x="10" y="14"/>
                    <a:pt x="10" y="13"/>
                  </a:cubicBezTo>
                  <a:cubicBezTo>
                    <a:pt x="10" y="8"/>
                    <a:pt x="1" y="5"/>
                    <a:pt x="0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7" y="0"/>
                    <a:pt x="9" y="2"/>
                    <a:pt x="13" y="2"/>
                  </a:cubicBezTo>
                  <a:cubicBezTo>
                    <a:pt x="13" y="3"/>
                    <a:pt x="13" y="5"/>
                    <a:pt x="13" y="6"/>
                  </a:cubicBezTo>
                  <a:cubicBezTo>
                    <a:pt x="13" y="6"/>
                    <a:pt x="14" y="6"/>
                    <a:pt x="15" y="6"/>
                  </a:cubicBezTo>
                  <a:cubicBezTo>
                    <a:pt x="15" y="8"/>
                    <a:pt x="15" y="12"/>
                    <a:pt x="15" y="12"/>
                  </a:cubicBezTo>
                  <a:cubicBezTo>
                    <a:pt x="15" y="12"/>
                    <a:pt x="18" y="15"/>
                    <a:pt x="18" y="15"/>
                  </a:cubicBezTo>
                  <a:cubicBezTo>
                    <a:pt x="18" y="18"/>
                    <a:pt x="17" y="19"/>
                    <a:pt x="16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 123"/>
            <p:cNvSpPr>
              <a:spLocks/>
            </p:cNvSpPr>
            <p:nvPr/>
          </p:nvSpPr>
          <p:spPr bwMode="auto">
            <a:xfrm>
              <a:off x="6423025" y="2676525"/>
              <a:ext cx="19050" cy="2540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14" y="7"/>
                </a:cxn>
                <a:cxn ang="0">
                  <a:pos x="1" y="19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3" y="1"/>
                </a:cxn>
              </a:cxnLst>
              <a:rect l="0" t="0" r="r" b="b"/>
              <a:pathLst>
                <a:path w="14" h="19">
                  <a:moveTo>
                    <a:pt x="3" y="1"/>
                  </a:moveTo>
                  <a:cubicBezTo>
                    <a:pt x="4" y="3"/>
                    <a:pt x="14" y="4"/>
                    <a:pt x="14" y="7"/>
                  </a:cubicBezTo>
                  <a:cubicBezTo>
                    <a:pt x="14" y="14"/>
                    <a:pt x="5" y="17"/>
                    <a:pt x="1" y="19"/>
                  </a:cubicBezTo>
                  <a:cubicBezTo>
                    <a:pt x="1" y="13"/>
                    <a:pt x="0" y="6"/>
                    <a:pt x="0" y="2"/>
                  </a:cubicBezTo>
                  <a:cubicBezTo>
                    <a:pt x="0" y="1"/>
                    <a:pt x="2" y="0"/>
                    <a:pt x="2" y="0"/>
                  </a:cubicBezTo>
                  <a:cubicBezTo>
                    <a:pt x="3" y="0"/>
                    <a:pt x="4" y="2"/>
                    <a:pt x="5" y="2"/>
                  </a:cubicBezTo>
                  <a:lnTo>
                    <a:pt x="3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Freeform 124"/>
            <p:cNvSpPr>
              <a:spLocks/>
            </p:cNvSpPr>
            <p:nvPr/>
          </p:nvSpPr>
          <p:spPr bwMode="auto">
            <a:xfrm>
              <a:off x="6432550" y="2692400"/>
              <a:ext cx="19050" cy="31750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17"/>
                </a:cxn>
                <a:cxn ang="0">
                  <a:pos x="11" y="22"/>
                </a:cxn>
                <a:cxn ang="0">
                  <a:pos x="9" y="24"/>
                </a:cxn>
                <a:cxn ang="0">
                  <a:pos x="0" y="14"/>
                </a:cxn>
                <a:cxn ang="0">
                  <a:pos x="4" y="12"/>
                </a:cxn>
                <a:cxn ang="0">
                  <a:pos x="8" y="1"/>
                </a:cxn>
                <a:cxn ang="0">
                  <a:pos x="14" y="5"/>
                </a:cxn>
              </a:cxnLst>
              <a:rect l="0" t="0" r="r" b="b"/>
              <a:pathLst>
                <a:path w="14" h="24">
                  <a:moveTo>
                    <a:pt x="14" y="5"/>
                  </a:moveTo>
                  <a:cubicBezTo>
                    <a:pt x="14" y="10"/>
                    <a:pt x="10" y="13"/>
                    <a:pt x="9" y="17"/>
                  </a:cubicBezTo>
                  <a:cubicBezTo>
                    <a:pt x="9" y="21"/>
                    <a:pt x="11" y="20"/>
                    <a:pt x="11" y="22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7" y="24"/>
                    <a:pt x="0" y="17"/>
                    <a:pt x="0" y="14"/>
                  </a:cubicBezTo>
                  <a:cubicBezTo>
                    <a:pt x="0" y="13"/>
                    <a:pt x="3" y="12"/>
                    <a:pt x="4" y="12"/>
                  </a:cubicBezTo>
                  <a:cubicBezTo>
                    <a:pt x="4" y="11"/>
                    <a:pt x="6" y="1"/>
                    <a:pt x="8" y="1"/>
                  </a:cubicBezTo>
                  <a:cubicBezTo>
                    <a:pt x="12" y="0"/>
                    <a:pt x="14" y="3"/>
                    <a:pt x="14" y="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Freeform 125"/>
            <p:cNvSpPr>
              <a:spLocks/>
            </p:cNvSpPr>
            <p:nvPr/>
          </p:nvSpPr>
          <p:spPr bwMode="auto">
            <a:xfrm>
              <a:off x="6450013" y="2693988"/>
              <a:ext cx="7938" cy="2063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" y="15"/>
                </a:cxn>
                <a:cxn ang="0">
                  <a:pos x="0" y="15"/>
                </a:cxn>
                <a:cxn ang="0">
                  <a:pos x="4" y="0"/>
                </a:cxn>
                <a:cxn ang="0">
                  <a:pos x="7" y="0"/>
                </a:cxn>
              </a:cxnLst>
              <a:rect l="0" t="0" r="r" b="b"/>
              <a:pathLst>
                <a:path w="7" h="15">
                  <a:moveTo>
                    <a:pt x="7" y="0"/>
                  </a:moveTo>
                  <a:cubicBezTo>
                    <a:pt x="7" y="7"/>
                    <a:pt x="2" y="9"/>
                    <a:pt x="2" y="15"/>
                  </a:cubicBezTo>
                  <a:cubicBezTo>
                    <a:pt x="2" y="15"/>
                    <a:pt x="0" y="15"/>
                    <a:pt x="0" y="15"/>
                  </a:cubicBezTo>
                  <a:cubicBezTo>
                    <a:pt x="1" y="10"/>
                    <a:pt x="4" y="7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Freeform 126"/>
            <p:cNvSpPr>
              <a:spLocks/>
            </p:cNvSpPr>
            <p:nvPr/>
          </p:nvSpPr>
          <p:spPr bwMode="auto">
            <a:xfrm>
              <a:off x="6454775" y="2706688"/>
              <a:ext cx="11113" cy="1111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3" y="0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cubicBezTo>
                    <a:pt x="8" y="4"/>
                    <a:pt x="6" y="8"/>
                    <a:pt x="2" y="8"/>
                  </a:cubicBezTo>
                  <a:cubicBezTo>
                    <a:pt x="1" y="8"/>
                    <a:pt x="0" y="6"/>
                    <a:pt x="0" y="6"/>
                  </a:cubicBezTo>
                  <a:cubicBezTo>
                    <a:pt x="0" y="3"/>
                    <a:pt x="2" y="2"/>
                    <a:pt x="3" y="0"/>
                  </a:cubicBezTo>
                  <a:cubicBezTo>
                    <a:pt x="5" y="1"/>
                    <a:pt x="7" y="1"/>
                    <a:pt x="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Freeform 127"/>
            <p:cNvSpPr>
              <a:spLocks/>
            </p:cNvSpPr>
            <p:nvPr/>
          </p:nvSpPr>
          <p:spPr bwMode="auto">
            <a:xfrm>
              <a:off x="6442075" y="2665413"/>
              <a:ext cx="12700" cy="17463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10" y="10"/>
                </a:cxn>
                <a:cxn ang="0">
                  <a:pos x="6" y="6"/>
                </a:cxn>
                <a:cxn ang="0">
                  <a:pos x="0" y="6"/>
                </a:cxn>
              </a:cxnLst>
              <a:rect l="0" t="0" r="r" b="b"/>
              <a:pathLst>
                <a:path w="10" h="12">
                  <a:moveTo>
                    <a:pt x="0" y="6"/>
                  </a:moveTo>
                  <a:cubicBezTo>
                    <a:pt x="0" y="3"/>
                    <a:pt x="0" y="2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4"/>
                    <a:pt x="10" y="5"/>
                    <a:pt x="10" y="10"/>
                  </a:cubicBezTo>
                  <a:cubicBezTo>
                    <a:pt x="10" y="12"/>
                    <a:pt x="6" y="8"/>
                    <a:pt x="6" y="6"/>
                  </a:cubicBezTo>
                  <a:cubicBezTo>
                    <a:pt x="4" y="5"/>
                    <a:pt x="2" y="6"/>
                    <a:pt x="0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Freeform 128"/>
            <p:cNvSpPr>
              <a:spLocks/>
            </p:cNvSpPr>
            <p:nvPr/>
          </p:nvSpPr>
          <p:spPr bwMode="auto">
            <a:xfrm>
              <a:off x="6397625" y="2649538"/>
              <a:ext cx="19050" cy="20638"/>
            </a:xfrm>
            <a:custGeom>
              <a:avLst/>
              <a:gdLst/>
              <a:ahLst/>
              <a:cxnLst>
                <a:cxn ang="0">
                  <a:pos x="11" y="15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14" y="7"/>
                </a:cxn>
                <a:cxn ang="0">
                  <a:pos x="11" y="15"/>
                </a:cxn>
              </a:cxnLst>
              <a:rect l="0" t="0" r="r" b="b"/>
              <a:pathLst>
                <a:path w="15" h="15">
                  <a:moveTo>
                    <a:pt x="11" y="15"/>
                  </a:moveTo>
                  <a:cubicBezTo>
                    <a:pt x="9" y="15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8" y="3"/>
                    <a:pt x="13" y="2"/>
                    <a:pt x="14" y="7"/>
                  </a:cubicBezTo>
                  <a:cubicBezTo>
                    <a:pt x="15" y="10"/>
                    <a:pt x="13" y="15"/>
                    <a:pt x="11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Freeform 129"/>
            <p:cNvSpPr>
              <a:spLocks/>
            </p:cNvSpPr>
            <p:nvPr/>
          </p:nvSpPr>
          <p:spPr bwMode="auto">
            <a:xfrm>
              <a:off x="6416675" y="2652713"/>
              <a:ext cx="63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"/>
                </a:cxn>
                <a:cxn ang="0">
                  <a:pos x="0" y="0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1"/>
                    <a:pt x="3" y="1"/>
                    <a:pt x="4" y="1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Freeform 130"/>
            <p:cNvSpPr>
              <a:spLocks/>
            </p:cNvSpPr>
            <p:nvPr/>
          </p:nvSpPr>
          <p:spPr bwMode="auto">
            <a:xfrm>
              <a:off x="6388100" y="2441575"/>
              <a:ext cx="36513" cy="50800"/>
            </a:xfrm>
            <a:custGeom>
              <a:avLst/>
              <a:gdLst/>
              <a:ahLst/>
              <a:cxnLst>
                <a:cxn ang="0">
                  <a:pos x="8" y="39"/>
                </a:cxn>
                <a:cxn ang="0">
                  <a:pos x="1" y="26"/>
                </a:cxn>
                <a:cxn ang="0">
                  <a:pos x="16" y="0"/>
                </a:cxn>
                <a:cxn ang="0">
                  <a:pos x="8" y="39"/>
                </a:cxn>
              </a:cxnLst>
              <a:rect l="0" t="0" r="r" b="b"/>
              <a:pathLst>
                <a:path w="27" h="39">
                  <a:moveTo>
                    <a:pt x="8" y="39"/>
                  </a:moveTo>
                  <a:cubicBezTo>
                    <a:pt x="0" y="39"/>
                    <a:pt x="1" y="33"/>
                    <a:pt x="1" y="26"/>
                  </a:cubicBezTo>
                  <a:cubicBezTo>
                    <a:pt x="1" y="17"/>
                    <a:pt x="10" y="0"/>
                    <a:pt x="16" y="0"/>
                  </a:cubicBezTo>
                  <a:cubicBezTo>
                    <a:pt x="27" y="0"/>
                    <a:pt x="18" y="39"/>
                    <a:pt x="8" y="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Freeform 131"/>
            <p:cNvSpPr>
              <a:spLocks/>
            </p:cNvSpPr>
            <p:nvPr/>
          </p:nvSpPr>
          <p:spPr bwMode="auto">
            <a:xfrm>
              <a:off x="6194425" y="2532063"/>
              <a:ext cx="41275" cy="34925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26" y="0"/>
                </a:cxn>
                <a:cxn ang="0">
                  <a:pos x="31" y="7"/>
                </a:cxn>
                <a:cxn ang="0">
                  <a:pos x="11" y="27"/>
                </a:cxn>
                <a:cxn ang="0">
                  <a:pos x="2" y="18"/>
                </a:cxn>
                <a:cxn ang="0">
                  <a:pos x="2" y="11"/>
                </a:cxn>
              </a:cxnLst>
              <a:rect l="0" t="0" r="r" b="b"/>
              <a:pathLst>
                <a:path w="31" h="27">
                  <a:moveTo>
                    <a:pt x="2" y="11"/>
                  </a:moveTo>
                  <a:cubicBezTo>
                    <a:pt x="5" y="11"/>
                    <a:pt x="20" y="0"/>
                    <a:pt x="26" y="0"/>
                  </a:cubicBezTo>
                  <a:cubicBezTo>
                    <a:pt x="28" y="0"/>
                    <a:pt x="31" y="4"/>
                    <a:pt x="31" y="7"/>
                  </a:cubicBezTo>
                  <a:cubicBezTo>
                    <a:pt x="31" y="13"/>
                    <a:pt x="18" y="27"/>
                    <a:pt x="11" y="27"/>
                  </a:cubicBezTo>
                  <a:cubicBezTo>
                    <a:pt x="5" y="27"/>
                    <a:pt x="2" y="24"/>
                    <a:pt x="2" y="18"/>
                  </a:cubicBezTo>
                  <a:cubicBezTo>
                    <a:pt x="2" y="15"/>
                    <a:pt x="0" y="11"/>
                    <a:pt x="2" y="1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Freeform 132"/>
            <p:cNvSpPr>
              <a:spLocks/>
            </p:cNvSpPr>
            <p:nvPr/>
          </p:nvSpPr>
          <p:spPr bwMode="auto">
            <a:xfrm>
              <a:off x="6015038" y="2476500"/>
              <a:ext cx="195263" cy="374650"/>
            </a:xfrm>
            <a:custGeom>
              <a:avLst/>
              <a:gdLst/>
              <a:ahLst/>
              <a:cxnLst>
                <a:cxn ang="0">
                  <a:pos x="12" y="172"/>
                </a:cxn>
                <a:cxn ang="0">
                  <a:pos x="21" y="152"/>
                </a:cxn>
                <a:cxn ang="0">
                  <a:pos x="25" y="147"/>
                </a:cxn>
                <a:cxn ang="0">
                  <a:pos x="15" y="119"/>
                </a:cxn>
                <a:cxn ang="0">
                  <a:pos x="8" y="109"/>
                </a:cxn>
                <a:cxn ang="0">
                  <a:pos x="8" y="105"/>
                </a:cxn>
                <a:cxn ang="0">
                  <a:pos x="8" y="106"/>
                </a:cxn>
                <a:cxn ang="0">
                  <a:pos x="12" y="96"/>
                </a:cxn>
                <a:cxn ang="0">
                  <a:pos x="9" y="77"/>
                </a:cxn>
                <a:cxn ang="0">
                  <a:pos x="0" y="65"/>
                </a:cxn>
                <a:cxn ang="0">
                  <a:pos x="8" y="47"/>
                </a:cxn>
                <a:cxn ang="0">
                  <a:pos x="19" y="43"/>
                </a:cxn>
                <a:cxn ang="0">
                  <a:pos x="45" y="19"/>
                </a:cxn>
                <a:cxn ang="0">
                  <a:pos x="47" y="19"/>
                </a:cxn>
                <a:cxn ang="0">
                  <a:pos x="50" y="24"/>
                </a:cxn>
                <a:cxn ang="0">
                  <a:pos x="52" y="20"/>
                </a:cxn>
                <a:cxn ang="0">
                  <a:pos x="52" y="9"/>
                </a:cxn>
                <a:cxn ang="0">
                  <a:pos x="64" y="6"/>
                </a:cxn>
                <a:cxn ang="0">
                  <a:pos x="78" y="6"/>
                </a:cxn>
                <a:cxn ang="0">
                  <a:pos x="96" y="0"/>
                </a:cxn>
                <a:cxn ang="0">
                  <a:pos x="115" y="5"/>
                </a:cxn>
                <a:cxn ang="0">
                  <a:pos x="130" y="22"/>
                </a:cxn>
                <a:cxn ang="0">
                  <a:pos x="100" y="58"/>
                </a:cxn>
                <a:cxn ang="0">
                  <a:pos x="104" y="64"/>
                </a:cxn>
                <a:cxn ang="0">
                  <a:pos x="129" y="93"/>
                </a:cxn>
                <a:cxn ang="0">
                  <a:pos x="147" y="134"/>
                </a:cxn>
                <a:cxn ang="0">
                  <a:pos x="142" y="156"/>
                </a:cxn>
                <a:cxn ang="0">
                  <a:pos x="115" y="170"/>
                </a:cxn>
                <a:cxn ang="0">
                  <a:pos x="105" y="180"/>
                </a:cxn>
                <a:cxn ang="0">
                  <a:pos x="104" y="176"/>
                </a:cxn>
                <a:cxn ang="0">
                  <a:pos x="104" y="181"/>
                </a:cxn>
                <a:cxn ang="0">
                  <a:pos x="93" y="192"/>
                </a:cxn>
                <a:cxn ang="0">
                  <a:pos x="90" y="183"/>
                </a:cxn>
                <a:cxn ang="0">
                  <a:pos x="91" y="177"/>
                </a:cxn>
                <a:cxn ang="0">
                  <a:pos x="88" y="170"/>
                </a:cxn>
                <a:cxn ang="0">
                  <a:pos x="73" y="161"/>
                </a:cxn>
                <a:cxn ang="0">
                  <a:pos x="63" y="149"/>
                </a:cxn>
                <a:cxn ang="0">
                  <a:pos x="43" y="141"/>
                </a:cxn>
                <a:cxn ang="0">
                  <a:pos x="41" y="135"/>
                </a:cxn>
                <a:cxn ang="0">
                  <a:pos x="30" y="129"/>
                </a:cxn>
                <a:cxn ang="0">
                  <a:pos x="27" y="134"/>
                </a:cxn>
                <a:cxn ang="0">
                  <a:pos x="29" y="142"/>
                </a:cxn>
                <a:cxn ang="0">
                  <a:pos x="16" y="171"/>
                </a:cxn>
                <a:cxn ang="0">
                  <a:pos x="31" y="192"/>
                </a:cxn>
                <a:cxn ang="0">
                  <a:pos x="30" y="192"/>
                </a:cxn>
                <a:cxn ang="0">
                  <a:pos x="35" y="206"/>
                </a:cxn>
                <a:cxn ang="0">
                  <a:pos x="73" y="243"/>
                </a:cxn>
                <a:cxn ang="0">
                  <a:pos x="71" y="251"/>
                </a:cxn>
                <a:cxn ang="0">
                  <a:pos x="80" y="267"/>
                </a:cxn>
                <a:cxn ang="0">
                  <a:pos x="84" y="280"/>
                </a:cxn>
                <a:cxn ang="0">
                  <a:pos x="78" y="280"/>
                </a:cxn>
                <a:cxn ang="0">
                  <a:pos x="75" y="282"/>
                </a:cxn>
                <a:cxn ang="0">
                  <a:pos x="68" y="278"/>
                </a:cxn>
                <a:cxn ang="0">
                  <a:pos x="37" y="246"/>
                </a:cxn>
                <a:cxn ang="0">
                  <a:pos x="27" y="214"/>
                </a:cxn>
                <a:cxn ang="0">
                  <a:pos x="14" y="192"/>
                </a:cxn>
                <a:cxn ang="0">
                  <a:pos x="8" y="192"/>
                </a:cxn>
                <a:cxn ang="0">
                  <a:pos x="8" y="189"/>
                </a:cxn>
                <a:cxn ang="0">
                  <a:pos x="10" y="172"/>
                </a:cxn>
                <a:cxn ang="0">
                  <a:pos x="11" y="172"/>
                </a:cxn>
                <a:cxn ang="0">
                  <a:pos x="12" y="172"/>
                </a:cxn>
              </a:cxnLst>
              <a:rect l="0" t="0" r="r" b="b"/>
              <a:pathLst>
                <a:path w="147" h="282">
                  <a:moveTo>
                    <a:pt x="12" y="172"/>
                  </a:moveTo>
                  <a:cubicBezTo>
                    <a:pt x="16" y="165"/>
                    <a:pt x="17" y="160"/>
                    <a:pt x="21" y="152"/>
                  </a:cubicBezTo>
                  <a:cubicBezTo>
                    <a:pt x="22" y="150"/>
                    <a:pt x="25" y="149"/>
                    <a:pt x="25" y="147"/>
                  </a:cubicBezTo>
                  <a:cubicBezTo>
                    <a:pt x="25" y="143"/>
                    <a:pt x="19" y="123"/>
                    <a:pt x="15" y="119"/>
                  </a:cubicBezTo>
                  <a:cubicBezTo>
                    <a:pt x="12" y="116"/>
                    <a:pt x="8" y="114"/>
                    <a:pt x="8" y="109"/>
                  </a:cubicBezTo>
                  <a:cubicBezTo>
                    <a:pt x="8" y="108"/>
                    <a:pt x="8" y="107"/>
                    <a:pt x="8" y="105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9" y="105"/>
                    <a:pt x="12" y="100"/>
                    <a:pt x="12" y="96"/>
                  </a:cubicBezTo>
                  <a:cubicBezTo>
                    <a:pt x="12" y="91"/>
                    <a:pt x="12" y="82"/>
                    <a:pt x="9" y="77"/>
                  </a:cubicBezTo>
                  <a:cubicBezTo>
                    <a:pt x="6" y="73"/>
                    <a:pt x="0" y="73"/>
                    <a:pt x="0" y="65"/>
                  </a:cubicBezTo>
                  <a:cubicBezTo>
                    <a:pt x="0" y="57"/>
                    <a:pt x="3" y="51"/>
                    <a:pt x="8" y="47"/>
                  </a:cubicBezTo>
                  <a:cubicBezTo>
                    <a:pt x="10" y="44"/>
                    <a:pt x="15" y="45"/>
                    <a:pt x="19" y="43"/>
                  </a:cubicBezTo>
                  <a:cubicBezTo>
                    <a:pt x="29" y="36"/>
                    <a:pt x="36" y="33"/>
                    <a:pt x="45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23"/>
                    <a:pt x="49" y="24"/>
                    <a:pt x="50" y="24"/>
                  </a:cubicBezTo>
                  <a:cubicBezTo>
                    <a:pt x="51" y="24"/>
                    <a:pt x="52" y="22"/>
                    <a:pt x="52" y="20"/>
                  </a:cubicBezTo>
                  <a:cubicBezTo>
                    <a:pt x="52" y="16"/>
                    <a:pt x="52" y="13"/>
                    <a:pt x="52" y="9"/>
                  </a:cubicBezTo>
                  <a:cubicBezTo>
                    <a:pt x="52" y="9"/>
                    <a:pt x="62" y="6"/>
                    <a:pt x="64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84" y="9"/>
                    <a:pt x="89" y="0"/>
                    <a:pt x="96" y="0"/>
                  </a:cubicBezTo>
                  <a:cubicBezTo>
                    <a:pt x="103" y="0"/>
                    <a:pt x="107" y="5"/>
                    <a:pt x="115" y="5"/>
                  </a:cubicBezTo>
                  <a:cubicBezTo>
                    <a:pt x="115" y="16"/>
                    <a:pt x="123" y="20"/>
                    <a:pt x="130" y="22"/>
                  </a:cubicBezTo>
                  <a:cubicBezTo>
                    <a:pt x="121" y="36"/>
                    <a:pt x="100" y="39"/>
                    <a:pt x="100" y="58"/>
                  </a:cubicBezTo>
                  <a:cubicBezTo>
                    <a:pt x="100" y="62"/>
                    <a:pt x="102" y="63"/>
                    <a:pt x="104" y="64"/>
                  </a:cubicBezTo>
                  <a:cubicBezTo>
                    <a:pt x="114" y="74"/>
                    <a:pt x="118" y="86"/>
                    <a:pt x="129" y="93"/>
                  </a:cubicBezTo>
                  <a:cubicBezTo>
                    <a:pt x="140" y="100"/>
                    <a:pt x="147" y="119"/>
                    <a:pt x="147" y="134"/>
                  </a:cubicBezTo>
                  <a:cubicBezTo>
                    <a:pt x="147" y="144"/>
                    <a:pt x="142" y="148"/>
                    <a:pt x="142" y="156"/>
                  </a:cubicBezTo>
                  <a:cubicBezTo>
                    <a:pt x="127" y="160"/>
                    <a:pt x="126" y="164"/>
                    <a:pt x="115" y="170"/>
                  </a:cubicBezTo>
                  <a:cubicBezTo>
                    <a:pt x="109" y="173"/>
                    <a:pt x="110" y="180"/>
                    <a:pt x="105" y="180"/>
                  </a:cubicBezTo>
                  <a:cubicBezTo>
                    <a:pt x="104" y="180"/>
                    <a:pt x="104" y="177"/>
                    <a:pt x="104" y="176"/>
                  </a:cubicBezTo>
                  <a:cubicBezTo>
                    <a:pt x="104" y="179"/>
                    <a:pt x="104" y="180"/>
                    <a:pt x="104" y="181"/>
                  </a:cubicBezTo>
                  <a:cubicBezTo>
                    <a:pt x="104" y="185"/>
                    <a:pt x="95" y="192"/>
                    <a:pt x="93" y="192"/>
                  </a:cubicBezTo>
                  <a:cubicBezTo>
                    <a:pt x="91" y="192"/>
                    <a:pt x="90" y="186"/>
                    <a:pt x="90" y="183"/>
                  </a:cubicBezTo>
                  <a:cubicBezTo>
                    <a:pt x="90" y="179"/>
                    <a:pt x="90" y="178"/>
                    <a:pt x="91" y="177"/>
                  </a:cubicBezTo>
                  <a:cubicBezTo>
                    <a:pt x="90" y="176"/>
                    <a:pt x="89" y="172"/>
                    <a:pt x="88" y="170"/>
                  </a:cubicBezTo>
                  <a:cubicBezTo>
                    <a:pt x="82" y="170"/>
                    <a:pt x="73" y="168"/>
                    <a:pt x="73" y="161"/>
                  </a:cubicBezTo>
                  <a:cubicBezTo>
                    <a:pt x="63" y="161"/>
                    <a:pt x="68" y="155"/>
                    <a:pt x="63" y="149"/>
                  </a:cubicBezTo>
                  <a:cubicBezTo>
                    <a:pt x="56" y="143"/>
                    <a:pt x="50" y="143"/>
                    <a:pt x="43" y="141"/>
                  </a:cubicBezTo>
                  <a:cubicBezTo>
                    <a:pt x="42" y="141"/>
                    <a:pt x="41" y="135"/>
                    <a:pt x="41" y="135"/>
                  </a:cubicBezTo>
                  <a:cubicBezTo>
                    <a:pt x="40" y="130"/>
                    <a:pt x="34" y="129"/>
                    <a:pt x="30" y="129"/>
                  </a:cubicBezTo>
                  <a:cubicBezTo>
                    <a:pt x="26" y="129"/>
                    <a:pt x="27" y="132"/>
                    <a:pt x="27" y="134"/>
                  </a:cubicBezTo>
                  <a:cubicBezTo>
                    <a:pt x="27" y="138"/>
                    <a:pt x="29" y="139"/>
                    <a:pt x="29" y="142"/>
                  </a:cubicBezTo>
                  <a:cubicBezTo>
                    <a:pt x="29" y="156"/>
                    <a:pt x="16" y="159"/>
                    <a:pt x="16" y="171"/>
                  </a:cubicBezTo>
                  <a:cubicBezTo>
                    <a:pt x="16" y="185"/>
                    <a:pt x="31" y="179"/>
                    <a:pt x="31" y="192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2" y="195"/>
                    <a:pt x="32" y="203"/>
                    <a:pt x="35" y="206"/>
                  </a:cubicBezTo>
                  <a:cubicBezTo>
                    <a:pt x="47" y="218"/>
                    <a:pt x="73" y="221"/>
                    <a:pt x="73" y="243"/>
                  </a:cubicBezTo>
                  <a:cubicBezTo>
                    <a:pt x="73" y="247"/>
                    <a:pt x="71" y="247"/>
                    <a:pt x="71" y="251"/>
                  </a:cubicBezTo>
                  <a:cubicBezTo>
                    <a:pt x="71" y="259"/>
                    <a:pt x="78" y="262"/>
                    <a:pt x="80" y="267"/>
                  </a:cubicBezTo>
                  <a:cubicBezTo>
                    <a:pt x="82" y="273"/>
                    <a:pt x="82" y="275"/>
                    <a:pt x="84" y="280"/>
                  </a:cubicBezTo>
                  <a:cubicBezTo>
                    <a:pt x="80" y="280"/>
                    <a:pt x="80" y="280"/>
                    <a:pt x="78" y="280"/>
                  </a:cubicBezTo>
                  <a:cubicBezTo>
                    <a:pt x="77" y="280"/>
                    <a:pt x="76" y="282"/>
                    <a:pt x="75" y="282"/>
                  </a:cubicBezTo>
                  <a:cubicBezTo>
                    <a:pt x="71" y="282"/>
                    <a:pt x="70" y="279"/>
                    <a:pt x="68" y="278"/>
                  </a:cubicBezTo>
                  <a:cubicBezTo>
                    <a:pt x="54" y="274"/>
                    <a:pt x="41" y="261"/>
                    <a:pt x="37" y="246"/>
                  </a:cubicBezTo>
                  <a:cubicBezTo>
                    <a:pt x="33" y="233"/>
                    <a:pt x="32" y="224"/>
                    <a:pt x="27" y="214"/>
                  </a:cubicBezTo>
                  <a:cubicBezTo>
                    <a:pt x="24" y="208"/>
                    <a:pt x="21" y="192"/>
                    <a:pt x="14" y="192"/>
                  </a:cubicBezTo>
                  <a:cubicBezTo>
                    <a:pt x="9" y="192"/>
                    <a:pt x="12" y="194"/>
                    <a:pt x="8" y="192"/>
                  </a:cubicBezTo>
                  <a:cubicBezTo>
                    <a:pt x="7" y="192"/>
                    <a:pt x="8" y="190"/>
                    <a:pt x="8" y="189"/>
                  </a:cubicBezTo>
                  <a:cubicBezTo>
                    <a:pt x="8" y="183"/>
                    <a:pt x="9" y="179"/>
                    <a:pt x="10" y="172"/>
                  </a:cubicBezTo>
                  <a:cubicBezTo>
                    <a:pt x="11" y="172"/>
                    <a:pt x="11" y="172"/>
                    <a:pt x="11" y="172"/>
                  </a:cubicBezTo>
                  <a:lnTo>
                    <a:pt x="12" y="17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Freeform 133"/>
            <p:cNvSpPr>
              <a:spLocks/>
            </p:cNvSpPr>
            <p:nvPr/>
          </p:nvSpPr>
          <p:spPr bwMode="auto">
            <a:xfrm>
              <a:off x="6142038" y="2898775"/>
              <a:ext cx="26988" cy="25400"/>
            </a:xfrm>
            <a:custGeom>
              <a:avLst/>
              <a:gdLst/>
              <a:ahLst/>
              <a:cxnLst>
                <a:cxn ang="0">
                  <a:pos x="12" y="17"/>
                </a:cxn>
                <a:cxn ang="0">
                  <a:pos x="9" y="11"/>
                </a:cxn>
                <a:cxn ang="0">
                  <a:pos x="0" y="6"/>
                </a:cxn>
                <a:cxn ang="0">
                  <a:pos x="9" y="0"/>
                </a:cxn>
                <a:cxn ang="0">
                  <a:pos x="20" y="15"/>
                </a:cxn>
                <a:cxn ang="0">
                  <a:pos x="21" y="19"/>
                </a:cxn>
                <a:cxn ang="0">
                  <a:pos x="17" y="19"/>
                </a:cxn>
                <a:cxn ang="0">
                  <a:pos x="12" y="17"/>
                </a:cxn>
              </a:cxnLst>
              <a:rect l="0" t="0" r="r" b="b"/>
              <a:pathLst>
                <a:path w="21" h="19">
                  <a:moveTo>
                    <a:pt x="12" y="17"/>
                  </a:moveTo>
                  <a:cubicBezTo>
                    <a:pt x="11" y="17"/>
                    <a:pt x="9" y="12"/>
                    <a:pt x="9" y="11"/>
                  </a:cubicBezTo>
                  <a:cubicBezTo>
                    <a:pt x="7" y="7"/>
                    <a:pt x="0" y="9"/>
                    <a:pt x="0" y="6"/>
                  </a:cubicBezTo>
                  <a:cubicBezTo>
                    <a:pt x="0" y="3"/>
                    <a:pt x="6" y="0"/>
                    <a:pt x="9" y="0"/>
                  </a:cubicBezTo>
                  <a:cubicBezTo>
                    <a:pt x="11" y="7"/>
                    <a:pt x="14" y="15"/>
                    <a:pt x="20" y="15"/>
                  </a:cubicBezTo>
                  <a:cubicBezTo>
                    <a:pt x="20" y="16"/>
                    <a:pt x="20" y="18"/>
                    <a:pt x="21" y="19"/>
                  </a:cubicBezTo>
                  <a:cubicBezTo>
                    <a:pt x="20" y="19"/>
                    <a:pt x="18" y="19"/>
                    <a:pt x="17" y="19"/>
                  </a:cubicBezTo>
                  <a:cubicBezTo>
                    <a:pt x="15" y="19"/>
                    <a:pt x="14" y="17"/>
                    <a:pt x="12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Freeform 134"/>
            <p:cNvSpPr>
              <a:spLocks/>
            </p:cNvSpPr>
            <p:nvPr/>
          </p:nvSpPr>
          <p:spPr bwMode="auto">
            <a:xfrm>
              <a:off x="6183313" y="2917825"/>
              <a:ext cx="11113" cy="1111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5" y="0"/>
                </a:cxn>
                <a:cxn ang="0">
                  <a:pos x="9" y="3"/>
                </a:cxn>
                <a:cxn ang="0">
                  <a:pos x="4" y="8"/>
                </a:cxn>
                <a:cxn ang="0">
                  <a:pos x="1" y="3"/>
                </a:cxn>
                <a:cxn ang="0">
                  <a:pos x="1" y="0"/>
                </a:cxn>
              </a:cxnLst>
              <a:rect l="0" t="0" r="r" b="b"/>
              <a:pathLst>
                <a:path w="9" h="8">
                  <a:moveTo>
                    <a:pt x="1" y="0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6" y="0"/>
                    <a:pt x="8" y="2"/>
                    <a:pt x="9" y="3"/>
                  </a:cubicBezTo>
                  <a:cubicBezTo>
                    <a:pt x="9" y="5"/>
                    <a:pt x="7" y="8"/>
                    <a:pt x="4" y="8"/>
                  </a:cubicBezTo>
                  <a:cubicBezTo>
                    <a:pt x="1" y="8"/>
                    <a:pt x="1" y="5"/>
                    <a:pt x="1" y="3"/>
                  </a:cubicBezTo>
                  <a:cubicBezTo>
                    <a:pt x="1" y="2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Freeform 135"/>
            <p:cNvSpPr>
              <a:spLocks/>
            </p:cNvSpPr>
            <p:nvPr/>
          </p:nvSpPr>
          <p:spPr bwMode="auto">
            <a:xfrm>
              <a:off x="6035675" y="2892425"/>
              <a:ext cx="9525" cy="1587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8" y="1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1" y="0"/>
                </a:cxn>
              </a:cxnLst>
              <a:rect l="0" t="0" r="r" b="b"/>
              <a:pathLst>
                <a:path w="8" h="12">
                  <a:moveTo>
                    <a:pt x="1" y="0"/>
                  </a:moveTo>
                  <a:cubicBezTo>
                    <a:pt x="5" y="4"/>
                    <a:pt x="8" y="7"/>
                    <a:pt x="8" y="12"/>
                  </a:cubicBezTo>
                  <a:cubicBezTo>
                    <a:pt x="5" y="12"/>
                    <a:pt x="0" y="5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2"/>
                    <a:pt x="3" y="2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Freeform 136"/>
            <p:cNvSpPr>
              <a:spLocks/>
            </p:cNvSpPr>
            <p:nvPr/>
          </p:nvSpPr>
          <p:spPr bwMode="auto">
            <a:xfrm>
              <a:off x="6013450" y="2855913"/>
              <a:ext cx="15875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1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2" y="0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cubicBezTo>
                    <a:pt x="5" y="2"/>
                    <a:pt x="12" y="11"/>
                    <a:pt x="8" y="11"/>
                  </a:cubicBezTo>
                  <a:cubicBezTo>
                    <a:pt x="6" y="11"/>
                    <a:pt x="1" y="4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Freeform 137"/>
            <p:cNvSpPr>
              <a:spLocks/>
            </p:cNvSpPr>
            <p:nvPr/>
          </p:nvSpPr>
          <p:spPr bwMode="auto">
            <a:xfrm>
              <a:off x="6548438" y="2284413"/>
              <a:ext cx="41275" cy="49213"/>
            </a:xfrm>
            <a:custGeom>
              <a:avLst/>
              <a:gdLst/>
              <a:ahLst/>
              <a:cxnLst>
                <a:cxn ang="0">
                  <a:pos x="12" y="22"/>
                </a:cxn>
                <a:cxn ang="0">
                  <a:pos x="14" y="16"/>
                </a:cxn>
                <a:cxn ang="0">
                  <a:pos x="10" y="10"/>
                </a:cxn>
                <a:cxn ang="0">
                  <a:pos x="10" y="14"/>
                </a:cxn>
                <a:cxn ang="0">
                  <a:pos x="5" y="16"/>
                </a:cxn>
                <a:cxn ang="0">
                  <a:pos x="0" y="11"/>
                </a:cxn>
                <a:cxn ang="0">
                  <a:pos x="14" y="0"/>
                </a:cxn>
                <a:cxn ang="0">
                  <a:pos x="26" y="3"/>
                </a:cxn>
                <a:cxn ang="0">
                  <a:pos x="26" y="8"/>
                </a:cxn>
                <a:cxn ang="0">
                  <a:pos x="30" y="11"/>
                </a:cxn>
                <a:cxn ang="0">
                  <a:pos x="30" y="16"/>
                </a:cxn>
                <a:cxn ang="0">
                  <a:pos x="26" y="16"/>
                </a:cxn>
                <a:cxn ang="0">
                  <a:pos x="15" y="37"/>
                </a:cxn>
                <a:cxn ang="0">
                  <a:pos x="14" y="33"/>
                </a:cxn>
                <a:cxn ang="0">
                  <a:pos x="14" y="36"/>
                </a:cxn>
                <a:cxn ang="0">
                  <a:pos x="7" y="29"/>
                </a:cxn>
                <a:cxn ang="0">
                  <a:pos x="12" y="22"/>
                </a:cxn>
              </a:cxnLst>
              <a:rect l="0" t="0" r="r" b="b"/>
              <a:pathLst>
                <a:path w="30" h="37">
                  <a:moveTo>
                    <a:pt x="12" y="22"/>
                  </a:moveTo>
                  <a:cubicBezTo>
                    <a:pt x="14" y="16"/>
                    <a:pt x="14" y="16"/>
                    <a:pt x="14" y="16"/>
                  </a:cubicBezTo>
                  <a:cubicBezTo>
                    <a:pt x="11" y="15"/>
                    <a:pt x="11" y="12"/>
                    <a:pt x="10" y="10"/>
                  </a:cubicBezTo>
                  <a:cubicBezTo>
                    <a:pt x="10" y="11"/>
                    <a:pt x="9" y="13"/>
                    <a:pt x="10" y="14"/>
                  </a:cubicBezTo>
                  <a:cubicBezTo>
                    <a:pt x="8" y="14"/>
                    <a:pt x="6" y="16"/>
                    <a:pt x="5" y="16"/>
                  </a:cubicBezTo>
                  <a:cubicBezTo>
                    <a:pt x="3" y="16"/>
                    <a:pt x="0" y="13"/>
                    <a:pt x="0" y="11"/>
                  </a:cubicBezTo>
                  <a:cubicBezTo>
                    <a:pt x="0" y="8"/>
                    <a:pt x="13" y="0"/>
                    <a:pt x="14" y="0"/>
                  </a:cubicBezTo>
                  <a:cubicBezTo>
                    <a:pt x="18" y="0"/>
                    <a:pt x="20" y="3"/>
                    <a:pt x="26" y="3"/>
                  </a:cubicBezTo>
                  <a:cubicBezTo>
                    <a:pt x="26" y="5"/>
                    <a:pt x="25" y="8"/>
                    <a:pt x="26" y="8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3"/>
                    <a:pt x="29" y="14"/>
                    <a:pt x="30" y="16"/>
                  </a:cubicBezTo>
                  <a:cubicBezTo>
                    <a:pt x="29" y="16"/>
                    <a:pt x="27" y="16"/>
                    <a:pt x="26" y="16"/>
                  </a:cubicBezTo>
                  <a:cubicBezTo>
                    <a:pt x="25" y="24"/>
                    <a:pt x="21" y="37"/>
                    <a:pt x="15" y="37"/>
                  </a:cubicBezTo>
                  <a:cubicBezTo>
                    <a:pt x="14" y="37"/>
                    <a:pt x="14" y="35"/>
                    <a:pt x="14" y="33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0" y="36"/>
                    <a:pt x="7" y="31"/>
                    <a:pt x="7" y="29"/>
                  </a:cubicBezTo>
                  <a:cubicBezTo>
                    <a:pt x="7" y="28"/>
                    <a:pt x="12" y="22"/>
                    <a:pt x="12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Freeform 138"/>
            <p:cNvSpPr>
              <a:spLocks/>
            </p:cNvSpPr>
            <p:nvPr/>
          </p:nvSpPr>
          <p:spPr bwMode="auto">
            <a:xfrm>
              <a:off x="6596063" y="2271713"/>
              <a:ext cx="42863" cy="30163"/>
            </a:xfrm>
            <a:custGeom>
              <a:avLst/>
              <a:gdLst/>
              <a:ahLst/>
              <a:cxnLst>
                <a:cxn ang="0">
                  <a:pos x="23" y="15"/>
                </a:cxn>
                <a:cxn ang="0">
                  <a:pos x="17" y="12"/>
                </a:cxn>
                <a:cxn ang="0">
                  <a:pos x="6" y="23"/>
                </a:cxn>
                <a:cxn ang="0">
                  <a:pos x="3" y="17"/>
                </a:cxn>
                <a:cxn ang="0">
                  <a:pos x="0" y="12"/>
                </a:cxn>
                <a:cxn ang="0">
                  <a:pos x="8" y="5"/>
                </a:cxn>
                <a:cxn ang="0">
                  <a:pos x="23" y="0"/>
                </a:cxn>
                <a:cxn ang="0">
                  <a:pos x="23" y="15"/>
                </a:cxn>
              </a:cxnLst>
              <a:rect l="0" t="0" r="r" b="b"/>
              <a:pathLst>
                <a:path w="33" h="23">
                  <a:moveTo>
                    <a:pt x="23" y="15"/>
                  </a:moveTo>
                  <a:cubicBezTo>
                    <a:pt x="20" y="15"/>
                    <a:pt x="18" y="13"/>
                    <a:pt x="17" y="12"/>
                  </a:cubicBezTo>
                  <a:cubicBezTo>
                    <a:pt x="13" y="16"/>
                    <a:pt x="12" y="23"/>
                    <a:pt x="6" y="23"/>
                  </a:cubicBezTo>
                  <a:cubicBezTo>
                    <a:pt x="4" y="23"/>
                    <a:pt x="3" y="19"/>
                    <a:pt x="3" y="17"/>
                  </a:cubicBezTo>
                  <a:cubicBezTo>
                    <a:pt x="1" y="15"/>
                    <a:pt x="0" y="14"/>
                    <a:pt x="0" y="12"/>
                  </a:cubicBezTo>
                  <a:cubicBezTo>
                    <a:pt x="0" y="12"/>
                    <a:pt x="8" y="6"/>
                    <a:pt x="8" y="5"/>
                  </a:cubicBezTo>
                  <a:cubicBezTo>
                    <a:pt x="16" y="7"/>
                    <a:pt x="17" y="0"/>
                    <a:pt x="23" y="0"/>
                  </a:cubicBezTo>
                  <a:cubicBezTo>
                    <a:pt x="33" y="0"/>
                    <a:pt x="28" y="15"/>
                    <a:pt x="23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Freeform 139"/>
            <p:cNvSpPr>
              <a:spLocks/>
            </p:cNvSpPr>
            <p:nvPr/>
          </p:nvSpPr>
          <p:spPr bwMode="auto">
            <a:xfrm>
              <a:off x="6572250" y="2136775"/>
              <a:ext cx="185738" cy="153988"/>
            </a:xfrm>
            <a:custGeom>
              <a:avLst/>
              <a:gdLst/>
              <a:ahLst/>
              <a:cxnLst>
                <a:cxn ang="0">
                  <a:pos x="55" y="110"/>
                </a:cxn>
                <a:cxn ang="0">
                  <a:pos x="55" y="107"/>
                </a:cxn>
                <a:cxn ang="0">
                  <a:pos x="56" y="99"/>
                </a:cxn>
                <a:cxn ang="0">
                  <a:pos x="43" y="95"/>
                </a:cxn>
                <a:cxn ang="0">
                  <a:pos x="39" y="99"/>
                </a:cxn>
                <a:cxn ang="0">
                  <a:pos x="29" y="100"/>
                </a:cxn>
                <a:cxn ang="0">
                  <a:pos x="6" y="106"/>
                </a:cxn>
                <a:cxn ang="0">
                  <a:pos x="0" y="104"/>
                </a:cxn>
                <a:cxn ang="0">
                  <a:pos x="5" y="101"/>
                </a:cxn>
                <a:cxn ang="0">
                  <a:pos x="30" y="84"/>
                </a:cxn>
                <a:cxn ang="0">
                  <a:pos x="57" y="84"/>
                </a:cxn>
                <a:cxn ang="0">
                  <a:pos x="72" y="70"/>
                </a:cxn>
                <a:cxn ang="0">
                  <a:pos x="79" y="59"/>
                </a:cxn>
                <a:cxn ang="0">
                  <a:pos x="77" y="64"/>
                </a:cxn>
                <a:cxn ang="0">
                  <a:pos x="79" y="66"/>
                </a:cxn>
                <a:cxn ang="0">
                  <a:pos x="92" y="60"/>
                </a:cxn>
                <a:cxn ang="0">
                  <a:pos x="116" y="25"/>
                </a:cxn>
                <a:cxn ang="0">
                  <a:pos x="114" y="19"/>
                </a:cxn>
                <a:cxn ang="0">
                  <a:pos x="125" y="3"/>
                </a:cxn>
                <a:cxn ang="0">
                  <a:pos x="130" y="4"/>
                </a:cxn>
                <a:cxn ang="0">
                  <a:pos x="129" y="4"/>
                </a:cxn>
                <a:cxn ang="0">
                  <a:pos x="128" y="0"/>
                </a:cxn>
                <a:cxn ang="0">
                  <a:pos x="133" y="2"/>
                </a:cxn>
                <a:cxn ang="0">
                  <a:pos x="134" y="11"/>
                </a:cxn>
                <a:cxn ang="0">
                  <a:pos x="140" y="26"/>
                </a:cxn>
                <a:cxn ang="0">
                  <a:pos x="134" y="40"/>
                </a:cxn>
                <a:cxn ang="0">
                  <a:pos x="134" y="43"/>
                </a:cxn>
                <a:cxn ang="0">
                  <a:pos x="130" y="44"/>
                </a:cxn>
                <a:cxn ang="0">
                  <a:pos x="127" y="63"/>
                </a:cxn>
                <a:cxn ang="0">
                  <a:pos x="122" y="76"/>
                </a:cxn>
                <a:cxn ang="0">
                  <a:pos x="125" y="84"/>
                </a:cxn>
                <a:cxn ang="0">
                  <a:pos x="114" y="93"/>
                </a:cxn>
                <a:cxn ang="0">
                  <a:pos x="114" y="86"/>
                </a:cxn>
                <a:cxn ang="0">
                  <a:pos x="102" y="96"/>
                </a:cxn>
                <a:cxn ang="0">
                  <a:pos x="100" y="94"/>
                </a:cxn>
                <a:cxn ang="0">
                  <a:pos x="96" y="94"/>
                </a:cxn>
                <a:cxn ang="0">
                  <a:pos x="87" y="100"/>
                </a:cxn>
                <a:cxn ang="0">
                  <a:pos x="74" y="92"/>
                </a:cxn>
                <a:cxn ang="0">
                  <a:pos x="72" y="96"/>
                </a:cxn>
                <a:cxn ang="0">
                  <a:pos x="76" y="103"/>
                </a:cxn>
                <a:cxn ang="0">
                  <a:pos x="72" y="103"/>
                </a:cxn>
                <a:cxn ang="0">
                  <a:pos x="61" y="115"/>
                </a:cxn>
                <a:cxn ang="0">
                  <a:pos x="55" y="110"/>
                </a:cxn>
              </a:cxnLst>
              <a:rect l="0" t="0" r="r" b="b"/>
              <a:pathLst>
                <a:path w="140" h="115">
                  <a:moveTo>
                    <a:pt x="55" y="110"/>
                  </a:moveTo>
                  <a:cubicBezTo>
                    <a:pt x="53" y="110"/>
                    <a:pt x="55" y="108"/>
                    <a:pt x="55" y="107"/>
                  </a:cubicBezTo>
                  <a:cubicBezTo>
                    <a:pt x="55" y="104"/>
                    <a:pt x="56" y="101"/>
                    <a:pt x="56" y="99"/>
                  </a:cubicBezTo>
                  <a:cubicBezTo>
                    <a:pt x="51" y="98"/>
                    <a:pt x="48" y="95"/>
                    <a:pt x="43" y="95"/>
                  </a:cubicBezTo>
                  <a:cubicBezTo>
                    <a:pt x="40" y="95"/>
                    <a:pt x="40" y="98"/>
                    <a:pt x="39" y="99"/>
                  </a:cubicBezTo>
                  <a:cubicBezTo>
                    <a:pt x="35" y="100"/>
                    <a:pt x="32" y="98"/>
                    <a:pt x="29" y="100"/>
                  </a:cubicBezTo>
                  <a:cubicBezTo>
                    <a:pt x="23" y="103"/>
                    <a:pt x="15" y="106"/>
                    <a:pt x="6" y="106"/>
                  </a:cubicBezTo>
                  <a:cubicBezTo>
                    <a:pt x="3" y="106"/>
                    <a:pt x="0" y="106"/>
                    <a:pt x="0" y="104"/>
                  </a:cubicBezTo>
                  <a:cubicBezTo>
                    <a:pt x="0" y="103"/>
                    <a:pt x="4" y="102"/>
                    <a:pt x="5" y="101"/>
                  </a:cubicBezTo>
                  <a:cubicBezTo>
                    <a:pt x="15" y="95"/>
                    <a:pt x="19" y="84"/>
                    <a:pt x="30" y="84"/>
                  </a:cubicBezTo>
                  <a:cubicBezTo>
                    <a:pt x="43" y="84"/>
                    <a:pt x="47" y="84"/>
                    <a:pt x="57" y="84"/>
                  </a:cubicBezTo>
                  <a:cubicBezTo>
                    <a:pt x="65" y="84"/>
                    <a:pt x="68" y="70"/>
                    <a:pt x="72" y="70"/>
                  </a:cubicBezTo>
                  <a:cubicBezTo>
                    <a:pt x="72" y="70"/>
                    <a:pt x="78" y="60"/>
                    <a:pt x="79" y="59"/>
                  </a:cubicBezTo>
                  <a:cubicBezTo>
                    <a:pt x="78" y="61"/>
                    <a:pt x="77" y="62"/>
                    <a:pt x="77" y="64"/>
                  </a:cubicBezTo>
                  <a:cubicBezTo>
                    <a:pt x="77" y="65"/>
                    <a:pt x="78" y="66"/>
                    <a:pt x="79" y="66"/>
                  </a:cubicBezTo>
                  <a:cubicBezTo>
                    <a:pt x="86" y="66"/>
                    <a:pt x="87" y="62"/>
                    <a:pt x="92" y="60"/>
                  </a:cubicBezTo>
                  <a:cubicBezTo>
                    <a:pt x="101" y="57"/>
                    <a:pt x="116" y="39"/>
                    <a:pt x="116" y="25"/>
                  </a:cubicBezTo>
                  <a:cubicBezTo>
                    <a:pt x="116" y="22"/>
                    <a:pt x="114" y="22"/>
                    <a:pt x="114" y="19"/>
                  </a:cubicBezTo>
                  <a:cubicBezTo>
                    <a:pt x="114" y="14"/>
                    <a:pt x="119" y="3"/>
                    <a:pt x="125" y="3"/>
                  </a:cubicBezTo>
                  <a:cubicBezTo>
                    <a:pt x="125" y="3"/>
                    <a:pt x="125" y="9"/>
                    <a:pt x="130" y="4"/>
                  </a:cubicBezTo>
                  <a:cubicBezTo>
                    <a:pt x="130" y="4"/>
                    <a:pt x="129" y="4"/>
                    <a:pt x="129" y="4"/>
                  </a:cubicBezTo>
                  <a:cubicBezTo>
                    <a:pt x="128" y="4"/>
                    <a:pt x="127" y="0"/>
                    <a:pt x="128" y="0"/>
                  </a:cubicBezTo>
                  <a:cubicBezTo>
                    <a:pt x="131" y="0"/>
                    <a:pt x="133" y="1"/>
                    <a:pt x="133" y="2"/>
                  </a:cubicBezTo>
                  <a:cubicBezTo>
                    <a:pt x="135" y="5"/>
                    <a:pt x="134" y="8"/>
                    <a:pt x="134" y="11"/>
                  </a:cubicBezTo>
                  <a:cubicBezTo>
                    <a:pt x="134" y="17"/>
                    <a:pt x="140" y="20"/>
                    <a:pt x="140" y="26"/>
                  </a:cubicBezTo>
                  <a:cubicBezTo>
                    <a:pt x="140" y="33"/>
                    <a:pt x="134" y="34"/>
                    <a:pt x="134" y="40"/>
                  </a:cubicBezTo>
                  <a:cubicBezTo>
                    <a:pt x="134" y="41"/>
                    <a:pt x="134" y="42"/>
                    <a:pt x="134" y="43"/>
                  </a:cubicBezTo>
                  <a:cubicBezTo>
                    <a:pt x="133" y="44"/>
                    <a:pt x="132" y="43"/>
                    <a:pt x="130" y="44"/>
                  </a:cubicBezTo>
                  <a:cubicBezTo>
                    <a:pt x="126" y="45"/>
                    <a:pt x="127" y="59"/>
                    <a:pt x="127" y="63"/>
                  </a:cubicBezTo>
                  <a:cubicBezTo>
                    <a:pt x="127" y="67"/>
                    <a:pt x="122" y="70"/>
                    <a:pt x="122" y="76"/>
                  </a:cubicBezTo>
                  <a:cubicBezTo>
                    <a:pt x="122" y="80"/>
                    <a:pt x="124" y="81"/>
                    <a:pt x="125" y="84"/>
                  </a:cubicBezTo>
                  <a:cubicBezTo>
                    <a:pt x="119" y="87"/>
                    <a:pt x="119" y="91"/>
                    <a:pt x="114" y="93"/>
                  </a:cubicBezTo>
                  <a:cubicBezTo>
                    <a:pt x="112" y="89"/>
                    <a:pt x="114" y="89"/>
                    <a:pt x="114" y="86"/>
                  </a:cubicBezTo>
                  <a:cubicBezTo>
                    <a:pt x="108" y="90"/>
                    <a:pt x="104" y="90"/>
                    <a:pt x="102" y="96"/>
                  </a:cubicBezTo>
                  <a:cubicBezTo>
                    <a:pt x="102" y="96"/>
                    <a:pt x="100" y="95"/>
                    <a:pt x="100" y="94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93" y="97"/>
                    <a:pt x="91" y="100"/>
                    <a:pt x="87" y="100"/>
                  </a:cubicBezTo>
                  <a:cubicBezTo>
                    <a:pt x="78" y="100"/>
                    <a:pt x="78" y="92"/>
                    <a:pt x="74" y="92"/>
                  </a:cubicBezTo>
                  <a:cubicBezTo>
                    <a:pt x="73" y="92"/>
                    <a:pt x="72" y="94"/>
                    <a:pt x="72" y="96"/>
                  </a:cubicBezTo>
                  <a:cubicBezTo>
                    <a:pt x="72" y="97"/>
                    <a:pt x="76" y="103"/>
                    <a:pt x="76" y="103"/>
                  </a:cubicBezTo>
                  <a:cubicBezTo>
                    <a:pt x="75" y="103"/>
                    <a:pt x="73" y="103"/>
                    <a:pt x="72" y="103"/>
                  </a:cubicBezTo>
                  <a:cubicBezTo>
                    <a:pt x="68" y="103"/>
                    <a:pt x="63" y="110"/>
                    <a:pt x="61" y="115"/>
                  </a:cubicBezTo>
                  <a:cubicBezTo>
                    <a:pt x="57" y="114"/>
                    <a:pt x="58" y="110"/>
                    <a:pt x="55" y="1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140"/>
            <p:cNvSpPr>
              <a:spLocks/>
            </p:cNvSpPr>
            <p:nvPr/>
          </p:nvSpPr>
          <p:spPr bwMode="auto">
            <a:xfrm>
              <a:off x="6721475" y="2054225"/>
              <a:ext cx="96838" cy="80963"/>
            </a:xfrm>
            <a:custGeom>
              <a:avLst/>
              <a:gdLst/>
              <a:ahLst/>
              <a:cxnLst>
                <a:cxn ang="0">
                  <a:pos x="11" y="33"/>
                </a:cxn>
                <a:cxn ang="0">
                  <a:pos x="15" y="33"/>
                </a:cxn>
                <a:cxn ang="0">
                  <a:pos x="26" y="10"/>
                </a:cxn>
                <a:cxn ang="0">
                  <a:pos x="23" y="6"/>
                </a:cxn>
                <a:cxn ang="0">
                  <a:pos x="26" y="0"/>
                </a:cxn>
                <a:cxn ang="0">
                  <a:pos x="60" y="22"/>
                </a:cxn>
                <a:cxn ang="0">
                  <a:pos x="70" y="21"/>
                </a:cxn>
                <a:cxn ang="0">
                  <a:pos x="67" y="26"/>
                </a:cxn>
                <a:cxn ang="0">
                  <a:pos x="72" y="32"/>
                </a:cxn>
                <a:cxn ang="0">
                  <a:pos x="59" y="36"/>
                </a:cxn>
                <a:cxn ang="0">
                  <a:pos x="43" y="51"/>
                </a:cxn>
                <a:cxn ang="0">
                  <a:pos x="24" y="41"/>
                </a:cxn>
                <a:cxn ang="0">
                  <a:pos x="21" y="45"/>
                </a:cxn>
                <a:cxn ang="0">
                  <a:pos x="8" y="48"/>
                </a:cxn>
                <a:cxn ang="0">
                  <a:pos x="16" y="54"/>
                </a:cxn>
                <a:cxn ang="0">
                  <a:pos x="5" y="61"/>
                </a:cxn>
                <a:cxn ang="0">
                  <a:pos x="3" y="61"/>
                </a:cxn>
                <a:cxn ang="0">
                  <a:pos x="3" y="51"/>
                </a:cxn>
                <a:cxn ang="0">
                  <a:pos x="0" y="46"/>
                </a:cxn>
                <a:cxn ang="0">
                  <a:pos x="8" y="35"/>
                </a:cxn>
                <a:cxn ang="0">
                  <a:pos x="8" y="32"/>
                </a:cxn>
                <a:cxn ang="0">
                  <a:pos x="12" y="34"/>
                </a:cxn>
                <a:cxn ang="0">
                  <a:pos x="11" y="33"/>
                </a:cxn>
              </a:cxnLst>
              <a:rect l="0" t="0" r="r" b="b"/>
              <a:pathLst>
                <a:path w="72" h="61">
                  <a:moveTo>
                    <a:pt x="11" y="33"/>
                  </a:moveTo>
                  <a:cubicBezTo>
                    <a:pt x="12" y="33"/>
                    <a:pt x="14" y="33"/>
                    <a:pt x="15" y="33"/>
                  </a:cubicBezTo>
                  <a:cubicBezTo>
                    <a:pt x="23" y="33"/>
                    <a:pt x="26" y="16"/>
                    <a:pt x="26" y="10"/>
                  </a:cubicBezTo>
                  <a:cubicBezTo>
                    <a:pt x="26" y="8"/>
                    <a:pt x="23" y="7"/>
                    <a:pt x="23" y="6"/>
                  </a:cubicBezTo>
                  <a:cubicBezTo>
                    <a:pt x="23" y="2"/>
                    <a:pt x="25" y="1"/>
                    <a:pt x="26" y="0"/>
                  </a:cubicBezTo>
                  <a:cubicBezTo>
                    <a:pt x="38" y="8"/>
                    <a:pt x="43" y="22"/>
                    <a:pt x="60" y="22"/>
                  </a:cubicBezTo>
                  <a:cubicBezTo>
                    <a:pt x="64" y="22"/>
                    <a:pt x="67" y="19"/>
                    <a:pt x="70" y="21"/>
                  </a:cubicBezTo>
                  <a:cubicBezTo>
                    <a:pt x="69" y="23"/>
                    <a:pt x="67" y="24"/>
                    <a:pt x="67" y="26"/>
                  </a:cubicBezTo>
                  <a:cubicBezTo>
                    <a:pt x="67" y="29"/>
                    <a:pt x="71" y="32"/>
                    <a:pt x="72" y="32"/>
                  </a:cubicBezTo>
                  <a:cubicBezTo>
                    <a:pt x="68" y="35"/>
                    <a:pt x="65" y="36"/>
                    <a:pt x="59" y="36"/>
                  </a:cubicBezTo>
                  <a:cubicBezTo>
                    <a:pt x="49" y="36"/>
                    <a:pt x="46" y="46"/>
                    <a:pt x="43" y="51"/>
                  </a:cubicBezTo>
                  <a:cubicBezTo>
                    <a:pt x="36" y="47"/>
                    <a:pt x="31" y="46"/>
                    <a:pt x="24" y="41"/>
                  </a:cubicBezTo>
                  <a:cubicBezTo>
                    <a:pt x="23" y="42"/>
                    <a:pt x="21" y="43"/>
                    <a:pt x="21" y="45"/>
                  </a:cubicBezTo>
                  <a:cubicBezTo>
                    <a:pt x="15" y="45"/>
                    <a:pt x="8" y="40"/>
                    <a:pt x="8" y="48"/>
                  </a:cubicBezTo>
                  <a:cubicBezTo>
                    <a:pt x="8" y="52"/>
                    <a:pt x="14" y="52"/>
                    <a:pt x="16" y="54"/>
                  </a:cubicBezTo>
                  <a:cubicBezTo>
                    <a:pt x="12" y="59"/>
                    <a:pt x="9" y="57"/>
                    <a:pt x="5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58"/>
                    <a:pt x="3" y="51"/>
                    <a:pt x="3" y="51"/>
                  </a:cubicBezTo>
                  <a:cubicBezTo>
                    <a:pt x="3" y="49"/>
                    <a:pt x="0" y="48"/>
                    <a:pt x="0" y="46"/>
                  </a:cubicBezTo>
                  <a:cubicBezTo>
                    <a:pt x="0" y="41"/>
                    <a:pt x="8" y="38"/>
                    <a:pt x="8" y="35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32"/>
                    <a:pt x="10" y="33"/>
                    <a:pt x="12" y="34"/>
                  </a:cubicBezTo>
                  <a:lnTo>
                    <a:pt x="11" y="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Freeform 141"/>
            <p:cNvSpPr>
              <a:spLocks/>
            </p:cNvSpPr>
            <p:nvPr/>
          </p:nvSpPr>
          <p:spPr bwMode="auto">
            <a:xfrm>
              <a:off x="6816725" y="2073275"/>
              <a:ext cx="15875" cy="1428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2"/>
                </a:cxn>
                <a:cxn ang="0">
                  <a:pos x="1" y="11"/>
                </a:cxn>
                <a:cxn ang="0">
                  <a:pos x="1" y="7"/>
                </a:cxn>
                <a:cxn ang="0">
                  <a:pos x="11" y="0"/>
                </a:cxn>
                <a:cxn ang="0">
                  <a:pos x="10" y="0"/>
                </a:cxn>
              </a:cxnLst>
              <a:rect l="0" t="0" r="r" b="b"/>
              <a:pathLst>
                <a:path w="12" h="11">
                  <a:moveTo>
                    <a:pt x="10" y="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0" y="4"/>
                    <a:pt x="5" y="11"/>
                    <a:pt x="1" y="11"/>
                  </a:cubicBezTo>
                  <a:cubicBezTo>
                    <a:pt x="0" y="11"/>
                    <a:pt x="0" y="8"/>
                    <a:pt x="1" y="7"/>
                  </a:cubicBezTo>
                  <a:cubicBezTo>
                    <a:pt x="3" y="4"/>
                    <a:pt x="8" y="0"/>
                    <a:pt x="11" y="0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142"/>
            <p:cNvSpPr>
              <a:spLocks/>
            </p:cNvSpPr>
            <p:nvPr/>
          </p:nvSpPr>
          <p:spPr bwMode="auto">
            <a:xfrm>
              <a:off x="6848475" y="2052638"/>
              <a:ext cx="22225" cy="15875"/>
            </a:xfrm>
            <a:custGeom>
              <a:avLst/>
              <a:gdLst/>
              <a:ahLst/>
              <a:cxnLst>
                <a:cxn ang="0">
                  <a:pos x="17" y="3"/>
                </a:cxn>
                <a:cxn ang="0">
                  <a:pos x="1" y="12"/>
                </a:cxn>
                <a:cxn ang="0">
                  <a:pos x="1" y="10"/>
                </a:cxn>
                <a:cxn ang="0">
                  <a:pos x="10" y="0"/>
                </a:cxn>
                <a:cxn ang="0">
                  <a:pos x="17" y="0"/>
                </a:cxn>
                <a:cxn ang="0">
                  <a:pos x="17" y="3"/>
                </a:cxn>
              </a:cxnLst>
              <a:rect l="0" t="0" r="r" b="b"/>
              <a:pathLst>
                <a:path w="17" h="12">
                  <a:moveTo>
                    <a:pt x="17" y="3"/>
                  </a:moveTo>
                  <a:cubicBezTo>
                    <a:pt x="7" y="3"/>
                    <a:pt x="7" y="12"/>
                    <a:pt x="1" y="12"/>
                  </a:cubicBezTo>
                  <a:cubicBezTo>
                    <a:pt x="0" y="12"/>
                    <a:pt x="1" y="10"/>
                    <a:pt x="1" y="10"/>
                  </a:cubicBezTo>
                  <a:cubicBezTo>
                    <a:pt x="1" y="10"/>
                    <a:pt x="5" y="0"/>
                    <a:pt x="10" y="0"/>
                  </a:cubicBezTo>
                  <a:cubicBezTo>
                    <a:pt x="13" y="0"/>
                    <a:pt x="15" y="0"/>
                    <a:pt x="17" y="0"/>
                  </a:cubicBezTo>
                  <a:lnTo>
                    <a:pt x="17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Freeform 143"/>
            <p:cNvSpPr>
              <a:spLocks/>
            </p:cNvSpPr>
            <p:nvPr/>
          </p:nvSpPr>
          <p:spPr bwMode="auto">
            <a:xfrm>
              <a:off x="6888163" y="2035175"/>
              <a:ext cx="12700" cy="11113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2" y="3"/>
                </a:cxn>
                <a:cxn ang="0">
                  <a:pos x="9" y="0"/>
                </a:cxn>
                <a:cxn ang="0">
                  <a:pos x="1" y="9"/>
                </a:cxn>
                <a:cxn ang="0">
                  <a:pos x="1" y="6"/>
                </a:cxn>
              </a:cxnLst>
              <a:rect l="0" t="0" r="r" b="b"/>
              <a:pathLst>
                <a:path w="9" h="9">
                  <a:moveTo>
                    <a:pt x="1" y="6"/>
                  </a:moveTo>
                  <a:cubicBezTo>
                    <a:pt x="3" y="6"/>
                    <a:pt x="1" y="4"/>
                    <a:pt x="2" y="3"/>
                  </a:cubicBezTo>
                  <a:cubicBezTo>
                    <a:pt x="3" y="0"/>
                    <a:pt x="8" y="0"/>
                    <a:pt x="9" y="0"/>
                  </a:cubicBezTo>
                  <a:cubicBezTo>
                    <a:pt x="8" y="3"/>
                    <a:pt x="5" y="9"/>
                    <a:pt x="1" y="9"/>
                  </a:cubicBezTo>
                  <a:cubicBezTo>
                    <a:pt x="0" y="9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Freeform 144"/>
            <p:cNvSpPr>
              <a:spLocks/>
            </p:cNvSpPr>
            <p:nvPr/>
          </p:nvSpPr>
          <p:spPr bwMode="auto">
            <a:xfrm>
              <a:off x="6753225" y="1855788"/>
              <a:ext cx="47625" cy="184150"/>
            </a:xfrm>
            <a:custGeom>
              <a:avLst/>
              <a:gdLst/>
              <a:ahLst/>
              <a:cxnLst>
                <a:cxn ang="0">
                  <a:pos x="26" y="84"/>
                </a:cxn>
                <a:cxn ang="0">
                  <a:pos x="13" y="109"/>
                </a:cxn>
                <a:cxn ang="0">
                  <a:pos x="26" y="132"/>
                </a:cxn>
                <a:cxn ang="0">
                  <a:pos x="25" y="132"/>
                </a:cxn>
                <a:cxn ang="0">
                  <a:pos x="20" y="128"/>
                </a:cxn>
                <a:cxn ang="0">
                  <a:pos x="16" y="128"/>
                </a:cxn>
                <a:cxn ang="0">
                  <a:pos x="5" y="138"/>
                </a:cxn>
                <a:cxn ang="0">
                  <a:pos x="5" y="125"/>
                </a:cxn>
                <a:cxn ang="0">
                  <a:pos x="7" y="105"/>
                </a:cxn>
                <a:cxn ang="0">
                  <a:pos x="4" y="93"/>
                </a:cxn>
                <a:cxn ang="0">
                  <a:pos x="7" y="79"/>
                </a:cxn>
                <a:cxn ang="0">
                  <a:pos x="7" y="53"/>
                </a:cxn>
                <a:cxn ang="0">
                  <a:pos x="0" y="37"/>
                </a:cxn>
                <a:cxn ang="0">
                  <a:pos x="9" y="15"/>
                </a:cxn>
                <a:cxn ang="0">
                  <a:pos x="11" y="9"/>
                </a:cxn>
                <a:cxn ang="0">
                  <a:pos x="11" y="0"/>
                </a:cxn>
                <a:cxn ang="0">
                  <a:pos x="14" y="0"/>
                </a:cxn>
                <a:cxn ang="0">
                  <a:pos x="19" y="20"/>
                </a:cxn>
                <a:cxn ang="0">
                  <a:pos x="21" y="37"/>
                </a:cxn>
                <a:cxn ang="0">
                  <a:pos x="21" y="47"/>
                </a:cxn>
                <a:cxn ang="0">
                  <a:pos x="24" y="59"/>
                </a:cxn>
                <a:cxn ang="0">
                  <a:pos x="36" y="90"/>
                </a:cxn>
                <a:cxn ang="0">
                  <a:pos x="26" y="84"/>
                </a:cxn>
              </a:cxnLst>
              <a:rect l="0" t="0" r="r" b="b"/>
              <a:pathLst>
                <a:path w="36" h="138">
                  <a:moveTo>
                    <a:pt x="26" y="84"/>
                  </a:moveTo>
                  <a:cubicBezTo>
                    <a:pt x="15" y="84"/>
                    <a:pt x="13" y="98"/>
                    <a:pt x="13" y="109"/>
                  </a:cubicBezTo>
                  <a:cubicBezTo>
                    <a:pt x="13" y="120"/>
                    <a:pt x="22" y="124"/>
                    <a:pt x="26" y="132"/>
                  </a:cubicBezTo>
                  <a:cubicBezTo>
                    <a:pt x="26" y="132"/>
                    <a:pt x="25" y="132"/>
                    <a:pt x="25" y="132"/>
                  </a:cubicBezTo>
                  <a:cubicBezTo>
                    <a:pt x="23" y="133"/>
                    <a:pt x="21" y="130"/>
                    <a:pt x="20" y="128"/>
                  </a:cubicBezTo>
                  <a:cubicBezTo>
                    <a:pt x="19" y="128"/>
                    <a:pt x="17" y="128"/>
                    <a:pt x="16" y="128"/>
                  </a:cubicBezTo>
                  <a:cubicBezTo>
                    <a:pt x="11" y="128"/>
                    <a:pt x="11" y="138"/>
                    <a:pt x="5" y="138"/>
                  </a:cubicBezTo>
                  <a:cubicBezTo>
                    <a:pt x="4" y="138"/>
                    <a:pt x="5" y="127"/>
                    <a:pt x="5" y="125"/>
                  </a:cubicBezTo>
                  <a:cubicBezTo>
                    <a:pt x="5" y="117"/>
                    <a:pt x="7" y="112"/>
                    <a:pt x="7" y="105"/>
                  </a:cubicBezTo>
                  <a:cubicBezTo>
                    <a:pt x="7" y="99"/>
                    <a:pt x="4" y="98"/>
                    <a:pt x="4" y="93"/>
                  </a:cubicBezTo>
                  <a:cubicBezTo>
                    <a:pt x="4" y="86"/>
                    <a:pt x="7" y="84"/>
                    <a:pt x="7" y="79"/>
                  </a:cubicBezTo>
                  <a:cubicBezTo>
                    <a:pt x="7" y="68"/>
                    <a:pt x="7" y="64"/>
                    <a:pt x="7" y="53"/>
                  </a:cubicBezTo>
                  <a:cubicBezTo>
                    <a:pt x="7" y="46"/>
                    <a:pt x="0" y="44"/>
                    <a:pt x="0" y="37"/>
                  </a:cubicBezTo>
                  <a:cubicBezTo>
                    <a:pt x="0" y="28"/>
                    <a:pt x="3" y="16"/>
                    <a:pt x="9" y="15"/>
                  </a:cubicBezTo>
                  <a:cubicBezTo>
                    <a:pt x="9" y="12"/>
                    <a:pt x="11" y="11"/>
                    <a:pt x="11" y="9"/>
                  </a:cubicBezTo>
                  <a:cubicBezTo>
                    <a:pt x="11" y="4"/>
                    <a:pt x="11" y="3"/>
                    <a:pt x="11" y="0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8"/>
                    <a:pt x="18" y="14"/>
                    <a:pt x="19" y="20"/>
                  </a:cubicBezTo>
                  <a:cubicBezTo>
                    <a:pt x="21" y="26"/>
                    <a:pt x="18" y="30"/>
                    <a:pt x="21" y="3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52"/>
                    <a:pt x="23" y="57"/>
                    <a:pt x="24" y="59"/>
                  </a:cubicBezTo>
                  <a:cubicBezTo>
                    <a:pt x="27" y="70"/>
                    <a:pt x="33" y="79"/>
                    <a:pt x="36" y="90"/>
                  </a:cubicBezTo>
                  <a:cubicBezTo>
                    <a:pt x="34" y="86"/>
                    <a:pt x="30" y="84"/>
                    <a:pt x="26" y="8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Freeform 145"/>
            <p:cNvSpPr>
              <a:spLocks/>
            </p:cNvSpPr>
            <p:nvPr/>
          </p:nvSpPr>
          <p:spPr bwMode="auto">
            <a:xfrm>
              <a:off x="5241925" y="1219200"/>
              <a:ext cx="292100" cy="214313"/>
            </a:xfrm>
            <a:custGeom>
              <a:avLst/>
              <a:gdLst/>
              <a:ahLst/>
              <a:cxnLst>
                <a:cxn ang="0">
                  <a:pos x="76" y="161"/>
                </a:cxn>
                <a:cxn ang="0">
                  <a:pos x="50" y="131"/>
                </a:cxn>
                <a:cxn ang="0">
                  <a:pos x="103" y="67"/>
                </a:cxn>
                <a:cxn ang="0">
                  <a:pos x="125" y="55"/>
                </a:cxn>
                <a:cxn ang="0">
                  <a:pos x="134" y="45"/>
                </a:cxn>
                <a:cxn ang="0">
                  <a:pos x="175" y="34"/>
                </a:cxn>
                <a:cxn ang="0">
                  <a:pos x="220" y="11"/>
                </a:cxn>
                <a:cxn ang="0">
                  <a:pos x="203" y="0"/>
                </a:cxn>
                <a:cxn ang="0">
                  <a:pos x="136" y="25"/>
                </a:cxn>
                <a:cxn ang="0">
                  <a:pos x="123" y="19"/>
                </a:cxn>
                <a:cxn ang="0">
                  <a:pos x="109" y="25"/>
                </a:cxn>
                <a:cxn ang="0">
                  <a:pos x="69" y="46"/>
                </a:cxn>
                <a:cxn ang="0">
                  <a:pos x="52" y="49"/>
                </a:cxn>
                <a:cxn ang="0">
                  <a:pos x="47" y="53"/>
                </a:cxn>
                <a:cxn ang="0">
                  <a:pos x="50" y="61"/>
                </a:cxn>
                <a:cxn ang="0">
                  <a:pos x="27" y="88"/>
                </a:cxn>
                <a:cxn ang="0">
                  <a:pos x="34" y="98"/>
                </a:cxn>
                <a:cxn ang="0">
                  <a:pos x="13" y="110"/>
                </a:cxn>
                <a:cxn ang="0">
                  <a:pos x="13" y="117"/>
                </a:cxn>
                <a:cxn ang="0">
                  <a:pos x="0" y="134"/>
                </a:cxn>
                <a:cxn ang="0">
                  <a:pos x="8" y="143"/>
                </a:cxn>
                <a:cxn ang="0">
                  <a:pos x="21" y="143"/>
                </a:cxn>
                <a:cxn ang="0">
                  <a:pos x="27" y="158"/>
                </a:cxn>
                <a:cxn ang="0">
                  <a:pos x="39" y="158"/>
                </a:cxn>
                <a:cxn ang="0">
                  <a:pos x="42" y="161"/>
                </a:cxn>
                <a:cxn ang="0">
                  <a:pos x="76" y="161"/>
                </a:cxn>
                <a:cxn ang="0">
                  <a:pos x="72" y="156"/>
                </a:cxn>
                <a:cxn ang="0">
                  <a:pos x="76" y="161"/>
                </a:cxn>
              </a:cxnLst>
              <a:rect l="0" t="0" r="r" b="b"/>
              <a:pathLst>
                <a:path w="220" h="161">
                  <a:moveTo>
                    <a:pt x="76" y="161"/>
                  </a:moveTo>
                  <a:cubicBezTo>
                    <a:pt x="66" y="151"/>
                    <a:pt x="50" y="147"/>
                    <a:pt x="50" y="131"/>
                  </a:cubicBezTo>
                  <a:cubicBezTo>
                    <a:pt x="50" y="102"/>
                    <a:pt x="81" y="73"/>
                    <a:pt x="103" y="67"/>
                  </a:cubicBezTo>
                  <a:cubicBezTo>
                    <a:pt x="111" y="64"/>
                    <a:pt x="113" y="55"/>
                    <a:pt x="125" y="55"/>
                  </a:cubicBezTo>
                  <a:cubicBezTo>
                    <a:pt x="130" y="55"/>
                    <a:pt x="132" y="46"/>
                    <a:pt x="134" y="45"/>
                  </a:cubicBezTo>
                  <a:cubicBezTo>
                    <a:pt x="149" y="38"/>
                    <a:pt x="160" y="41"/>
                    <a:pt x="175" y="34"/>
                  </a:cubicBezTo>
                  <a:cubicBezTo>
                    <a:pt x="186" y="28"/>
                    <a:pt x="220" y="26"/>
                    <a:pt x="220" y="11"/>
                  </a:cubicBezTo>
                  <a:cubicBezTo>
                    <a:pt x="220" y="6"/>
                    <a:pt x="208" y="0"/>
                    <a:pt x="203" y="0"/>
                  </a:cubicBezTo>
                  <a:cubicBezTo>
                    <a:pt x="181" y="0"/>
                    <a:pt x="160" y="25"/>
                    <a:pt x="136" y="25"/>
                  </a:cubicBezTo>
                  <a:cubicBezTo>
                    <a:pt x="131" y="25"/>
                    <a:pt x="128" y="19"/>
                    <a:pt x="123" y="19"/>
                  </a:cubicBezTo>
                  <a:cubicBezTo>
                    <a:pt x="115" y="19"/>
                    <a:pt x="115" y="25"/>
                    <a:pt x="109" y="25"/>
                  </a:cubicBezTo>
                  <a:cubicBezTo>
                    <a:pt x="93" y="25"/>
                    <a:pt x="80" y="46"/>
                    <a:pt x="69" y="46"/>
                  </a:cubicBezTo>
                  <a:cubicBezTo>
                    <a:pt x="63" y="46"/>
                    <a:pt x="58" y="49"/>
                    <a:pt x="52" y="49"/>
                  </a:cubicBezTo>
                  <a:cubicBezTo>
                    <a:pt x="49" y="49"/>
                    <a:pt x="47" y="52"/>
                    <a:pt x="47" y="53"/>
                  </a:cubicBezTo>
                  <a:cubicBezTo>
                    <a:pt x="47" y="56"/>
                    <a:pt x="50" y="58"/>
                    <a:pt x="50" y="61"/>
                  </a:cubicBezTo>
                  <a:cubicBezTo>
                    <a:pt x="50" y="74"/>
                    <a:pt x="27" y="80"/>
                    <a:pt x="27" y="88"/>
                  </a:cubicBezTo>
                  <a:cubicBezTo>
                    <a:pt x="27" y="91"/>
                    <a:pt x="34" y="92"/>
                    <a:pt x="34" y="98"/>
                  </a:cubicBezTo>
                  <a:cubicBezTo>
                    <a:pt x="27" y="99"/>
                    <a:pt x="13" y="102"/>
                    <a:pt x="13" y="110"/>
                  </a:cubicBezTo>
                  <a:cubicBezTo>
                    <a:pt x="13" y="115"/>
                    <a:pt x="13" y="117"/>
                    <a:pt x="13" y="117"/>
                  </a:cubicBezTo>
                  <a:cubicBezTo>
                    <a:pt x="13" y="124"/>
                    <a:pt x="0" y="124"/>
                    <a:pt x="0" y="134"/>
                  </a:cubicBezTo>
                  <a:cubicBezTo>
                    <a:pt x="0" y="139"/>
                    <a:pt x="8" y="143"/>
                    <a:pt x="8" y="143"/>
                  </a:cubicBezTo>
                  <a:cubicBezTo>
                    <a:pt x="8" y="143"/>
                    <a:pt x="20" y="143"/>
                    <a:pt x="21" y="143"/>
                  </a:cubicBezTo>
                  <a:cubicBezTo>
                    <a:pt x="28" y="145"/>
                    <a:pt x="24" y="152"/>
                    <a:pt x="27" y="158"/>
                  </a:cubicBezTo>
                  <a:cubicBezTo>
                    <a:pt x="28" y="161"/>
                    <a:pt x="35" y="158"/>
                    <a:pt x="39" y="158"/>
                  </a:cubicBezTo>
                  <a:cubicBezTo>
                    <a:pt x="40" y="158"/>
                    <a:pt x="41" y="161"/>
                    <a:pt x="42" y="161"/>
                  </a:cubicBezTo>
                  <a:cubicBezTo>
                    <a:pt x="76" y="161"/>
                    <a:pt x="76" y="161"/>
                    <a:pt x="76" y="161"/>
                  </a:cubicBezTo>
                  <a:cubicBezTo>
                    <a:pt x="75" y="159"/>
                    <a:pt x="73" y="157"/>
                    <a:pt x="72" y="156"/>
                  </a:cubicBezTo>
                  <a:lnTo>
                    <a:pt x="76" y="16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Freeform 146"/>
            <p:cNvSpPr>
              <a:spLocks/>
            </p:cNvSpPr>
            <p:nvPr/>
          </p:nvSpPr>
          <p:spPr bwMode="auto">
            <a:xfrm>
              <a:off x="4713288" y="1196975"/>
              <a:ext cx="2847975" cy="1058863"/>
            </a:xfrm>
            <a:custGeom>
              <a:avLst/>
              <a:gdLst/>
              <a:ahLst/>
              <a:cxnLst>
                <a:cxn ang="0">
                  <a:pos x="1515" y="585"/>
                </a:cxn>
                <a:cxn ang="0">
                  <a:pos x="1460" y="485"/>
                </a:cxn>
                <a:cxn ang="0">
                  <a:pos x="1665" y="408"/>
                </a:cxn>
                <a:cxn ang="0">
                  <a:pos x="1804" y="346"/>
                </a:cxn>
                <a:cxn ang="0">
                  <a:pos x="1709" y="465"/>
                </a:cxn>
                <a:cxn ang="0">
                  <a:pos x="1793" y="452"/>
                </a:cxn>
                <a:cxn ang="0">
                  <a:pos x="1989" y="313"/>
                </a:cxn>
                <a:cxn ang="0">
                  <a:pos x="2112" y="287"/>
                </a:cxn>
                <a:cxn ang="0">
                  <a:pos x="1892" y="194"/>
                </a:cxn>
                <a:cxn ang="0">
                  <a:pos x="1660" y="159"/>
                </a:cxn>
                <a:cxn ang="0">
                  <a:pos x="1435" y="157"/>
                </a:cxn>
                <a:cxn ang="0">
                  <a:pos x="1314" y="97"/>
                </a:cxn>
                <a:cxn ang="0">
                  <a:pos x="1102" y="104"/>
                </a:cxn>
                <a:cxn ang="0">
                  <a:pos x="1016" y="27"/>
                </a:cxn>
                <a:cxn ang="0">
                  <a:pos x="758" y="117"/>
                </a:cxn>
                <a:cxn ang="0">
                  <a:pos x="668" y="148"/>
                </a:cxn>
                <a:cxn ang="0">
                  <a:pos x="644" y="121"/>
                </a:cxn>
                <a:cxn ang="0">
                  <a:pos x="511" y="207"/>
                </a:cxn>
                <a:cxn ang="0">
                  <a:pos x="322" y="247"/>
                </a:cxn>
                <a:cxn ang="0">
                  <a:pos x="214" y="296"/>
                </a:cxn>
                <a:cxn ang="0">
                  <a:pos x="229" y="227"/>
                </a:cxn>
                <a:cxn ang="0">
                  <a:pos x="127" y="236"/>
                </a:cxn>
                <a:cxn ang="0">
                  <a:pos x="136" y="312"/>
                </a:cxn>
                <a:cxn ang="0">
                  <a:pos x="117" y="395"/>
                </a:cxn>
                <a:cxn ang="0">
                  <a:pos x="50" y="446"/>
                </a:cxn>
                <a:cxn ang="0">
                  <a:pos x="16" y="495"/>
                </a:cxn>
                <a:cxn ang="0">
                  <a:pos x="54" y="558"/>
                </a:cxn>
                <a:cxn ang="0">
                  <a:pos x="88" y="597"/>
                </a:cxn>
                <a:cxn ang="0">
                  <a:pos x="112" y="644"/>
                </a:cxn>
                <a:cxn ang="0">
                  <a:pos x="208" y="647"/>
                </a:cxn>
                <a:cxn ang="0">
                  <a:pos x="225" y="626"/>
                </a:cxn>
                <a:cxn ang="0">
                  <a:pos x="284" y="701"/>
                </a:cxn>
                <a:cxn ang="0">
                  <a:pos x="350" y="732"/>
                </a:cxn>
                <a:cxn ang="0">
                  <a:pos x="366" y="742"/>
                </a:cxn>
                <a:cxn ang="0">
                  <a:pos x="349" y="634"/>
                </a:cxn>
                <a:cxn ang="0">
                  <a:pos x="412" y="645"/>
                </a:cxn>
                <a:cxn ang="0">
                  <a:pos x="427" y="700"/>
                </a:cxn>
                <a:cxn ang="0">
                  <a:pos x="428" y="746"/>
                </a:cxn>
                <a:cxn ang="0">
                  <a:pos x="447" y="755"/>
                </a:cxn>
                <a:cxn ang="0">
                  <a:pos x="522" y="777"/>
                </a:cxn>
                <a:cxn ang="0">
                  <a:pos x="559" y="781"/>
                </a:cxn>
                <a:cxn ang="0">
                  <a:pos x="608" y="770"/>
                </a:cxn>
                <a:cxn ang="0">
                  <a:pos x="654" y="772"/>
                </a:cxn>
                <a:cxn ang="0">
                  <a:pos x="677" y="748"/>
                </a:cxn>
                <a:cxn ang="0">
                  <a:pos x="829" y="593"/>
                </a:cxn>
                <a:cxn ang="0">
                  <a:pos x="994" y="534"/>
                </a:cxn>
                <a:cxn ang="0">
                  <a:pos x="1224" y="569"/>
                </a:cxn>
                <a:cxn ang="0">
                  <a:pos x="1411" y="607"/>
                </a:cxn>
                <a:cxn ang="0">
                  <a:pos x="1400" y="655"/>
                </a:cxn>
              </a:cxnLst>
              <a:rect l="0" t="0" r="r" b="b"/>
              <a:pathLst>
                <a:path w="2139" h="795">
                  <a:moveTo>
                    <a:pt x="1398" y="684"/>
                  </a:moveTo>
                  <a:cubicBezTo>
                    <a:pt x="1398" y="684"/>
                    <a:pt x="1415" y="688"/>
                    <a:pt x="1429" y="688"/>
                  </a:cubicBezTo>
                  <a:cubicBezTo>
                    <a:pt x="1454" y="688"/>
                    <a:pt x="1478" y="635"/>
                    <a:pt x="1495" y="618"/>
                  </a:cubicBezTo>
                  <a:cubicBezTo>
                    <a:pt x="1502" y="610"/>
                    <a:pt x="1512" y="596"/>
                    <a:pt x="1515" y="585"/>
                  </a:cubicBezTo>
                  <a:cubicBezTo>
                    <a:pt x="1518" y="572"/>
                    <a:pt x="1513" y="564"/>
                    <a:pt x="1520" y="551"/>
                  </a:cubicBezTo>
                  <a:cubicBezTo>
                    <a:pt x="1522" y="547"/>
                    <a:pt x="1527" y="537"/>
                    <a:pt x="1527" y="527"/>
                  </a:cubicBezTo>
                  <a:cubicBezTo>
                    <a:pt x="1527" y="515"/>
                    <a:pt x="1508" y="492"/>
                    <a:pt x="1499" y="499"/>
                  </a:cubicBezTo>
                  <a:cubicBezTo>
                    <a:pt x="1473" y="518"/>
                    <a:pt x="1460" y="488"/>
                    <a:pt x="1460" y="485"/>
                  </a:cubicBezTo>
                  <a:cubicBezTo>
                    <a:pt x="1460" y="473"/>
                    <a:pt x="1483" y="459"/>
                    <a:pt x="1493" y="450"/>
                  </a:cubicBezTo>
                  <a:cubicBezTo>
                    <a:pt x="1506" y="436"/>
                    <a:pt x="1524" y="413"/>
                    <a:pt x="1543" y="408"/>
                  </a:cubicBezTo>
                  <a:cubicBezTo>
                    <a:pt x="1560" y="404"/>
                    <a:pt x="1613" y="399"/>
                    <a:pt x="1627" y="399"/>
                  </a:cubicBezTo>
                  <a:cubicBezTo>
                    <a:pt x="1645" y="399"/>
                    <a:pt x="1654" y="408"/>
                    <a:pt x="1665" y="408"/>
                  </a:cubicBezTo>
                  <a:cubicBezTo>
                    <a:pt x="1671" y="408"/>
                    <a:pt x="1675" y="408"/>
                    <a:pt x="1689" y="408"/>
                  </a:cubicBezTo>
                  <a:cubicBezTo>
                    <a:pt x="1696" y="379"/>
                    <a:pt x="1709" y="362"/>
                    <a:pt x="1740" y="362"/>
                  </a:cubicBezTo>
                  <a:cubicBezTo>
                    <a:pt x="1748" y="362"/>
                    <a:pt x="1751" y="360"/>
                    <a:pt x="1766" y="362"/>
                  </a:cubicBezTo>
                  <a:cubicBezTo>
                    <a:pt x="1759" y="368"/>
                    <a:pt x="1756" y="406"/>
                    <a:pt x="1804" y="346"/>
                  </a:cubicBezTo>
                  <a:cubicBezTo>
                    <a:pt x="1809" y="346"/>
                    <a:pt x="1832" y="355"/>
                    <a:pt x="1797" y="377"/>
                  </a:cubicBezTo>
                  <a:cubicBezTo>
                    <a:pt x="1785" y="385"/>
                    <a:pt x="1774" y="381"/>
                    <a:pt x="1766" y="393"/>
                  </a:cubicBezTo>
                  <a:cubicBezTo>
                    <a:pt x="1757" y="406"/>
                    <a:pt x="1749" y="423"/>
                    <a:pt x="1735" y="430"/>
                  </a:cubicBezTo>
                  <a:cubicBezTo>
                    <a:pt x="1724" y="436"/>
                    <a:pt x="1709" y="447"/>
                    <a:pt x="1709" y="465"/>
                  </a:cubicBezTo>
                  <a:cubicBezTo>
                    <a:pt x="1709" y="482"/>
                    <a:pt x="1714" y="535"/>
                    <a:pt x="1726" y="545"/>
                  </a:cubicBezTo>
                  <a:cubicBezTo>
                    <a:pt x="1735" y="532"/>
                    <a:pt x="1741" y="507"/>
                    <a:pt x="1760" y="503"/>
                  </a:cubicBezTo>
                  <a:cubicBezTo>
                    <a:pt x="1757" y="491"/>
                    <a:pt x="1777" y="488"/>
                    <a:pt x="1777" y="479"/>
                  </a:cubicBezTo>
                  <a:cubicBezTo>
                    <a:pt x="1777" y="464"/>
                    <a:pt x="1793" y="460"/>
                    <a:pt x="1793" y="452"/>
                  </a:cubicBezTo>
                  <a:cubicBezTo>
                    <a:pt x="1793" y="447"/>
                    <a:pt x="1788" y="442"/>
                    <a:pt x="1793" y="432"/>
                  </a:cubicBezTo>
                  <a:cubicBezTo>
                    <a:pt x="1828" y="356"/>
                    <a:pt x="1861" y="397"/>
                    <a:pt x="1874" y="397"/>
                  </a:cubicBezTo>
                  <a:cubicBezTo>
                    <a:pt x="1914" y="397"/>
                    <a:pt x="1941" y="347"/>
                    <a:pt x="1976" y="346"/>
                  </a:cubicBezTo>
                  <a:cubicBezTo>
                    <a:pt x="2041" y="345"/>
                    <a:pt x="1989" y="320"/>
                    <a:pt x="1989" y="313"/>
                  </a:cubicBezTo>
                  <a:cubicBezTo>
                    <a:pt x="1989" y="294"/>
                    <a:pt x="2015" y="297"/>
                    <a:pt x="2020" y="287"/>
                  </a:cubicBezTo>
                  <a:cubicBezTo>
                    <a:pt x="2022" y="282"/>
                    <a:pt x="2018" y="271"/>
                    <a:pt x="2026" y="271"/>
                  </a:cubicBezTo>
                  <a:cubicBezTo>
                    <a:pt x="2054" y="271"/>
                    <a:pt x="2077" y="309"/>
                    <a:pt x="2097" y="309"/>
                  </a:cubicBezTo>
                  <a:cubicBezTo>
                    <a:pt x="2106" y="309"/>
                    <a:pt x="2108" y="293"/>
                    <a:pt x="2112" y="287"/>
                  </a:cubicBezTo>
                  <a:cubicBezTo>
                    <a:pt x="2120" y="278"/>
                    <a:pt x="2127" y="279"/>
                    <a:pt x="2139" y="275"/>
                  </a:cubicBezTo>
                  <a:cubicBezTo>
                    <a:pt x="2123" y="254"/>
                    <a:pt x="2071" y="242"/>
                    <a:pt x="2046" y="227"/>
                  </a:cubicBezTo>
                  <a:cubicBezTo>
                    <a:pt x="2011" y="207"/>
                    <a:pt x="1965" y="185"/>
                    <a:pt x="1914" y="185"/>
                  </a:cubicBezTo>
                  <a:cubicBezTo>
                    <a:pt x="1900" y="185"/>
                    <a:pt x="1890" y="188"/>
                    <a:pt x="1892" y="194"/>
                  </a:cubicBezTo>
                  <a:cubicBezTo>
                    <a:pt x="1906" y="237"/>
                    <a:pt x="1872" y="194"/>
                    <a:pt x="1863" y="194"/>
                  </a:cubicBezTo>
                  <a:cubicBezTo>
                    <a:pt x="1762" y="192"/>
                    <a:pt x="1762" y="192"/>
                    <a:pt x="1762" y="192"/>
                  </a:cubicBezTo>
                  <a:cubicBezTo>
                    <a:pt x="1756" y="169"/>
                    <a:pt x="1741" y="161"/>
                    <a:pt x="1711" y="161"/>
                  </a:cubicBezTo>
                  <a:cubicBezTo>
                    <a:pt x="1695" y="161"/>
                    <a:pt x="1670" y="167"/>
                    <a:pt x="1660" y="159"/>
                  </a:cubicBezTo>
                  <a:cubicBezTo>
                    <a:pt x="1652" y="151"/>
                    <a:pt x="1651" y="141"/>
                    <a:pt x="1638" y="137"/>
                  </a:cubicBezTo>
                  <a:cubicBezTo>
                    <a:pt x="1611" y="128"/>
                    <a:pt x="1582" y="121"/>
                    <a:pt x="1548" y="121"/>
                  </a:cubicBezTo>
                  <a:cubicBezTo>
                    <a:pt x="1513" y="121"/>
                    <a:pt x="1509" y="140"/>
                    <a:pt x="1506" y="157"/>
                  </a:cubicBezTo>
                  <a:cubicBezTo>
                    <a:pt x="1473" y="157"/>
                    <a:pt x="1457" y="157"/>
                    <a:pt x="1435" y="157"/>
                  </a:cubicBezTo>
                  <a:cubicBezTo>
                    <a:pt x="1423" y="157"/>
                    <a:pt x="1421" y="147"/>
                    <a:pt x="1407" y="146"/>
                  </a:cubicBezTo>
                  <a:cubicBezTo>
                    <a:pt x="1405" y="152"/>
                    <a:pt x="1403" y="166"/>
                    <a:pt x="1396" y="166"/>
                  </a:cubicBezTo>
                  <a:cubicBezTo>
                    <a:pt x="1377" y="166"/>
                    <a:pt x="1369" y="143"/>
                    <a:pt x="1369" y="130"/>
                  </a:cubicBezTo>
                  <a:cubicBezTo>
                    <a:pt x="1369" y="127"/>
                    <a:pt x="1405" y="105"/>
                    <a:pt x="1314" y="97"/>
                  </a:cubicBezTo>
                  <a:cubicBezTo>
                    <a:pt x="1303" y="96"/>
                    <a:pt x="1296" y="101"/>
                    <a:pt x="1296" y="115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33" y="111"/>
                    <a:pt x="1157" y="102"/>
                    <a:pt x="1147" y="86"/>
                  </a:cubicBezTo>
                  <a:cubicBezTo>
                    <a:pt x="1089" y="133"/>
                    <a:pt x="1102" y="104"/>
                    <a:pt x="1102" y="104"/>
                  </a:cubicBezTo>
                  <a:cubicBezTo>
                    <a:pt x="1116" y="87"/>
                    <a:pt x="1249" y="51"/>
                    <a:pt x="1140" y="24"/>
                  </a:cubicBezTo>
                  <a:cubicBezTo>
                    <a:pt x="1094" y="24"/>
                    <a:pt x="1094" y="24"/>
                    <a:pt x="1094" y="24"/>
                  </a:cubicBezTo>
                  <a:cubicBezTo>
                    <a:pt x="1089" y="12"/>
                    <a:pt x="1079" y="0"/>
                    <a:pt x="1060" y="0"/>
                  </a:cubicBezTo>
                  <a:cubicBezTo>
                    <a:pt x="1038" y="0"/>
                    <a:pt x="1028" y="17"/>
                    <a:pt x="1016" y="27"/>
                  </a:cubicBezTo>
                  <a:cubicBezTo>
                    <a:pt x="1008" y="33"/>
                    <a:pt x="951" y="56"/>
                    <a:pt x="956" y="35"/>
                  </a:cubicBezTo>
                  <a:cubicBezTo>
                    <a:pt x="941" y="40"/>
                    <a:pt x="879" y="44"/>
                    <a:pt x="847" y="73"/>
                  </a:cubicBezTo>
                  <a:cubicBezTo>
                    <a:pt x="840" y="79"/>
                    <a:pt x="838" y="97"/>
                    <a:pt x="828" y="97"/>
                  </a:cubicBezTo>
                  <a:cubicBezTo>
                    <a:pt x="813" y="97"/>
                    <a:pt x="758" y="92"/>
                    <a:pt x="758" y="117"/>
                  </a:cubicBezTo>
                  <a:cubicBezTo>
                    <a:pt x="758" y="122"/>
                    <a:pt x="763" y="128"/>
                    <a:pt x="765" y="135"/>
                  </a:cubicBezTo>
                  <a:cubicBezTo>
                    <a:pt x="755" y="141"/>
                    <a:pt x="752" y="135"/>
                    <a:pt x="721" y="135"/>
                  </a:cubicBezTo>
                  <a:cubicBezTo>
                    <a:pt x="695" y="170"/>
                    <a:pt x="697" y="129"/>
                    <a:pt x="691" y="121"/>
                  </a:cubicBezTo>
                  <a:cubicBezTo>
                    <a:pt x="689" y="136"/>
                    <a:pt x="679" y="142"/>
                    <a:pt x="668" y="148"/>
                  </a:cubicBezTo>
                  <a:cubicBezTo>
                    <a:pt x="671" y="160"/>
                    <a:pt x="690" y="173"/>
                    <a:pt x="677" y="188"/>
                  </a:cubicBezTo>
                  <a:cubicBezTo>
                    <a:pt x="667" y="198"/>
                    <a:pt x="695" y="230"/>
                    <a:pt x="680" y="230"/>
                  </a:cubicBezTo>
                  <a:cubicBezTo>
                    <a:pt x="662" y="230"/>
                    <a:pt x="657" y="164"/>
                    <a:pt x="657" y="150"/>
                  </a:cubicBezTo>
                  <a:cubicBezTo>
                    <a:pt x="657" y="135"/>
                    <a:pt x="681" y="129"/>
                    <a:pt x="644" y="121"/>
                  </a:cubicBezTo>
                  <a:cubicBezTo>
                    <a:pt x="625" y="118"/>
                    <a:pt x="589" y="149"/>
                    <a:pt x="589" y="166"/>
                  </a:cubicBezTo>
                  <a:cubicBezTo>
                    <a:pt x="589" y="186"/>
                    <a:pt x="598" y="199"/>
                    <a:pt x="608" y="210"/>
                  </a:cubicBezTo>
                  <a:cubicBezTo>
                    <a:pt x="633" y="248"/>
                    <a:pt x="574" y="205"/>
                    <a:pt x="552" y="200"/>
                  </a:cubicBezTo>
                  <a:cubicBezTo>
                    <a:pt x="492" y="184"/>
                    <a:pt x="512" y="204"/>
                    <a:pt x="511" y="207"/>
                  </a:cubicBezTo>
                  <a:cubicBezTo>
                    <a:pt x="509" y="241"/>
                    <a:pt x="495" y="214"/>
                    <a:pt x="487" y="214"/>
                  </a:cubicBezTo>
                  <a:cubicBezTo>
                    <a:pt x="473" y="214"/>
                    <a:pt x="445" y="233"/>
                    <a:pt x="425" y="223"/>
                  </a:cubicBezTo>
                  <a:cubicBezTo>
                    <a:pt x="415" y="197"/>
                    <a:pt x="349" y="256"/>
                    <a:pt x="333" y="256"/>
                  </a:cubicBezTo>
                  <a:cubicBezTo>
                    <a:pt x="327" y="256"/>
                    <a:pt x="320" y="252"/>
                    <a:pt x="322" y="247"/>
                  </a:cubicBezTo>
                  <a:cubicBezTo>
                    <a:pt x="329" y="229"/>
                    <a:pt x="319" y="191"/>
                    <a:pt x="300" y="249"/>
                  </a:cubicBezTo>
                  <a:cubicBezTo>
                    <a:pt x="298" y="253"/>
                    <a:pt x="306" y="255"/>
                    <a:pt x="306" y="263"/>
                  </a:cubicBezTo>
                  <a:cubicBezTo>
                    <a:pt x="306" y="278"/>
                    <a:pt x="283" y="267"/>
                    <a:pt x="271" y="271"/>
                  </a:cubicBezTo>
                  <a:cubicBezTo>
                    <a:pt x="259" y="275"/>
                    <a:pt x="265" y="318"/>
                    <a:pt x="214" y="296"/>
                  </a:cubicBezTo>
                  <a:cubicBezTo>
                    <a:pt x="214" y="313"/>
                    <a:pt x="214" y="313"/>
                    <a:pt x="214" y="313"/>
                  </a:cubicBezTo>
                  <a:cubicBezTo>
                    <a:pt x="189" y="311"/>
                    <a:pt x="192" y="284"/>
                    <a:pt x="183" y="271"/>
                  </a:cubicBezTo>
                  <a:cubicBezTo>
                    <a:pt x="202" y="271"/>
                    <a:pt x="212" y="271"/>
                    <a:pt x="230" y="276"/>
                  </a:cubicBezTo>
                  <a:cubicBezTo>
                    <a:pt x="255" y="282"/>
                    <a:pt x="304" y="251"/>
                    <a:pt x="229" y="227"/>
                  </a:cubicBezTo>
                  <a:cubicBezTo>
                    <a:pt x="208" y="220"/>
                    <a:pt x="160" y="196"/>
                    <a:pt x="145" y="196"/>
                  </a:cubicBezTo>
                  <a:cubicBezTo>
                    <a:pt x="144" y="196"/>
                    <a:pt x="144" y="195"/>
                    <a:pt x="133" y="196"/>
                  </a:cubicBezTo>
                  <a:cubicBezTo>
                    <a:pt x="127" y="200"/>
                    <a:pt x="111" y="208"/>
                    <a:pt x="111" y="219"/>
                  </a:cubicBezTo>
                  <a:cubicBezTo>
                    <a:pt x="111" y="227"/>
                    <a:pt x="127" y="226"/>
                    <a:pt x="127" y="236"/>
                  </a:cubicBezTo>
                  <a:cubicBezTo>
                    <a:pt x="127" y="244"/>
                    <a:pt x="119" y="247"/>
                    <a:pt x="119" y="255"/>
                  </a:cubicBezTo>
                  <a:cubicBezTo>
                    <a:pt x="119" y="263"/>
                    <a:pt x="128" y="268"/>
                    <a:pt x="128" y="277"/>
                  </a:cubicBezTo>
                  <a:cubicBezTo>
                    <a:pt x="128" y="282"/>
                    <a:pt x="123" y="285"/>
                    <a:pt x="123" y="290"/>
                  </a:cubicBezTo>
                  <a:cubicBezTo>
                    <a:pt x="123" y="300"/>
                    <a:pt x="136" y="302"/>
                    <a:pt x="136" y="312"/>
                  </a:cubicBezTo>
                  <a:cubicBezTo>
                    <a:pt x="136" y="315"/>
                    <a:pt x="132" y="317"/>
                    <a:pt x="131" y="318"/>
                  </a:cubicBezTo>
                  <a:cubicBezTo>
                    <a:pt x="135" y="325"/>
                    <a:pt x="145" y="327"/>
                    <a:pt x="145" y="336"/>
                  </a:cubicBezTo>
                  <a:cubicBezTo>
                    <a:pt x="145" y="351"/>
                    <a:pt x="115" y="367"/>
                    <a:pt x="106" y="379"/>
                  </a:cubicBezTo>
                  <a:cubicBezTo>
                    <a:pt x="109" y="384"/>
                    <a:pt x="114" y="387"/>
                    <a:pt x="117" y="395"/>
                  </a:cubicBezTo>
                  <a:cubicBezTo>
                    <a:pt x="111" y="398"/>
                    <a:pt x="98" y="405"/>
                    <a:pt x="92" y="405"/>
                  </a:cubicBezTo>
                  <a:cubicBezTo>
                    <a:pt x="85" y="405"/>
                    <a:pt x="80" y="402"/>
                    <a:pt x="70" y="402"/>
                  </a:cubicBezTo>
                  <a:cubicBezTo>
                    <a:pt x="61" y="402"/>
                    <a:pt x="38" y="410"/>
                    <a:pt x="45" y="417"/>
                  </a:cubicBezTo>
                  <a:cubicBezTo>
                    <a:pt x="67" y="438"/>
                    <a:pt x="56" y="446"/>
                    <a:pt x="50" y="446"/>
                  </a:cubicBezTo>
                  <a:cubicBezTo>
                    <a:pt x="42" y="446"/>
                    <a:pt x="40" y="435"/>
                    <a:pt x="33" y="435"/>
                  </a:cubicBezTo>
                  <a:cubicBezTo>
                    <a:pt x="25" y="435"/>
                    <a:pt x="15" y="455"/>
                    <a:pt x="15" y="465"/>
                  </a:cubicBezTo>
                  <a:cubicBezTo>
                    <a:pt x="15" y="483"/>
                    <a:pt x="1" y="480"/>
                    <a:pt x="0" y="496"/>
                  </a:cubicBezTo>
                  <a:cubicBezTo>
                    <a:pt x="6" y="495"/>
                    <a:pt x="11" y="495"/>
                    <a:pt x="16" y="495"/>
                  </a:cubicBezTo>
                  <a:cubicBezTo>
                    <a:pt x="24" y="495"/>
                    <a:pt x="30" y="494"/>
                    <a:pt x="39" y="494"/>
                  </a:cubicBezTo>
                  <a:cubicBezTo>
                    <a:pt x="48" y="494"/>
                    <a:pt x="52" y="510"/>
                    <a:pt x="52" y="520"/>
                  </a:cubicBezTo>
                  <a:cubicBezTo>
                    <a:pt x="52" y="526"/>
                    <a:pt x="46" y="529"/>
                    <a:pt x="46" y="535"/>
                  </a:cubicBezTo>
                  <a:cubicBezTo>
                    <a:pt x="46" y="544"/>
                    <a:pt x="54" y="550"/>
                    <a:pt x="54" y="558"/>
                  </a:cubicBezTo>
                  <a:cubicBezTo>
                    <a:pt x="54" y="563"/>
                    <a:pt x="46" y="565"/>
                    <a:pt x="44" y="568"/>
                  </a:cubicBezTo>
                  <a:cubicBezTo>
                    <a:pt x="39" y="576"/>
                    <a:pt x="37" y="583"/>
                    <a:pt x="37" y="593"/>
                  </a:cubicBezTo>
                  <a:cubicBezTo>
                    <a:pt x="37" y="606"/>
                    <a:pt x="46" y="603"/>
                    <a:pt x="56" y="603"/>
                  </a:cubicBezTo>
                  <a:cubicBezTo>
                    <a:pt x="70" y="603"/>
                    <a:pt x="77" y="597"/>
                    <a:pt x="88" y="597"/>
                  </a:cubicBezTo>
                  <a:cubicBezTo>
                    <a:pt x="99" y="597"/>
                    <a:pt x="97" y="620"/>
                    <a:pt x="108" y="620"/>
                  </a:cubicBezTo>
                  <a:cubicBezTo>
                    <a:pt x="108" y="638"/>
                    <a:pt x="108" y="638"/>
                    <a:pt x="108" y="638"/>
                  </a:cubicBezTo>
                  <a:cubicBezTo>
                    <a:pt x="108" y="640"/>
                    <a:pt x="109" y="641"/>
                    <a:pt x="110" y="641"/>
                  </a:cubicBezTo>
                  <a:cubicBezTo>
                    <a:pt x="112" y="644"/>
                    <a:pt x="112" y="644"/>
                    <a:pt x="112" y="644"/>
                  </a:cubicBezTo>
                  <a:cubicBezTo>
                    <a:pt x="114" y="644"/>
                    <a:pt x="120" y="642"/>
                    <a:pt x="123" y="641"/>
                  </a:cubicBezTo>
                  <a:cubicBezTo>
                    <a:pt x="132" y="639"/>
                    <a:pt x="133" y="627"/>
                    <a:pt x="143" y="627"/>
                  </a:cubicBezTo>
                  <a:cubicBezTo>
                    <a:pt x="151" y="627"/>
                    <a:pt x="171" y="660"/>
                    <a:pt x="177" y="660"/>
                  </a:cubicBezTo>
                  <a:cubicBezTo>
                    <a:pt x="184" y="660"/>
                    <a:pt x="205" y="651"/>
                    <a:pt x="208" y="647"/>
                  </a:cubicBezTo>
                  <a:cubicBezTo>
                    <a:pt x="207" y="647"/>
                    <a:pt x="196" y="645"/>
                    <a:pt x="196" y="645"/>
                  </a:cubicBezTo>
                  <a:cubicBezTo>
                    <a:pt x="194" y="645"/>
                    <a:pt x="189" y="644"/>
                    <a:pt x="189" y="638"/>
                  </a:cubicBezTo>
                  <a:cubicBezTo>
                    <a:pt x="189" y="635"/>
                    <a:pt x="221" y="623"/>
                    <a:pt x="233" y="619"/>
                  </a:cubicBezTo>
                  <a:cubicBezTo>
                    <a:pt x="233" y="619"/>
                    <a:pt x="227" y="625"/>
                    <a:pt x="225" y="626"/>
                  </a:cubicBezTo>
                  <a:cubicBezTo>
                    <a:pt x="226" y="629"/>
                    <a:pt x="237" y="641"/>
                    <a:pt x="211" y="647"/>
                  </a:cubicBezTo>
                  <a:cubicBezTo>
                    <a:pt x="223" y="673"/>
                    <a:pt x="273" y="669"/>
                    <a:pt x="273" y="704"/>
                  </a:cubicBezTo>
                  <a:cubicBezTo>
                    <a:pt x="275" y="703"/>
                    <a:pt x="275" y="703"/>
                    <a:pt x="275" y="703"/>
                  </a:cubicBezTo>
                  <a:cubicBezTo>
                    <a:pt x="278" y="702"/>
                    <a:pt x="280" y="701"/>
                    <a:pt x="284" y="701"/>
                  </a:cubicBezTo>
                  <a:cubicBezTo>
                    <a:pt x="298" y="701"/>
                    <a:pt x="297" y="710"/>
                    <a:pt x="302" y="719"/>
                  </a:cubicBezTo>
                  <a:cubicBezTo>
                    <a:pt x="303" y="721"/>
                    <a:pt x="312" y="726"/>
                    <a:pt x="312" y="726"/>
                  </a:cubicBezTo>
                  <a:cubicBezTo>
                    <a:pt x="320" y="729"/>
                    <a:pt x="322" y="742"/>
                    <a:pt x="335" y="742"/>
                  </a:cubicBezTo>
                  <a:cubicBezTo>
                    <a:pt x="344" y="742"/>
                    <a:pt x="344" y="734"/>
                    <a:pt x="350" y="732"/>
                  </a:cubicBezTo>
                  <a:cubicBezTo>
                    <a:pt x="354" y="731"/>
                    <a:pt x="353" y="731"/>
                    <a:pt x="357" y="731"/>
                  </a:cubicBezTo>
                  <a:cubicBezTo>
                    <a:pt x="358" y="733"/>
                    <a:pt x="358" y="737"/>
                    <a:pt x="360" y="739"/>
                  </a:cubicBezTo>
                  <a:cubicBezTo>
                    <a:pt x="359" y="739"/>
                    <a:pt x="360" y="740"/>
                    <a:pt x="360" y="741"/>
                  </a:cubicBezTo>
                  <a:cubicBezTo>
                    <a:pt x="366" y="742"/>
                    <a:pt x="366" y="742"/>
                    <a:pt x="366" y="742"/>
                  </a:cubicBezTo>
                  <a:cubicBezTo>
                    <a:pt x="371" y="735"/>
                    <a:pt x="371" y="724"/>
                    <a:pt x="378" y="721"/>
                  </a:cubicBezTo>
                  <a:cubicBezTo>
                    <a:pt x="366" y="714"/>
                    <a:pt x="348" y="688"/>
                    <a:pt x="348" y="673"/>
                  </a:cubicBezTo>
                  <a:cubicBezTo>
                    <a:pt x="348" y="668"/>
                    <a:pt x="338" y="662"/>
                    <a:pt x="338" y="655"/>
                  </a:cubicBezTo>
                  <a:cubicBezTo>
                    <a:pt x="338" y="653"/>
                    <a:pt x="347" y="637"/>
                    <a:pt x="349" y="634"/>
                  </a:cubicBezTo>
                  <a:cubicBezTo>
                    <a:pt x="351" y="635"/>
                    <a:pt x="365" y="628"/>
                    <a:pt x="366" y="627"/>
                  </a:cubicBezTo>
                  <a:cubicBezTo>
                    <a:pt x="377" y="623"/>
                    <a:pt x="384" y="620"/>
                    <a:pt x="399" y="620"/>
                  </a:cubicBezTo>
                  <a:cubicBezTo>
                    <a:pt x="423" y="620"/>
                    <a:pt x="427" y="631"/>
                    <a:pt x="436" y="645"/>
                  </a:cubicBezTo>
                  <a:cubicBezTo>
                    <a:pt x="429" y="650"/>
                    <a:pt x="420" y="645"/>
                    <a:pt x="412" y="645"/>
                  </a:cubicBezTo>
                  <a:cubicBezTo>
                    <a:pt x="400" y="645"/>
                    <a:pt x="383" y="656"/>
                    <a:pt x="381" y="656"/>
                  </a:cubicBezTo>
                  <a:cubicBezTo>
                    <a:pt x="382" y="665"/>
                    <a:pt x="389" y="664"/>
                    <a:pt x="391" y="669"/>
                  </a:cubicBezTo>
                  <a:cubicBezTo>
                    <a:pt x="400" y="684"/>
                    <a:pt x="412" y="690"/>
                    <a:pt x="412" y="707"/>
                  </a:cubicBezTo>
                  <a:cubicBezTo>
                    <a:pt x="415" y="705"/>
                    <a:pt x="424" y="701"/>
                    <a:pt x="427" y="700"/>
                  </a:cubicBezTo>
                  <a:cubicBezTo>
                    <a:pt x="427" y="707"/>
                    <a:pt x="434" y="710"/>
                    <a:pt x="434" y="717"/>
                  </a:cubicBezTo>
                  <a:cubicBezTo>
                    <a:pt x="421" y="717"/>
                    <a:pt x="421" y="717"/>
                    <a:pt x="421" y="717"/>
                  </a:cubicBezTo>
                  <a:cubicBezTo>
                    <a:pt x="417" y="717"/>
                    <a:pt x="413" y="721"/>
                    <a:pt x="412" y="728"/>
                  </a:cubicBezTo>
                  <a:cubicBezTo>
                    <a:pt x="421" y="729"/>
                    <a:pt x="428" y="738"/>
                    <a:pt x="428" y="746"/>
                  </a:cubicBezTo>
                  <a:cubicBezTo>
                    <a:pt x="428" y="751"/>
                    <a:pt x="424" y="753"/>
                    <a:pt x="424" y="757"/>
                  </a:cubicBezTo>
                  <a:cubicBezTo>
                    <a:pt x="424" y="761"/>
                    <a:pt x="428" y="765"/>
                    <a:pt x="429" y="766"/>
                  </a:cubicBezTo>
                  <a:cubicBezTo>
                    <a:pt x="429" y="762"/>
                    <a:pt x="434" y="762"/>
                    <a:pt x="438" y="761"/>
                  </a:cubicBezTo>
                  <a:cubicBezTo>
                    <a:pt x="443" y="759"/>
                    <a:pt x="442" y="757"/>
                    <a:pt x="447" y="755"/>
                  </a:cubicBezTo>
                  <a:cubicBezTo>
                    <a:pt x="455" y="752"/>
                    <a:pt x="460" y="754"/>
                    <a:pt x="466" y="749"/>
                  </a:cubicBezTo>
                  <a:cubicBezTo>
                    <a:pt x="476" y="755"/>
                    <a:pt x="482" y="755"/>
                    <a:pt x="491" y="758"/>
                  </a:cubicBezTo>
                  <a:cubicBezTo>
                    <a:pt x="502" y="762"/>
                    <a:pt x="505" y="772"/>
                    <a:pt x="518" y="772"/>
                  </a:cubicBezTo>
                  <a:cubicBezTo>
                    <a:pt x="518" y="774"/>
                    <a:pt x="521" y="775"/>
                    <a:pt x="522" y="777"/>
                  </a:cubicBezTo>
                  <a:cubicBezTo>
                    <a:pt x="523" y="781"/>
                    <a:pt x="522" y="787"/>
                    <a:pt x="524" y="793"/>
                  </a:cubicBezTo>
                  <a:cubicBezTo>
                    <a:pt x="529" y="787"/>
                    <a:pt x="533" y="795"/>
                    <a:pt x="537" y="795"/>
                  </a:cubicBezTo>
                  <a:cubicBezTo>
                    <a:pt x="542" y="795"/>
                    <a:pt x="544" y="791"/>
                    <a:pt x="547" y="788"/>
                  </a:cubicBezTo>
                  <a:cubicBezTo>
                    <a:pt x="551" y="784"/>
                    <a:pt x="556" y="784"/>
                    <a:pt x="559" y="781"/>
                  </a:cubicBezTo>
                  <a:cubicBezTo>
                    <a:pt x="567" y="773"/>
                    <a:pt x="568" y="762"/>
                    <a:pt x="579" y="762"/>
                  </a:cubicBezTo>
                  <a:cubicBezTo>
                    <a:pt x="583" y="762"/>
                    <a:pt x="582" y="764"/>
                    <a:pt x="586" y="764"/>
                  </a:cubicBezTo>
                  <a:cubicBezTo>
                    <a:pt x="587" y="769"/>
                    <a:pt x="597" y="765"/>
                    <a:pt x="600" y="765"/>
                  </a:cubicBezTo>
                  <a:cubicBezTo>
                    <a:pt x="604" y="765"/>
                    <a:pt x="605" y="770"/>
                    <a:pt x="608" y="770"/>
                  </a:cubicBezTo>
                  <a:cubicBezTo>
                    <a:pt x="617" y="770"/>
                    <a:pt x="624" y="765"/>
                    <a:pt x="627" y="759"/>
                  </a:cubicBezTo>
                  <a:cubicBezTo>
                    <a:pt x="628" y="760"/>
                    <a:pt x="629" y="759"/>
                    <a:pt x="630" y="759"/>
                  </a:cubicBezTo>
                  <a:cubicBezTo>
                    <a:pt x="634" y="759"/>
                    <a:pt x="636" y="749"/>
                    <a:pt x="645" y="749"/>
                  </a:cubicBezTo>
                  <a:cubicBezTo>
                    <a:pt x="654" y="749"/>
                    <a:pt x="644" y="772"/>
                    <a:pt x="654" y="772"/>
                  </a:cubicBezTo>
                  <a:cubicBezTo>
                    <a:pt x="664" y="772"/>
                    <a:pt x="668" y="764"/>
                    <a:pt x="677" y="764"/>
                  </a:cubicBezTo>
                  <a:cubicBezTo>
                    <a:pt x="682" y="764"/>
                    <a:pt x="686" y="764"/>
                    <a:pt x="692" y="765"/>
                  </a:cubicBezTo>
                  <a:cubicBezTo>
                    <a:pt x="692" y="763"/>
                    <a:pt x="692" y="763"/>
                    <a:pt x="692" y="763"/>
                  </a:cubicBezTo>
                  <a:cubicBezTo>
                    <a:pt x="690" y="753"/>
                    <a:pt x="688" y="750"/>
                    <a:pt x="677" y="748"/>
                  </a:cubicBezTo>
                  <a:cubicBezTo>
                    <a:pt x="678" y="739"/>
                    <a:pt x="687" y="719"/>
                    <a:pt x="694" y="719"/>
                  </a:cubicBezTo>
                  <a:cubicBezTo>
                    <a:pt x="735" y="719"/>
                    <a:pt x="763" y="698"/>
                    <a:pt x="763" y="649"/>
                  </a:cubicBezTo>
                  <a:cubicBezTo>
                    <a:pt x="785" y="645"/>
                    <a:pt x="787" y="618"/>
                    <a:pt x="800" y="620"/>
                  </a:cubicBezTo>
                  <a:cubicBezTo>
                    <a:pt x="836" y="624"/>
                    <a:pt x="822" y="600"/>
                    <a:pt x="829" y="593"/>
                  </a:cubicBezTo>
                  <a:cubicBezTo>
                    <a:pt x="847" y="578"/>
                    <a:pt x="873" y="578"/>
                    <a:pt x="895" y="565"/>
                  </a:cubicBezTo>
                  <a:cubicBezTo>
                    <a:pt x="898" y="563"/>
                    <a:pt x="906" y="554"/>
                    <a:pt x="913" y="554"/>
                  </a:cubicBezTo>
                  <a:cubicBezTo>
                    <a:pt x="924" y="554"/>
                    <a:pt x="943" y="567"/>
                    <a:pt x="961" y="567"/>
                  </a:cubicBezTo>
                  <a:cubicBezTo>
                    <a:pt x="986" y="567"/>
                    <a:pt x="981" y="534"/>
                    <a:pt x="994" y="534"/>
                  </a:cubicBezTo>
                  <a:cubicBezTo>
                    <a:pt x="1002" y="534"/>
                    <a:pt x="1029" y="538"/>
                    <a:pt x="1032" y="545"/>
                  </a:cubicBezTo>
                  <a:cubicBezTo>
                    <a:pt x="1042" y="573"/>
                    <a:pt x="1060" y="558"/>
                    <a:pt x="1072" y="558"/>
                  </a:cubicBezTo>
                  <a:cubicBezTo>
                    <a:pt x="1099" y="558"/>
                    <a:pt x="1107" y="580"/>
                    <a:pt x="1135" y="580"/>
                  </a:cubicBezTo>
                  <a:cubicBezTo>
                    <a:pt x="1160" y="580"/>
                    <a:pt x="1192" y="557"/>
                    <a:pt x="1224" y="569"/>
                  </a:cubicBezTo>
                  <a:cubicBezTo>
                    <a:pt x="1266" y="586"/>
                    <a:pt x="1245" y="512"/>
                    <a:pt x="1301" y="512"/>
                  </a:cubicBezTo>
                  <a:cubicBezTo>
                    <a:pt x="1340" y="512"/>
                    <a:pt x="1339" y="543"/>
                    <a:pt x="1354" y="567"/>
                  </a:cubicBezTo>
                  <a:cubicBezTo>
                    <a:pt x="1360" y="576"/>
                    <a:pt x="1379" y="577"/>
                    <a:pt x="1387" y="585"/>
                  </a:cubicBezTo>
                  <a:cubicBezTo>
                    <a:pt x="1393" y="590"/>
                    <a:pt x="1398" y="607"/>
                    <a:pt x="1411" y="607"/>
                  </a:cubicBezTo>
                  <a:cubicBezTo>
                    <a:pt x="1426" y="607"/>
                    <a:pt x="1428" y="593"/>
                    <a:pt x="1446" y="593"/>
                  </a:cubicBezTo>
                  <a:cubicBezTo>
                    <a:pt x="1446" y="604"/>
                    <a:pt x="1446" y="604"/>
                    <a:pt x="1446" y="604"/>
                  </a:cubicBezTo>
                  <a:cubicBezTo>
                    <a:pt x="1437" y="614"/>
                    <a:pt x="1433" y="638"/>
                    <a:pt x="1422" y="644"/>
                  </a:cubicBezTo>
                  <a:cubicBezTo>
                    <a:pt x="1412" y="650"/>
                    <a:pt x="1394" y="651"/>
                    <a:pt x="1400" y="655"/>
                  </a:cubicBezTo>
                  <a:cubicBezTo>
                    <a:pt x="1415" y="665"/>
                    <a:pt x="1398" y="684"/>
                    <a:pt x="1398" y="68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Freeform 147"/>
            <p:cNvSpPr>
              <a:spLocks/>
            </p:cNvSpPr>
            <p:nvPr/>
          </p:nvSpPr>
          <p:spPr bwMode="auto">
            <a:xfrm>
              <a:off x="5614988" y="1879600"/>
              <a:ext cx="1023938" cy="646113"/>
            </a:xfrm>
            <a:custGeom>
              <a:avLst/>
              <a:gdLst/>
              <a:ahLst/>
              <a:cxnLst>
                <a:cxn ang="0">
                  <a:pos x="585" y="307"/>
                </a:cxn>
                <a:cxn ang="0">
                  <a:pos x="573" y="287"/>
                </a:cxn>
                <a:cxn ang="0">
                  <a:pos x="614" y="256"/>
                </a:cxn>
                <a:cxn ang="0">
                  <a:pos x="588" y="246"/>
                </a:cxn>
                <a:cxn ang="0">
                  <a:pos x="570" y="255"/>
                </a:cxn>
                <a:cxn ang="0">
                  <a:pos x="552" y="236"/>
                </a:cxn>
                <a:cxn ang="0">
                  <a:pos x="590" y="209"/>
                </a:cxn>
                <a:cxn ang="0">
                  <a:pos x="606" y="212"/>
                </a:cxn>
                <a:cxn ang="0">
                  <a:pos x="634" y="216"/>
                </a:cxn>
                <a:cxn ang="0">
                  <a:pos x="648" y="231"/>
                </a:cxn>
                <a:cxn ang="0">
                  <a:pos x="648" y="248"/>
                </a:cxn>
                <a:cxn ang="0">
                  <a:pos x="666" y="254"/>
                </a:cxn>
                <a:cxn ang="0">
                  <a:pos x="659" y="264"/>
                </a:cxn>
                <a:cxn ang="0">
                  <a:pos x="665" y="275"/>
                </a:cxn>
                <a:cxn ang="0">
                  <a:pos x="664" y="290"/>
                </a:cxn>
                <a:cxn ang="0">
                  <a:pos x="668" y="295"/>
                </a:cxn>
                <a:cxn ang="0">
                  <a:pos x="690" y="286"/>
                </a:cxn>
                <a:cxn ang="0">
                  <a:pos x="683" y="232"/>
                </a:cxn>
                <a:cxn ang="0">
                  <a:pos x="688" y="210"/>
                </a:cxn>
                <a:cxn ang="0">
                  <a:pos x="721" y="172"/>
                </a:cxn>
                <a:cxn ang="0">
                  <a:pos x="745" y="132"/>
                </a:cxn>
                <a:cxn ang="0">
                  <a:pos x="769" y="81"/>
                </a:cxn>
                <a:cxn ang="0">
                  <a:pos x="710" y="73"/>
                </a:cxn>
                <a:cxn ang="0">
                  <a:pos x="624" y="0"/>
                </a:cxn>
                <a:cxn ang="0">
                  <a:pos x="458" y="68"/>
                </a:cxn>
                <a:cxn ang="0">
                  <a:pos x="355" y="33"/>
                </a:cxn>
                <a:cxn ang="0">
                  <a:pos x="284" y="55"/>
                </a:cxn>
                <a:cxn ang="0">
                  <a:pos x="218" y="53"/>
                </a:cxn>
                <a:cxn ang="0">
                  <a:pos x="123" y="108"/>
                </a:cxn>
                <a:cxn ang="0">
                  <a:pos x="17" y="207"/>
                </a:cxn>
                <a:cxn ang="0">
                  <a:pos x="15" y="251"/>
                </a:cxn>
                <a:cxn ang="0">
                  <a:pos x="25" y="261"/>
                </a:cxn>
                <a:cxn ang="0">
                  <a:pos x="50" y="280"/>
                </a:cxn>
                <a:cxn ang="0">
                  <a:pos x="83" y="284"/>
                </a:cxn>
                <a:cxn ang="0">
                  <a:pos x="73" y="317"/>
                </a:cxn>
                <a:cxn ang="0">
                  <a:pos x="63" y="326"/>
                </a:cxn>
                <a:cxn ang="0">
                  <a:pos x="73" y="343"/>
                </a:cxn>
                <a:cxn ang="0">
                  <a:pos x="110" y="357"/>
                </a:cxn>
                <a:cxn ang="0">
                  <a:pos x="132" y="373"/>
                </a:cxn>
                <a:cxn ang="0">
                  <a:pos x="160" y="384"/>
                </a:cxn>
                <a:cxn ang="0">
                  <a:pos x="186" y="382"/>
                </a:cxn>
                <a:cxn ang="0">
                  <a:pos x="210" y="381"/>
                </a:cxn>
                <a:cxn ang="0">
                  <a:pos x="255" y="372"/>
                </a:cxn>
                <a:cxn ang="0">
                  <a:pos x="275" y="366"/>
                </a:cxn>
                <a:cxn ang="0">
                  <a:pos x="282" y="362"/>
                </a:cxn>
                <a:cxn ang="0">
                  <a:pos x="316" y="400"/>
                </a:cxn>
                <a:cxn ang="0">
                  <a:pos x="306" y="439"/>
                </a:cxn>
                <a:cxn ang="0">
                  <a:pos x="324" y="450"/>
                </a:cxn>
                <a:cxn ang="0">
                  <a:pos x="346" y="467"/>
                </a:cxn>
                <a:cxn ang="0">
                  <a:pos x="351" y="472"/>
                </a:cxn>
                <a:cxn ang="0">
                  <a:pos x="353" y="457"/>
                </a:cxn>
                <a:cxn ang="0">
                  <a:pos x="379" y="454"/>
                </a:cxn>
                <a:cxn ang="0">
                  <a:pos x="416" y="453"/>
                </a:cxn>
                <a:cxn ang="0">
                  <a:pos x="431" y="470"/>
                </a:cxn>
                <a:cxn ang="0">
                  <a:pos x="454" y="486"/>
                </a:cxn>
                <a:cxn ang="0">
                  <a:pos x="476" y="470"/>
                </a:cxn>
                <a:cxn ang="0">
                  <a:pos x="503" y="455"/>
                </a:cxn>
                <a:cxn ang="0">
                  <a:pos x="552" y="439"/>
                </a:cxn>
                <a:cxn ang="0">
                  <a:pos x="576" y="406"/>
                </a:cxn>
                <a:cxn ang="0">
                  <a:pos x="604" y="355"/>
                </a:cxn>
                <a:cxn ang="0">
                  <a:pos x="586" y="307"/>
                </a:cxn>
              </a:cxnLst>
              <a:rect l="0" t="0" r="r" b="b"/>
              <a:pathLst>
                <a:path w="769" h="486">
                  <a:moveTo>
                    <a:pt x="586" y="307"/>
                  </a:moveTo>
                  <a:cubicBezTo>
                    <a:pt x="585" y="307"/>
                    <a:pt x="585" y="307"/>
                    <a:pt x="585" y="307"/>
                  </a:cubicBezTo>
                  <a:cubicBezTo>
                    <a:pt x="585" y="307"/>
                    <a:pt x="585" y="300"/>
                    <a:pt x="585" y="298"/>
                  </a:cubicBezTo>
                  <a:cubicBezTo>
                    <a:pt x="582" y="298"/>
                    <a:pt x="573" y="294"/>
                    <a:pt x="573" y="287"/>
                  </a:cubicBezTo>
                  <a:cubicBezTo>
                    <a:pt x="573" y="282"/>
                    <a:pt x="581" y="282"/>
                    <a:pt x="582" y="276"/>
                  </a:cubicBezTo>
                  <a:cubicBezTo>
                    <a:pt x="586" y="264"/>
                    <a:pt x="605" y="264"/>
                    <a:pt x="614" y="256"/>
                  </a:cubicBezTo>
                  <a:cubicBezTo>
                    <a:pt x="611" y="251"/>
                    <a:pt x="604" y="256"/>
                    <a:pt x="598" y="252"/>
                  </a:cubicBezTo>
                  <a:cubicBezTo>
                    <a:pt x="595" y="250"/>
                    <a:pt x="593" y="246"/>
                    <a:pt x="588" y="246"/>
                  </a:cubicBezTo>
                  <a:cubicBezTo>
                    <a:pt x="585" y="246"/>
                    <a:pt x="585" y="256"/>
                    <a:pt x="582" y="256"/>
                  </a:cubicBezTo>
                  <a:cubicBezTo>
                    <a:pt x="578" y="256"/>
                    <a:pt x="574" y="257"/>
                    <a:pt x="570" y="255"/>
                  </a:cubicBezTo>
                  <a:cubicBezTo>
                    <a:pt x="565" y="252"/>
                    <a:pt x="567" y="247"/>
                    <a:pt x="562" y="243"/>
                  </a:cubicBezTo>
                  <a:cubicBezTo>
                    <a:pt x="560" y="242"/>
                    <a:pt x="552" y="240"/>
                    <a:pt x="552" y="236"/>
                  </a:cubicBezTo>
                  <a:cubicBezTo>
                    <a:pt x="552" y="227"/>
                    <a:pt x="565" y="230"/>
                    <a:pt x="571" y="225"/>
                  </a:cubicBezTo>
                  <a:cubicBezTo>
                    <a:pt x="577" y="221"/>
                    <a:pt x="587" y="215"/>
                    <a:pt x="590" y="209"/>
                  </a:cubicBezTo>
                  <a:cubicBezTo>
                    <a:pt x="591" y="208"/>
                    <a:pt x="593" y="203"/>
                    <a:pt x="597" y="203"/>
                  </a:cubicBezTo>
                  <a:cubicBezTo>
                    <a:pt x="601" y="203"/>
                    <a:pt x="606" y="209"/>
                    <a:pt x="606" y="212"/>
                  </a:cubicBezTo>
                  <a:cubicBezTo>
                    <a:pt x="606" y="219"/>
                    <a:pt x="597" y="222"/>
                    <a:pt x="597" y="230"/>
                  </a:cubicBezTo>
                  <a:cubicBezTo>
                    <a:pt x="610" y="230"/>
                    <a:pt x="620" y="216"/>
                    <a:pt x="634" y="216"/>
                  </a:cubicBezTo>
                  <a:cubicBezTo>
                    <a:pt x="639" y="216"/>
                    <a:pt x="641" y="221"/>
                    <a:pt x="648" y="221"/>
                  </a:cubicBezTo>
                  <a:cubicBezTo>
                    <a:pt x="646" y="226"/>
                    <a:pt x="648" y="226"/>
                    <a:pt x="648" y="231"/>
                  </a:cubicBezTo>
                  <a:cubicBezTo>
                    <a:pt x="648" y="235"/>
                    <a:pt x="643" y="235"/>
                    <a:pt x="643" y="240"/>
                  </a:cubicBezTo>
                  <a:cubicBezTo>
                    <a:pt x="643" y="242"/>
                    <a:pt x="645" y="248"/>
                    <a:pt x="648" y="248"/>
                  </a:cubicBezTo>
                  <a:cubicBezTo>
                    <a:pt x="649" y="248"/>
                    <a:pt x="651" y="245"/>
                    <a:pt x="654" y="245"/>
                  </a:cubicBezTo>
                  <a:cubicBezTo>
                    <a:pt x="659" y="245"/>
                    <a:pt x="666" y="249"/>
                    <a:pt x="666" y="254"/>
                  </a:cubicBezTo>
                  <a:cubicBezTo>
                    <a:pt x="666" y="257"/>
                    <a:pt x="662" y="260"/>
                    <a:pt x="659" y="260"/>
                  </a:cubicBezTo>
                  <a:cubicBezTo>
                    <a:pt x="659" y="264"/>
                    <a:pt x="659" y="264"/>
                    <a:pt x="659" y="264"/>
                  </a:cubicBezTo>
                  <a:cubicBezTo>
                    <a:pt x="660" y="265"/>
                    <a:pt x="660" y="267"/>
                    <a:pt x="663" y="268"/>
                  </a:cubicBezTo>
                  <a:cubicBezTo>
                    <a:pt x="663" y="270"/>
                    <a:pt x="665" y="272"/>
                    <a:pt x="665" y="275"/>
                  </a:cubicBezTo>
                  <a:cubicBezTo>
                    <a:pt x="665" y="276"/>
                    <a:pt x="661" y="282"/>
                    <a:pt x="661" y="285"/>
                  </a:cubicBezTo>
                  <a:cubicBezTo>
                    <a:pt x="661" y="287"/>
                    <a:pt x="661" y="289"/>
                    <a:pt x="664" y="290"/>
                  </a:cubicBezTo>
                  <a:cubicBezTo>
                    <a:pt x="663" y="292"/>
                    <a:pt x="661" y="293"/>
                    <a:pt x="661" y="295"/>
                  </a:cubicBezTo>
                  <a:cubicBezTo>
                    <a:pt x="668" y="295"/>
                    <a:pt x="668" y="295"/>
                    <a:pt x="668" y="295"/>
                  </a:cubicBezTo>
                  <a:cubicBezTo>
                    <a:pt x="670" y="293"/>
                    <a:pt x="671" y="293"/>
                    <a:pt x="676" y="291"/>
                  </a:cubicBezTo>
                  <a:cubicBezTo>
                    <a:pt x="676" y="287"/>
                    <a:pt x="687" y="287"/>
                    <a:pt x="690" y="286"/>
                  </a:cubicBezTo>
                  <a:cubicBezTo>
                    <a:pt x="696" y="284"/>
                    <a:pt x="699" y="279"/>
                    <a:pt x="699" y="269"/>
                  </a:cubicBezTo>
                  <a:cubicBezTo>
                    <a:pt x="699" y="252"/>
                    <a:pt x="692" y="242"/>
                    <a:pt x="683" y="232"/>
                  </a:cubicBezTo>
                  <a:cubicBezTo>
                    <a:pt x="679" y="228"/>
                    <a:pt x="674" y="224"/>
                    <a:pt x="675" y="217"/>
                  </a:cubicBezTo>
                  <a:cubicBezTo>
                    <a:pt x="680" y="217"/>
                    <a:pt x="685" y="214"/>
                    <a:pt x="688" y="210"/>
                  </a:cubicBezTo>
                  <a:cubicBezTo>
                    <a:pt x="691" y="207"/>
                    <a:pt x="699" y="203"/>
                    <a:pt x="701" y="199"/>
                  </a:cubicBezTo>
                  <a:cubicBezTo>
                    <a:pt x="707" y="187"/>
                    <a:pt x="710" y="180"/>
                    <a:pt x="721" y="172"/>
                  </a:cubicBezTo>
                  <a:cubicBezTo>
                    <a:pt x="721" y="172"/>
                    <a:pt x="738" y="153"/>
                    <a:pt x="723" y="143"/>
                  </a:cubicBezTo>
                  <a:cubicBezTo>
                    <a:pt x="717" y="139"/>
                    <a:pt x="735" y="138"/>
                    <a:pt x="745" y="132"/>
                  </a:cubicBezTo>
                  <a:cubicBezTo>
                    <a:pt x="756" y="126"/>
                    <a:pt x="760" y="102"/>
                    <a:pt x="769" y="92"/>
                  </a:cubicBezTo>
                  <a:cubicBezTo>
                    <a:pt x="769" y="81"/>
                    <a:pt x="769" y="81"/>
                    <a:pt x="769" y="81"/>
                  </a:cubicBezTo>
                  <a:cubicBezTo>
                    <a:pt x="751" y="81"/>
                    <a:pt x="749" y="95"/>
                    <a:pt x="734" y="95"/>
                  </a:cubicBezTo>
                  <a:cubicBezTo>
                    <a:pt x="721" y="95"/>
                    <a:pt x="716" y="78"/>
                    <a:pt x="710" y="73"/>
                  </a:cubicBezTo>
                  <a:cubicBezTo>
                    <a:pt x="702" y="65"/>
                    <a:pt x="683" y="64"/>
                    <a:pt x="677" y="55"/>
                  </a:cubicBezTo>
                  <a:cubicBezTo>
                    <a:pt x="662" y="31"/>
                    <a:pt x="663" y="0"/>
                    <a:pt x="624" y="0"/>
                  </a:cubicBezTo>
                  <a:cubicBezTo>
                    <a:pt x="568" y="0"/>
                    <a:pt x="589" y="74"/>
                    <a:pt x="547" y="57"/>
                  </a:cubicBezTo>
                  <a:cubicBezTo>
                    <a:pt x="515" y="45"/>
                    <a:pt x="483" y="68"/>
                    <a:pt x="458" y="68"/>
                  </a:cubicBezTo>
                  <a:cubicBezTo>
                    <a:pt x="430" y="68"/>
                    <a:pt x="422" y="46"/>
                    <a:pt x="395" y="46"/>
                  </a:cubicBezTo>
                  <a:cubicBezTo>
                    <a:pt x="383" y="46"/>
                    <a:pt x="365" y="61"/>
                    <a:pt x="355" y="33"/>
                  </a:cubicBezTo>
                  <a:cubicBezTo>
                    <a:pt x="352" y="26"/>
                    <a:pt x="325" y="22"/>
                    <a:pt x="317" y="22"/>
                  </a:cubicBezTo>
                  <a:cubicBezTo>
                    <a:pt x="304" y="22"/>
                    <a:pt x="309" y="55"/>
                    <a:pt x="284" y="55"/>
                  </a:cubicBezTo>
                  <a:cubicBezTo>
                    <a:pt x="266" y="55"/>
                    <a:pt x="247" y="42"/>
                    <a:pt x="236" y="42"/>
                  </a:cubicBezTo>
                  <a:cubicBezTo>
                    <a:pt x="229" y="42"/>
                    <a:pt x="221" y="51"/>
                    <a:pt x="218" y="53"/>
                  </a:cubicBezTo>
                  <a:cubicBezTo>
                    <a:pt x="196" y="66"/>
                    <a:pt x="170" y="66"/>
                    <a:pt x="152" y="81"/>
                  </a:cubicBezTo>
                  <a:cubicBezTo>
                    <a:pt x="145" y="88"/>
                    <a:pt x="159" y="112"/>
                    <a:pt x="123" y="108"/>
                  </a:cubicBezTo>
                  <a:cubicBezTo>
                    <a:pt x="110" y="106"/>
                    <a:pt x="108" y="133"/>
                    <a:pt x="86" y="137"/>
                  </a:cubicBezTo>
                  <a:cubicBezTo>
                    <a:pt x="86" y="186"/>
                    <a:pt x="58" y="207"/>
                    <a:pt x="17" y="207"/>
                  </a:cubicBezTo>
                  <a:cubicBezTo>
                    <a:pt x="10" y="207"/>
                    <a:pt x="1" y="227"/>
                    <a:pt x="0" y="236"/>
                  </a:cubicBezTo>
                  <a:cubicBezTo>
                    <a:pt x="11" y="238"/>
                    <a:pt x="13" y="241"/>
                    <a:pt x="15" y="251"/>
                  </a:cubicBezTo>
                  <a:cubicBezTo>
                    <a:pt x="15" y="253"/>
                    <a:pt x="15" y="253"/>
                    <a:pt x="15" y="253"/>
                  </a:cubicBezTo>
                  <a:cubicBezTo>
                    <a:pt x="15" y="261"/>
                    <a:pt x="19" y="259"/>
                    <a:pt x="25" y="261"/>
                  </a:cubicBezTo>
                  <a:cubicBezTo>
                    <a:pt x="30" y="262"/>
                    <a:pt x="28" y="268"/>
                    <a:pt x="31" y="271"/>
                  </a:cubicBezTo>
                  <a:cubicBezTo>
                    <a:pt x="37" y="277"/>
                    <a:pt x="42" y="277"/>
                    <a:pt x="50" y="280"/>
                  </a:cubicBezTo>
                  <a:cubicBezTo>
                    <a:pt x="58" y="279"/>
                    <a:pt x="61" y="272"/>
                    <a:pt x="69" y="272"/>
                  </a:cubicBezTo>
                  <a:cubicBezTo>
                    <a:pt x="73" y="272"/>
                    <a:pt x="83" y="280"/>
                    <a:pt x="83" y="284"/>
                  </a:cubicBezTo>
                  <a:cubicBezTo>
                    <a:pt x="83" y="296"/>
                    <a:pt x="66" y="294"/>
                    <a:pt x="66" y="306"/>
                  </a:cubicBezTo>
                  <a:cubicBezTo>
                    <a:pt x="66" y="311"/>
                    <a:pt x="73" y="312"/>
                    <a:pt x="73" y="317"/>
                  </a:cubicBezTo>
                  <a:cubicBezTo>
                    <a:pt x="73" y="323"/>
                    <a:pt x="68" y="322"/>
                    <a:pt x="63" y="322"/>
                  </a:cubicBezTo>
                  <a:cubicBezTo>
                    <a:pt x="63" y="326"/>
                    <a:pt x="63" y="326"/>
                    <a:pt x="63" y="326"/>
                  </a:cubicBezTo>
                  <a:cubicBezTo>
                    <a:pt x="64" y="331"/>
                    <a:pt x="64" y="335"/>
                    <a:pt x="65" y="340"/>
                  </a:cubicBezTo>
                  <a:cubicBezTo>
                    <a:pt x="66" y="343"/>
                    <a:pt x="71" y="342"/>
                    <a:pt x="73" y="343"/>
                  </a:cubicBezTo>
                  <a:cubicBezTo>
                    <a:pt x="80" y="345"/>
                    <a:pt x="83" y="351"/>
                    <a:pt x="91" y="353"/>
                  </a:cubicBezTo>
                  <a:cubicBezTo>
                    <a:pt x="100" y="355"/>
                    <a:pt x="105" y="352"/>
                    <a:pt x="110" y="357"/>
                  </a:cubicBezTo>
                  <a:cubicBezTo>
                    <a:pt x="116" y="363"/>
                    <a:pt x="120" y="361"/>
                    <a:pt x="127" y="364"/>
                  </a:cubicBezTo>
                  <a:cubicBezTo>
                    <a:pt x="130" y="366"/>
                    <a:pt x="130" y="369"/>
                    <a:pt x="132" y="373"/>
                  </a:cubicBezTo>
                  <a:cubicBezTo>
                    <a:pt x="133" y="376"/>
                    <a:pt x="137" y="372"/>
                    <a:pt x="139" y="373"/>
                  </a:cubicBezTo>
                  <a:cubicBezTo>
                    <a:pt x="146" y="378"/>
                    <a:pt x="150" y="384"/>
                    <a:pt x="160" y="384"/>
                  </a:cubicBezTo>
                  <a:cubicBezTo>
                    <a:pt x="166" y="384"/>
                    <a:pt x="172" y="384"/>
                    <a:pt x="178" y="384"/>
                  </a:cubicBezTo>
                  <a:cubicBezTo>
                    <a:pt x="182" y="384"/>
                    <a:pt x="184" y="382"/>
                    <a:pt x="186" y="382"/>
                  </a:cubicBezTo>
                  <a:cubicBezTo>
                    <a:pt x="189" y="382"/>
                    <a:pt x="190" y="389"/>
                    <a:pt x="191" y="392"/>
                  </a:cubicBezTo>
                  <a:cubicBezTo>
                    <a:pt x="197" y="389"/>
                    <a:pt x="199" y="381"/>
                    <a:pt x="210" y="381"/>
                  </a:cubicBezTo>
                  <a:cubicBezTo>
                    <a:pt x="219" y="381"/>
                    <a:pt x="224" y="386"/>
                    <a:pt x="231" y="386"/>
                  </a:cubicBezTo>
                  <a:cubicBezTo>
                    <a:pt x="238" y="386"/>
                    <a:pt x="252" y="374"/>
                    <a:pt x="255" y="372"/>
                  </a:cubicBezTo>
                  <a:cubicBezTo>
                    <a:pt x="258" y="370"/>
                    <a:pt x="259" y="369"/>
                    <a:pt x="260" y="367"/>
                  </a:cubicBezTo>
                  <a:cubicBezTo>
                    <a:pt x="264" y="363"/>
                    <a:pt x="270" y="368"/>
                    <a:pt x="275" y="366"/>
                  </a:cubicBezTo>
                  <a:cubicBezTo>
                    <a:pt x="279" y="362"/>
                    <a:pt x="279" y="362"/>
                    <a:pt x="279" y="362"/>
                  </a:cubicBezTo>
                  <a:cubicBezTo>
                    <a:pt x="282" y="362"/>
                    <a:pt x="282" y="362"/>
                    <a:pt x="282" y="362"/>
                  </a:cubicBezTo>
                  <a:cubicBezTo>
                    <a:pt x="285" y="377"/>
                    <a:pt x="294" y="376"/>
                    <a:pt x="305" y="381"/>
                  </a:cubicBezTo>
                  <a:cubicBezTo>
                    <a:pt x="309" y="388"/>
                    <a:pt x="316" y="391"/>
                    <a:pt x="316" y="400"/>
                  </a:cubicBezTo>
                  <a:cubicBezTo>
                    <a:pt x="316" y="417"/>
                    <a:pt x="304" y="418"/>
                    <a:pt x="304" y="434"/>
                  </a:cubicBezTo>
                  <a:cubicBezTo>
                    <a:pt x="304" y="436"/>
                    <a:pt x="305" y="439"/>
                    <a:pt x="306" y="439"/>
                  </a:cubicBezTo>
                  <a:cubicBezTo>
                    <a:pt x="309" y="439"/>
                    <a:pt x="312" y="436"/>
                    <a:pt x="315" y="436"/>
                  </a:cubicBezTo>
                  <a:cubicBezTo>
                    <a:pt x="319" y="436"/>
                    <a:pt x="320" y="449"/>
                    <a:pt x="324" y="450"/>
                  </a:cubicBezTo>
                  <a:cubicBezTo>
                    <a:pt x="324" y="459"/>
                    <a:pt x="330" y="468"/>
                    <a:pt x="338" y="468"/>
                  </a:cubicBezTo>
                  <a:cubicBezTo>
                    <a:pt x="342" y="468"/>
                    <a:pt x="343" y="467"/>
                    <a:pt x="346" y="467"/>
                  </a:cubicBezTo>
                  <a:cubicBezTo>
                    <a:pt x="348" y="467"/>
                    <a:pt x="348" y="467"/>
                    <a:pt x="348" y="467"/>
                  </a:cubicBezTo>
                  <a:cubicBezTo>
                    <a:pt x="348" y="471"/>
                    <a:pt x="350" y="472"/>
                    <a:pt x="351" y="472"/>
                  </a:cubicBezTo>
                  <a:cubicBezTo>
                    <a:pt x="352" y="472"/>
                    <a:pt x="353" y="470"/>
                    <a:pt x="353" y="468"/>
                  </a:cubicBezTo>
                  <a:cubicBezTo>
                    <a:pt x="353" y="464"/>
                    <a:pt x="353" y="461"/>
                    <a:pt x="353" y="457"/>
                  </a:cubicBezTo>
                  <a:cubicBezTo>
                    <a:pt x="353" y="457"/>
                    <a:pt x="363" y="454"/>
                    <a:pt x="365" y="454"/>
                  </a:cubicBezTo>
                  <a:cubicBezTo>
                    <a:pt x="379" y="454"/>
                    <a:pt x="379" y="454"/>
                    <a:pt x="379" y="454"/>
                  </a:cubicBezTo>
                  <a:cubicBezTo>
                    <a:pt x="385" y="457"/>
                    <a:pt x="390" y="448"/>
                    <a:pt x="397" y="448"/>
                  </a:cubicBezTo>
                  <a:cubicBezTo>
                    <a:pt x="404" y="448"/>
                    <a:pt x="408" y="453"/>
                    <a:pt x="416" y="453"/>
                  </a:cubicBezTo>
                  <a:cubicBezTo>
                    <a:pt x="416" y="464"/>
                    <a:pt x="424" y="468"/>
                    <a:pt x="431" y="470"/>
                  </a:cubicBezTo>
                  <a:cubicBezTo>
                    <a:pt x="431" y="470"/>
                    <a:pt x="431" y="470"/>
                    <a:pt x="431" y="470"/>
                  </a:cubicBezTo>
                  <a:cubicBezTo>
                    <a:pt x="439" y="474"/>
                    <a:pt x="444" y="471"/>
                    <a:pt x="452" y="475"/>
                  </a:cubicBezTo>
                  <a:cubicBezTo>
                    <a:pt x="452" y="477"/>
                    <a:pt x="451" y="486"/>
                    <a:pt x="454" y="486"/>
                  </a:cubicBezTo>
                  <a:cubicBezTo>
                    <a:pt x="459" y="486"/>
                    <a:pt x="457" y="480"/>
                    <a:pt x="460" y="477"/>
                  </a:cubicBezTo>
                  <a:cubicBezTo>
                    <a:pt x="463" y="474"/>
                    <a:pt x="472" y="472"/>
                    <a:pt x="476" y="470"/>
                  </a:cubicBezTo>
                  <a:cubicBezTo>
                    <a:pt x="484" y="466"/>
                    <a:pt x="492" y="468"/>
                    <a:pt x="498" y="463"/>
                  </a:cubicBezTo>
                  <a:cubicBezTo>
                    <a:pt x="498" y="463"/>
                    <a:pt x="502" y="455"/>
                    <a:pt x="503" y="455"/>
                  </a:cubicBezTo>
                  <a:cubicBezTo>
                    <a:pt x="507" y="455"/>
                    <a:pt x="510" y="458"/>
                    <a:pt x="514" y="458"/>
                  </a:cubicBezTo>
                  <a:cubicBezTo>
                    <a:pt x="534" y="458"/>
                    <a:pt x="539" y="446"/>
                    <a:pt x="552" y="439"/>
                  </a:cubicBezTo>
                  <a:cubicBezTo>
                    <a:pt x="555" y="437"/>
                    <a:pt x="557" y="435"/>
                    <a:pt x="558" y="431"/>
                  </a:cubicBezTo>
                  <a:cubicBezTo>
                    <a:pt x="569" y="431"/>
                    <a:pt x="572" y="414"/>
                    <a:pt x="576" y="406"/>
                  </a:cubicBezTo>
                  <a:cubicBezTo>
                    <a:pt x="578" y="401"/>
                    <a:pt x="590" y="383"/>
                    <a:pt x="597" y="382"/>
                  </a:cubicBezTo>
                  <a:cubicBezTo>
                    <a:pt x="597" y="372"/>
                    <a:pt x="604" y="368"/>
                    <a:pt x="604" y="355"/>
                  </a:cubicBezTo>
                  <a:cubicBezTo>
                    <a:pt x="604" y="336"/>
                    <a:pt x="599" y="329"/>
                    <a:pt x="591" y="317"/>
                  </a:cubicBezTo>
                  <a:cubicBezTo>
                    <a:pt x="590" y="315"/>
                    <a:pt x="590" y="309"/>
                    <a:pt x="586" y="30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Freeform 148"/>
            <p:cNvSpPr>
              <a:spLocks/>
            </p:cNvSpPr>
            <p:nvPr/>
          </p:nvSpPr>
          <p:spPr bwMode="auto">
            <a:xfrm>
              <a:off x="7369175" y="1395413"/>
              <a:ext cx="58738" cy="25400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0" y="14"/>
                </a:cxn>
                <a:cxn ang="0">
                  <a:pos x="20" y="0"/>
                </a:cxn>
                <a:cxn ang="0">
                  <a:pos x="44" y="11"/>
                </a:cxn>
                <a:cxn ang="0">
                  <a:pos x="4" y="19"/>
                </a:cxn>
              </a:cxnLst>
              <a:rect l="0" t="0" r="r" b="b"/>
              <a:pathLst>
                <a:path w="44" h="19">
                  <a:moveTo>
                    <a:pt x="4" y="19"/>
                  </a:moveTo>
                  <a:cubicBezTo>
                    <a:pt x="1" y="19"/>
                    <a:pt x="0" y="17"/>
                    <a:pt x="0" y="14"/>
                  </a:cubicBezTo>
                  <a:cubicBezTo>
                    <a:pt x="0" y="8"/>
                    <a:pt x="13" y="0"/>
                    <a:pt x="20" y="0"/>
                  </a:cubicBezTo>
                  <a:cubicBezTo>
                    <a:pt x="27" y="0"/>
                    <a:pt x="44" y="4"/>
                    <a:pt x="44" y="11"/>
                  </a:cubicBezTo>
                  <a:cubicBezTo>
                    <a:pt x="44" y="17"/>
                    <a:pt x="9" y="19"/>
                    <a:pt x="4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Freeform 149"/>
            <p:cNvSpPr>
              <a:spLocks/>
            </p:cNvSpPr>
            <p:nvPr/>
          </p:nvSpPr>
          <p:spPr bwMode="auto">
            <a:xfrm>
              <a:off x="7191375" y="1443038"/>
              <a:ext cx="23813" cy="14288"/>
            </a:xfrm>
            <a:custGeom>
              <a:avLst/>
              <a:gdLst/>
              <a:ahLst/>
              <a:cxnLst>
                <a:cxn ang="0">
                  <a:pos x="13" y="10"/>
                </a:cxn>
                <a:cxn ang="0">
                  <a:pos x="18" y="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13" y="10"/>
                </a:cxn>
              </a:cxnLst>
              <a:rect l="0" t="0" r="r" b="b"/>
              <a:pathLst>
                <a:path w="18" h="10">
                  <a:moveTo>
                    <a:pt x="13" y="10"/>
                  </a:moveTo>
                  <a:cubicBezTo>
                    <a:pt x="15" y="10"/>
                    <a:pt x="18" y="8"/>
                    <a:pt x="18" y="6"/>
                  </a:cubicBezTo>
                  <a:cubicBezTo>
                    <a:pt x="18" y="3"/>
                    <a:pt x="15" y="2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7" y="10"/>
                    <a:pt x="13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7" name="Freeform 150"/>
            <p:cNvSpPr>
              <a:spLocks/>
            </p:cNvSpPr>
            <p:nvPr/>
          </p:nvSpPr>
          <p:spPr bwMode="auto">
            <a:xfrm>
              <a:off x="6645275" y="1257300"/>
              <a:ext cx="11113" cy="12700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3" y="0"/>
                </a:cxn>
                <a:cxn ang="0">
                  <a:pos x="0" y="7"/>
                </a:cxn>
                <a:cxn ang="0">
                  <a:pos x="3" y="10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8" y="5"/>
                </a:cxn>
              </a:cxnLst>
              <a:rect l="0" t="0" r="r" b="b"/>
              <a:pathLst>
                <a:path w="8" h="10">
                  <a:moveTo>
                    <a:pt x="8" y="5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2"/>
                    <a:pt x="0" y="4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7" y="10"/>
                    <a:pt x="7" y="6"/>
                    <a:pt x="8" y="4"/>
                  </a:cubicBezTo>
                  <a:cubicBezTo>
                    <a:pt x="6" y="4"/>
                    <a:pt x="6" y="4"/>
                    <a:pt x="6" y="4"/>
                  </a:cubicBezTo>
                  <a:lnTo>
                    <a:pt x="8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Freeform 151"/>
            <p:cNvSpPr>
              <a:spLocks/>
            </p:cNvSpPr>
            <p:nvPr/>
          </p:nvSpPr>
          <p:spPr bwMode="auto">
            <a:xfrm>
              <a:off x="6249988" y="1300163"/>
              <a:ext cx="26988" cy="15875"/>
            </a:xfrm>
            <a:custGeom>
              <a:avLst/>
              <a:gdLst/>
              <a:ahLst/>
              <a:cxnLst>
                <a:cxn ang="0">
                  <a:pos x="20" y="9"/>
                </a:cxn>
                <a:cxn ang="0">
                  <a:pos x="10" y="12"/>
                </a:cxn>
                <a:cxn ang="0">
                  <a:pos x="0" y="7"/>
                </a:cxn>
                <a:cxn ang="0">
                  <a:pos x="10" y="0"/>
                </a:cxn>
                <a:cxn ang="0">
                  <a:pos x="20" y="7"/>
                </a:cxn>
                <a:cxn ang="0">
                  <a:pos x="17" y="12"/>
                </a:cxn>
                <a:cxn ang="0">
                  <a:pos x="20" y="9"/>
                </a:cxn>
              </a:cxnLst>
              <a:rect l="0" t="0" r="r" b="b"/>
              <a:pathLst>
                <a:path w="20" h="12">
                  <a:moveTo>
                    <a:pt x="20" y="9"/>
                  </a:moveTo>
                  <a:cubicBezTo>
                    <a:pt x="17" y="11"/>
                    <a:pt x="14" y="12"/>
                    <a:pt x="10" y="12"/>
                  </a:cubicBezTo>
                  <a:cubicBezTo>
                    <a:pt x="5" y="12"/>
                    <a:pt x="0" y="11"/>
                    <a:pt x="0" y="7"/>
                  </a:cubicBezTo>
                  <a:cubicBezTo>
                    <a:pt x="0" y="3"/>
                    <a:pt x="6" y="0"/>
                    <a:pt x="10" y="0"/>
                  </a:cubicBezTo>
                  <a:cubicBezTo>
                    <a:pt x="16" y="0"/>
                    <a:pt x="20" y="2"/>
                    <a:pt x="20" y="7"/>
                  </a:cubicBezTo>
                  <a:cubicBezTo>
                    <a:pt x="20" y="10"/>
                    <a:pt x="18" y="11"/>
                    <a:pt x="17" y="12"/>
                  </a:cubicBezTo>
                  <a:lnTo>
                    <a:pt x="20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Freeform 152"/>
            <p:cNvSpPr>
              <a:spLocks/>
            </p:cNvSpPr>
            <p:nvPr/>
          </p:nvSpPr>
          <p:spPr bwMode="auto">
            <a:xfrm>
              <a:off x="6043613" y="1128713"/>
              <a:ext cx="100013" cy="57150"/>
            </a:xfrm>
            <a:custGeom>
              <a:avLst/>
              <a:gdLst/>
              <a:ahLst/>
              <a:cxnLst>
                <a:cxn ang="0">
                  <a:pos x="6" y="43"/>
                </a:cxn>
                <a:cxn ang="0">
                  <a:pos x="0" y="37"/>
                </a:cxn>
                <a:cxn ang="0">
                  <a:pos x="8" y="27"/>
                </a:cxn>
                <a:cxn ang="0">
                  <a:pos x="39" y="0"/>
                </a:cxn>
                <a:cxn ang="0">
                  <a:pos x="45" y="0"/>
                </a:cxn>
                <a:cxn ang="0">
                  <a:pos x="44" y="10"/>
                </a:cxn>
                <a:cxn ang="0">
                  <a:pos x="52" y="6"/>
                </a:cxn>
                <a:cxn ang="0">
                  <a:pos x="76" y="23"/>
                </a:cxn>
                <a:cxn ang="0">
                  <a:pos x="45" y="34"/>
                </a:cxn>
                <a:cxn ang="0">
                  <a:pos x="30" y="37"/>
                </a:cxn>
                <a:cxn ang="0">
                  <a:pos x="6" y="43"/>
                </a:cxn>
              </a:cxnLst>
              <a:rect l="0" t="0" r="r" b="b"/>
              <a:pathLst>
                <a:path w="76" h="43">
                  <a:moveTo>
                    <a:pt x="6" y="43"/>
                  </a:moveTo>
                  <a:cubicBezTo>
                    <a:pt x="1" y="43"/>
                    <a:pt x="0" y="41"/>
                    <a:pt x="0" y="37"/>
                  </a:cubicBezTo>
                  <a:cubicBezTo>
                    <a:pt x="0" y="30"/>
                    <a:pt x="5" y="30"/>
                    <a:pt x="8" y="27"/>
                  </a:cubicBezTo>
                  <a:cubicBezTo>
                    <a:pt x="18" y="17"/>
                    <a:pt x="22" y="0"/>
                    <a:pt x="39" y="0"/>
                  </a:cubicBezTo>
                  <a:cubicBezTo>
                    <a:pt x="43" y="0"/>
                    <a:pt x="43" y="0"/>
                    <a:pt x="45" y="0"/>
                  </a:cubicBezTo>
                  <a:cubicBezTo>
                    <a:pt x="45" y="7"/>
                    <a:pt x="47" y="7"/>
                    <a:pt x="44" y="10"/>
                  </a:cubicBezTo>
                  <a:cubicBezTo>
                    <a:pt x="47" y="9"/>
                    <a:pt x="49" y="6"/>
                    <a:pt x="52" y="6"/>
                  </a:cubicBezTo>
                  <a:cubicBezTo>
                    <a:pt x="58" y="6"/>
                    <a:pt x="76" y="17"/>
                    <a:pt x="76" y="23"/>
                  </a:cubicBezTo>
                  <a:cubicBezTo>
                    <a:pt x="76" y="34"/>
                    <a:pt x="53" y="36"/>
                    <a:pt x="45" y="34"/>
                  </a:cubicBezTo>
                  <a:cubicBezTo>
                    <a:pt x="43" y="34"/>
                    <a:pt x="30" y="37"/>
                    <a:pt x="30" y="37"/>
                  </a:cubicBezTo>
                  <a:lnTo>
                    <a:pt x="6" y="4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Freeform 153"/>
            <p:cNvSpPr>
              <a:spLocks/>
            </p:cNvSpPr>
            <p:nvPr/>
          </p:nvSpPr>
          <p:spPr bwMode="auto">
            <a:xfrm>
              <a:off x="5900738" y="1101725"/>
              <a:ext cx="39688" cy="2063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0" y="7"/>
                </a:cxn>
                <a:cxn ang="0">
                  <a:pos x="9" y="16"/>
                </a:cxn>
                <a:cxn ang="0">
                  <a:pos x="0" y="5"/>
                </a:cxn>
                <a:cxn ang="0">
                  <a:pos x="12" y="0"/>
                </a:cxn>
              </a:cxnLst>
              <a:rect l="0" t="0" r="r" b="b"/>
              <a:pathLst>
                <a:path w="30" h="16">
                  <a:moveTo>
                    <a:pt x="12" y="0"/>
                  </a:moveTo>
                  <a:cubicBezTo>
                    <a:pt x="14" y="0"/>
                    <a:pt x="26" y="6"/>
                    <a:pt x="30" y="7"/>
                  </a:cubicBezTo>
                  <a:cubicBezTo>
                    <a:pt x="29" y="15"/>
                    <a:pt x="14" y="16"/>
                    <a:pt x="9" y="16"/>
                  </a:cubicBezTo>
                  <a:cubicBezTo>
                    <a:pt x="6" y="16"/>
                    <a:pt x="0" y="9"/>
                    <a:pt x="0" y="5"/>
                  </a:cubicBezTo>
                  <a:cubicBezTo>
                    <a:pt x="0" y="0"/>
                    <a:pt x="9" y="0"/>
                    <a:pt x="1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Freeform 154"/>
            <p:cNvSpPr>
              <a:spLocks/>
            </p:cNvSpPr>
            <p:nvPr/>
          </p:nvSpPr>
          <p:spPr bwMode="auto">
            <a:xfrm>
              <a:off x="5913438" y="1057275"/>
              <a:ext cx="139700" cy="98425"/>
            </a:xfrm>
            <a:custGeom>
              <a:avLst/>
              <a:gdLst/>
              <a:ahLst/>
              <a:cxnLst>
                <a:cxn ang="0">
                  <a:pos x="99" y="68"/>
                </a:cxn>
                <a:cxn ang="0">
                  <a:pos x="90" y="74"/>
                </a:cxn>
                <a:cxn ang="0">
                  <a:pos x="41" y="66"/>
                </a:cxn>
                <a:cxn ang="0">
                  <a:pos x="17" y="50"/>
                </a:cxn>
                <a:cxn ang="0">
                  <a:pos x="50" y="36"/>
                </a:cxn>
                <a:cxn ang="0">
                  <a:pos x="32" y="36"/>
                </a:cxn>
                <a:cxn ang="0">
                  <a:pos x="0" y="26"/>
                </a:cxn>
                <a:cxn ang="0">
                  <a:pos x="46" y="0"/>
                </a:cxn>
                <a:cxn ang="0">
                  <a:pos x="72" y="17"/>
                </a:cxn>
                <a:cxn ang="0">
                  <a:pos x="67" y="18"/>
                </a:cxn>
                <a:cxn ang="0">
                  <a:pos x="67" y="27"/>
                </a:cxn>
                <a:cxn ang="0">
                  <a:pos x="59" y="35"/>
                </a:cxn>
                <a:cxn ang="0">
                  <a:pos x="68" y="35"/>
                </a:cxn>
                <a:cxn ang="0">
                  <a:pos x="81" y="39"/>
                </a:cxn>
                <a:cxn ang="0">
                  <a:pos x="90" y="39"/>
                </a:cxn>
                <a:cxn ang="0">
                  <a:pos x="105" y="48"/>
                </a:cxn>
                <a:cxn ang="0">
                  <a:pos x="101" y="57"/>
                </a:cxn>
                <a:cxn ang="0">
                  <a:pos x="92" y="62"/>
                </a:cxn>
                <a:cxn ang="0">
                  <a:pos x="99" y="68"/>
                </a:cxn>
              </a:cxnLst>
              <a:rect l="0" t="0" r="r" b="b"/>
              <a:pathLst>
                <a:path w="105" h="74">
                  <a:moveTo>
                    <a:pt x="99" y="68"/>
                  </a:moveTo>
                  <a:cubicBezTo>
                    <a:pt x="99" y="72"/>
                    <a:pt x="94" y="74"/>
                    <a:pt x="90" y="74"/>
                  </a:cubicBezTo>
                  <a:cubicBezTo>
                    <a:pt x="71" y="74"/>
                    <a:pt x="57" y="66"/>
                    <a:pt x="41" y="66"/>
                  </a:cubicBezTo>
                  <a:cubicBezTo>
                    <a:pt x="35" y="66"/>
                    <a:pt x="24" y="54"/>
                    <a:pt x="17" y="50"/>
                  </a:cubicBezTo>
                  <a:cubicBezTo>
                    <a:pt x="32" y="46"/>
                    <a:pt x="36" y="41"/>
                    <a:pt x="50" y="36"/>
                  </a:cubicBezTo>
                  <a:cubicBezTo>
                    <a:pt x="46" y="36"/>
                    <a:pt x="35" y="36"/>
                    <a:pt x="32" y="36"/>
                  </a:cubicBezTo>
                  <a:cubicBezTo>
                    <a:pt x="20" y="36"/>
                    <a:pt x="11" y="32"/>
                    <a:pt x="0" y="26"/>
                  </a:cubicBezTo>
                  <a:cubicBezTo>
                    <a:pt x="18" y="21"/>
                    <a:pt x="25" y="0"/>
                    <a:pt x="46" y="0"/>
                  </a:cubicBezTo>
                  <a:cubicBezTo>
                    <a:pt x="58" y="0"/>
                    <a:pt x="65" y="12"/>
                    <a:pt x="72" y="17"/>
                  </a:cubicBezTo>
                  <a:cubicBezTo>
                    <a:pt x="68" y="19"/>
                    <a:pt x="69" y="18"/>
                    <a:pt x="67" y="18"/>
                  </a:cubicBezTo>
                  <a:cubicBezTo>
                    <a:pt x="68" y="23"/>
                    <a:pt x="67" y="24"/>
                    <a:pt x="67" y="27"/>
                  </a:cubicBezTo>
                  <a:cubicBezTo>
                    <a:pt x="67" y="29"/>
                    <a:pt x="62" y="33"/>
                    <a:pt x="59" y="35"/>
                  </a:cubicBezTo>
                  <a:cubicBezTo>
                    <a:pt x="63" y="33"/>
                    <a:pt x="65" y="35"/>
                    <a:pt x="68" y="35"/>
                  </a:cubicBezTo>
                  <a:cubicBezTo>
                    <a:pt x="73" y="35"/>
                    <a:pt x="76" y="39"/>
                    <a:pt x="81" y="39"/>
                  </a:cubicBezTo>
                  <a:cubicBezTo>
                    <a:pt x="84" y="39"/>
                    <a:pt x="87" y="39"/>
                    <a:pt x="90" y="39"/>
                  </a:cubicBezTo>
                  <a:cubicBezTo>
                    <a:pt x="99" y="39"/>
                    <a:pt x="99" y="42"/>
                    <a:pt x="105" y="48"/>
                  </a:cubicBezTo>
                  <a:cubicBezTo>
                    <a:pt x="100" y="51"/>
                    <a:pt x="101" y="52"/>
                    <a:pt x="101" y="57"/>
                  </a:cubicBezTo>
                  <a:cubicBezTo>
                    <a:pt x="101" y="61"/>
                    <a:pt x="95" y="62"/>
                    <a:pt x="92" y="62"/>
                  </a:cubicBezTo>
                  <a:cubicBezTo>
                    <a:pt x="95" y="63"/>
                    <a:pt x="99" y="65"/>
                    <a:pt x="99" y="6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Freeform 155"/>
            <p:cNvSpPr>
              <a:spLocks/>
            </p:cNvSpPr>
            <p:nvPr/>
          </p:nvSpPr>
          <p:spPr bwMode="auto">
            <a:xfrm>
              <a:off x="5973763" y="1212850"/>
              <a:ext cx="17463" cy="1270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0"/>
                </a:cxn>
                <a:cxn ang="0">
                  <a:pos x="5" y="9"/>
                </a:cxn>
                <a:cxn ang="0">
                  <a:pos x="0" y="5"/>
                </a:cxn>
              </a:cxnLst>
              <a:rect l="0" t="0" r="r" b="b"/>
              <a:pathLst>
                <a:path w="13" h="9">
                  <a:moveTo>
                    <a:pt x="0" y="5"/>
                  </a:moveTo>
                  <a:cubicBezTo>
                    <a:pt x="3" y="3"/>
                    <a:pt x="5" y="1"/>
                    <a:pt x="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6"/>
                    <a:pt x="10" y="9"/>
                    <a:pt x="5" y="9"/>
                  </a:cubicBezTo>
                  <a:cubicBezTo>
                    <a:pt x="2" y="9"/>
                    <a:pt x="1" y="7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Freeform 156"/>
            <p:cNvSpPr>
              <a:spLocks/>
            </p:cNvSpPr>
            <p:nvPr/>
          </p:nvSpPr>
          <p:spPr bwMode="auto">
            <a:xfrm>
              <a:off x="5886450" y="1060450"/>
              <a:ext cx="23813" cy="7938"/>
            </a:xfrm>
            <a:custGeom>
              <a:avLst/>
              <a:gdLst/>
              <a:ahLst/>
              <a:cxnLst>
                <a:cxn ang="0">
                  <a:pos x="18" y="4"/>
                </a:cxn>
                <a:cxn ang="0">
                  <a:pos x="0" y="0"/>
                </a:cxn>
                <a:cxn ang="0">
                  <a:pos x="16" y="0"/>
                </a:cxn>
                <a:cxn ang="0">
                  <a:pos x="18" y="4"/>
                </a:cxn>
              </a:cxnLst>
              <a:rect l="0" t="0" r="r" b="b"/>
              <a:pathLst>
                <a:path w="18" h="6">
                  <a:moveTo>
                    <a:pt x="18" y="4"/>
                  </a:moveTo>
                  <a:cubicBezTo>
                    <a:pt x="11" y="5"/>
                    <a:pt x="3" y="6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1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Freeform 157"/>
            <p:cNvSpPr>
              <a:spLocks/>
            </p:cNvSpPr>
            <p:nvPr/>
          </p:nvSpPr>
          <p:spPr bwMode="auto">
            <a:xfrm>
              <a:off x="6162675" y="1173163"/>
              <a:ext cx="20638" cy="9525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9" y="7"/>
                </a:cxn>
                <a:cxn ang="0">
                  <a:pos x="0" y="2"/>
                </a:cxn>
                <a:cxn ang="0">
                  <a:pos x="15" y="1"/>
                </a:cxn>
              </a:cxnLst>
              <a:rect l="0" t="0" r="r" b="b"/>
              <a:pathLst>
                <a:path w="15" h="7">
                  <a:moveTo>
                    <a:pt x="15" y="1"/>
                  </a:moveTo>
                  <a:cubicBezTo>
                    <a:pt x="14" y="4"/>
                    <a:pt x="12" y="7"/>
                    <a:pt x="9" y="7"/>
                  </a:cubicBezTo>
                  <a:cubicBezTo>
                    <a:pt x="4" y="7"/>
                    <a:pt x="1" y="4"/>
                    <a:pt x="0" y="2"/>
                  </a:cubicBezTo>
                  <a:cubicBezTo>
                    <a:pt x="9" y="0"/>
                    <a:pt x="11" y="2"/>
                    <a:pt x="15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Freeform 158"/>
            <p:cNvSpPr>
              <a:spLocks/>
            </p:cNvSpPr>
            <p:nvPr/>
          </p:nvSpPr>
          <p:spPr bwMode="auto">
            <a:xfrm>
              <a:off x="5119688" y="1074738"/>
              <a:ext cx="117475" cy="36513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58" y="17"/>
                </a:cxn>
                <a:cxn ang="0">
                  <a:pos x="49" y="27"/>
                </a:cxn>
                <a:cxn ang="0">
                  <a:pos x="44" y="23"/>
                </a:cxn>
                <a:cxn ang="0">
                  <a:pos x="44" y="23"/>
                </a:cxn>
                <a:cxn ang="0">
                  <a:pos x="32" y="17"/>
                </a:cxn>
                <a:cxn ang="0">
                  <a:pos x="41" y="14"/>
                </a:cxn>
                <a:cxn ang="0">
                  <a:pos x="33" y="13"/>
                </a:cxn>
                <a:cxn ang="0">
                  <a:pos x="40" y="9"/>
                </a:cxn>
                <a:cxn ang="0">
                  <a:pos x="30" y="5"/>
                </a:cxn>
                <a:cxn ang="0">
                  <a:pos x="10" y="11"/>
                </a:cxn>
                <a:cxn ang="0">
                  <a:pos x="0" y="9"/>
                </a:cxn>
                <a:cxn ang="0">
                  <a:pos x="34" y="0"/>
                </a:cxn>
                <a:cxn ang="0">
                  <a:pos x="60" y="6"/>
                </a:cxn>
                <a:cxn ang="0">
                  <a:pos x="76" y="0"/>
                </a:cxn>
                <a:cxn ang="0">
                  <a:pos x="89" y="5"/>
                </a:cxn>
                <a:cxn ang="0">
                  <a:pos x="78" y="13"/>
                </a:cxn>
                <a:cxn ang="0">
                  <a:pos x="73" y="13"/>
                </a:cxn>
                <a:cxn ang="0">
                  <a:pos x="73" y="17"/>
                </a:cxn>
                <a:cxn ang="0">
                  <a:pos x="76" y="14"/>
                </a:cxn>
              </a:cxnLst>
              <a:rect l="0" t="0" r="r" b="b"/>
              <a:pathLst>
                <a:path w="89" h="27">
                  <a:moveTo>
                    <a:pt x="76" y="14"/>
                  </a:moveTo>
                  <a:cubicBezTo>
                    <a:pt x="69" y="19"/>
                    <a:pt x="65" y="13"/>
                    <a:pt x="58" y="17"/>
                  </a:cubicBezTo>
                  <a:cubicBezTo>
                    <a:pt x="54" y="19"/>
                    <a:pt x="53" y="27"/>
                    <a:pt x="49" y="27"/>
                  </a:cubicBezTo>
                  <a:cubicBezTo>
                    <a:pt x="47" y="26"/>
                    <a:pt x="45" y="24"/>
                    <a:pt x="44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38" y="23"/>
                    <a:pt x="33" y="21"/>
                    <a:pt x="32" y="17"/>
                  </a:cubicBezTo>
                  <a:cubicBezTo>
                    <a:pt x="36" y="15"/>
                    <a:pt x="38" y="15"/>
                    <a:pt x="41" y="14"/>
                  </a:cubicBezTo>
                  <a:cubicBezTo>
                    <a:pt x="37" y="14"/>
                    <a:pt x="35" y="13"/>
                    <a:pt x="33" y="13"/>
                  </a:cubicBezTo>
                  <a:cubicBezTo>
                    <a:pt x="36" y="11"/>
                    <a:pt x="38" y="11"/>
                    <a:pt x="40" y="9"/>
                  </a:cubicBezTo>
                  <a:cubicBezTo>
                    <a:pt x="36" y="8"/>
                    <a:pt x="34" y="5"/>
                    <a:pt x="30" y="5"/>
                  </a:cubicBezTo>
                  <a:cubicBezTo>
                    <a:pt x="25" y="5"/>
                    <a:pt x="17" y="11"/>
                    <a:pt x="10" y="11"/>
                  </a:cubicBezTo>
                  <a:cubicBezTo>
                    <a:pt x="7" y="11"/>
                    <a:pt x="4" y="9"/>
                    <a:pt x="0" y="9"/>
                  </a:cubicBezTo>
                  <a:cubicBezTo>
                    <a:pt x="4" y="2"/>
                    <a:pt x="25" y="0"/>
                    <a:pt x="34" y="0"/>
                  </a:cubicBezTo>
                  <a:cubicBezTo>
                    <a:pt x="45" y="0"/>
                    <a:pt x="52" y="6"/>
                    <a:pt x="60" y="6"/>
                  </a:cubicBezTo>
                  <a:cubicBezTo>
                    <a:pt x="67" y="6"/>
                    <a:pt x="70" y="0"/>
                    <a:pt x="76" y="0"/>
                  </a:cubicBezTo>
                  <a:cubicBezTo>
                    <a:pt x="82" y="0"/>
                    <a:pt x="87" y="4"/>
                    <a:pt x="89" y="5"/>
                  </a:cubicBezTo>
                  <a:cubicBezTo>
                    <a:pt x="89" y="13"/>
                    <a:pt x="83" y="9"/>
                    <a:pt x="78" y="13"/>
                  </a:cubicBezTo>
                  <a:cubicBezTo>
                    <a:pt x="76" y="13"/>
                    <a:pt x="75" y="13"/>
                    <a:pt x="73" y="13"/>
                  </a:cubicBezTo>
                  <a:cubicBezTo>
                    <a:pt x="73" y="17"/>
                    <a:pt x="73" y="17"/>
                    <a:pt x="73" y="17"/>
                  </a:cubicBez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Freeform 159"/>
            <p:cNvSpPr>
              <a:spLocks/>
            </p:cNvSpPr>
            <p:nvPr/>
          </p:nvSpPr>
          <p:spPr bwMode="auto">
            <a:xfrm>
              <a:off x="5427663" y="1052513"/>
              <a:ext cx="41275" cy="26988"/>
            </a:xfrm>
            <a:custGeom>
              <a:avLst/>
              <a:gdLst/>
              <a:ahLst/>
              <a:cxnLst>
                <a:cxn ang="0">
                  <a:pos x="7" y="20"/>
                </a:cxn>
                <a:cxn ang="0">
                  <a:pos x="0" y="13"/>
                </a:cxn>
                <a:cxn ang="0">
                  <a:pos x="25" y="0"/>
                </a:cxn>
                <a:cxn ang="0">
                  <a:pos x="31" y="14"/>
                </a:cxn>
                <a:cxn ang="0">
                  <a:pos x="7" y="20"/>
                </a:cxn>
              </a:cxnLst>
              <a:rect l="0" t="0" r="r" b="b"/>
              <a:pathLst>
                <a:path w="31" h="20">
                  <a:moveTo>
                    <a:pt x="7" y="20"/>
                  </a:moveTo>
                  <a:cubicBezTo>
                    <a:pt x="2" y="20"/>
                    <a:pt x="0" y="17"/>
                    <a:pt x="0" y="13"/>
                  </a:cubicBezTo>
                  <a:cubicBezTo>
                    <a:pt x="0" y="7"/>
                    <a:pt x="18" y="0"/>
                    <a:pt x="25" y="0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28" y="16"/>
                    <a:pt x="11" y="20"/>
                    <a:pt x="7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Freeform 160"/>
            <p:cNvSpPr>
              <a:spLocks/>
            </p:cNvSpPr>
            <p:nvPr/>
          </p:nvSpPr>
          <p:spPr bwMode="auto">
            <a:xfrm>
              <a:off x="5373688" y="1069975"/>
              <a:ext cx="44450" cy="25400"/>
            </a:xfrm>
            <a:custGeom>
              <a:avLst/>
              <a:gdLst/>
              <a:ahLst/>
              <a:cxnLst>
                <a:cxn ang="0">
                  <a:pos x="33" y="4"/>
                </a:cxn>
                <a:cxn ang="0">
                  <a:pos x="33" y="10"/>
                </a:cxn>
                <a:cxn ang="0">
                  <a:pos x="22" y="12"/>
                </a:cxn>
                <a:cxn ang="0">
                  <a:pos x="24" y="18"/>
                </a:cxn>
                <a:cxn ang="0">
                  <a:pos x="0" y="18"/>
                </a:cxn>
                <a:cxn ang="0">
                  <a:pos x="9" y="6"/>
                </a:cxn>
                <a:cxn ang="0">
                  <a:pos x="9" y="0"/>
                </a:cxn>
                <a:cxn ang="0">
                  <a:pos x="23" y="0"/>
                </a:cxn>
                <a:cxn ang="0">
                  <a:pos x="19" y="4"/>
                </a:cxn>
                <a:cxn ang="0">
                  <a:pos x="33" y="4"/>
                </a:cxn>
              </a:cxnLst>
              <a:rect l="0" t="0" r="r" b="b"/>
              <a:pathLst>
                <a:path w="33" h="20">
                  <a:moveTo>
                    <a:pt x="33" y="4"/>
                  </a:moveTo>
                  <a:cubicBezTo>
                    <a:pt x="33" y="8"/>
                    <a:pt x="33" y="8"/>
                    <a:pt x="33" y="10"/>
                  </a:cubicBezTo>
                  <a:cubicBezTo>
                    <a:pt x="30" y="14"/>
                    <a:pt x="26" y="12"/>
                    <a:pt x="22" y="12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2" y="19"/>
                    <a:pt x="0" y="20"/>
                    <a:pt x="0" y="18"/>
                  </a:cubicBezTo>
                  <a:cubicBezTo>
                    <a:pt x="0" y="11"/>
                    <a:pt x="3" y="8"/>
                    <a:pt x="9" y="6"/>
                  </a:cubicBezTo>
                  <a:cubicBezTo>
                    <a:pt x="8" y="2"/>
                    <a:pt x="9" y="1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0" y="4"/>
                    <a:pt x="19" y="4"/>
                  </a:cubicBezTo>
                  <a:cubicBezTo>
                    <a:pt x="22" y="4"/>
                    <a:pt x="29" y="4"/>
                    <a:pt x="3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Freeform 161"/>
            <p:cNvSpPr>
              <a:spLocks/>
            </p:cNvSpPr>
            <p:nvPr/>
          </p:nvSpPr>
          <p:spPr bwMode="auto">
            <a:xfrm>
              <a:off x="5314950" y="1092200"/>
              <a:ext cx="44450" cy="15875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11" y="7"/>
                </a:cxn>
                <a:cxn ang="0">
                  <a:pos x="4" y="12"/>
                </a:cxn>
                <a:cxn ang="0">
                  <a:pos x="0" y="9"/>
                </a:cxn>
                <a:cxn ang="0">
                  <a:pos x="22" y="0"/>
                </a:cxn>
                <a:cxn ang="0">
                  <a:pos x="34" y="5"/>
                </a:cxn>
                <a:cxn ang="0">
                  <a:pos x="20" y="12"/>
                </a:cxn>
              </a:cxnLst>
              <a:rect l="0" t="0" r="r" b="b"/>
              <a:pathLst>
                <a:path w="34" h="12">
                  <a:moveTo>
                    <a:pt x="20" y="12"/>
                  </a:moveTo>
                  <a:cubicBezTo>
                    <a:pt x="17" y="12"/>
                    <a:pt x="14" y="7"/>
                    <a:pt x="11" y="7"/>
                  </a:cubicBezTo>
                  <a:cubicBezTo>
                    <a:pt x="10" y="12"/>
                    <a:pt x="8" y="12"/>
                    <a:pt x="4" y="12"/>
                  </a:cubicBezTo>
                  <a:cubicBezTo>
                    <a:pt x="2" y="12"/>
                    <a:pt x="0" y="10"/>
                    <a:pt x="0" y="9"/>
                  </a:cubicBezTo>
                  <a:cubicBezTo>
                    <a:pt x="0" y="2"/>
                    <a:pt x="17" y="0"/>
                    <a:pt x="22" y="0"/>
                  </a:cubicBezTo>
                  <a:cubicBezTo>
                    <a:pt x="28" y="0"/>
                    <a:pt x="32" y="2"/>
                    <a:pt x="34" y="5"/>
                  </a:cubicBezTo>
                  <a:cubicBezTo>
                    <a:pt x="25" y="5"/>
                    <a:pt x="26" y="12"/>
                    <a:pt x="20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Freeform 162"/>
            <p:cNvSpPr>
              <a:spLocks/>
            </p:cNvSpPr>
            <p:nvPr/>
          </p:nvSpPr>
          <p:spPr bwMode="auto">
            <a:xfrm>
              <a:off x="5287963" y="1038225"/>
              <a:ext cx="71438" cy="49213"/>
            </a:xfrm>
            <a:custGeom>
              <a:avLst/>
              <a:gdLst/>
              <a:ahLst/>
              <a:cxnLst>
                <a:cxn ang="0">
                  <a:pos x="40" y="31"/>
                </a:cxn>
                <a:cxn ang="0">
                  <a:pos x="22" y="36"/>
                </a:cxn>
                <a:cxn ang="0">
                  <a:pos x="0" y="28"/>
                </a:cxn>
                <a:cxn ang="0">
                  <a:pos x="6" y="23"/>
                </a:cxn>
                <a:cxn ang="0">
                  <a:pos x="24" y="23"/>
                </a:cxn>
                <a:cxn ang="0">
                  <a:pos x="17" y="22"/>
                </a:cxn>
                <a:cxn ang="0">
                  <a:pos x="17" y="16"/>
                </a:cxn>
                <a:cxn ang="0">
                  <a:pos x="43" y="8"/>
                </a:cxn>
                <a:cxn ang="0">
                  <a:pos x="51" y="0"/>
                </a:cxn>
                <a:cxn ang="0">
                  <a:pos x="52" y="5"/>
                </a:cxn>
                <a:cxn ang="0">
                  <a:pos x="48" y="11"/>
                </a:cxn>
                <a:cxn ang="0">
                  <a:pos x="28" y="23"/>
                </a:cxn>
                <a:cxn ang="0">
                  <a:pos x="53" y="29"/>
                </a:cxn>
                <a:cxn ang="0">
                  <a:pos x="40" y="31"/>
                </a:cxn>
              </a:cxnLst>
              <a:rect l="0" t="0" r="r" b="b"/>
              <a:pathLst>
                <a:path w="53" h="36">
                  <a:moveTo>
                    <a:pt x="40" y="31"/>
                  </a:moveTo>
                  <a:cubicBezTo>
                    <a:pt x="34" y="31"/>
                    <a:pt x="27" y="36"/>
                    <a:pt x="22" y="36"/>
                  </a:cubicBezTo>
                  <a:cubicBezTo>
                    <a:pt x="19" y="36"/>
                    <a:pt x="1" y="28"/>
                    <a:pt x="0" y="28"/>
                  </a:cubicBezTo>
                  <a:cubicBezTo>
                    <a:pt x="3" y="26"/>
                    <a:pt x="4" y="25"/>
                    <a:pt x="6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19" y="21"/>
                    <a:pt x="21" y="20"/>
                    <a:pt x="17" y="22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30" y="16"/>
                    <a:pt x="30" y="8"/>
                    <a:pt x="43" y="8"/>
                  </a:cubicBezTo>
                  <a:cubicBezTo>
                    <a:pt x="44" y="4"/>
                    <a:pt x="47" y="0"/>
                    <a:pt x="51" y="0"/>
                  </a:cubicBezTo>
                  <a:cubicBezTo>
                    <a:pt x="52" y="0"/>
                    <a:pt x="52" y="4"/>
                    <a:pt x="52" y="5"/>
                  </a:cubicBezTo>
                  <a:cubicBezTo>
                    <a:pt x="50" y="7"/>
                    <a:pt x="48" y="9"/>
                    <a:pt x="48" y="11"/>
                  </a:cubicBezTo>
                  <a:cubicBezTo>
                    <a:pt x="41" y="16"/>
                    <a:pt x="32" y="18"/>
                    <a:pt x="28" y="23"/>
                  </a:cubicBezTo>
                  <a:cubicBezTo>
                    <a:pt x="40" y="24"/>
                    <a:pt x="43" y="25"/>
                    <a:pt x="53" y="29"/>
                  </a:cubicBezTo>
                  <a:cubicBezTo>
                    <a:pt x="49" y="32"/>
                    <a:pt x="45" y="31"/>
                    <a:pt x="40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Freeform 164"/>
            <p:cNvSpPr>
              <a:spLocks/>
            </p:cNvSpPr>
            <p:nvPr/>
          </p:nvSpPr>
          <p:spPr bwMode="auto">
            <a:xfrm>
              <a:off x="6675438" y="1244600"/>
              <a:ext cx="128588" cy="49213"/>
            </a:xfrm>
            <a:custGeom>
              <a:avLst/>
              <a:gdLst/>
              <a:ahLst/>
              <a:cxnLst>
                <a:cxn ang="0">
                  <a:pos x="77" y="29"/>
                </a:cxn>
                <a:cxn ang="0">
                  <a:pos x="66" y="34"/>
                </a:cxn>
                <a:cxn ang="0">
                  <a:pos x="58" y="29"/>
                </a:cxn>
                <a:cxn ang="0">
                  <a:pos x="50" y="32"/>
                </a:cxn>
                <a:cxn ang="0">
                  <a:pos x="40" y="36"/>
                </a:cxn>
                <a:cxn ang="0">
                  <a:pos x="32" y="31"/>
                </a:cxn>
                <a:cxn ang="0">
                  <a:pos x="22" y="38"/>
                </a:cxn>
                <a:cxn ang="0">
                  <a:pos x="0" y="18"/>
                </a:cxn>
                <a:cxn ang="0">
                  <a:pos x="20" y="0"/>
                </a:cxn>
                <a:cxn ang="0">
                  <a:pos x="47" y="15"/>
                </a:cxn>
                <a:cxn ang="0">
                  <a:pos x="54" y="3"/>
                </a:cxn>
                <a:cxn ang="0">
                  <a:pos x="97" y="15"/>
                </a:cxn>
                <a:cxn ang="0">
                  <a:pos x="89" y="29"/>
                </a:cxn>
                <a:cxn ang="0">
                  <a:pos x="77" y="29"/>
                </a:cxn>
              </a:cxnLst>
              <a:rect l="0" t="0" r="r" b="b"/>
              <a:pathLst>
                <a:path w="97" h="38">
                  <a:moveTo>
                    <a:pt x="77" y="29"/>
                  </a:moveTo>
                  <a:cubicBezTo>
                    <a:pt x="74" y="29"/>
                    <a:pt x="72" y="34"/>
                    <a:pt x="66" y="34"/>
                  </a:cubicBezTo>
                  <a:cubicBezTo>
                    <a:pt x="63" y="34"/>
                    <a:pt x="62" y="29"/>
                    <a:pt x="58" y="29"/>
                  </a:cubicBezTo>
                  <a:cubicBezTo>
                    <a:pt x="55" y="29"/>
                    <a:pt x="53" y="32"/>
                    <a:pt x="50" y="32"/>
                  </a:cubicBezTo>
                  <a:cubicBezTo>
                    <a:pt x="47" y="32"/>
                    <a:pt x="44" y="36"/>
                    <a:pt x="40" y="36"/>
                  </a:cubicBezTo>
                  <a:cubicBezTo>
                    <a:pt x="36" y="36"/>
                    <a:pt x="34" y="34"/>
                    <a:pt x="32" y="31"/>
                  </a:cubicBezTo>
                  <a:cubicBezTo>
                    <a:pt x="29" y="34"/>
                    <a:pt x="27" y="38"/>
                    <a:pt x="22" y="38"/>
                  </a:cubicBezTo>
                  <a:cubicBezTo>
                    <a:pt x="11" y="38"/>
                    <a:pt x="0" y="29"/>
                    <a:pt x="0" y="18"/>
                  </a:cubicBezTo>
                  <a:cubicBezTo>
                    <a:pt x="0" y="8"/>
                    <a:pt x="11" y="0"/>
                    <a:pt x="20" y="0"/>
                  </a:cubicBezTo>
                  <a:cubicBezTo>
                    <a:pt x="34" y="0"/>
                    <a:pt x="35" y="15"/>
                    <a:pt x="47" y="15"/>
                  </a:cubicBezTo>
                  <a:cubicBezTo>
                    <a:pt x="47" y="8"/>
                    <a:pt x="49" y="3"/>
                    <a:pt x="54" y="3"/>
                  </a:cubicBezTo>
                  <a:cubicBezTo>
                    <a:pt x="62" y="3"/>
                    <a:pt x="88" y="12"/>
                    <a:pt x="97" y="15"/>
                  </a:cubicBezTo>
                  <a:cubicBezTo>
                    <a:pt x="95" y="21"/>
                    <a:pt x="89" y="26"/>
                    <a:pt x="89" y="29"/>
                  </a:cubicBezTo>
                  <a:lnTo>
                    <a:pt x="77" y="2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Freeform 165"/>
            <p:cNvSpPr>
              <a:spLocks/>
            </p:cNvSpPr>
            <p:nvPr/>
          </p:nvSpPr>
          <p:spPr bwMode="auto">
            <a:xfrm>
              <a:off x="4924425" y="2252663"/>
              <a:ext cx="34925" cy="17463"/>
            </a:xfrm>
            <a:custGeom>
              <a:avLst/>
              <a:gdLst/>
              <a:ahLst/>
              <a:cxnLst>
                <a:cxn ang="0">
                  <a:pos x="5" y="13"/>
                </a:cxn>
                <a:cxn ang="0">
                  <a:pos x="2" y="11"/>
                </a:cxn>
                <a:cxn ang="0">
                  <a:pos x="0" y="9"/>
                </a:cxn>
                <a:cxn ang="0">
                  <a:pos x="26" y="0"/>
                </a:cxn>
                <a:cxn ang="0">
                  <a:pos x="20" y="4"/>
                </a:cxn>
                <a:cxn ang="0">
                  <a:pos x="19" y="8"/>
                </a:cxn>
                <a:cxn ang="0">
                  <a:pos x="5" y="13"/>
                </a:cxn>
              </a:cxnLst>
              <a:rect l="0" t="0" r="r" b="b"/>
              <a:pathLst>
                <a:path w="26" h="13">
                  <a:moveTo>
                    <a:pt x="5" y="13"/>
                  </a:moveTo>
                  <a:cubicBezTo>
                    <a:pt x="4" y="13"/>
                    <a:pt x="2" y="12"/>
                    <a:pt x="2" y="11"/>
                  </a:cubicBezTo>
                  <a:cubicBezTo>
                    <a:pt x="1" y="11"/>
                    <a:pt x="0" y="9"/>
                    <a:pt x="0" y="9"/>
                  </a:cubicBezTo>
                  <a:cubicBezTo>
                    <a:pt x="7" y="6"/>
                    <a:pt x="18" y="1"/>
                    <a:pt x="26" y="0"/>
                  </a:cubicBezTo>
                  <a:cubicBezTo>
                    <a:pt x="25" y="4"/>
                    <a:pt x="22" y="2"/>
                    <a:pt x="20" y="4"/>
                  </a:cubicBezTo>
                  <a:cubicBezTo>
                    <a:pt x="18" y="4"/>
                    <a:pt x="19" y="7"/>
                    <a:pt x="19" y="8"/>
                  </a:cubicBezTo>
                  <a:cubicBezTo>
                    <a:pt x="18" y="11"/>
                    <a:pt x="9" y="13"/>
                    <a:pt x="5" y="1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Freeform 166"/>
            <p:cNvSpPr>
              <a:spLocks/>
            </p:cNvSpPr>
            <p:nvPr/>
          </p:nvSpPr>
          <p:spPr bwMode="auto">
            <a:xfrm>
              <a:off x="5183188" y="1463675"/>
              <a:ext cx="34925" cy="25400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1" y="0"/>
                </a:cxn>
                <a:cxn ang="0">
                  <a:pos x="26" y="6"/>
                </a:cxn>
                <a:cxn ang="0">
                  <a:pos x="26" y="12"/>
                </a:cxn>
                <a:cxn ang="0">
                  <a:pos x="8" y="19"/>
                </a:cxn>
                <a:cxn ang="0">
                  <a:pos x="0" y="14"/>
                </a:cxn>
                <a:cxn ang="0">
                  <a:pos x="5" y="4"/>
                </a:cxn>
              </a:cxnLst>
              <a:rect l="0" t="0" r="r" b="b"/>
              <a:pathLst>
                <a:path w="26" h="19">
                  <a:moveTo>
                    <a:pt x="5" y="4"/>
                  </a:moveTo>
                  <a:cubicBezTo>
                    <a:pt x="8" y="4"/>
                    <a:pt x="8" y="0"/>
                    <a:pt x="11" y="0"/>
                  </a:cubicBezTo>
                  <a:cubicBezTo>
                    <a:pt x="17" y="0"/>
                    <a:pt x="20" y="5"/>
                    <a:pt x="26" y="6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0" y="15"/>
                    <a:pt x="15" y="19"/>
                    <a:pt x="8" y="19"/>
                  </a:cubicBezTo>
                  <a:cubicBezTo>
                    <a:pt x="2" y="19"/>
                    <a:pt x="0" y="19"/>
                    <a:pt x="0" y="14"/>
                  </a:cubicBezTo>
                  <a:cubicBezTo>
                    <a:pt x="0" y="12"/>
                    <a:pt x="4" y="4"/>
                    <a:pt x="5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Freeform 167"/>
            <p:cNvSpPr>
              <a:spLocks/>
            </p:cNvSpPr>
            <p:nvPr/>
          </p:nvSpPr>
          <p:spPr bwMode="auto">
            <a:xfrm>
              <a:off x="5359400" y="1433513"/>
              <a:ext cx="26988" cy="25400"/>
            </a:xfrm>
            <a:custGeom>
              <a:avLst/>
              <a:gdLst/>
              <a:ahLst/>
              <a:cxnLst>
                <a:cxn ang="0">
                  <a:pos x="21" y="17"/>
                </a:cxn>
                <a:cxn ang="0">
                  <a:pos x="15" y="19"/>
                </a:cxn>
                <a:cxn ang="0">
                  <a:pos x="0" y="8"/>
                </a:cxn>
                <a:cxn ang="0">
                  <a:pos x="21" y="17"/>
                </a:cxn>
              </a:cxnLst>
              <a:rect l="0" t="0" r="r" b="b"/>
              <a:pathLst>
                <a:path w="21" h="20">
                  <a:moveTo>
                    <a:pt x="21" y="17"/>
                  </a:moveTo>
                  <a:cubicBezTo>
                    <a:pt x="21" y="20"/>
                    <a:pt x="15" y="19"/>
                    <a:pt x="15" y="19"/>
                  </a:cubicBezTo>
                  <a:cubicBezTo>
                    <a:pt x="10" y="19"/>
                    <a:pt x="0" y="14"/>
                    <a:pt x="0" y="8"/>
                  </a:cubicBezTo>
                  <a:cubicBezTo>
                    <a:pt x="0" y="0"/>
                    <a:pt x="21" y="8"/>
                    <a:pt x="21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Freeform 168"/>
            <p:cNvSpPr>
              <a:spLocks/>
            </p:cNvSpPr>
            <p:nvPr/>
          </p:nvSpPr>
          <p:spPr bwMode="auto">
            <a:xfrm>
              <a:off x="5549900" y="1338263"/>
              <a:ext cx="25400" cy="17463"/>
            </a:xfrm>
            <a:custGeom>
              <a:avLst/>
              <a:gdLst/>
              <a:ahLst/>
              <a:cxnLst>
                <a:cxn ang="0">
                  <a:pos x="2" y="13"/>
                </a:cxn>
                <a:cxn ang="0">
                  <a:pos x="19" y="8"/>
                </a:cxn>
                <a:cxn ang="0">
                  <a:pos x="8" y="0"/>
                </a:cxn>
                <a:cxn ang="0">
                  <a:pos x="2" y="9"/>
                </a:cxn>
                <a:cxn ang="0">
                  <a:pos x="2" y="13"/>
                </a:cxn>
              </a:cxnLst>
              <a:rect l="0" t="0" r="r" b="b"/>
              <a:pathLst>
                <a:path w="19" h="13">
                  <a:moveTo>
                    <a:pt x="2" y="13"/>
                  </a:moveTo>
                  <a:cubicBezTo>
                    <a:pt x="7" y="13"/>
                    <a:pt x="17" y="10"/>
                    <a:pt x="19" y="8"/>
                  </a:cubicBezTo>
                  <a:cubicBezTo>
                    <a:pt x="15" y="5"/>
                    <a:pt x="13" y="0"/>
                    <a:pt x="8" y="0"/>
                  </a:cubicBezTo>
                  <a:cubicBezTo>
                    <a:pt x="4" y="0"/>
                    <a:pt x="2" y="5"/>
                    <a:pt x="2" y="9"/>
                  </a:cubicBezTo>
                  <a:cubicBezTo>
                    <a:pt x="2" y="10"/>
                    <a:pt x="0" y="13"/>
                    <a:pt x="2" y="1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Freeform 169"/>
            <p:cNvSpPr>
              <a:spLocks/>
            </p:cNvSpPr>
            <p:nvPr/>
          </p:nvSpPr>
          <p:spPr bwMode="auto">
            <a:xfrm>
              <a:off x="6727825" y="1320800"/>
              <a:ext cx="53975" cy="2222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21" y="0"/>
                </a:cxn>
                <a:cxn ang="0">
                  <a:pos x="41" y="17"/>
                </a:cxn>
                <a:cxn ang="0">
                  <a:pos x="28" y="17"/>
                </a:cxn>
                <a:cxn ang="0">
                  <a:pos x="2" y="11"/>
                </a:cxn>
                <a:cxn ang="0">
                  <a:pos x="0" y="13"/>
                </a:cxn>
              </a:cxnLst>
              <a:rect l="0" t="0" r="r" b="b"/>
              <a:pathLst>
                <a:path w="41" h="17">
                  <a:moveTo>
                    <a:pt x="0" y="13"/>
                  </a:moveTo>
                  <a:cubicBezTo>
                    <a:pt x="5" y="6"/>
                    <a:pt x="11" y="0"/>
                    <a:pt x="21" y="0"/>
                  </a:cubicBezTo>
                  <a:cubicBezTo>
                    <a:pt x="32" y="0"/>
                    <a:pt x="41" y="7"/>
                    <a:pt x="41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0" y="13"/>
                    <a:pt x="10" y="14"/>
                    <a:pt x="2" y="11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Freeform 170"/>
            <p:cNvSpPr>
              <a:spLocks/>
            </p:cNvSpPr>
            <p:nvPr/>
          </p:nvSpPr>
          <p:spPr bwMode="auto">
            <a:xfrm>
              <a:off x="6832600" y="1266825"/>
              <a:ext cx="74613" cy="26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9"/>
                </a:cxn>
                <a:cxn ang="0">
                  <a:pos x="56" y="13"/>
                </a:cxn>
                <a:cxn ang="0">
                  <a:pos x="37" y="20"/>
                </a:cxn>
                <a:cxn ang="0">
                  <a:pos x="4" y="3"/>
                </a:cxn>
                <a:cxn ang="0">
                  <a:pos x="0" y="0"/>
                </a:cxn>
              </a:cxnLst>
              <a:rect l="0" t="0" r="r" b="b"/>
              <a:pathLst>
                <a:path w="56" h="20">
                  <a:moveTo>
                    <a:pt x="0" y="0"/>
                  </a:moveTo>
                  <a:cubicBezTo>
                    <a:pt x="4" y="3"/>
                    <a:pt x="50" y="9"/>
                    <a:pt x="52" y="9"/>
                  </a:cubicBezTo>
                  <a:cubicBezTo>
                    <a:pt x="55" y="9"/>
                    <a:pt x="56" y="11"/>
                    <a:pt x="56" y="13"/>
                  </a:cubicBezTo>
                  <a:cubicBezTo>
                    <a:pt x="56" y="18"/>
                    <a:pt x="44" y="20"/>
                    <a:pt x="37" y="20"/>
                  </a:cubicBezTo>
                  <a:cubicBezTo>
                    <a:pt x="25" y="20"/>
                    <a:pt x="4" y="14"/>
                    <a:pt x="4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Freeform 171"/>
            <p:cNvSpPr>
              <a:spLocks/>
            </p:cNvSpPr>
            <p:nvPr/>
          </p:nvSpPr>
          <p:spPr bwMode="auto">
            <a:xfrm>
              <a:off x="6726238" y="1303338"/>
              <a:ext cx="15875" cy="17463"/>
            </a:xfrm>
            <a:custGeom>
              <a:avLst/>
              <a:gdLst/>
              <a:ahLst/>
              <a:cxnLst>
                <a:cxn ang="0">
                  <a:pos x="12" y="7"/>
                </a:cxn>
                <a:cxn ang="0">
                  <a:pos x="5" y="13"/>
                </a:cxn>
                <a:cxn ang="0">
                  <a:pos x="0" y="7"/>
                </a:cxn>
                <a:cxn ang="0">
                  <a:pos x="12" y="7"/>
                </a:cxn>
              </a:cxnLst>
              <a:rect l="0" t="0" r="r" b="b"/>
              <a:pathLst>
                <a:path w="12" h="13">
                  <a:moveTo>
                    <a:pt x="12" y="7"/>
                  </a:moveTo>
                  <a:cubicBezTo>
                    <a:pt x="12" y="11"/>
                    <a:pt x="8" y="13"/>
                    <a:pt x="5" y="13"/>
                  </a:cubicBezTo>
                  <a:cubicBezTo>
                    <a:pt x="0" y="13"/>
                    <a:pt x="0" y="11"/>
                    <a:pt x="0" y="7"/>
                  </a:cubicBezTo>
                  <a:cubicBezTo>
                    <a:pt x="0" y="0"/>
                    <a:pt x="12" y="1"/>
                    <a:pt x="12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79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  <p:bldP spid="18" grpId="0" animBg="1"/>
      <p:bldP spid="19" grpId="0"/>
      <p:bldP spid="20" grpId="0" animBg="1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4644488" y="508609"/>
            <a:ext cx="3103414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9596" y="1185717"/>
            <a:ext cx="50531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3"/>
          <p:cNvSpPr txBox="1">
            <a:spLocks/>
          </p:cNvSpPr>
          <p:nvPr/>
        </p:nvSpPr>
        <p:spPr>
          <a:xfrm>
            <a:off x="2376887" y="2183370"/>
            <a:ext cx="1641476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500" dirty="0" smtClean="0">
                <a:solidFill>
                  <a:srgbClr val="84C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kumimoji="0" lang="en-US" sz="11500" b="1" i="0" u="none" strike="noStrike" kern="1200" cap="none" spc="0" normalizeH="0" baseline="0" noProof="0" dirty="0" smtClean="0">
              <a:ln>
                <a:noFill/>
              </a:ln>
              <a:solidFill>
                <a:srgbClr val="84CBC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60811" y="2976522"/>
            <a:ext cx="3887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请输入你的标题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960811" y="2483453"/>
            <a:ext cx="2371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Part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Four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7883799" y="2295897"/>
            <a:ext cx="3097450" cy="2152130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0" y="4110074"/>
            <a:ext cx="6331945" cy="0"/>
          </a:xfrm>
          <a:prstGeom prst="line">
            <a:avLst/>
          </a:prstGeom>
          <a:ln w="19050" cap="sq">
            <a:solidFill>
              <a:srgbClr val="84CBC5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42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Callout 55"/>
          <p:cNvSpPr/>
          <p:nvPr/>
        </p:nvSpPr>
        <p:spPr>
          <a:xfrm>
            <a:off x="1875951" y="1713201"/>
            <a:ext cx="2318464" cy="3703925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0"/>
            </a:avLst>
          </a:prstGeom>
          <a:solidFill>
            <a:srgbClr val="F472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own Arrow Callout 55"/>
          <p:cNvSpPr/>
          <p:nvPr/>
        </p:nvSpPr>
        <p:spPr>
          <a:xfrm>
            <a:off x="4696939" y="2119601"/>
            <a:ext cx="2318464" cy="3703925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0"/>
            </a:avLst>
          </a:prstGeom>
          <a:solidFill>
            <a:srgbClr val="29B9A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wn Arrow Callout 55"/>
          <p:cNvSpPr/>
          <p:nvPr/>
        </p:nvSpPr>
        <p:spPr>
          <a:xfrm>
            <a:off x="7517926" y="1713200"/>
            <a:ext cx="2318464" cy="3703925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0"/>
            </a:avLst>
          </a:prstGeom>
          <a:solidFill>
            <a:srgbClr val="F8D35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0" y="587118"/>
            <a:ext cx="3342481" cy="520091"/>
            <a:chOff x="-12700" y="587118"/>
            <a:chExt cx="3342481" cy="520091"/>
          </a:xfrm>
        </p:grpSpPr>
        <p:sp>
          <p:nvSpPr>
            <p:cNvPr id="17" name="文本框 16"/>
            <p:cNvSpPr txBox="1"/>
            <p:nvPr/>
          </p:nvSpPr>
          <p:spPr>
            <a:xfrm>
              <a:off x="457200" y="600941"/>
              <a:ext cx="2872581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请在此输入标题</a:t>
              </a:r>
              <a:endPara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Freeform 116"/>
          <p:cNvSpPr>
            <a:spLocks noEditPoints="1"/>
          </p:cNvSpPr>
          <p:nvPr/>
        </p:nvSpPr>
        <p:spPr bwMode="auto">
          <a:xfrm>
            <a:off x="8458745" y="2138651"/>
            <a:ext cx="436826" cy="352278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05"/>
          <p:cNvSpPr>
            <a:spLocks noEditPoints="1"/>
          </p:cNvSpPr>
          <p:nvPr/>
        </p:nvSpPr>
        <p:spPr bwMode="auto">
          <a:xfrm>
            <a:off x="2818542" y="2119601"/>
            <a:ext cx="433281" cy="427002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Freeform 62"/>
          <p:cNvSpPr>
            <a:spLocks noChangeAspect="1" noEditPoints="1"/>
          </p:cNvSpPr>
          <p:nvPr/>
        </p:nvSpPr>
        <p:spPr bwMode="auto">
          <a:xfrm>
            <a:off x="5644363" y="2585815"/>
            <a:ext cx="423615" cy="427002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1998626" y="2685491"/>
            <a:ext cx="2073111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诞生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年，由中国专业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设计领跑者上海锐普广告有限公司整合锐普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设计、锐普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论坛、锐普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商城、锐普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市场等资源组建成立</a:t>
            </a:r>
          </a:p>
        </p:txBody>
      </p:sp>
      <p:sp>
        <p:nvSpPr>
          <p:cNvPr id="14" name="矩形 13"/>
          <p:cNvSpPr/>
          <p:nvPr/>
        </p:nvSpPr>
        <p:spPr>
          <a:xfrm>
            <a:off x="7640602" y="2685491"/>
            <a:ext cx="2073111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诞生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年，由中国专业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设计领跑者上海锐普广告有限公司整合锐普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设计、锐普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论坛、锐普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商城、锐普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市场等资源组建成立</a:t>
            </a:r>
          </a:p>
        </p:txBody>
      </p:sp>
      <p:sp>
        <p:nvSpPr>
          <p:cNvPr id="15" name="矩形 14"/>
          <p:cNvSpPr/>
          <p:nvPr/>
        </p:nvSpPr>
        <p:spPr>
          <a:xfrm>
            <a:off x="4819615" y="3161009"/>
            <a:ext cx="2073111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诞生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年，由中国专业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设计领跑者上海锐普广告有限公司整合锐普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设计、锐普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论坛、锐普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商城、锐普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市场等资源组建成立</a:t>
            </a:r>
          </a:p>
        </p:txBody>
      </p:sp>
      <p:cxnSp>
        <p:nvCxnSpPr>
          <p:cNvPr id="23" name="Straight Connector 43"/>
          <p:cNvCxnSpPr/>
          <p:nvPr/>
        </p:nvCxnSpPr>
        <p:spPr>
          <a:xfrm>
            <a:off x="1406661" y="6011525"/>
            <a:ext cx="9159739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38"/>
          <p:cNvCxnSpPr/>
          <p:nvPr/>
        </p:nvCxnSpPr>
        <p:spPr>
          <a:xfrm>
            <a:off x="3035181" y="5417125"/>
            <a:ext cx="0" cy="594400"/>
          </a:xfrm>
          <a:prstGeom prst="line">
            <a:avLst/>
          </a:prstGeom>
          <a:ln w="19050" cap="rnd">
            <a:solidFill>
              <a:srgbClr val="F4726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38"/>
          <p:cNvCxnSpPr/>
          <p:nvPr/>
        </p:nvCxnSpPr>
        <p:spPr>
          <a:xfrm>
            <a:off x="8677157" y="5417125"/>
            <a:ext cx="0" cy="594400"/>
          </a:xfrm>
          <a:prstGeom prst="line">
            <a:avLst/>
          </a:prstGeom>
          <a:ln w="19050" cap="rnd">
            <a:solidFill>
              <a:srgbClr val="F8D35E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38"/>
          <p:cNvCxnSpPr>
            <a:stCxn id="10" idx="2"/>
          </p:cNvCxnSpPr>
          <p:nvPr/>
        </p:nvCxnSpPr>
        <p:spPr>
          <a:xfrm flipH="1">
            <a:off x="5856170" y="5823526"/>
            <a:ext cx="1" cy="187999"/>
          </a:xfrm>
          <a:prstGeom prst="line">
            <a:avLst/>
          </a:prstGeom>
          <a:ln w="19050" cap="rnd">
            <a:solidFill>
              <a:srgbClr val="29B9A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71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3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 animBg="1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4644488" y="508609"/>
            <a:ext cx="3103414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9596" y="1185717"/>
            <a:ext cx="50531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1648199" y="1572808"/>
            <a:ext cx="2484781" cy="830997"/>
            <a:chOff x="2015383" y="1928500"/>
            <a:chExt cx="2484781" cy="830997"/>
          </a:xfrm>
        </p:grpSpPr>
        <p:sp>
          <p:nvSpPr>
            <p:cNvPr id="2" name="Text Placeholder 3"/>
            <p:cNvSpPr txBox="1">
              <a:spLocks/>
            </p:cNvSpPr>
            <p:nvPr/>
          </p:nvSpPr>
          <p:spPr>
            <a:xfrm>
              <a:off x="2015383" y="1928500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5400" dirty="0" smtClean="0">
                  <a:solidFill>
                    <a:srgbClr val="F8D35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8D35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719785" y="1947922"/>
              <a:ext cx="1780379" cy="754053"/>
              <a:chOff x="2948385" y="1921931"/>
              <a:chExt cx="1780379" cy="754053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2948385" y="2214319"/>
                <a:ext cx="17803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989396" y="1921931"/>
                <a:ext cx="13787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Part One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121080" y="2417687"/>
            <a:ext cx="2549821" cy="830997"/>
            <a:chOff x="3609974" y="2795249"/>
            <a:chExt cx="2549821" cy="830997"/>
          </a:xfrm>
        </p:grpSpPr>
        <p:sp>
          <p:nvSpPr>
            <p:cNvPr id="3" name="Text Placeholder 3"/>
            <p:cNvSpPr txBox="1">
              <a:spLocks/>
            </p:cNvSpPr>
            <p:nvPr/>
          </p:nvSpPr>
          <p:spPr>
            <a:xfrm>
              <a:off x="3609974" y="2795249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47264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379416" y="2814671"/>
              <a:ext cx="1780379" cy="754053"/>
              <a:chOff x="2948385" y="1921931"/>
              <a:chExt cx="1780379" cy="754053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2948385" y="2214319"/>
                <a:ext cx="17803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989396" y="1921931"/>
                <a:ext cx="15371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Part 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Two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4658275" y="3262566"/>
            <a:ext cx="2549821" cy="830997"/>
            <a:chOff x="5197219" y="3606824"/>
            <a:chExt cx="2549821" cy="830997"/>
          </a:xfrm>
        </p:grpSpPr>
        <p:sp>
          <p:nvSpPr>
            <p:cNvPr id="4" name="Text Placeholder 3"/>
            <p:cNvSpPr txBox="1">
              <a:spLocks/>
            </p:cNvSpPr>
            <p:nvPr/>
          </p:nvSpPr>
          <p:spPr>
            <a:xfrm>
              <a:off x="5197219" y="3606824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9B9A6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5966661" y="3626246"/>
              <a:ext cx="1780379" cy="754053"/>
              <a:chOff x="2948385" y="1921931"/>
              <a:chExt cx="1780379" cy="754053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2948385" y="2214319"/>
                <a:ext cx="17803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989396" y="1921931"/>
                <a:ext cx="17393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Part 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Three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6196196" y="4107445"/>
            <a:ext cx="2549821" cy="830997"/>
            <a:chOff x="6781706" y="4603606"/>
            <a:chExt cx="2549821" cy="830997"/>
          </a:xfrm>
        </p:grpSpPr>
        <p:sp>
          <p:nvSpPr>
            <p:cNvPr id="33" name="Text Placeholder 3"/>
            <p:cNvSpPr txBox="1">
              <a:spLocks/>
            </p:cNvSpPr>
            <p:nvPr/>
          </p:nvSpPr>
          <p:spPr>
            <a:xfrm>
              <a:off x="6781706" y="4603606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5400" dirty="0" smtClean="0">
                  <a:solidFill>
                    <a:srgbClr val="84CBC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4CBC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7551148" y="4623028"/>
              <a:ext cx="1780379" cy="754053"/>
              <a:chOff x="2948385" y="1921931"/>
              <a:chExt cx="1780379" cy="754053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2948385" y="2214319"/>
                <a:ext cx="17803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989396" y="1921931"/>
                <a:ext cx="15563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Part 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Four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06" name="Straight Connector 13"/>
          <p:cNvCxnSpPr/>
          <p:nvPr/>
        </p:nvCxnSpPr>
        <p:spPr>
          <a:xfrm>
            <a:off x="2032920" y="2463259"/>
            <a:ext cx="0" cy="4394743"/>
          </a:xfrm>
          <a:prstGeom prst="line">
            <a:avLst/>
          </a:prstGeom>
          <a:ln w="19050" cap="sq">
            <a:solidFill>
              <a:srgbClr val="F8D35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3"/>
          <p:cNvCxnSpPr/>
          <p:nvPr/>
        </p:nvCxnSpPr>
        <p:spPr>
          <a:xfrm>
            <a:off x="3505801" y="3345488"/>
            <a:ext cx="0" cy="3512514"/>
          </a:xfrm>
          <a:prstGeom prst="line">
            <a:avLst/>
          </a:prstGeom>
          <a:ln w="19050" cap="sq">
            <a:solidFill>
              <a:srgbClr val="F47264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3"/>
          <p:cNvCxnSpPr/>
          <p:nvPr/>
        </p:nvCxnSpPr>
        <p:spPr>
          <a:xfrm>
            <a:off x="5056297" y="4099541"/>
            <a:ext cx="0" cy="2783859"/>
          </a:xfrm>
          <a:prstGeom prst="line">
            <a:avLst/>
          </a:prstGeom>
          <a:ln w="19050" cap="sq">
            <a:solidFill>
              <a:srgbClr val="29B9A6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3"/>
          <p:cNvCxnSpPr/>
          <p:nvPr/>
        </p:nvCxnSpPr>
        <p:spPr>
          <a:xfrm>
            <a:off x="6580917" y="4919020"/>
            <a:ext cx="0" cy="1964380"/>
          </a:xfrm>
          <a:prstGeom prst="line">
            <a:avLst/>
          </a:prstGeom>
          <a:ln w="19050" cap="sq">
            <a:solidFill>
              <a:srgbClr val="84CBC5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42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01"/>
          <p:cNvCxnSpPr/>
          <p:nvPr/>
        </p:nvCxnSpPr>
        <p:spPr>
          <a:xfrm flipH="1">
            <a:off x="3342534" y="3726578"/>
            <a:ext cx="2693125" cy="0"/>
          </a:xfrm>
          <a:prstGeom prst="line">
            <a:avLst/>
          </a:prstGeom>
          <a:ln w="19050">
            <a:solidFill>
              <a:srgbClr val="29B9A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own Arrow Callout 133"/>
          <p:cNvSpPr/>
          <p:nvPr/>
        </p:nvSpPr>
        <p:spPr>
          <a:xfrm>
            <a:off x="3294039" y="1855669"/>
            <a:ext cx="2790115" cy="1755695"/>
          </a:xfrm>
          <a:prstGeom prst="downArrowCallout">
            <a:avLst>
              <a:gd name="adj1" fmla="val 25776"/>
              <a:gd name="adj2" fmla="val 9254"/>
              <a:gd name="adj3" fmla="val 9254"/>
              <a:gd name="adj4" fmla="val 90746"/>
            </a:avLst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ev01"/>
          <p:cNvSpPr>
            <a:spLocks noChangeAspect="1"/>
          </p:cNvSpPr>
          <p:nvPr/>
        </p:nvSpPr>
        <p:spPr>
          <a:xfrm>
            <a:off x="4562666" y="3611364"/>
            <a:ext cx="252860" cy="252860"/>
          </a:xfrm>
          <a:prstGeom prst="ellipse">
            <a:avLst/>
          </a:prstGeom>
          <a:solidFill>
            <a:schemeClr val="bg1"/>
          </a:solidFill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cxnSp>
        <p:nvCxnSpPr>
          <p:cNvPr id="8" name="Straight Connector 141"/>
          <p:cNvCxnSpPr/>
          <p:nvPr/>
        </p:nvCxnSpPr>
        <p:spPr>
          <a:xfrm flipH="1">
            <a:off x="6128936" y="3726578"/>
            <a:ext cx="2693125" cy="0"/>
          </a:xfrm>
          <a:prstGeom prst="line">
            <a:avLst/>
          </a:prstGeom>
          <a:ln w="19050">
            <a:solidFill>
              <a:srgbClr val="84CBC5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Callout 144"/>
          <p:cNvSpPr/>
          <p:nvPr/>
        </p:nvSpPr>
        <p:spPr>
          <a:xfrm flipV="1">
            <a:off x="6080441" y="3871914"/>
            <a:ext cx="2790115" cy="1755695"/>
          </a:xfrm>
          <a:prstGeom prst="downArrowCallout">
            <a:avLst>
              <a:gd name="adj1" fmla="val 25776"/>
              <a:gd name="adj2" fmla="val 9254"/>
              <a:gd name="adj3" fmla="val 9254"/>
              <a:gd name="adj4" fmla="val 90746"/>
            </a:avLst>
          </a:prstGeom>
          <a:solidFill>
            <a:srgbClr val="84C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ev01"/>
          <p:cNvSpPr>
            <a:spLocks noChangeAspect="1"/>
          </p:cNvSpPr>
          <p:nvPr/>
        </p:nvSpPr>
        <p:spPr>
          <a:xfrm>
            <a:off x="7349068" y="3611364"/>
            <a:ext cx="252860" cy="252860"/>
          </a:xfrm>
          <a:prstGeom prst="ellipse">
            <a:avLst/>
          </a:prstGeom>
          <a:solidFill>
            <a:schemeClr val="bg1"/>
          </a:solidFill>
          <a:ln w="57150">
            <a:solidFill>
              <a:srgbClr val="84C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4" name="Sev01"/>
          <p:cNvSpPr>
            <a:spLocks noChangeAspect="1"/>
          </p:cNvSpPr>
          <p:nvPr/>
        </p:nvSpPr>
        <p:spPr>
          <a:xfrm>
            <a:off x="9803611" y="3978119"/>
            <a:ext cx="924004" cy="924002"/>
          </a:xfrm>
          <a:prstGeom prst="ellipse">
            <a:avLst/>
          </a:prstGeom>
          <a:noFill/>
          <a:ln w="57150">
            <a:solidFill>
              <a:srgbClr val="84C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cxnSp>
        <p:nvCxnSpPr>
          <p:cNvPr id="15" name="Straight Connector 149"/>
          <p:cNvCxnSpPr/>
          <p:nvPr/>
        </p:nvCxnSpPr>
        <p:spPr>
          <a:xfrm flipH="1">
            <a:off x="8919051" y="3726578"/>
            <a:ext cx="2693125" cy="0"/>
          </a:xfrm>
          <a:prstGeom prst="line">
            <a:avLst/>
          </a:prstGeom>
          <a:ln w="19050">
            <a:solidFill>
              <a:srgbClr val="29B9A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own Arrow Callout 152"/>
          <p:cNvSpPr/>
          <p:nvPr/>
        </p:nvSpPr>
        <p:spPr>
          <a:xfrm>
            <a:off x="8870556" y="1855669"/>
            <a:ext cx="2790115" cy="1755695"/>
          </a:xfrm>
          <a:prstGeom prst="downArrowCallout">
            <a:avLst>
              <a:gd name="adj1" fmla="val 25776"/>
              <a:gd name="adj2" fmla="val 9254"/>
              <a:gd name="adj3" fmla="val 9254"/>
              <a:gd name="adj4" fmla="val 90746"/>
            </a:avLst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ev01"/>
          <p:cNvSpPr>
            <a:spLocks noChangeAspect="1"/>
          </p:cNvSpPr>
          <p:nvPr/>
        </p:nvSpPr>
        <p:spPr>
          <a:xfrm>
            <a:off x="10139183" y="3611364"/>
            <a:ext cx="252860" cy="252860"/>
          </a:xfrm>
          <a:prstGeom prst="ellipse">
            <a:avLst/>
          </a:prstGeom>
          <a:solidFill>
            <a:schemeClr val="bg1"/>
          </a:solidFill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2" name="Sev01"/>
          <p:cNvSpPr>
            <a:spLocks noChangeAspect="1"/>
          </p:cNvSpPr>
          <p:nvPr/>
        </p:nvSpPr>
        <p:spPr>
          <a:xfrm>
            <a:off x="7013496" y="2572265"/>
            <a:ext cx="924004" cy="924002"/>
          </a:xfrm>
          <a:prstGeom prst="ellipse">
            <a:avLst/>
          </a:prstGeom>
          <a:noFill/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4" name="Sev01"/>
          <p:cNvSpPr>
            <a:spLocks noChangeAspect="1"/>
          </p:cNvSpPr>
          <p:nvPr/>
        </p:nvSpPr>
        <p:spPr>
          <a:xfrm>
            <a:off x="4217948" y="3978119"/>
            <a:ext cx="924004" cy="924002"/>
          </a:xfrm>
          <a:prstGeom prst="ellipse">
            <a:avLst/>
          </a:prstGeom>
          <a:noFill/>
          <a:ln w="57150">
            <a:solidFill>
              <a:srgbClr val="84C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cxnSp>
        <p:nvCxnSpPr>
          <p:cNvPr id="26" name="Straight Connector 141"/>
          <p:cNvCxnSpPr/>
          <p:nvPr/>
        </p:nvCxnSpPr>
        <p:spPr>
          <a:xfrm flipH="1">
            <a:off x="529323" y="3726578"/>
            <a:ext cx="2693125" cy="0"/>
          </a:xfrm>
          <a:prstGeom prst="line">
            <a:avLst/>
          </a:prstGeom>
          <a:ln w="19050">
            <a:solidFill>
              <a:srgbClr val="84CBC5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Callout 144"/>
          <p:cNvSpPr/>
          <p:nvPr/>
        </p:nvSpPr>
        <p:spPr>
          <a:xfrm flipV="1">
            <a:off x="480827" y="3871914"/>
            <a:ext cx="2790115" cy="1755695"/>
          </a:xfrm>
          <a:prstGeom prst="downArrowCallout">
            <a:avLst>
              <a:gd name="adj1" fmla="val 25776"/>
              <a:gd name="adj2" fmla="val 9254"/>
              <a:gd name="adj3" fmla="val 9254"/>
              <a:gd name="adj4" fmla="val 90746"/>
            </a:avLst>
          </a:prstGeom>
          <a:solidFill>
            <a:srgbClr val="84C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ev01"/>
          <p:cNvSpPr>
            <a:spLocks noChangeAspect="1"/>
          </p:cNvSpPr>
          <p:nvPr/>
        </p:nvSpPr>
        <p:spPr>
          <a:xfrm>
            <a:off x="1749455" y="3611364"/>
            <a:ext cx="252860" cy="252860"/>
          </a:xfrm>
          <a:prstGeom prst="ellipse">
            <a:avLst/>
          </a:prstGeom>
          <a:solidFill>
            <a:schemeClr val="bg1"/>
          </a:solidFill>
          <a:ln w="57150">
            <a:solidFill>
              <a:srgbClr val="84C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32" name="Sev01"/>
          <p:cNvSpPr>
            <a:spLocks noChangeAspect="1"/>
          </p:cNvSpPr>
          <p:nvPr/>
        </p:nvSpPr>
        <p:spPr>
          <a:xfrm>
            <a:off x="1413883" y="2572265"/>
            <a:ext cx="924004" cy="924002"/>
          </a:xfrm>
          <a:prstGeom prst="ellipse">
            <a:avLst/>
          </a:prstGeom>
          <a:noFill/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0" y="587118"/>
            <a:ext cx="3342481" cy="520091"/>
            <a:chOff x="-12700" y="587118"/>
            <a:chExt cx="3342481" cy="520091"/>
          </a:xfrm>
        </p:grpSpPr>
        <p:sp>
          <p:nvSpPr>
            <p:cNvPr id="35" name="文本框 34"/>
            <p:cNvSpPr txBox="1"/>
            <p:nvPr/>
          </p:nvSpPr>
          <p:spPr>
            <a:xfrm>
              <a:off x="457200" y="600941"/>
              <a:ext cx="2872581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请在此输入标题</a:t>
              </a:r>
              <a:endPara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Freeform 62"/>
          <p:cNvSpPr>
            <a:spLocks noEditPoints="1"/>
          </p:cNvSpPr>
          <p:nvPr/>
        </p:nvSpPr>
        <p:spPr bwMode="auto">
          <a:xfrm>
            <a:off x="4381261" y="4173417"/>
            <a:ext cx="598296" cy="533405"/>
          </a:xfrm>
          <a:custGeom>
            <a:avLst/>
            <a:gdLst>
              <a:gd name="T0" fmla="*/ 384 w 387"/>
              <a:gd name="T1" fmla="*/ 320 h 345"/>
              <a:gd name="T2" fmla="*/ 347 w 387"/>
              <a:gd name="T3" fmla="*/ 241 h 345"/>
              <a:gd name="T4" fmla="*/ 326 w 387"/>
              <a:gd name="T5" fmla="*/ 226 h 345"/>
              <a:gd name="T6" fmla="*/ 284 w 387"/>
              <a:gd name="T7" fmla="*/ 226 h 345"/>
              <a:gd name="T8" fmla="*/ 284 w 387"/>
              <a:gd name="T9" fmla="*/ 214 h 345"/>
              <a:gd name="T10" fmla="*/ 319 w 387"/>
              <a:gd name="T11" fmla="*/ 214 h 345"/>
              <a:gd name="T12" fmla="*/ 345 w 387"/>
              <a:gd name="T13" fmla="*/ 187 h 345"/>
              <a:gd name="T14" fmla="*/ 345 w 387"/>
              <a:gd name="T15" fmla="*/ 27 h 345"/>
              <a:gd name="T16" fmla="*/ 319 w 387"/>
              <a:gd name="T17" fmla="*/ 0 h 345"/>
              <a:gd name="T18" fmla="*/ 68 w 387"/>
              <a:gd name="T19" fmla="*/ 0 h 345"/>
              <a:gd name="T20" fmla="*/ 42 w 387"/>
              <a:gd name="T21" fmla="*/ 27 h 345"/>
              <a:gd name="T22" fmla="*/ 42 w 387"/>
              <a:gd name="T23" fmla="*/ 187 h 345"/>
              <a:gd name="T24" fmla="*/ 68 w 387"/>
              <a:gd name="T25" fmla="*/ 214 h 345"/>
              <a:gd name="T26" fmla="*/ 102 w 387"/>
              <a:gd name="T27" fmla="*/ 214 h 345"/>
              <a:gd name="T28" fmla="*/ 102 w 387"/>
              <a:gd name="T29" fmla="*/ 226 h 345"/>
              <a:gd name="T30" fmla="*/ 60 w 387"/>
              <a:gd name="T31" fmla="*/ 226 h 345"/>
              <a:gd name="T32" fmla="*/ 39 w 387"/>
              <a:gd name="T33" fmla="*/ 241 h 345"/>
              <a:gd name="T34" fmla="*/ 3 w 387"/>
              <a:gd name="T35" fmla="*/ 320 h 345"/>
              <a:gd name="T36" fmla="*/ 3 w 387"/>
              <a:gd name="T37" fmla="*/ 338 h 345"/>
              <a:gd name="T38" fmla="*/ 16 w 387"/>
              <a:gd name="T39" fmla="*/ 345 h 345"/>
              <a:gd name="T40" fmla="*/ 116 w 387"/>
              <a:gd name="T41" fmla="*/ 345 h 345"/>
              <a:gd name="T42" fmla="*/ 116 w 387"/>
              <a:gd name="T43" fmla="*/ 345 h 345"/>
              <a:gd name="T44" fmla="*/ 193 w 387"/>
              <a:gd name="T45" fmla="*/ 345 h 345"/>
              <a:gd name="T46" fmla="*/ 270 w 387"/>
              <a:gd name="T47" fmla="*/ 345 h 345"/>
              <a:gd name="T48" fmla="*/ 271 w 387"/>
              <a:gd name="T49" fmla="*/ 345 h 345"/>
              <a:gd name="T50" fmla="*/ 370 w 387"/>
              <a:gd name="T51" fmla="*/ 345 h 345"/>
              <a:gd name="T52" fmla="*/ 384 w 387"/>
              <a:gd name="T53" fmla="*/ 338 h 345"/>
              <a:gd name="T54" fmla="*/ 384 w 387"/>
              <a:gd name="T55" fmla="*/ 320 h 345"/>
              <a:gd name="T56" fmla="*/ 64 w 387"/>
              <a:gd name="T57" fmla="*/ 187 h 345"/>
              <a:gd name="T58" fmla="*/ 64 w 387"/>
              <a:gd name="T59" fmla="*/ 27 h 345"/>
              <a:gd name="T60" fmla="*/ 68 w 387"/>
              <a:gd name="T61" fmla="*/ 23 h 345"/>
              <a:gd name="T62" fmla="*/ 319 w 387"/>
              <a:gd name="T63" fmla="*/ 23 h 345"/>
              <a:gd name="T64" fmla="*/ 323 w 387"/>
              <a:gd name="T65" fmla="*/ 27 h 345"/>
              <a:gd name="T66" fmla="*/ 323 w 387"/>
              <a:gd name="T67" fmla="*/ 187 h 345"/>
              <a:gd name="T68" fmla="*/ 319 w 387"/>
              <a:gd name="T69" fmla="*/ 191 h 345"/>
              <a:gd name="T70" fmla="*/ 68 w 387"/>
              <a:gd name="T71" fmla="*/ 191 h 345"/>
              <a:gd name="T72" fmla="*/ 64 w 387"/>
              <a:gd name="T73" fmla="*/ 187 h 345"/>
              <a:gd name="T74" fmla="*/ 256 w 387"/>
              <a:gd name="T75" fmla="*/ 316 h 345"/>
              <a:gd name="T76" fmla="*/ 252 w 387"/>
              <a:gd name="T77" fmla="*/ 318 h 345"/>
              <a:gd name="T78" fmla="*/ 222 w 387"/>
              <a:gd name="T79" fmla="*/ 319 h 345"/>
              <a:gd name="T80" fmla="*/ 210 w 387"/>
              <a:gd name="T81" fmla="*/ 319 h 345"/>
              <a:gd name="T82" fmla="*/ 176 w 387"/>
              <a:gd name="T83" fmla="*/ 319 h 345"/>
              <a:gd name="T84" fmla="*/ 164 w 387"/>
              <a:gd name="T85" fmla="*/ 319 h 345"/>
              <a:gd name="T86" fmla="*/ 135 w 387"/>
              <a:gd name="T87" fmla="*/ 318 h 345"/>
              <a:gd name="T88" fmla="*/ 130 w 387"/>
              <a:gd name="T89" fmla="*/ 316 h 345"/>
              <a:gd name="T90" fmla="*/ 129 w 387"/>
              <a:gd name="T91" fmla="*/ 311 h 345"/>
              <a:gd name="T92" fmla="*/ 134 w 387"/>
              <a:gd name="T93" fmla="*/ 288 h 345"/>
              <a:gd name="T94" fmla="*/ 140 w 387"/>
              <a:gd name="T95" fmla="*/ 283 h 345"/>
              <a:gd name="T96" fmla="*/ 168 w 387"/>
              <a:gd name="T97" fmla="*/ 283 h 345"/>
              <a:gd name="T98" fmla="*/ 218 w 387"/>
              <a:gd name="T99" fmla="*/ 283 h 345"/>
              <a:gd name="T100" fmla="*/ 247 w 387"/>
              <a:gd name="T101" fmla="*/ 283 h 345"/>
              <a:gd name="T102" fmla="*/ 252 w 387"/>
              <a:gd name="T103" fmla="*/ 288 h 345"/>
              <a:gd name="T104" fmla="*/ 257 w 387"/>
              <a:gd name="T105" fmla="*/ 311 h 345"/>
              <a:gd name="T106" fmla="*/ 256 w 387"/>
              <a:gd name="T107" fmla="*/ 316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7" h="345">
                <a:moveTo>
                  <a:pt x="384" y="320"/>
                </a:moveTo>
                <a:cubicBezTo>
                  <a:pt x="347" y="241"/>
                  <a:pt x="347" y="241"/>
                  <a:pt x="347" y="241"/>
                </a:cubicBezTo>
                <a:cubicBezTo>
                  <a:pt x="343" y="232"/>
                  <a:pt x="334" y="226"/>
                  <a:pt x="326" y="226"/>
                </a:cubicBezTo>
                <a:cubicBezTo>
                  <a:pt x="284" y="226"/>
                  <a:pt x="284" y="226"/>
                  <a:pt x="284" y="226"/>
                </a:cubicBezTo>
                <a:cubicBezTo>
                  <a:pt x="284" y="214"/>
                  <a:pt x="284" y="214"/>
                  <a:pt x="284" y="214"/>
                </a:cubicBezTo>
                <a:cubicBezTo>
                  <a:pt x="319" y="214"/>
                  <a:pt x="319" y="214"/>
                  <a:pt x="319" y="214"/>
                </a:cubicBezTo>
                <a:cubicBezTo>
                  <a:pt x="333" y="214"/>
                  <a:pt x="345" y="202"/>
                  <a:pt x="345" y="187"/>
                </a:cubicBezTo>
                <a:cubicBezTo>
                  <a:pt x="345" y="27"/>
                  <a:pt x="345" y="27"/>
                  <a:pt x="345" y="27"/>
                </a:cubicBezTo>
                <a:cubicBezTo>
                  <a:pt x="345" y="12"/>
                  <a:pt x="333" y="0"/>
                  <a:pt x="31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53" y="0"/>
                  <a:pt x="42" y="12"/>
                  <a:pt x="42" y="27"/>
                </a:cubicBezTo>
                <a:cubicBezTo>
                  <a:pt x="42" y="187"/>
                  <a:pt x="42" y="187"/>
                  <a:pt x="42" y="187"/>
                </a:cubicBezTo>
                <a:cubicBezTo>
                  <a:pt x="42" y="202"/>
                  <a:pt x="53" y="214"/>
                  <a:pt x="68" y="214"/>
                </a:cubicBezTo>
                <a:cubicBezTo>
                  <a:pt x="102" y="214"/>
                  <a:pt x="102" y="214"/>
                  <a:pt x="102" y="214"/>
                </a:cubicBezTo>
                <a:cubicBezTo>
                  <a:pt x="102" y="226"/>
                  <a:pt x="102" y="226"/>
                  <a:pt x="102" y="226"/>
                </a:cubicBezTo>
                <a:cubicBezTo>
                  <a:pt x="60" y="226"/>
                  <a:pt x="60" y="226"/>
                  <a:pt x="60" y="226"/>
                </a:cubicBezTo>
                <a:cubicBezTo>
                  <a:pt x="52" y="226"/>
                  <a:pt x="43" y="232"/>
                  <a:pt x="39" y="241"/>
                </a:cubicBezTo>
                <a:cubicBezTo>
                  <a:pt x="3" y="320"/>
                  <a:pt x="3" y="320"/>
                  <a:pt x="3" y="320"/>
                </a:cubicBezTo>
                <a:cubicBezTo>
                  <a:pt x="0" y="326"/>
                  <a:pt x="0" y="333"/>
                  <a:pt x="3" y="338"/>
                </a:cubicBezTo>
                <a:cubicBezTo>
                  <a:pt x="6" y="342"/>
                  <a:pt x="10" y="345"/>
                  <a:pt x="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93" y="345"/>
                  <a:pt x="193" y="345"/>
                  <a:pt x="193" y="345"/>
                </a:cubicBezTo>
                <a:cubicBezTo>
                  <a:pt x="270" y="345"/>
                  <a:pt x="270" y="345"/>
                  <a:pt x="270" y="345"/>
                </a:cubicBezTo>
                <a:cubicBezTo>
                  <a:pt x="270" y="345"/>
                  <a:pt x="271" y="345"/>
                  <a:pt x="271" y="345"/>
                </a:cubicBezTo>
                <a:cubicBezTo>
                  <a:pt x="370" y="345"/>
                  <a:pt x="370" y="345"/>
                  <a:pt x="370" y="345"/>
                </a:cubicBezTo>
                <a:cubicBezTo>
                  <a:pt x="376" y="345"/>
                  <a:pt x="381" y="342"/>
                  <a:pt x="384" y="338"/>
                </a:cubicBezTo>
                <a:cubicBezTo>
                  <a:pt x="387" y="333"/>
                  <a:pt x="387" y="326"/>
                  <a:pt x="384" y="320"/>
                </a:cubicBezTo>
                <a:close/>
                <a:moveTo>
                  <a:pt x="64" y="187"/>
                </a:moveTo>
                <a:cubicBezTo>
                  <a:pt x="64" y="27"/>
                  <a:pt x="64" y="27"/>
                  <a:pt x="64" y="27"/>
                </a:cubicBezTo>
                <a:cubicBezTo>
                  <a:pt x="64" y="25"/>
                  <a:pt x="65" y="23"/>
                  <a:pt x="68" y="23"/>
                </a:cubicBezTo>
                <a:cubicBezTo>
                  <a:pt x="319" y="23"/>
                  <a:pt x="319" y="23"/>
                  <a:pt x="319" y="23"/>
                </a:cubicBezTo>
                <a:cubicBezTo>
                  <a:pt x="321" y="23"/>
                  <a:pt x="323" y="25"/>
                  <a:pt x="323" y="27"/>
                </a:cubicBezTo>
                <a:cubicBezTo>
                  <a:pt x="323" y="187"/>
                  <a:pt x="323" y="187"/>
                  <a:pt x="323" y="187"/>
                </a:cubicBezTo>
                <a:cubicBezTo>
                  <a:pt x="323" y="189"/>
                  <a:pt x="321" y="191"/>
                  <a:pt x="319" y="191"/>
                </a:cubicBezTo>
                <a:cubicBezTo>
                  <a:pt x="68" y="191"/>
                  <a:pt x="68" y="191"/>
                  <a:pt x="68" y="191"/>
                </a:cubicBezTo>
                <a:cubicBezTo>
                  <a:pt x="65" y="191"/>
                  <a:pt x="64" y="189"/>
                  <a:pt x="64" y="187"/>
                </a:cubicBezTo>
                <a:close/>
                <a:moveTo>
                  <a:pt x="256" y="316"/>
                </a:moveTo>
                <a:cubicBezTo>
                  <a:pt x="255" y="318"/>
                  <a:pt x="254" y="318"/>
                  <a:pt x="252" y="318"/>
                </a:cubicBezTo>
                <a:cubicBezTo>
                  <a:pt x="222" y="319"/>
                  <a:pt x="222" y="319"/>
                  <a:pt x="222" y="319"/>
                </a:cubicBezTo>
                <a:cubicBezTo>
                  <a:pt x="210" y="319"/>
                  <a:pt x="210" y="319"/>
                  <a:pt x="210" y="319"/>
                </a:cubicBezTo>
                <a:cubicBezTo>
                  <a:pt x="176" y="319"/>
                  <a:pt x="176" y="319"/>
                  <a:pt x="176" y="319"/>
                </a:cubicBezTo>
                <a:cubicBezTo>
                  <a:pt x="164" y="319"/>
                  <a:pt x="164" y="319"/>
                  <a:pt x="164" y="319"/>
                </a:cubicBezTo>
                <a:cubicBezTo>
                  <a:pt x="135" y="318"/>
                  <a:pt x="135" y="318"/>
                  <a:pt x="135" y="318"/>
                </a:cubicBezTo>
                <a:cubicBezTo>
                  <a:pt x="133" y="318"/>
                  <a:pt x="131" y="318"/>
                  <a:pt x="130" y="316"/>
                </a:cubicBezTo>
                <a:cubicBezTo>
                  <a:pt x="129" y="315"/>
                  <a:pt x="129" y="313"/>
                  <a:pt x="129" y="311"/>
                </a:cubicBezTo>
                <a:cubicBezTo>
                  <a:pt x="134" y="288"/>
                  <a:pt x="134" y="288"/>
                  <a:pt x="134" y="288"/>
                </a:cubicBezTo>
                <a:cubicBezTo>
                  <a:pt x="135" y="285"/>
                  <a:pt x="137" y="283"/>
                  <a:pt x="140" y="283"/>
                </a:cubicBezTo>
                <a:cubicBezTo>
                  <a:pt x="168" y="283"/>
                  <a:pt x="168" y="283"/>
                  <a:pt x="168" y="283"/>
                </a:cubicBezTo>
                <a:cubicBezTo>
                  <a:pt x="218" y="283"/>
                  <a:pt x="218" y="283"/>
                  <a:pt x="218" y="283"/>
                </a:cubicBezTo>
                <a:cubicBezTo>
                  <a:pt x="247" y="283"/>
                  <a:pt x="247" y="283"/>
                  <a:pt x="247" y="283"/>
                </a:cubicBezTo>
                <a:cubicBezTo>
                  <a:pt x="249" y="283"/>
                  <a:pt x="251" y="285"/>
                  <a:pt x="252" y="288"/>
                </a:cubicBezTo>
                <a:cubicBezTo>
                  <a:pt x="257" y="311"/>
                  <a:pt x="257" y="311"/>
                  <a:pt x="257" y="311"/>
                </a:cubicBezTo>
                <a:cubicBezTo>
                  <a:pt x="258" y="313"/>
                  <a:pt x="257" y="315"/>
                  <a:pt x="256" y="3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5" name="Group 71"/>
          <p:cNvGrpSpPr>
            <a:grpSpLocks noChangeAspect="1"/>
          </p:cNvGrpSpPr>
          <p:nvPr/>
        </p:nvGrpSpPr>
        <p:grpSpPr bwMode="auto">
          <a:xfrm>
            <a:off x="7196292" y="2763125"/>
            <a:ext cx="576624" cy="576033"/>
            <a:chOff x="3349" y="1673"/>
            <a:chExt cx="977" cy="976"/>
          </a:xfrm>
          <a:solidFill>
            <a:schemeClr val="bg1"/>
          </a:solidFill>
        </p:grpSpPr>
        <p:sp>
          <p:nvSpPr>
            <p:cNvPr id="27" name="Freeform 72"/>
            <p:cNvSpPr>
              <a:spLocks noEditPoints="1"/>
            </p:cNvSpPr>
            <p:nvPr/>
          </p:nvSpPr>
          <p:spPr bwMode="auto">
            <a:xfrm>
              <a:off x="3349" y="1673"/>
              <a:ext cx="977" cy="976"/>
            </a:xfrm>
            <a:custGeom>
              <a:avLst/>
              <a:gdLst>
                <a:gd name="T0" fmla="*/ 338 w 411"/>
                <a:gd name="T1" fmla="*/ 69 h 410"/>
                <a:gd name="T2" fmla="*/ 104 w 411"/>
                <a:gd name="T3" fmla="*/ 59 h 410"/>
                <a:gd name="T4" fmla="*/ 70 w 411"/>
                <a:gd name="T5" fmla="*/ 74 h 410"/>
                <a:gd name="T6" fmla="*/ 92 w 411"/>
                <a:gd name="T7" fmla="*/ 63 h 410"/>
                <a:gd name="T8" fmla="*/ 112 w 411"/>
                <a:gd name="T9" fmla="*/ 47 h 410"/>
                <a:gd name="T10" fmla="*/ 99 w 411"/>
                <a:gd name="T11" fmla="*/ 363 h 410"/>
                <a:gd name="T12" fmla="*/ 84 w 411"/>
                <a:gd name="T13" fmla="*/ 342 h 410"/>
                <a:gd name="T14" fmla="*/ 26 w 411"/>
                <a:gd name="T15" fmla="*/ 171 h 410"/>
                <a:gd name="T16" fmla="*/ 56 w 411"/>
                <a:gd name="T17" fmla="*/ 224 h 410"/>
                <a:gd name="T18" fmla="*/ 87 w 411"/>
                <a:gd name="T19" fmla="*/ 278 h 410"/>
                <a:gd name="T20" fmla="*/ 123 w 411"/>
                <a:gd name="T21" fmla="*/ 339 h 410"/>
                <a:gd name="T22" fmla="*/ 145 w 411"/>
                <a:gd name="T23" fmla="*/ 381 h 410"/>
                <a:gd name="T24" fmla="*/ 145 w 411"/>
                <a:gd name="T25" fmla="*/ 358 h 410"/>
                <a:gd name="T26" fmla="*/ 155 w 411"/>
                <a:gd name="T27" fmla="*/ 307 h 410"/>
                <a:gd name="T28" fmla="*/ 160 w 411"/>
                <a:gd name="T29" fmla="*/ 264 h 410"/>
                <a:gd name="T30" fmla="*/ 134 w 411"/>
                <a:gd name="T31" fmla="*/ 240 h 410"/>
                <a:gd name="T32" fmla="*/ 83 w 411"/>
                <a:gd name="T33" fmla="*/ 223 h 410"/>
                <a:gd name="T34" fmla="*/ 62 w 411"/>
                <a:gd name="T35" fmla="*/ 218 h 410"/>
                <a:gd name="T36" fmla="*/ 63 w 411"/>
                <a:gd name="T37" fmla="*/ 185 h 410"/>
                <a:gd name="T38" fmla="*/ 85 w 411"/>
                <a:gd name="T39" fmla="*/ 184 h 410"/>
                <a:gd name="T40" fmla="*/ 124 w 411"/>
                <a:gd name="T41" fmla="*/ 161 h 410"/>
                <a:gd name="T42" fmla="*/ 137 w 411"/>
                <a:gd name="T43" fmla="*/ 132 h 410"/>
                <a:gd name="T44" fmla="*/ 117 w 411"/>
                <a:gd name="T45" fmla="*/ 111 h 410"/>
                <a:gd name="T46" fmla="*/ 91 w 411"/>
                <a:gd name="T47" fmla="*/ 110 h 410"/>
                <a:gd name="T48" fmla="*/ 134 w 411"/>
                <a:gd name="T49" fmla="*/ 89 h 410"/>
                <a:gd name="T50" fmla="*/ 144 w 411"/>
                <a:gd name="T51" fmla="*/ 101 h 410"/>
                <a:gd name="T52" fmla="*/ 123 w 411"/>
                <a:gd name="T53" fmla="*/ 64 h 410"/>
                <a:gd name="T54" fmla="*/ 116 w 411"/>
                <a:gd name="T55" fmla="*/ 65 h 410"/>
                <a:gd name="T56" fmla="*/ 159 w 411"/>
                <a:gd name="T57" fmla="*/ 34 h 410"/>
                <a:gd name="T58" fmla="*/ 140 w 411"/>
                <a:gd name="T59" fmla="*/ 26 h 410"/>
                <a:gd name="T60" fmla="*/ 330 w 411"/>
                <a:gd name="T61" fmla="*/ 64 h 410"/>
                <a:gd name="T62" fmla="*/ 303 w 411"/>
                <a:gd name="T63" fmla="*/ 76 h 410"/>
                <a:gd name="T64" fmla="*/ 287 w 411"/>
                <a:gd name="T65" fmla="*/ 73 h 410"/>
                <a:gd name="T66" fmla="*/ 243 w 411"/>
                <a:gd name="T67" fmla="*/ 73 h 410"/>
                <a:gd name="T68" fmla="*/ 248 w 411"/>
                <a:gd name="T69" fmla="*/ 111 h 410"/>
                <a:gd name="T70" fmla="*/ 267 w 411"/>
                <a:gd name="T71" fmla="*/ 98 h 410"/>
                <a:gd name="T72" fmla="*/ 252 w 411"/>
                <a:gd name="T73" fmla="*/ 116 h 410"/>
                <a:gd name="T74" fmla="*/ 215 w 411"/>
                <a:gd name="T75" fmla="*/ 141 h 410"/>
                <a:gd name="T76" fmla="*/ 219 w 411"/>
                <a:gd name="T77" fmla="*/ 158 h 410"/>
                <a:gd name="T78" fmla="*/ 249 w 411"/>
                <a:gd name="T79" fmla="*/ 159 h 410"/>
                <a:gd name="T80" fmla="*/ 264 w 411"/>
                <a:gd name="T81" fmla="*/ 157 h 410"/>
                <a:gd name="T82" fmla="*/ 267 w 411"/>
                <a:gd name="T83" fmla="*/ 180 h 410"/>
                <a:gd name="T84" fmla="*/ 216 w 411"/>
                <a:gd name="T85" fmla="*/ 169 h 410"/>
                <a:gd name="T86" fmla="*/ 186 w 411"/>
                <a:gd name="T87" fmla="*/ 209 h 410"/>
                <a:gd name="T88" fmla="*/ 219 w 411"/>
                <a:gd name="T89" fmla="*/ 243 h 410"/>
                <a:gd name="T90" fmla="*/ 242 w 411"/>
                <a:gd name="T91" fmla="*/ 306 h 410"/>
                <a:gd name="T92" fmla="*/ 275 w 411"/>
                <a:gd name="T93" fmla="*/ 324 h 410"/>
                <a:gd name="T94" fmla="*/ 292 w 411"/>
                <a:gd name="T95" fmla="*/ 263 h 410"/>
                <a:gd name="T96" fmla="*/ 306 w 411"/>
                <a:gd name="T97" fmla="*/ 230 h 410"/>
                <a:gd name="T98" fmla="*/ 323 w 411"/>
                <a:gd name="T99" fmla="*/ 198 h 410"/>
                <a:gd name="T100" fmla="*/ 330 w 411"/>
                <a:gd name="T101" fmla="*/ 196 h 410"/>
                <a:gd name="T102" fmla="*/ 347 w 411"/>
                <a:gd name="T103" fmla="*/ 236 h 410"/>
                <a:gd name="T104" fmla="*/ 379 w 411"/>
                <a:gd name="T105" fmla="*/ 221 h 410"/>
                <a:gd name="T106" fmla="*/ 385 w 411"/>
                <a:gd name="T107" fmla="*/ 243 h 410"/>
                <a:gd name="T108" fmla="*/ 379 w 411"/>
                <a:gd name="T109" fmla="*/ 257 h 410"/>
                <a:gd name="T110" fmla="*/ 380 w 411"/>
                <a:gd name="T111" fmla="*/ 271 h 410"/>
                <a:gd name="T112" fmla="*/ 340 w 411"/>
                <a:gd name="T113" fmla="*/ 320 h 410"/>
                <a:gd name="T114" fmla="*/ 293 w 411"/>
                <a:gd name="T115" fmla="*/ 358 h 410"/>
                <a:gd name="T116" fmla="*/ 280 w 411"/>
                <a:gd name="T117" fmla="*/ 188 h 410"/>
                <a:gd name="T118" fmla="*/ 287 w 411"/>
                <a:gd name="T119" fmla="*/ 210 h 410"/>
                <a:gd name="T120" fmla="*/ 278 w 411"/>
                <a:gd name="T121" fmla="*/ 154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1" h="410">
                  <a:moveTo>
                    <a:pt x="205" y="0"/>
                  </a:moveTo>
                  <a:cubicBezTo>
                    <a:pt x="92" y="0"/>
                    <a:pt x="0" y="92"/>
                    <a:pt x="0" y="205"/>
                  </a:cubicBezTo>
                  <a:cubicBezTo>
                    <a:pt x="0" y="318"/>
                    <a:pt x="92" y="410"/>
                    <a:pt x="205" y="410"/>
                  </a:cubicBezTo>
                  <a:cubicBezTo>
                    <a:pt x="318" y="410"/>
                    <a:pt x="411" y="318"/>
                    <a:pt x="411" y="205"/>
                  </a:cubicBezTo>
                  <a:cubicBezTo>
                    <a:pt x="411" y="92"/>
                    <a:pt x="318" y="0"/>
                    <a:pt x="205" y="0"/>
                  </a:cubicBezTo>
                  <a:close/>
                  <a:moveTo>
                    <a:pt x="394" y="219"/>
                  </a:moveTo>
                  <a:cubicBezTo>
                    <a:pt x="394" y="219"/>
                    <a:pt x="394" y="219"/>
                    <a:pt x="394" y="218"/>
                  </a:cubicBezTo>
                  <a:cubicBezTo>
                    <a:pt x="394" y="218"/>
                    <a:pt x="393" y="217"/>
                    <a:pt x="393" y="217"/>
                  </a:cubicBezTo>
                  <a:cubicBezTo>
                    <a:pt x="392" y="214"/>
                    <a:pt x="393" y="213"/>
                    <a:pt x="395" y="212"/>
                  </a:cubicBezTo>
                  <a:cubicBezTo>
                    <a:pt x="395" y="212"/>
                    <a:pt x="395" y="211"/>
                    <a:pt x="395" y="211"/>
                  </a:cubicBezTo>
                  <a:cubicBezTo>
                    <a:pt x="395" y="211"/>
                    <a:pt x="395" y="211"/>
                    <a:pt x="396" y="211"/>
                  </a:cubicBezTo>
                  <a:cubicBezTo>
                    <a:pt x="395" y="214"/>
                    <a:pt x="395" y="217"/>
                    <a:pt x="395" y="220"/>
                  </a:cubicBezTo>
                  <a:cubicBezTo>
                    <a:pt x="395" y="220"/>
                    <a:pt x="394" y="219"/>
                    <a:pt x="394" y="219"/>
                  </a:cubicBezTo>
                  <a:close/>
                  <a:moveTo>
                    <a:pt x="339" y="70"/>
                  </a:moveTo>
                  <a:cubicBezTo>
                    <a:pt x="339" y="70"/>
                    <a:pt x="338" y="70"/>
                    <a:pt x="338" y="69"/>
                  </a:cubicBezTo>
                  <a:cubicBezTo>
                    <a:pt x="339" y="69"/>
                    <a:pt x="339" y="70"/>
                    <a:pt x="339" y="70"/>
                  </a:cubicBezTo>
                  <a:close/>
                  <a:moveTo>
                    <a:pt x="115" y="44"/>
                  </a:moveTo>
                  <a:cubicBezTo>
                    <a:pt x="116" y="45"/>
                    <a:pt x="116" y="46"/>
                    <a:pt x="116" y="47"/>
                  </a:cubicBezTo>
                  <a:cubicBezTo>
                    <a:pt x="116" y="48"/>
                    <a:pt x="115" y="48"/>
                    <a:pt x="115" y="49"/>
                  </a:cubicBezTo>
                  <a:cubicBezTo>
                    <a:pt x="117" y="50"/>
                    <a:pt x="120" y="50"/>
                    <a:pt x="120" y="52"/>
                  </a:cubicBezTo>
                  <a:cubicBezTo>
                    <a:pt x="120" y="53"/>
                    <a:pt x="119" y="56"/>
                    <a:pt x="118" y="57"/>
                  </a:cubicBezTo>
                  <a:cubicBezTo>
                    <a:pt x="118" y="57"/>
                    <a:pt x="118" y="61"/>
                    <a:pt x="116" y="63"/>
                  </a:cubicBezTo>
                  <a:cubicBezTo>
                    <a:pt x="116" y="63"/>
                    <a:pt x="116" y="63"/>
                    <a:pt x="116" y="63"/>
                  </a:cubicBezTo>
                  <a:cubicBezTo>
                    <a:pt x="117" y="62"/>
                    <a:pt x="116" y="61"/>
                    <a:pt x="116" y="61"/>
                  </a:cubicBezTo>
                  <a:cubicBezTo>
                    <a:pt x="116" y="61"/>
                    <a:pt x="115" y="61"/>
                    <a:pt x="115" y="61"/>
                  </a:cubicBezTo>
                  <a:cubicBezTo>
                    <a:pt x="114" y="61"/>
                    <a:pt x="115" y="59"/>
                    <a:pt x="115" y="58"/>
                  </a:cubicBezTo>
                  <a:cubicBezTo>
                    <a:pt x="115" y="58"/>
                    <a:pt x="115" y="57"/>
                    <a:pt x="115" y="56"/>
                  </a:cubicBezTo>
                  <a:cubicBezTo>
                    <a:pt x="114" y="56"/>
                    <a:pt x="113" y="57"/>
                    <a:pt x="112" y="57"/>
                  </a:cubicBezTo>
                  <a:cubicBezTo>
                    <a:pt x="111" y="59"/>
                    <a:pt x="113" y="59"/>
                    <a:pt x="112" y="61"/>
                  </a:cubicBezTo>
                  <a:cubicBezTo>
                    <a:pt x="108" y="63"/>
                    <a:pt x="107" y="59"/>
                    <a:pt x="104" y="59"/>
                  </a:cubicBezTo>
                  <a:cubicBezTo>
                    <a:pt x="103" y="59"/>
                    <a:pt x="102" y="60"/>
                    <a:pt x="101" y="60"/>
                  </a:cubicBezTo>
                  <a:cubicBezTo>
                    <a:pt x="100" y="61"/>
                    <a:pt x="98" y="62"/>
                    <a:pt x="97" y="64"/>
                  </a:cubicBezTo>
                  <a:cubicBezTo>
                    <a:pt x="97" y="65"/>
                    <a:pt x="98" y="66"/>
                    <a:pt x="99" y="66"/>
                  </a:cubicBezTo>
                  <a:cubicBezTo>
                    <a:pt x="100" y="67"/>
                    <a:pt x="100" y="68"/>
                    <a:pt x="100" y="69"/>
                  </a:cubicBezTo>
                  <a:cubicBezTo>
                    <a:pt x="102" y="69"/>
                    <a:pt x="102" y="69"/>
                    <a:pt x="103" y="70"/>
                  </a:cubicBezTo>
                  <a:cubicBezTo>
                    <a:pt x="103" y="71"/>
                    <a:pt x="103" y="71"/>
                    <a:pt x="103" y="73"/>
                  </a:cubicBezTo>
                  <a:cubicBezTo>
                    <a:pt x="103" y="74"/>
                    <a:pt x="105" y="75"/>
                    <a:pt x="104" y="77"/>
                  </a:cubicBezTo>
                  <a:cubicBezTo>
                    <a:pt x="103" y="78"/>
                    <a:pt x="100" y="80"/>
                    <a:pt x="98" y="80"/>
                  </a:cubicBezTo>
                  <a:cubicBezTo>
                    <a:pt x="96" y="80"/>
                    <a:pt x="94" y="79"/>
                    <a:pt x="91" y="79"/>
                  </a:cubicBezTo>
                  <a:cubicBezTo>
                    <a:pt x="89" y="79"/>
                    <a:pt x="87" y="79"/>
                    <a:pt x="87" y="79"/>
                  </a:cubicBezTo>
                  <a:cubicBezTo>
                    <a:pt x="85" y="78"/>
                    <a:pt x="85" y="76"/>
                    <a:pt x="84" y="76"/>
                  </a:cubicBezTo>
                  <a:cubicBezTo>
                    <a:pt x="82" y="76"/>
                    <a:pt x="81" y="78"/>
                    <a:pt x="78" y="78"/>
                  </a:cubicBezTo>
                  <a:cubicBezTo>
                    <a:pt x="77" y="78"/>
                    <a:pt x="76" y="77"/>
                    <a:pt x="75" y="77"/>
                  </a:cubicBezTo>
                  <a:cubicBezTo>
                    <a:pt x="73" y="77"/>
                    <a:pt x="72" y="77"/>
                    <a:pt x="71" y="76"/>
                  </a:cubicBezTo>
                  <a:cubicBezTo>
                    <a:pt x="70" y="76"/>
                    <a:pt x="72" y="74"/>
                    <a:pt x="70" y="74"/>
                  </a:cubicBezTo>
                  <a:cubicBezTo>
                    <a:pt x="71" y="73"/>
                    <a:pt x="69" y="74"/>
                    <a:pt x="69" y="73"/>
                  </a:cubicBezTo>
                  <a:cubicBezTo>
                    <a:pt x="69" y="73"/>
                    <a:pt x="69" y="73"/>
                    <a:pt x="68" y="73"/>
                  </a:cubicBezTo>
                  <a:cubicBezTo>
                    <a:pt x="69" y="72"/>
                    <a:pt x="70" y="71"/>
                    <a:pt x="71" y="70"/>
                  </a:cubicBezTo>
                  <a:cubicBezTo>
                    <a:pt x="71" y="71"/>
                    <a:pt x="71" y="71"/>
                    <a:pt x="72" y="71"/>
                  </a:cubicBezTo>
                  <a:cubicBezTo>
                    <a:pt x="72" y="71"/>
                    <a:pt x="72" y="72"/>
                    <a:pt x="72" y="72"/>
                  </a:cubicBezTo>
                  <a:cubicBezTo>
                    <a:pt x="73" y="73"/>
                    <a:pt x="76" y="74"/>
                    <a:pt x="79" y="74"/>
                  </a:cubicBezTo>
                  <a:cubicBezTo>
                    <a:pt x="80" y="74"/>
                    <a:pt x="81" y="74"/>
                    <a:pt x="82" y="73"/>
                  </a:cubicBezTo>
                  <a:cubicBezTo>
                    <a:pt x="84" y="73"/>
                    <a:pt x="85" y="73"/>
                    <a:pt x="86" y="73"/>
                  </a:cubicBezTo>
                  <a:cubicBezTo>
                    <a:pt x="87" y="73"/>
                    <a:pt x="87" y="75"/>
                    <a:pt x="89" y="75"/>
                  </a:cubicBezTo>
                  <a:cubicBezTo>
                    <a:pt x="90" y="76"/>
                    <a:pt x="92" y="75"/>
                    <a:pt x="93" y="74"/>
                  </a:cubicBezTo>
                  <a:cubicBezTo>
                    <a:pt x="94" y="74"/>
                    <a:pt x="94" y="74"/>
                    <a:pt x="95" y="73"/>
                  </a:cubicBezTo>
                  <a:cubicBezTo>
                    <a:pt x="96" y="71"/>
                    <a:pt x="93" y="69"/>
                    <a:pt x="92" y="67"/>
                  </a:cubicBezTo>
                  <a:cubicBezTo>
                    <a:pt x="92" y="67"/>
                    <a:pt x="92" y="66"/>
                    <a:pt x="92" y="66"/>
                  </a:cubicBezTo>
                  <a:cubicBezTo>
                    <a:pt x="92" y="66"/>
                    <a:pt x="92" y="65"/>
                    <a:pt x="92" y="65"/>
                  </a:cubicBezTo>
                  <a:cubicBezTo>
                    <a:pt x="92" y="65"/>
                    <a:pt x="92" y="64"/>
                    <a:pt x="92" y="63"/>
                  </a:cubicBezTo>
                  <a:cubicBezTo>
                    <a:pt x="92" y="63"/>
                    <a:pt x="92" y="63"/>
                    <a:pt x="92" y="63"/>
                  </a:cubicBezTo>
                  <a:cubicBezTo>
                    <a:pt x="92" y="62"/>
                    <a:pt x="92" y="61"/>
                    <a:pt x="92" y="60"/>
                  </a:cubicBezTo>
                  <a:cubicBezTo>
                    <a:pt x="90" y="60"/>
                    <a:pt x="89" y="60"/>
                    <a:pt x="88" y="59"/>
                  </a:cubicBezTo>
                  <a:cubicBezTo>
                    <a:pt x="87" y="59"/>
                    <a:pt x="85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5" y="57"/>
                    <a:pt x="87" y="56"/>
                    <a:pt x="89" y="55"/>
                  </a:cubicBezTo>
                  <a:cubicBezTo>
                    <a:pt x="89" y="55"/>
                    <a:pt x="89" y="55"/>
                    <a:pt x="90" y="55"/>
                  </a:cubicBezTo>
                  <a:cubicBezTo>
                    <a:pt x="92" y="54"/>
                    <a:pt x="96" y="56"/>
                    <a:pt x="98" y="54"/>
                  </a:cubicBezTo>
                  <a:cubicBezTo>
                    <a:pt x="100" y="51"/>
                    <a:pt x="97" y="51"/>
                    <a:pt x="96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48"/>
                    <a:pt x="101" y="46"/>
                    <a:pt x="103" y="45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5" y="45"/>
                    <a:pt x="106" y="45"/>
                    <a:pt x="107" y="45"/>
                  </a:cubicBezTo>
                  <a:cubicBezTo>
                    <a:pt x="108" y="46"/>
                    <a:pt x="108" y="48"/>
                    <a:pt x="109" y="48"/>
                  </a:cubicBezTo>
                  <a:cubicBezTo>
                    <a:pt x="109" y="48"/>
                    <a:pt x="111" y="49"/>
                    <a:pt x="112" y="47"/>
                  </a:cubicBezTo>
                  <a:cubicBezTo>
                    <a:pt x="113" y="45"/>
                    <a:pt x="111" y="44"/>
                    <a:pt x="111" y="43"/>
                  </a:cubicBezTo>
                  <a:cubicBezTo>
                    <a:pt x="110" y="42"/>
                    <a:pt x="110" y="42"/>
                    <a:pt x="109" y="41"/>
                  </a:cubicBezTo>
                  <a:cubicBezTo>
                    <a:pt x="109" y="41"/>
                    <a:pt x="109" y="41"/>
                    <a:pt x="108" y="41"/>
                  </a:cubicBezTo>
                  <a:cubicBezTo>
                    <a:pt x="113" y="39"/>
                    <a:pt x="117" y="36"/>
                    <a:pt x="122" y="34"/>
                  </a:cubicBezTo>
                  <a:cubicBezTo>
                    <a:pt x="122" y="34"/>
                    <a:pt x="122" y="34"/>
                    <a:pt x="122" y="34"/>
                  </a:cubicBezTo>
                  <a:cubicBezTo>
                    <a:pt x="121" y="36"/>
                    <a:pt x="121" y="37"/>
                    <a:pt x="121" y="39"/>
                  </a:cubicBezTo>
                  <a:cubicBezTo>
                    <a:pt x="121" y="40"/>
                    <a:pt x="121" y="41"/>
                    <a:pt x="120" y="41"/>
                  </a:cubicBezTo>
                  <a:cubicBezTo>
                    <a:pt x="119" y="42"/>
                    <a:pt x="117" y="40"/>
                    <a:pt x="115" y="41"/>
                  </a:cubicBezTo>
                  <a:cubicBezTo>
                    <a:pt x="114" y="43"/>
                    <a:pt x="115" y="44"/>
                    <a:pt x="115" y="44"/>
                  </a:cubicBezTo>
                  <a:close/>
                  <a:moveTo>
                    <a:pt x="90" y="357"/>
                  </a:moveTo>
                  <a:cubicBezTo>
                    <a:pt x="91" y="357"/>
                    <a:pt x="91" y="357"/>
                    <a:pt x="92" y="357"/>
                  </a:cubicBezTo>
                  <a:cubicBezTo>
                    <a:pt x="92" y="358"/>
                    <a:pt x="93" y="358"/>
                    <a:pt x="93" y="359"/>
                  </a:cubicBezTo>
                  <a:cubicBezTo>
                    <a:pt x="92" y="358"/>
                    <a:pt x="91" y="357"/>
                    <a:pt x="90" y="357"/>
                  </a:cubicBezTo>
                  <a:close/>
                  <a:moveTo>
                    <a:pt x="98" y="362"/>
                  </a:moveTo>
                  <a:cubicBezTo>
                    <a:pt x="98" y="362"/>
                    <a:pt x="99" y="362"/>
                    <a:pt x="99" y="363"/>
                  </a:cubicBezTo>
                  <a:cubicBezTo>
                    <a:pt x="100" y="363"/>
                    <a:pt x="101" y="364"/>
                    <a:pt x="101" y="364"/>
                  </a:cubicBezTo>
                  <a:cubicBezTo>
                    <a:pt x="100" y="364"/>
                    <a:pt x="99" y="363"/>
                    <a:pt x="98" y="362"/>
                  </a:cubicBezTo>
                  <a:close/>
                  <a:moveTo>
                    <a:pt x="108" y="369"/>
                  </a:moveTo>
                  <a:cubicBezTo>
                    <a:pt x="109" y="369"/>
                    <a:pt x="109" y="368"/>
                    <a:pt x="109" y="368"/>
                  </a:cubicBezTo>
                  <a:cubicBezTo>
                    <a:pt x="109" y="367"/>
                    <a:pt x="109" y="367"/>
                    <a:pt x="109" y="366"/>
                  </a:cubicBezTo>
                  <a:cubicBezTo>
                    <a:pt x="107" y="364"/>
                    <a:pt x="103" y="362"/>
                    <a:pt x="101" y="361"/>
                  </a:cubicBezTo>
                  <a:cubicBezTo>
                    <a:pt x="98" y="358"/>
                    <a:pt x="96" y="356"/>
                    <a:pt x="94" y="355"/>
                  </a:cubicBezTo>
                  <a:cubicBezTo>
                    <a:pt x="92" y="355"/>
                    <a:pt x="92" y="355"/>
                    <a:pt x="91" y="355"/>
                  </a:cubicBezTo>
                  <a:cubicBezTo>
                    <a:pt x="90" y="354"/>
                    <a:pt x="90" y="354"/>
                    <a:pt x="90" y="354"/>
                  </a:cubicBezTo>
                  <a:cubicBezTo>
                    <a:pt x="89" y="353"/>
                    <a:pt x="90" y="353"/>
                    <a:pt x="89" y="352"/>
                  </a:cubicBezTo>
                  <a:cubicBezTo>
                    <a:pt x="89" y="351"/>
                    <a:pt x="87" y="351"/>
                    <a:pt x="87" y="350"/>
                  </a:cubicBezTo>
                  <a:cubicBezTo>
                    <a:pt x="86" y="348"/>
                    <a:pt x="87" y="348"/>
                    <a:pt x="87" y="347"/>
                  </a:cubicBezTo>
                  <a:cubicBezTo>
                    <a:pt x="86" y="346"/>
                    <a:pt x="86" y="345"/>
                    <a:pt x="86" y="344"/>
                  </a:cubicBezTo>
                  <a:cubicBezTo>
                    <a:pt x="86" y="343"/>
                    <a:pt x="86" y="343"/>
                    <a:pt x="85" y="342"/>
                  </a:cubicBezTo>
                  <a:cubicBezTo>
                    <a:pt x="84" y="342"/>
                    <a:pt x="84" y="342"/>
                    <a:pt x="84" y="342"/>
                  </a:cubicBezTo>
                  <a:cubicBezTo>
                    <a:pt x="83" y="343"/>
                    <a:pt x="83" y="343"/>
                    <a:pt x="83" y="344"/>
                  </a:cubicBezTo>
                  <a:cubicBezTo>
                    <a:pt x="82" y="344"/>
                    <a:pt x="82" y="344"/>
                    <a:pt x="82" y="345"/>
                  </a:cubicBezTo>
                  <a:cubicBezTo>
                    <a:pt x="82" y="346"/>
                    <a:pt x="84" y="348"/>
                    <a:pt x="84" y="349"/>
                  </a:cubicBezTo>
                  <a:cubicBezTo>
                    <a:pt x="84" y="349"/>
                    <a:pt x="82" y="349"/>
                    <a:pt x="82" y="350"/>
                  </a:cubicBezTo>
                  <a:cubicBezTo>
                    <a:pt x="41" y="315"/>
                    <a:pt x="15" y="264"/>
                    <a:pt x="15" y="207"/>
                  </a:cubicBezTo>
                  <a:cubicBezTo>
                    <a:pt x="16" y="205"/>
                    <a:pt x="18" y="204"/>
                    <a:pt x="18" y="203"/>
                  </a:cubicBezTo>
                  <a:cubicBezTo>
                    <a:pt x="18" y="202"/>
                    <a:pt x="18" y="202"/>
                    <a:pt x="18" y="201"/>
                  </a:cubicBezTo>
                  <a:cubicBezTo>
                    <a:pt x="18" y="198"/>
                    <a:pt x="17" y="198"/>
                    <a:pt x="15" y="196"/>
                  </a:cubicBezTo>
                  <a:cubicBezTo>
                    <a:pt x="16" y="182"/>
                    <a:pt x="18" y="168"/>
                    <a:pt x="22" y="155"/>
                  </a:cubicBezTo>
                  <a:cubicBezTo>
                    <a:pt x="22" y="156"/>
                    <a:pt x="22" y="156"/>
                    <a:pt x="22" y="157"/>
                  </a:cubicBezTo>
                  <a:cubicBezTo>
                    <a:pt x="22" y="158"/>
                    <a:pt x="22" y="160"/>
                    <a:pt x="22" y="161"/>
                  </a:cubicBezTo>
                  <a:cubicBezTo>
                    <a:pt x="24" y="162"/>
                    <a:pt x="25" y="164"/>
                    <a:pt x="25" y="166"/>
                  </a:cubicBezTo>
                  <a:cubicBezTo>
                    <a:pt x="25" y="166"/>
                    <a:pt x="26" y="167"/>
                    <a:pt x="26" y="168"/>
                  </a:cubicBezTo>
                  <a:cubicBezTo>
                    <a:pt x="26" y="168"/>
                    <a:pt x="25" y="169"/>
                    <a:pt x="25" y="169"/>
                  </a:cubicBezTo>
                  <a:cubicBezTo>
                    <a:pt x="25" y="170"/>
                    <a:pt x="26" y="170"/>
                    <a:pt x="26" y="171"/>
                  </a:cubicBezTo>
                  <a:cubicBezTo>
                    <a:pt x="26" y="172"/>
                    <a:pt x="27" y="172"/>
                    <a:pt x="28" y="172"/>
                  </a:cubicBezTo>
                  <a:cubicBezTo>
                    <a:pt x="28" y="174"/>
                    <a:pt x="29" y="174"/>
                    <a:pt x="29" y="175"/>
                  </a:cubicBezTo>
                  <a:cubicBezTo>
                    <a:pt x="30" y="176"/>
                    <a:pt x="30" y="178"/>
                    <a:pt x="31" y="178"/>
                  </a:cubicBezTo>
                  <a:cubicBezTo>
                    <a:pt x="30" y="178"/>
                    <a:pt x="31" y="177"/>
                    <a:pt x="31" y="177"/>
                  </a:cubicBezTo>
                  <a:cubicBezTo>
                    <a:pt x="33" y="180"/>
                    <a:pt x="33" y="183"/>
                    <a:pt x="34" y="187"/>
                  </a:cubicBezTo>
                  <a:cubicBezTo>
                    <a:pt x="34" y="190"/>
                    <a:pt x="36" y="193"/>
                    <a:pt x="36" y="195"/>
                  </a:cubicBezTo>
                  <a:cubicBezTo>
                    <a:pt x="37" y="196"/>
                    <a:pt x="37" y="197"/>
                    <a:pt x="37" y="198"/>
                  </a:cubicBezTo>
                  <a:cubicBezTo>
                    <a:pt x="37" y="199"/>
                    <a:pt x="36" y="200"/>
                    <a:pt x="36" y="202"/>
                  </a:cubicBezTo>
                  <a:cubicBezTo>
                    <a:pt x="35" y="204"/>
                    <a:pt x="39" y="209"/>
                    <a:pt x="40" y="210"/>
                  </a:cubicBezTo>
                  <a:cubicBezTo>
                    <a:pt x="41" y="211"/>
                    <a:pt x="42" y="212"/>
                    <a:pt x="43" y="212"/>
                  </a:cubicBezTo>
                  <a:cubicBezTo>
                    <a:pt x="43" y="213"/>
                    <a:pt x="44" y="213"/>
                    <a:pt x="44" y="213"/>
                  </a:cubicBezTo>
                  <a:cubicBezTo>
                    <a:pt x="45" y="214"/>
                    <a:pt x="46" y="216"/>
                    <a:pt x="47" y="216"/>
                  </a:cubicBezTo>
                  <a:cubicBezTo>
                    <a:pt x="49" y="217"/>
                    <a:pt x="51" y="217"/>
                    <a:pt x="53" y="218"/>
                  </a:cubicBezTo>
                  <a:cubicBezTo>
                    <a:pt x="54" y="219"/>
                    <a:pt x="54" y="220"/>
                    <a:pt x="54" y="221"/>
                  </a:cubicBezTo>
                  <a:cubicBezTo>
                    <a:pt x="55" y="222"/>
                    <a:pt x="56" y="223"/>
                    <a:pt x="56" y="224"/>
                  </a:cubicBezTo>
                  <a:cubicBezTo>
                    <a:pt x="58" y="225"/>
                    <a:pt x="59" y="226"/>
                    <a:pt x="60" y="227"/>
                  </a:cubicBezTo>
                  <a:cubicBezTo>
                    <a:pt x="61" y="228"/>
                    <a:pt x="61" y="228"/>
                    <a:pt x="61" y="230"/>
                  </a:cubicBezTo>
                  <a:cubicBezTo>
                    <a:pt x="62" y="231"/>
                    <a:pt x="62" y="232"/>
                    <a:pt x="62" y="232"/>
                  </a:cubicBezTo>
                  <a:cubicBezTo>
                    <a:pt x="62" y="233"/>
                    <a:pt x="61" y="234"/>
                    <a:pt x="62" y="235"/>
                  </a:cubicBezTo>
                  <a:cubicBezTo>
                    <a:pt x="62" y="236"/>
                    <a:pt x="63" y="237"/>
                    <a:pt x="64" y="238"/>
                  </a:cubicBezTo>
                  <a:cubicBezTo>
                    <a:pt x="64" y="238"/>
                    <a:pt x="64" y="239"/>
                    <a:pt x="64" y="239"/>
                  </a:cubicBezTo>
                  <a:cubicBezTo>
                    <a:pt x="65" y="240"/>
                    <a:pt x="65" y="241"/>
                    <a:pt x="66" y="242"/>
                  </a:cubicBezTo>
                  <a:cubicBezTo>
                    <a:pt x="67" y="242"/>
                    <a:pt x="67" y="243"/>
                    <a:pt x="68" y="244"/>
                  </a:cubicBezTo>
                  <a:cubicBezTo>
                    <a:pt x="69" y="244"/>
                    <a:pt x="69" y="242"/>
                    <a:pt x="71" y="242"/>
                  </a:cubicBezTo>
                  <a:cubicBezTo>
                    <a:pt x="72" y="244"/>
                    <a:pt x="73" y="246"/>
                    <a:pt x="75" y="247"/>
                  </a:cubicBezTo>
                  <a:cubicBezTo>
                    <a:pt x="75" y="247"/>
                    <a:pt x="76" y="248"/>
                    <a:pt x="76" y="248"/>
                  </a:cubicBezTo>
                  <a:cubicBezTo>
                    <a:pt x="74" y="253"/>
                    <a:pt x="72" y="259"/>
                    <a:pt x="77" y="265"/>
                  </a:cubicBezTo>
                  <a:cubicBezTo>
                    <a:pt x="77" y="266"/>
                    <a:pt x="76" y="268"/>
                    <a:pt x="77" y="269"/>
                  </a:cubicBezTo>
                  <a:cubicBezTo>
                    <a:pt x="77" y="271"/>
                    <a:pt x="80" y="272"/>
                    <a:pt x="82" y="274"/>
                  </a:cubicBezTo>
                  <a:cubicBezTo>
                    <a:pt x="84" y="275"/>
                    <a:pt x="86" y="276"/>
                    <a:pt x="87" y="278"/>
                  </a:cubicBezTo>
                  <a:cubicBezTo>
                    <a:pt x="88" y="279"/>
                    <a:pt x="89" y="281"/>
                    <a:pt x="89" y="282"/>
                  </a:cubicBezTo>
                  <a:cubicBezTo>
                    <a:pt x="90" y="282"/>
                    <a:pt x="91" y="283"/>
                    <a:pt x="91" y="283"/>
                  </a:cubicBezTo>
                  <a:cubicBezTo>
                    <a:pt x="92" y="284"/>
                    <a:pt x="93" y="284"/>
                    <a:pt x="93" y="285"/>
                  </a:cubicBezTo>
                  <a:cubicBezTo>
                    <a:pt x="94" y="286"/>
                    <a:pt x="95" y="287"/>
                    <a:pt x="95" y="288"/>
                  </a:cubicBezTo>
                  <a:cubicBezTo>
                    <a:pt x="99" y="290"/>
                    <a:pt x="104" y="290"/>
                    <a:pt x="107" y="292"/>
                  </a:cubicBezTo>
                  <a:cubicBezTo>
                    <a:pt x="109" y="294"/>
                    <a:pt x="109" y="295"/>
                    <a:pt x="110" y="298"/>
                  </a:cubicBezTo>
                  <a:cubicBezTo>
                    <a:pt x="111" y="299"/>
                    <a:pt x="111" y="300"/>
                    <a:pt x="112" y="302"/>
                  </a:cubicBezTo>
                  <a:cubicBezTo>
                    <a:pt x="113" y="306"/>
                    <a:pt x="114" y="311"/>
                    <a:pt x="116" y="315"/>
                  </a:cubicBezTo>
                  <a:cubicBezTo>
                    <a:pt x="116" y="317"/>
                    <a:pt x="117" y="318"/>
                    <a:pt x="118" y="320"/>
                  </a:cubicBezTo>
                  <a:cubicBezTo>
                    <a:pt x="118" y="321"/>
                    <a:pt x="118" y="321"/>
                    <a:pt x="118" y="322"/>
                  </a:cubicBezTo>
                  <a:cubicBezTo>
                    <a:pt x="119" y="324"/>
                    <a:pt x="120" y="325"/>
                    <a:pt x="121" y="326"/>
                  </a:cubicBezTo>
                  <a:cubicBezTo>
                    <a:pt x="121" y="327"/>
                    <a:pt x="121" y="329"/>
                    <a:pt x="121" y="329"/>
                  </a:cubicBezTo>
                  <a:cubicBezTo>
                    <a:pt x="121" y="330"/>
                    <a:pt x="122" y="331"/>
                    <a:pt x="122" y="332"/>
                  </a:cubicBezTo>
                  <a:cubicBezTo>
                    <a:pt x="122" y="333"/>
                    <a:pt x="122" y="335"/>
                    <a:pt x="122" y="336"/>
                  </a:cubicBezTo>
                  <a:cubicBezTo>
                    <a:pt x="122" y="337"/>
                    <a:pt x="123" y="338"/>
                    <a:pt x="123" y="339"/>
                  </a:cubicBezTo>
                  <a:cubicBezTo>
                    <a:pt x="124" y="340"/>
                    <a:pt x="124" y="341"/>
                    <a:pt x="124" y="341"/>
                  </a:cubicBezTo>
                  <a:cubicBezTo>
                    <a:pt x="125" y="342"/>
                    <a:pt x="126" y="344"/>
                    <a:pt x="127" y="345"/>
                  </a:cubicBezTo>
                  <a:cubicBezTo>
                    <a:pt x="127" y="345"/>
                    <a:pt x="127" y="346"/>
                    <a:pt x="127" y="347"/>
                  </a:cubicBezTo>
                  <a:cubicBezTo>
                    <a:pt x="127" y="347"/>
                    <a:pt x="128" y="348"/>
                    <a:pt x="128" y="349"/>
                  </a:cubicBezTo>
                  <a:cubicBezTo>
                    <a:pt x="128" y="350"/>
                    <a:pt x="128" y="351"/>
                    <a:pt x="128" y="352"/>
                  </a:cubicBezTo>
                  <a:cubicBezTo>
                    <a:pt x="129" y="353"/>
                    <a:pt x="129" y="355"/>
                    <a:pt x="129" y="356"/>
                  </a:cubicBezTo>
                  <a:cubicBezTo>
                    <a:pt x="130" y="357"/>
                    <a:pt x="131" y="359"/>
                    <a:pt x="132" y="360"/>
                  </a:cubicBezTo>
                  <a:cubicBezTo>
                    <a:pt x="132" y="361"/>
                    <a:pt x="132" y="362"/>
                    <a:pt x="132" y="363"/>
                  </a:cubicBezTo>
                  <a:cubicBezTo>
                    <a:pt x="133" y="364"/>
                    <a:pt x="134" y="364"/>
                    <a:pt x="135" y="365"/>
                  </a:cubicBezTo>
                  <a:cubicBezTo>
                    <a:pt x="135" y="366"/>
                    <a:pt x="135" y="367"/>
                    <a:pt x="135" y="368"/>
                  </a:cubicBezTo>
                  <a:cubicBezTo>
                    <a:pt x="135" y="371"/>
                    <a:pt x="137" y="372"/>
                    <a:pt x="138" y="374"/>
                  </a:cubicBezTo>
                  <a:cubicBezTo>
                    <a:pt x="139" y="376"/>
                    <a:pt x="140" y="377"/>
                    <a:pt x="141" y="378"/>
                  </a:cubicBezTo>
                  <a:cubicBezTo>
                    <a:pt x="141" y="378"/>
                    <a:pt x="142" y="379"/>
                    <a:pt x="142" y="379"/>
                  </a:cubicBezTo>
                  <a:cubicBezTo>
                    <a:pt x="142" y="379"/>
                    <a:pt x="142" y="379"/>
                    <a:pt x="143" y="380"/>
                  </a:cubicBezTo>
                  <a:cubicBezTo>
                    <a:pt x="143" y="380"/>
                    <a:pt x="144" y="380"/>
                    <a:pt x="145" y="381"/>
                  </a:cubicBezTo>
                  <a:cubicBezTo>
                    <a:pt x="146" y="381"/>
                    <a:pt x="147" y="381"/>
                    <a:pt x="147" y="382"/>
                  </a:cubicBezTo>
                  <a:cubicBezTo>
                    <a:pt x="148" y="382"/>
                    <a:pt x="148" y="382"/>
                    <a:pt x="148" y="382"/>
                  </a:cubicBezTo>
                  <a:cubicBezTo>
                    <a:pt x="150" y="383"/>
                    <a:pt x="151" y="383"/>
                    <a:pt x="152" y="384"/>
                  </a:cubicBezTo>
                  <a:cubicBezTo>
                    <a:pt x="154" y="384"/>
                    <a:pt x="154" y="384"/>
                    <a:pt x="156" y="384"/>
                  </a:cubicBezTo>
                  <a:cubicBezTo>
                    <a:pt x="157" y="384"/>
                    <a:pt x="158" y="384"/>
                    <a:pt x="158" y="384"/>
                  </a:cubicBezTo>
                  <a:cubicBezTo>
                    <a:pt x="159" y="383"/>
                    <a:pt x="160" y="382"/>
                    <a:pt x="159" y="381"/>
                  </a:cubicBezTo>
                  <a:cubicBezTo>
                    <a:pt x="156" y="379"/>
                    <a:pt x="153" y="379"/>
                    <a:pt x="152" y="376"/>
                  </a:cubicBezTo>
                  <a:cubicBezTo>
                    <a:pt x="151" y="375"/>
                    <a:pt x="151" y="374"/>
                    <a:pt x="150" y="371"/>
                  </a:cubicBezTo>
                  <a:cubicBezTo>
                    <a:pt x="150" y="371"/>
                    <a:pt x="149" y="370"/>
                    <a:pt x="149" y="369"/>
                  </a:cubicBezTo>
                  <a:cubicBezTo>
                    <a:pt x="149" y="368"/>
                    <a:pt x="149" y="368"/>
                    <a:pt x="149" y="367"/>
                  </a:cubicBezTo>
                  <a:cubicBezTo>
                    <a:pt x="149" y="367"/>
                    <a:pt x="148" y="366"/>
                    <a:pt x="148" y="366"/>
                  </a:cubicBezTo>
                  <a:cubicBezTo>
                    <a:pt x="148" y="364"/>
                    <a:pt x="150" y="363"/>
                    <a:pt x="149" y="362"/>
                  </a:cubicBezTo>
                  <a:cubicBezTo>
                    <a:pt x="149" y="361"/>
                    <a:pt x="148" y="361"/>
                    <a:pt x="148" y="361"/>
                  </a:cubicBezTo>
                  <a:cubicBezTo>
                    <a:pt x="148" y="361"/>
                    <a:pt x="147" y="360"/>
                    <a:pt x="147" y="360"/>
                  </a:cubicBezTo>
                  <a:cubicBezTo>
                    <a:pt x="146" y="359"/>
                    <a:pt x="145" y="359"/>
                    <a:pt x="145" y="358"/>
                  </a:cubicBezTo>
                  <a:cubicBezTo>
                    <a:pt x="145" y="355"/>
                    <a:pt x="146" y="352"/>
                    <a:pt x="146" y="348"/>
                  </a:cubicBezTo>
                  <a:cubicBezTo>
                    <a:pt x="145" y="347"/>
                    <a:pt x="143" y="347"/>
                    <a:pt x="143" y="345"/>
                  </a:cubicBezTo>
                  <a:cubicBezTo>
                    <a:pt x="143" y="345"/>
                    <a:pt x="145" y="345"/>
                    <a:pt x="145" y="344"/>
                  </a:cubicBezTo>
                  <a:cubicBezTo>
                    <a:pt x="146" y="343"/>
                    <a:pt x="145" y="341"/>
                    <a:pt x="145" y="340"/>
                  </a:cubicBezTo>
                  <a:cubicBezTo>
                    <a:pt x="145" y="339"/>
                    <a:pt x="146" y="338"/>
                    <a:pt x="146" y="337"/>
                  </a:cubicBezTo>
                  <a:cubicBezTo>
                    <a:pt x="147" y="337"/>
                    <a:pt x="149" y="336"/>
                    <a:pt x="150" y="336"/>
                  </a:cubicBezTo>
                  <a:cubicBezTo>
                    <a:pt x="150" y="334"/>
                    <a:pt x="151" y="332"/>
                    <a:pt x="150" y="330"/>
                  </a:cubicBezTo>
                  <a:cubicBezTo>
                    <a:pt x="149" y="328"/>
                    <a:pt x="148" y="328"/>
                    <a:pt x="147" y="326"/>
                  </a:cubicBezTo>
                  <a:cubicBezTo>
                    <a:pt x="149" y="326"/>
                    <a:pt x="152" y="325"/>
                    <a:pt x="152" y="324"/>
                  </a:cubicBezTo>
                  <a:cubicBezTo>
                    <a:pt x="153" y="324"/>
                    <a:pt x="152" y="323"/>
                    <a:pt x="152" y="323"/>
                  </a:cubicBezTo>
                  <a:cubicBezTo>
                    <a:pt x="153" y="321"/>
                    <a:pt x="153" y="319"/>
                    <a:pt x="154" y="318"/>
                  </a:cubicBezTo>
                  <a:cubicBezTo>
                    <a:pt x="154" y="317"/>
                    <a:pt x="155" y="316"/>
                    <a:pt x="155" y="316"/>
                  </a:cubicBezTo>
                  <a:cubicBezTo>
                    <a:pt x="155" y="314"/>
                    <a:pt x="154" y="311"/>
                    <a:pt x="155" y="310"/>
                  </a:cubicBezTo>
                  <a:cubicBezTo>
                    <a:pt x="155" y="309"/>
                    <a:pt x="155" y="309"/>
                    <a:pt x="155" y="309"/>
                  </a:cubicBezTo>
                  <a:cubicBezTo>
                    <a:pt x="155" y="308"/>
                    <a:pt x="155" y="307"/>
                    <a:pt x="155" y="307"/>
                  </a:cubicBezTo>
                  <a:cubicBezTo>
                    <a:pt x="155" y="305"/>
                    <a:pt x="154" y="304"/>
                    <a:pt x="153" y="303"/>
                  </a:cubicBezTo>
                  <a:cubicBezTo>
                    <a:pt x="153" y="302"/>
                    <a:pt x="153" y="300"/>
                    <a:pt x="154" y="299"/>
                  </a:cubicBezTo>
                  <a:cubicBezTo>
                    <a:pt x="154" y="298"/>
                    <a:pt x="155" y="298"/>
                    <a:pt x="155" y="298"/>
                  </a:cubicBezTo>
                  <a:cubicBezTo>
                    <a:pt x="155" y="298"/>
                    <a:pt x="155" y="297"/>
                    <a:pt x="155" y="297"/>
                  </a:cubicBezTo>
                  <a:cubicBezTo>
                    <a:pt x="156" y="297"/>
                    <a:pt x="156" y="297"/>
                    <a:pt x="156" y="296"/>
                  </a:cubicBezTo>
                  <a:cubicBezTo>
                    <a:pt x="157" y="296"/>
                    <a:pt x="157" y="295"/>
                    <a:pt x="157" y="295"/>
                  </a:cubicBezTo>
                  <a:cubicBezTo>
                    <a:pt x="157" y="295"/>
                    <a:pt x="158" y="295"/>
                    <a:pt x="158" y="295"/>
                  </a:cubicBezTo>
                  <a:cubicBezTo>
                    <a:pt x="159" y="294"/>
                    <a:pt x="159" y="294"/>
                    <a:pt x="159" y="293"/>
                  </a:cubicBezTo>
                  <a:cubicBezTo>
                    <a:pt x="160" y="293"/>
                    <a:pt x="161" y="292"/>
                    <a:pt x="161" y="292"/>
                  </a:cubicBezTo>
                  <a:cubicBezTo>
                    <a:pt x="161" y="291"/>
                    <a:pt x="162" y="290"/>
                    <a:pt x="162" y="289"/>
                  </a:cubicBezTo>
                  <a:cubicBezTo>
                    <a:pt x="162" y="288"/>
                    <a:pt x="162" y="286"/>
                    <a:pt x="162" y="285"/>
                  </a:cubicBezTo>
                  <a:cubicBezTo>
                    <a:pt x="162" y="282"/>
                    <a:pt x="163" y="281"/>
                    <a:pt x="162" y="279"/>
                  </a:cubicBezTo>
                  <a:cubicBezTo>
                    <a:pt x="162" y="276"/>
                    <a:pt x="162" y="275"/>
                    <a:pt x="161" y="272"/>
                  </a:cubicBezTo>
                  <a:cubicBezTo>
                    <a:pt x="161" y="271"/>
                    <a:pt x="159" y="269"/>
                    <a:pt x="159" y="267"/>
                  </a:cubicBezTo>
                  <a:cubicBezTo>
                    <a:pt x="159" y="266"/>
                    <a:pt x="160" y="265"/>
                    <a:pt x="160" y="264"/>
                  </a:cubicBezTo>
                  <a:cubicBezTo>
                    <a:pt x="161" y="262"/>
                    <a:pt x="162" y="259"/>
                    <a:pt x="162" y="257"/>
                  </a:cubicBezTo>
                  <a:cubicBezTo>
                    <a:pt x="162" y="256"/>
                    <a:pt x="163" y="254"/>
                    <a:pt x="163" y="253"/>
                  </a:cubicBezTo>
                  <a:cubicBezTo>
                    <a:pt x="163" y="251"/>
                    <a:pt x="161" y="248"/>
                    <a:pt x="161" y="247"/>
                  </a:cubicBezTo>
                  <a:cubicBezTo>
                    <a:pt x="160" y="247"/>
                    <a:pt x="160" y="247"/>
                    <a:pt x="160" y="247"/>
                  </a:cubicBezTo>
                  <a:cubicBezTo>
                    <a:pt x="159" y="246"/>
                    <a:pt x="156" y="244"/>
                    <a:pt x="155" y="244"/>
                  </a:cubicBezTo>
                  <a:cubicBezTo>
                    <a:pt x="154" y="244"/>
                    <a:pt x="154" y="244"/>
                    <a:pt x="154" y="244"/>
                  </a:cubicBezTo>
                  <a:cubicBezTo>
                    <a:pt x="153" y="243"/>
                    <a:pt x="153" y="243"/>
                    <a:pt x="152" y="242"/>
                  </a:cubicBezTo>
                  <a:cubicBezTo>
                    <a:pt x="151" y="242"/>
                    <a:pt x="150" y="242"/>
                    <a:pt x="150" y="242"/>
                  </a:cubicBezTo>
                  <a:cubicBezTo>
                    <a:pt x="149" y="242"/>
                    <a:pt x="149" y="242"/>
                    <a:pt x="149" y="242"/>
                  </a:cubicBezTo>
                  <a:cubicBezTo>
                    <a:pt x="148" y="242"/>
                    <a:pt x="148" y="242"/>
                    <a:pt x="147" y="242"/>
                  </a:cubicBezTo>
                  <a:cubicBezTo>
                    <a:pt x="145" y="242"/>
                    <a:pt x="145" y="242"/>
                    <a:pt x="143" y="243"/>
                  </a:cubicBezTo>
                  <a:cubicBezTo>
                    <a:pt x="142" y="243"/>
                    <a:pt x="140" y="242"/>
                    <a:pt x="139" y="242"/>
                  </a:cubicBezTo>
                  <a:cubicBezTo>
                    <a:pt x="139" y="242"/>
                    <a:pt x="139" y="242"/>
                    <a:pt x="138" y="242"/>
                  </a:cubicBezTo>
                  <a:cubicBezTo>
                    <a:pt x="137" y="241"/>
                    <a:pt x="136" y="240"/>
                    <a:pt x="135" y="240"/>
                  </a:cubicBezTo>
                  <a:cubicBezTo>
                    <a:pt x="135" y="240"/>
                    <a:pt x="134" y="240"/>
                    <a:pt x="134" y="240"/>
                  </a:cubicBezTo>
                  <a:cubicBezTo>
                    <a:pt x="133" y="240"/>
                    <a:pt x="132" y="240"/>
                    <a:pt x="131" y="240"/>
                  </a:cubicBezTo>
                  <a:cubicBezTo>
                    <a:pt x="129" y="240"/>
                    <a:pt x="128" y="238"/>
                    <a:pt x="127" y="235"/>
                  </a:cubicBezTo>
                  <a:cubicBezTo>
                    <a:pt x="127" y="234"/>
                    <a:pt x="126" y="233"/>
                    <a:pt x="126" y="232"/>
                  </a:cubicBezTo>
                  <a:cubicBezTo>
                    <a:pt x="125" y="231"/>
                    <a:pt x="123" y="231"/>
                    <a:pt x="122" y="230"/>
                  </a:cubicBezTo>
                  <a:cubicBezTo>
                    <a:pt x="121" y="229"/>
                    <a:pt x="120" y="228"/>
                    <a:pt x="118" y="228"/>
                  </a:cubicBezTo>
                  <a:cubicBezTo>
                    <a:pt x="116" y="228"/>
                    <a:pt x="115" y="229"/>
                    <a:pt x="113" y="229"/>
                  </a:cubicBezTo>
                  <a:cubicBezTo>
                    <a:pt x="111" y="229"/>
                    <a:pt x="109" y="228"/>
                    <a:pt x="108" y="227"/>
                  </a:cubicBezTo>
                  <a:cubicBezTo>
                    <a:pt x="106" y="227"/>
                    <a:pt x="104" y="226"/>
                    <a:pt x="103" y="225"/>
                  </a:cubicBezTo>
                  <a:cubicBezTo>
                    <a:pt x="102" y="223"/>
                    <a:pt x="102" y="220"/>
                    <a:pt x="99" y="221"/>
                  </a:cubicBezTo>
                  <a:cubicBezTo>
                    <a:pt x="98" y="221"/>
                    <a:pt x="95" y="224"/>
                    <a:pt x="93" y="225"/>
                  </a:cubicBezTo>
                  <a:cubicBezTo>
                    <a:pt x="92" y="225"/>
                    <a:pt x="91" y="225"/>
                    <a:pt x="89" y="226"/>
                  </a:cubicBezTo>
                  <a:cubicBezTo>
                    <a:pt x="89" y="225"/>
                    <a:pt x="89" y="226"/>
                    <a:pt x="88" y="225"/>
                  </a:cubicBezTo>
                  <a:cubicBezTo>
                    <a:pt x="88" y="225"/>
                    <a:pt x="87" y="225"/>
                    <a:pt x="87" y="224"/>
                  </a:cubicBezTo>
                  <a:cubicBezTo>
                    <a:pt x="87" y="224"/>
                    <a:pt x="86" y="224"/>
                    <a:pt x="86" y="224"/>
                  </a:cubicBezTo>
                  <a:cubicBezTo>
                    <a:pt x="85" y="224"/>
                    <a:pt x="84" y="224"/>
                    <a:pt x="83" y="223"/>
                  </a:cubicBezTo>
                  <a:cubicBezTo>
                    <a:pt x="80" y="223"/>
                    <a:pt x="80" y="225"/>
                    <a:pt x="78" y="227"/>
                  </a:cubicBezTo>
                  <a:cubicBezTo>
                    <a:pt x="78" y="228"/>
                    <a:pt x="77" y="228"/>
                    <a:pt x="76" y="228"/>
                  </a:cubicBezTo>
                  <a:cubicBezTo>
                    <a:pt x="76" y="229"/>
                    <a:pt x="75" y="229"/>
                    <a:pt x="75" y="230"/>
                  </a:cubicBezTo>
                  <a:cubicBezTo>
                    <a:pt x="74" y="231"/>
                    <a:pt x="75" y="233"/>
                    <a:pt x="74" y="235"/>
                  </a:cubicBezTo>
                  <a:cubicBezTo>
                    <a:pt x="75" y="237"/>
                    <a:pt x="74" y="239"/>
                    <a:pt x="74" y="241"/>
                  </a:cubicBezTo>
                  <a:cubicBezTo>
                    <a:pt x="74" y="241"/>
                    <a:pt x="74" y="241"/>
                    <a:pt x="74" y="241"/>
                  </a:cubicBezTo>
                  <a:cubicBezTo>
                    <a:pt x="74" y="242"/>
                    <a:pt x="74" y="242"/>
                    <a:pt x="74" y="243"/>
                  </a:cubicBezTo>
                  <a:cubicBezTo>
                    <a:pt x="74" y="243"/>
                    <a:pt x="74" y="243"/>
                    <a:pt x="74" y="243"/>
                  </a:cubicBezTo>
                  <a:cubicBezTo>
                    <a:pt x="73" y="242"/>
                    <a:pt x="74" y="241"/>
                    <a:pt x="73" y="241"/>
                  </a:cubicBezTo>
                  <a:cubicBezTo>
                    <a:pt x="73" y="240"/>
                    <a:pt x="73" y="240"/>
                    <a:pt x="72" y="239"/>
                  </a:cubicBezTo>
                  <a:cubicBezTo>
                    <a:pt x="71" y="239"/>
                    <a:pt x="69" y="240"/>
                    <a:pt x="68" y="239"/>
                  </a:cubicBezTo>
                  <a:cubicBezTo>
                    <a:pt x="67" y="238"/>
                    <a:pt x="65" y="235"/>
                    <a:pt x="66" y="232"/>
                  </a:cubicBezTo>
                  <a:cubicBezTo>
                    <a:pt x="66" y="229"/>
                    <a:pt x="68" y="227"/>
                    <a:pt x="68" y="225"/>
                  </a:cubicBezTo>
                  <a:cubicBezTo>
                    <a:pt x="68" y="224"/>
                    <a:pt x="67" y="221"/>
                    <a:pt x="66" y="221"/>
                  </a:cubicBezTo>
                  <a:cubicBezTo>
                    <a:pt x="65" y="220"/>
                    <a:pt x="62" y="221"/>
                    <a:pt x="62" y="218"/>
                  </a:cubicBezTo>
                  <a:cubicBezTo>
                    <a:pt x="62" y="217"/>
                    <a:pt x="63" y="215"/>
                    <a:pt x="64" y="214"/>
                  </a:cubicBezTo>
                  <a:cubicBezTo>
                    <a:pt x="64" y="213"/>
                    <a:pt x="64" y="212"/>
                    <a:pt x="65" y="211"/>
                  </a:cubicBezTo>
                  <a:cubicBezTo>
                    <a:pt x="65" y="210"/>
                    <a:pt x="67" y="208"/>
                    <a:pt x="66" y="207"/>
                  </a:cubicBezTo>
                  <a:cubicBezTo>
                    <a:pt x="64" y="206"/>
                    <a:pt x="62" y="206"/>
                    <a:pt x="61" y="207"/>
                  </a:cubicBezTo>
                  <a:cubicBezTo>
                    <a:pt x="60" y="208"/>
                    <a:pt x="60" y="209"/>
                    <a:pt x="60" y="209"/>
                  </a:cubicBezTo>
                  <a:cubicBezTo>
                    <a:pt x="59" y="210"/>
                    <a:pt x="59" y="210"/>
                    <a:pt x="58" y="211"/>
                  </a:cubicBezTo>
                  <a:cubicBezTo>
                    <a:pt x="57" y="211"/>
                    <a:pt x="56" y="210"/>
                    <a:pt x="55" y="210"/>
                  </a:cubicBezTo>
                  <a:cubicBezTo>
                    <a:pt x="54" y="210"/>
                    <a:pt x="54" y="211"/>
                    <a:pt x="53" y="211"/>
                  </a:cubicBezTo>
                  <a:cubicBezTo>
                    <a:pt x="51" y="210"/>
                    <a:pt x="51" y="207"/>
                    <a:pt x="51" y="205"/>
                  </a:cubicBezTo>
                  <a:cubicBezTo>
                    <a:pt x="50" y="204"/>
                    <a:pt x="50" y="203"/>
                    <a:pt x="50" y="201"/>
                  </a:cubicBezTo>
                  <a:cubicBezTo>
                    <a:pt x="50" y="201"/>
                    <a:pt x="50" y="200"/>
                    <a:pt x="50" y="199"/>
                  </a:cubicBezTo>
                  <a:cubicBezTo>
                    <a:pt x="51" y="195"/>
                    <a:pt x="52" y="194"/>
                    <a:pt x="53" y="192"/>
                  </a:cubicBezTo>
                  <a:cubicBezTo>
                    <a:pt x="53" y="191"/>
                    <a:pt x="53" y="190"/>
                    <a:pt x="54" y="188"/>
                  </a:cubicBezTo>
                  <a:cubicBezTo>
                    <a:pt x="54" y="187"/>
                    <a:pt x="57" y="186"/>
                    <a:pt x="58" y="186"/>
                  </a:cubicBezTo>
                  <a:cubicBezTo>
                    <a:pt x="60" y="185"/>
                    <a:pt x="62" y="185"/>
                    <a:pt x="63" y="185"/>
                  </a:cubicBezTo>
                  <a:cubicBezTo>
                    <a:pt x="64" y="185"/>
                    <a:pt x="64" y="186"/>
                    <a:pt x="64" y="187"/>
                  </a:cubicBezTo>
                  <a:cubicBezTo>
                    <a:pt x="65" y="187"/>
                    <a:pt x="66" y="188"/>
                    <a:pt x="67" y="188"/>
                  </a:cubicBezTo>
                  <a:cubicBezTo>
                    <a:pt x="69" y="188"/>
                    <a:pt x="70" y="186"/>
                    <a:pt x="71" y="186"/>
                  </a:cubicBezTo>
                  <a:cubicBezTo>
                    <a:pt x="73" y="186"/>
                    <a:pt x="75" y="188"/>
                    <a:pt x="75" y="188"/>
                  </a:cubicBezTo>
                  <a:cubicBezTo>
                    <a:pt x="76" y="189"/>
                    <a:pt x="76" y="190"/>
                    <a:pt x="77" y="191"/>
                  </a:cubicBezTo>
                  <a:cubicBezTo>
                    <a:pt x="77" y="193"/>
                    <a:pt x="77" y="194"/>
                    <a:pt x="77" y="195"/>
                  </a:cubicBezTo>
                  <a:cubicBezTo>
                    <a:pt x="77" y="196"/>
                    <a:pt x="78" y="197"/>
                    <a:pt x="78" y="198"/>
                  </a:cubicBezTo>
                  <a:cubicBezTo>
                    <a:pt x="78" y="199"/>
                    <a:pt x="78" y="199"/>
                    <a:pt x="78" y="200"/>
                  </a:cubicBezTo>
                  <a:cubicBezTo>
                    <a:pt x="78" y="200"/>
                    <a:pt x="78" y="201"/>
                    <a:pt x="79" y="201"/>
                  </a:cubicBezTo>
                  <a:cubicBezTo>
                    <a:pt x="80" y="201"/>
                    <a:pt x="80" y="200"/>
                    <a:pt x="80" y="200"/>
                  </a:cubicBezTo>
                  <a:cubicBezTo>
                    <a:pt x="81" y="200"/>
                    <a:pt x="80" y="199"/>
                    <a:pt x="80" y="199"/>
                  </a:cubicBezTo>
                  <a:cubicBezTo>
                    <a:pt x="80" y="199"/>
                    <a:pt x="81" y="196"/>
                    <a:pt x="81" y="194"/>
                  </a:cubicBezTo>
                  <a:cubicBezTo>
                    <a:pt x="81" y="194"/>
                    <a:pt x="81" y="193"/>
                    <a:pt x="81" y="193"/>
                  </a:cubicBezTo>
                  <a:cubicBezTo>
                    <a:pt x="81" y="192"/>
                    <a:pt x="81" y="191"/>
                    <a:pt x="81" y="190"/>
                  </a:cubicBezTo>
                  <a:cubicBezTo>
                    <a:pt x="82" y="187"/>
                    <a:pt x="83" y="185"/>
                    <a:pt x="85" y="184"/>
                  </a:cubicBezTo>
                  <a:cubicBezTo>
                    <a:pt x="85" y="184"/>
                    <a:pt x="85" y="185"/>
                    <a:pt x="86" y="184"/>
                  </a:cubicBezTo>
                  <a:cubicBezTo>
                    <a:pt x="87" y="184"/>
                    <a:pt x="88" y="183"/>
                    <a:pt x="89" y="183"/>
                  </a:cubicBezTo>
                  <a:cubicBezTo>
                    <a:pt x="89" y="182"/>
                    <a:pt x="89" y="183"/>
                    <a:pt x="89" y="182"/>
                  </a:cubicBezTo>
                  <a:cubicBezTo>
                    <a:pt x="91" y="182"/>
                    <a:pt x="93" y="180"/>
                    <a:pt x="94" y="178"/>
                  </a:cubicBezTo>
                  <a:cubicBezTo>
                    <a:pt x="95" y="177"/>
                    <a:pt x="94" y="175"/>
                    <a:pt x="95" y="174"/>
                  </a:cubicBezTo>
                  <a:cubicBezTo>
                    <a:pt x="95" y="173"/>
                    <a:pt x="97" y="174"/>
                    <a:pt x="97" y="172"/>
                  </a:cubicBezTo>
                  <a:cubicBezTo>
                    <a:pt x="97" y="172"/>
                    <a:pt x="97" y="171"/>
                    <a:pt x="98" y="170"/>
                  </a:cubicBezTo>
                  <a:cubicBezTo>
                    <a:pt x="102" y="167"/>
                    <a:pt x="107" y="162"/>
                    <a:pt x="112" y="161"/>
                  </a:cubicBezTo>
                  <a:cubicBezTo>
                    <a:pt x="112" y="161"/>
                    <a:pt x="113" y="161"/>
                    <a:pt x="114" y="161"/>
                  </a:cubicBezTo>
                  <a:cubicBezTo>
                    <a:pt x="115" y="161"/>
                    <a:pt x="115" y="161"/>
                    <a:pt x="116" y="161"/>
                  </a:cubicBezTo>
                  <a:cubicBezTo>
                    <a:pt x="117" y="161"/>
                    <a:pt x="117" y="162"/>
                    <a:pt x="118" y="162"/>
                  </a:cubicBezTo>
                  <a:cubicBezTo>
                    <a:pt x="119" y="162"/>
                    <a:pt x="121" y="162"/>
                    <a:pt x="122" y="162"/>
                  </a:cubicBezTo>
                  <a:cubicBezTo>
                    <a:pt x="122" y="162"/>
                    <a:pt x="123" y="162"/>
                    <a:pt x="123" y="161"/>
                  </a:cubicBezTo>
                  <a:cubicBezTo>
                    <a:pt x="123" y="161"/>
                    <a:pt x="123" y="161"/>
                    <a:pt x="124" y="161"/>
                  </a:cubicBezTo>
                  <a:cubicBezTo>
                    <a:pt x="124" y="161"/>
                    <a:pt x="124" y="161"/>
                    <a:pt x="124" y="161"/>
                  </a:cubicBezTo>
                  <a:cubicBezTo>
                    <a:pt x="127" y="160"/>
                    <a:pt x="130" y="160"/>
                    <a:pt x="131" y="157"/>
                  </a:cubicBezTo>
                  <a:cubicBezTo>
                    <a:pt x="131" y="156"/>
                    <a:pt x="130" y="156"/>
                    <a:pt x="130" y="156"/>
                  </a:cubicBezTo>
                  <a:cubicBezTo>
                    <a:pt x="128" y="154"/>
                    <a:pt x="126" y="157"/>
                    <a:pt x="125" y="156"/>
                  </a:cubicBezTo>
                  <a:cubicBezTo>
                    <a:pt x="122" y="154"/>
                    <a:pt x="126" y="150"/>
                    <a:pt x="124" y="147"/>
                  </a:cubicBezTo>
                  <a:cubicBezTo>
                    <a:pt x="123" y="146"/>
                    <a:pt x="121" y="148"/>
                    <a:pt x="120" y="148"/>
                  </a:cubicBezTo>
                  <a:cubicBezTo>
                    <a:pt x="118" y="149"/>
                    <a:pt x="116" y="150"/>
                    <a:pt x="116" y="148"/>
                  </a:cubicBezTo>
                  <a:cubicBezTo>
                    <a:pt x="117" y="146"/>
                    <a:pt x="118" y="146"/>
                    <a:pt x="119" y="146"/>
                  </a:cubicBezTo>
                  <a:cubicBezTo>
                    <a:pt x="120" y="145"/>
                    <a:pt x="122" y="144"/>
                    <a:pt x="123" y="144"/>
                  </a:cubicBezTo>
                  <a:cubicBezTo>
                    <a:pt x="126" y="144"/>
                    <a:pt x="129" y="146"/>
                    <a:pt x="132" y="146"/>
                  </a:cubicBezTo>
                  <a:cubicBezTo>
                    <a:pt x="132" y="146"/>
                    <a:pt x="133" y="146"/>
                    <a:pt x="133" y="146"/>
                  </a:cubicBezTo>
                  <a:cubicBezTo>
                    <a:pt x="134" y="145"/>
                    <a:pt x="134" y="146"/>
                    <a:pt x="135" y="146"/>
                  </a:cubicBezTo>
                  <a:cubicBezTo>
                    <a:pt x="136" y="145"/>
                    <a:pt x="137" y="144"/>
                    <a:pt x="139" y="143"/>
                  </a:cubicBezTo>
                  <a:cubicBezTo>
                    <a:pt x="140" y="143"/>
                    <a:pt x="142" y="143"/>
                    <a:pt x="142" y="141"/>
                  </a:cubicBezTo>
                  <a:cubicBezTo>
                    <a:pt x="143" y="139"/>
                    <a:pt x="141" y="138"/>
                    <a:pt x="141" y="137"/>
                  </a:cubicBezTo>
                  <a:cubicBezTo>
                    <a:pt x="139" y="135"/>
                    <a:pt x="138" y="133"/>
                    <a:pt x="137" y="132"/>
                  </a:cubicBezTo>
                  <a:cubicBezTo>
                    <a:pt x="137" y="131"/>
                    <a:pt x="136" y="130"/>
                    <a:pt x="136" y="129"/>
                  </a:cubicBezTo>
                  <a:cubicBezTo>
                    <a:pt x="136" y="127"/>
                    <a:pt x="137" y="126"/>
                    <a:pt x="137" y="125"/>
                  </a:cubicBezTo>
                  <a:cubicBezTo>
                    <a:pt x="137" y="125"/>
                    <a:pt x="137" y="124"/>
                    <a:pt x="137" y="123"/>
                  </a:cubicBezTo>
                  <a:cubicBezTo>
                    <a:pt x="137" y="122"/>
                    <a:pt x="137" y="122"/>
                    <a:pt x="137" y="121"/>
                  </a:cubicBezTo>
                  <a:cubicBezTo>
                    <a:pt x="137" y="119"/>
                    <a:pt x="137" y="118"/>
                    <a:pt x="136" y="117"/>
                  </a:cubicBezTo>
                  <a:cubicBezTo>
                    <a:pt x="134" y="117"/>
                    <a:pt x="132" y="120"/>
                    <a:pt x="130" y="120"/>
                  </a:cubicBezTo>
                  <a:cubicBezTo>
                    <a:pt x="130" y="120"/>
                    <a:pt x="130" y="119"/>
                    <a:pt x="130" y="119"/>
                  </a:cubicBezTo>
                  <a:cubicBezTo>
                    <a:pt x="128" y="118"/>
                    <a:pt x="128" y="117"/>
                    <a:pt x="128" y="115"/>
                  </a:cubicBezTo>
                  <a:cubicBezTo>
                    <a:pt x="129" y="114"/>
                    <a:pt x="129" y="112"/>
                    <a:pt x="129" y="111"/>
                  </a:cubicBezTo>
                  <a:cubicBezTo>
                    <a:pt x="129" y="110"/>
                    <a:pt x="128" y="109"/>
                    <a:pt x="127" y="108"/>
                  </a:cubicBezTo>
                  <a:cubicBezTo>
                    <a:pt x="127" y="107"/>
                    <a:pt x="127" y="106"/>
                    <a:pt x="126" y="105"/>
                  </a:cubicBezTo>
                  <a:cubicBezTo>
                    <a:pt x="125" y="105"/>
                    <a:pt x="124" y="105"/>
                    <a:pt x="123" y="105"/>
                  </a:cubicBezTo>
                  <a:cubicBezTo>
                    <a:pt x="122" y="105"/>
                    <a:pt x="121" y="105"/>
                    <a:pt x="120" y="105"/>
                  </a:cubicBezTo>
                  <a:cubicBezTo>
                    <a:pt x="119" y="106"/>
                    <a:pt x="119" y="107"/>
                    <a:pt x="118" y="108"/>
                  </a:cubicBezTo>
                  <a:cubicBezTo>
                    <a:pt x="118" y="109"/>
                    <a:pt x="117" y="111"/>
                    <a:pt x="117" y="111"/>
                  </a:cubicBezTo>
                  <a:cubicBezTo>
                    <a:pt x="116" y="113"/>
                    <a:pt x="114" y="113"/>
                    <a:pt x="114" y="115"/>
                  </a:cubicBezTo>
                  <a:cubicBezTo>
                    <a:pt x="114" y="117"/>
                    <a:pt x="114" y="121"/>
                    <a:pt x="112" y="124"/>
                  </a:cubicBezTo>
                  <a:cubicBezTo>
                    <a:pt x="111" y="125"/>
                    <a:pt x="109" y="125"/>
                    <a:pt x="108" y="127"/>
                  </a:cubicBezTo>
                  <a:cubicBezTo>
                    <a:pt x="106" y="130"/>
                    <a:pt x="106" y="136"/>
                    <a:pt x="102" y="135"/>
                  </a:cubicBezTo>
                  <a:cubicBezTo>
                    <a:pt x="101" y="133"/>
                    <a:pt x="101" y="130"/>
                    <a:pt x="102" y="126"/>
                  </a:cubicBezTo>
                  <a:cubicBezTo>
                    <a:pt x="101" y="124"/>
                    <a:pt x="100" y="124"/>
                    <a:pt x="99" y="123"/>
                  </a:cubicBezTo>
                  <a:cubicBezTo>
                    <a:pt x="99" y="123"/>
                    <a:pt x="99" y="123"/>
                    <a:pt x="99" y="123"/>
                  </a:cubicBezTo>
                  <a:cubicBezTo>
                    <a:pt x="98" y="122"/>
                    <a:pt x="97" y="122"/>
                    <a:pt x="97" y="122"/>
                  </a:cubicBezTo>
                  <a:cubicBezTo>
                    <a:pt x="97" y="122"/>
                    <a:pt x="97" y="121"/>
                    <a:pt x="97" y="121"/>
                  </a:cubicBezTo>
                  <a:cubicBezTo>
                    <a:pt x="96" y="119"/>
                    <a:pt x="96" y="119"/>
                    <a:pt x="95" y="118"/>
                  </a:cubicBezTo>
                  <a:cubicBezTo>
                    <a:pt x="95" y="116"/>
                    <a:pt x="95" y="116"/>
                    <a:pt x="94" y="116"/>
                  </a:cubicBezTo>
                  <a:cubicBezTo>
                    <a:pt x="94" y="116"/>
                    <a:pt x="94" y="115"/>
                    <a:pt x="94" y="115"/>
                  </a:cubicBezTo>
                  <a:cubicBezTo>
                    <a:pt x="94" y="115"/>
                    <a:pt x="93" y="115"/>
                    <a:pt x="93" y="114"/>
                  </a:cubicBezTo>
                  <a:cubicBezTo>
                    <a:pt x="92" y="114"/>
                    <a:pt x="91" y="114"/>
                    <a:pt x="91" y="113"/>
                  </a:cubicBezTo>
                  <a:cubicBezTo>
                    <a:pt x="90" y="112"/>
                    <a:pt x="91" y="111"/>
                    <a:pt x="91" y="110"/>
                  </a:cubicBezTo>
                  <a:cubicBezTo>
                    <a:pt x="89" y="108"/>
                    <a:pt x="88" y="106"/>
                    <a:pt x="91" y="103"/>
                  </a:cubicBezTo>
                  <a:cubicBezTo>
                    <a:pt x="92" y="102"/>
                    <a:pt x="94" y="101"/>
                    <a:pt x="96" y="100"/>
                  </a:cubicBezTo>
                  <a:cubicBezTo>
                    <a:pt x="97" y="99"/>
                    <a:pt x="97" y="98"/>
                    <a:pt x="98" y="98"/>
                  </a:cubicBezTo>
                  <a:cubicBezTo>
                    <a:pt x="99" y="97"/>
                    <a:pt x="101" y="96"/>
                    <a:pt x="101" y="96"/>
                  </a:cubicBezTo>
                  <a:cubicBezTo>
                    <a:pt x="104" y="95"/>
                    <a:pt x="106" y="96"/>
                    <a:pt x="108" y="95"/>
                  </a:cubicBezTo>
                  <a:cubicBezTo>
                    <a:pt x="109" y="96"/>
                    <a:pt x="108" y="98"/>
                    <a:pt x="109" y="99"/>
                  </a:cubicBezTo>
                  <a:cubicBezTo>
                    <a:pt x="110" y="100"/>
                    <a:pt x="112" y="99"/>
                    <a:pt x="113" y="97"/>
                  </a:cubicBezTo>
                  <a:cubicBezTo>
                    <a:pt x="114" y="95"/>
                    <a:pt x="112" y="95"/>
                    <a:pt x="113" y="93"/>
                  </a:cubicBezTo>
                  <a:cubicBezTo>
                    <a:pt x="115" y="91"/>
                    <a:pt x="120" y="91"/>
                    <a:pt x="121" y="88"/>
                  </a:cubicBezTo>
                  <a:cubicBezTo>
                    <a:pt x="121" y="87"/>
                    <a:pt x="121" y="86"/>
                    <a:pt x="121" y="85"/>
                  </a:cubicBezTo>
                  <a:cubicBezTo>
                    <a:pt x="121" y="84"/>
                    <a:pt x="121" y="82"/>
                    <a:pt x="122" y="80"/>
                  </a:cubicBezTo>
                  <a:cubicBezTo>
                    <a:pt x="123" y="79"/>
                    <a:pt x="126" y="78"/>
                    <a:pt x="127" y="78"/>
                  </a:cubicBezTo>
                  <a:cubicBezTo>
                    <a:pt x="130" y="77"/>
                    <a:pt x="131" y="80"/>
                    <a:pt x="132" y="81"/>
                  </a:cubicBezTo>
                  <a:cubicBezTo>
                    <a:pt x="132" y="82"/>
                    <a:pt x="132" y="82"/>
                    <a:pt x="132" y="83"/>
                  </a:cubicBezTo>
                  <a:cubicBezTo>
                    <a:pt x="134" y="85"/>
                    <a:pt x="135" y="86"/>
                    <a:pt x="134" y="89"/>
                  </a:cubicBezTo>
                  <a:cubicBezTo>
                    <a:pt x="133" y="90"/>
                    <a:pt x="132" y="92"/>
                    <a:pt x="130" y="93"/>
                  </a:cubicBezTo>
                  <a:cubicBezTo>
                    <a:pt x="130" y="95"/>
                    <a:pt x="129" y="96"/>
                    <a:pt x="128" y="96"/>
                  </a:cubicBezTo>
                  <a:cubicBezTo>
                    <a:pt x="125" y="97"/>
                    <a:pt x="121" y="96"/>
                    <a:pt x="121" y="101"/>
                  </a:cubicBezTo>
                  <a:cubicBezTo>
                    <a:pt x="122" y="102"/>
                    <a:pt x="124" y="101"/>
                    <a:pt x="125" y="102"/>
                  </a:cubicBezTo>
                  <a:cubicBezTo>
                    <a:pt x="127" y="102"/>
                    <a:pt x="129" y="104"/>
                    <a:pt x="130" y="105"/>
                  </a:cubicBezTo>
                  <a:cubicBezTo>
                    <a:pt x="130" y="106"/>
                    <a:pt x="130" y="106"/>
                    <a:pt x="131" y="107"/>
                  </a:cubicBezTo>
                  <a:cubicBezTo>
                    <a:pt x="132" y="107"/>
                    <a:pt x="133" y="108"/>
                    <a:pt x="134" y="108"/>
                  </a:cubicBezTo>
                  <a:cubicBezTo>
                    <a:pt x="135" y="109"/>
                    <a:pt x="136" y="110"/>
                    <a:pt x="137" y="109"/>
                  </a:cubicBezTo>
                  <a:cubicBezTo>
                    <a:pt x="138" y="106"/>
                    <a:pt x="133" y="106"/>
                    <a:pt x="135" y="103"/>
                  </a:cubicBezTo>
                  <a:cubicBezTo>
                    <a:pt x="137" y="102"/>
                    <a:pt x="139" y="107"/>
                    <a:pt x="141" y="104"/>
                  </a:cubicBezTo>
                  <a:cubicBezTo>
                    <a:pt x="142" y="101"/>
                    <a:pt x="138" y="100"/>
                    <a:pt x="140" y="97"/>
                  </a:cubicBezTo>
                  <a:cubicBezTo>
                    <a:pt x="140" y="97"/>
                    <a:pt x="140" y="96"/>
                    <a:pt x="141" y="96"/>
                  </a:cubicBezTo>
                  <a:cubicBezTo>
                    <a:pt x="142" y="97"/>
                    <a:pt x="142" y="98"/>
                    <a:pt x="142" y="98"/>
                  </a:cubicBezTo>
                  <a:cubicBezTo>
                    <a:pt x="142" y="98"/>
                    <a:pt x="143" y="98"/>
                    <a:pt x="143" y="99"/>
                  </a:cubicBezTo>
                  <a:cubicBezTo>
                    <a:pt x="143" y="99"/>
                    <a:pt x="143" y="101"/>
                    <a:pt x="144" y="101"/>
                  </a:cubicBezTo>
                  <a:cubicBezTo>
                    <a:pt x="145" y="101"/>
                    <a:pt x="146" y="100"/>
                    <a:pt x="147" y="99"/>
                  </a:cubicBezTo>
                  <a:cubicBezTo>
                    <a:pt x="148" y="98"/>
                    <a:pt x="149" y="97"/>
                    <a:pt x="149" y="96"/>
                  </a:cubicBezTo>
                  <a:cubicBezTo>
                    <a:pt x="149" y="95"/>
                    <a:pt x="149" y="95"/>
                    <a:pt x="149" y="95"/>
                  </a:cubicBezTo>
                  <a:cubicBezTo>
                    <a:pt x="149" y="95"/>
                    <a:pt x="149" y="94"/>
                    <a:pt x="149" y="94"/>
                  </a:cubicBezTo>
                  <a:cubicBezTo>
                    <a:pt x="149" y="92"/>
                    <a:pt x="146" y="90"/>
                    <a:pt x="146" y="88"/>
                  </a:cubicBezTo>
                  <a:cubicBezTo>
                    <a:pt x="145" y="88"/>
                    <a:pt x="144" y="87"/>
                    <a:pt x="144" y="86"/>
                  </a:cubicBezTo>
                  <a:cubicBezTo>
                    <a:pt x="144" y="84"/>
                    <a:pt x="145" y="83"/>
                    <a:pt x="145" y="82"/>
                  </a:cubicBezTo>
                  <a:cubicBezTo>
                    <a:pt x="144" y="79"/>
                    <a:pt x="141" y="79"/>
                    <a:pt x="141" y="76"/>
                  </a:cubicBezTo>
                  <a:cubicBezTo>
                    <a:pt x="141" y="74"/>
                    <a:pt x="142" y="73"/>
                    <a:pt x="141" y="72"/>
                  </a:cubicBezTo>
                  <a:cubicBezTo>
                    <a:pt x="140" y="71"/>
                    <a:pt x="138" y="71"/>
                    <a:pt x="137" y="70"/>
                  </a:cubicBezTo>
                  <a:cubicBezTo>
                    <a:pt x="137" y="69"/>
                    <a:pt x="137" y="68"/>
                    <a:pt x="137" y="66"/>
                  </a:cubicBezTo>
                  <a:cubicBezTo>
                    <a:pt x="136" y="66"/>
                    <a:pt x="135" y="66"/>
                    <a:pt x="133" y="66"/>
                  </a:cubicBezTo>
                  <a:cubicBezTo>
                    <a:pt x="133" y="66"/>
                    <a:pt x="132" y="66"/>
                    <a:pt x="131" y="66"/>
                  </a:cubicBezTo>
                  <a:cubicBezTo>
                    <a:pt x="130" y="66"/>
                    <a:pt x="130" y="65"/>
                    <a:pt x="129" y="65"/>
                  </a:cubicBezTo>
                  <a:cubicBezTo>
                    <a:pt x="127" y="65"/>
                    <a:pt x="124" y="64"/>
                    <a:pt x="123" y="64"/>
                  </a:cubicBezTo>
                  <a:cubicBezTo>
                    <a:pt x="122" y="64"/>
                    <a:pt x="121" y="65"/>
                    <a:pt x="120" y="65"/>
                  </a:cubicBezTo>
                  <a:cubicBezTo>
                    <a:pt x="119" y="66"/>
                    <a:pt x="117" y="68"/>
                    <a:pt x="116" y="70"/>
                  </a:cubicBezTo>
                  <a:cubicBezTo>
                    <a:pt x="116" y="71"/>
                    <a:pt x="116" y="72"/>
                    <a:pt x="116" y="73"/>
                  </a:cubicBezTo>
                  <a:cubicBezTo>
                    <a:pt x="117" y="74"/>
                    <a:pt x="117" y="76"/>
                    <a:pt x="117" y="78"/>
                  </a:cubicBezTo>
                  <a:cubicBezTo>
                    <a:pt x="117" y="79"/>
                    <a:pt x="119" y="79"/>
                    <a:pt x="118" y="81"/>
                  </a:cubicBezTo>
                  <a:cubicBezTo>
                    <a:pt x="117" y="82"/>
                    <a:pt x="117" y="83"/>
                    <a:pt x="116" y="83"/>
                  </a:cubicBezTo>
                  <a:cubicBezTo>
                    <a:pt x="115" y="85"/>
                    <a:pt x="114" y="87"/>
                    <a:pt x="112" y="87"/>
                  </a:cubicBezTo>
                  <a:cubicBezTo>
                    <a:pt x="111" y="87"/>
                    <a:pt x="111" y="86"/>
                    <a:pt x="111" y="85"/>
                  </a:cubicBezTo>
                  <a:cubicBezTo>
                    <a:pt x="110" y="85"/>
                    <a:pt x="109" y="85"/>
                    <a:pt x="109" y="84"/>
                  </a:cubicBezTo>
                  <a:cubicBezTo>
                    <a:pt x="109" y="83"/>
                    <a:pt x="109" y="82"/>
                    <a:pt x="108" y="80"/>
                  </a:cubicBezTo>
                  <a:cubicBezTo>
                    <a:pt x="109" y="79"/>
                    <a:pt x="108" y="78"/>
                    <a:pt x="108" y="76"/>
                  </a:cubicBezTo>
                  <a:cubicBezTo>
                    <a:pt x="109" y="75"/>
                    <a:pt x="110" y="75"/>
                    <a:pt x="111" y="74"/>
                  </a:cubicBezTo>
                  <a:cubicBezTo>
                    <a:pt x="111" y="71"/>
                    <a:pt x="108" y="71"/>
                    <a:pt x="109" y="68"/>
                  </a:cubicBezTo>
                  <a:cubicBezTo>
                    <a:pt x="110" y="67"/>
                    <a:pt x="111" y="67"/>
                    <a:pt x="112" y="66"/>
                  </a:cubicBezTo>
                  <a:cubicBezTo>
                    <a:pt x="113" y="66"/>
                    <a:pt x="114" y="66"/>
                    <a:pt x="116" y="65"/>
                  </a:cubicBezTo>
                  <a:cubicBezTo>
                    <a:pt x="116" y="65"/>
                    <a:pt x="116" y="65"/>
                    <a:pt x="116" y="65"/>
                  </a:cubicBezTo>
                  <a:cubicBezTo>
                    <a:pt x="116" y="65"/>
                    <a:pt x="117" y="65"/>
                    <a:pt x="117" y="65"/>
                  </a:cubicBezTo>
                  <a:cubicBezTo>
                    <a:pt x="117" y="64"/>
                    <a:pt x="117" y="64"/>
                    <a:pt x="117" y="64"/>
                  </a:cubicBezTo>
                  <a:cubicBezTo>
                    <a:pt x="117" y="64"/>
                    <a:pt x="117" y="64"/>
                    <a:pt x="117" y="64"/>
                  </a:cubicBezTo>
                  <a:cubicBezTo>
                    <a:pt x="119" y="62"/>
                    <a:pt x="120" y="58"/>
                    <a:pt x="121" y="57"/>
                  </a:cubicBezTo>
                  <a:cubicBezTo>
                    <a:pt x="123" y="57"/>
                    <a:pt x="125" y="57"/>
                    <a:pt x="127" y="57"/>
                  </a:cubicBezTo>
                  <a:cubicBezTo>
                    <a:pt x="129" y="57"/>
                    <a:pt x="133" y="56"/>
                    <a:pt x="134" y="56"/>
                  </a:cubicBezTo>
                  <a:cubicBezTo>
                    <a:pt x="135" y="55"/>
                    <a:pt x="137" y="53"/>
                    <a:pt x="137" y="52"/>
                  </a:cubicBezTo>
                  <a:cubicBezTo>
                    <a:pt x="138" y="51"/>
                    <a:pt x="140" y="50"/>
                    <a:pt x="140" y="49"/>
                  </a:cubicBezTo>
                  <a:cubicBezTo>
                    <a:pt x="141" y="49"/>
                    <a:pt x="141" y="49"/>
                    <a:pt x="141" y="48"/>
                  </a:cubicBezTo>
                  <a:cubicBezTo>
                    <a:pt x="142" y="47"/>
                    <a:pt x="144" y="45"/>
                    <a:pt x="145" y="44"/>
                  </a:cubicBezTo>
                  <a:cubicBezTo>
                    <a:pt x="146" y="44"/>
                    <a:pt x="147" y="43"/>
                    <a:pt x="147" y="43"/>
                  </a:cubicBezTo>
                  <a:cubicBezTo>
                    <a:pt x="149" y="42"/>
                    <a:pt x="150" y="40"/>
                    <a:pt x="151" y="38"/>
                  </a:cubicBezTo>
                  <a:cubicBezTo>
                    <a:pt x="151" y="38"/>
                    <a:pt x="152" y="38"/>
                    <a:pt x="152" y="38"/>
                  </a:cubicBezTo>
                  <a:cubicBezTo>
                    <a:pt x="155" y="36"/>
                    <a:pt x="157" y="35"/>
                    <a:pt x="159" y="34"/>
                  </a:cubicBezTo>
                  <a:cubicBezTo>
                    <a:pt x="160" y="33"/>
                    <a:pt x="161" y="33"/>
                    <a:pt x="162" y="32"/>
                  </a:cubicBezTo>
                  <a:cubicBezTo>
                    <a:pt x="163" y="32"/>
                    <a:pt x="164" y="31"/>
                    <a:pt x="165" y="31"/>
                  </a:cubicBezTo>
                  <a:cubicBezTo>
                    <a:pt x="166" y="30"/>
                    <a:pt x="167" y="30"/>
                    <a:pt x="167" y="30"/>
                  </a:cubicBezTo>
                  <a:cubicBezTo>
                    <a:pt x="168" y="30"/>
                    <a:pt x="168" y="29"/>
                    <a:pt x="168" y="29"/>
                  </a:cubicBezTo>
                  <a:cubicBezTo>
                    <a:pt x="169" y="29"/>
                    <a:pt x="169" y="29"/>
                    <a:pt x="169" y="29"/>
                  </a:cubicBezTo>
                  <a:cubicBezTo>
                    <a:pt x="169" y="29"/>
                    <a:pt x="170" y="29"/>
                    <a:pt x="170" y="28"/>
                  </a:cubicBezTo>
                  <a:cubicBezTo>
                    <a:pt x="171" y="28"/>
                    <a:pt x="172" y="27"/>
                    <a:pt x="172" y="26"/>
                  </a:cubicBezTo>
                  <a:cubicBezTo>
                    <a:pt x="172" y="25"/>
                    <a:pt x="171" y="24"/>
                    <a:pt x="170" y="24"/>
                  </a:cubicBezTo>
                  <a:cubicBezTo>
                    <a:pt x="169" y="23"/>
                    <a:pt x="168" y="24"/>
                    <a:pt x="167" y="24"/>
                  </a:cubicBezTo>
                  <a:cubicBezTo>
                    <a:pt x="165" y="24"/>
                    <a:pt x="162" y="23"/>
                    <a:pt x="160" y="23"/>
                  </a:cubicBezTo>
                  <a:cubicBezTo>
                    <a:pt x="158" y="23"/>
                    <a:pt x="157" y="24"/>
                    <a:pt x="156" y="24"/>
                  </a:cubicBezTo>
                  <a:cubicBezTo>
                    <a:pt x="154" y="24"/>
                    <a:pt x="154" y="23"/>
                    <a:pt x="153" y="23"/>
                  </a:cubicBezTo>
                  <a:cubicBezTo>
                    <a:pt x="152" y="23"/>
                    <a:pt x="151" y="24"/>
                    <a:pt x="150" y="24"/>
                  </a:cubicBezTo>
                  <a:cubicBezTo>
                    <a:pt x="146" y="25"/>
                    <a:pt x="144" y="26"/>
                    <a:pt x="141" y="27"/>
                  </a:cubicBezTo>
                  <a:cubicBezTo>
                    <a:pt x="141" y="26"/>
                    <a:pt x="141" y="26"/>
                    <a:pt x="140" y="26"/>
                  </a:cubicBezTo>
                  <a:cubicBezTo>
                    <a:pt x="161" y="19"/>
                    <a:pt x="182" y="15"/>
                    <a:pt x="205" y="15"/>
                  </a:cubicBezTo>
                  <a:cubicBezTo>
                    <a:pt x="245" y="15"/>
                    <a:pt x="281" y="27"/>
                    <a:pt x="312" y="47"/>
                  </a:cubicBezTo>
                  <a:cubicBezTo>
                    <a:pt x="310" y="48"/>
                    <a:pt x="310" y="49"/>
                    <a:pt x="309" y="50"/>
                  </a:cubicBezTo>
                  <a:cubicBezTo>
                    <a:pt x="308" y="51"/>
                    <a:pt x="307" y="52"/>
                    <a:pt x="307" y="52"/>
                  </a:cubicBezTo>
                  <a:cubicBezTo>
                    <a:pt x="306" y="53"/>
                    <a:pt x="307" y="53"/>
                    <a:pt x="306" y="54"/>
                  </a:cubicBezTo>
                  <a:cubicBezTo>
                    <a:pt x="306" y="56"/>
                    <a:pt x="304" y="58"/>
                    <a:pt x="304" y="59"/>
                  </a:cubicBezTo>
                  <a:cubicBezTo>
                    <a:pt x="304" y="59"/>
                    <a:pt x="305" y="60"/>
                    <a:pt x="304" y="60"/>
                  </a:cubicBezTo>
                  <a:cubicBezTo>
                    <a:pt x="306" y="62"/>
                    <a:pt x="308" y="64"/>
                    <a:pt x="309" y="65"/>
                  </a:cubicBezTo>
                  <a:cubicBezTo>
                    <a:pt x="311" y="66"/>
                    <a:pt x="314" y="66"/>
                    <a:pt x="315" y="65"/>
                  </a:cubicBezTo>
                  <a:cubicBezTo>
                    <a:pt x="314" y="62"/>
                    <a:pt x="313" y="63"/>
                    <a:pt x="312" y="61"/>
                  </a:cubicBezTo>
                  <a:cubicBezTo>
                    <a:pt x="312" y="59"/>
                    <a:pt x="312" y="56"/>
                    <a:pt x="312" y="55"/>
                  </a:cubicBezTo>
                  <a:cubicBezTo>
                    <a:pt x="312" y="55"/>
                    <a:pt x="313" y="54"/>
                    <a:pt x="314" y="53"/>
                  </a:cubicBezTo>
                  <a:cubicBezTo>
                    <a:pt x="314" y="52"/>
                    <a:pt x="315" y="51"/>
                    <a:pt x="316" y="50"/>
                  </a:cubicBezTo>
                  <a:cubicBezTo>
                    <a:pt x="321" y="54"/>
                    <a:pt x="326" y="58"/>
                    <a:pt x="331" y="62"/>
                  </a:cubicBezTo>
                  <a:cubicBezTo>
                    <a:pt x="330" y="63"/>
                    <a:pt x="330" y="63"/>
                    <a:pt x="330" y="64"/>
                  </a:cubicBezTo>
                  <a:cubicBezTo>
                    <a:pt x="329" y="66"/>
                    <a:pt x="330" y="68"/>
                    <a:pt x="330" y="69"/>
                  </a:cubicBezTo>
                  <a:cubicBezTo>
                    <a:pt x="330" y="70"/>
                    <a:pt x="331" y="71"/>
                    <a:pt x="331" y="72"/>
                  </a:cubicBezTo>
                  <a:cubicBezTo>
                    <a:pt x="330" y="71"/>
                    <a:pt x="330" y="71"/>
                    <a:pt x="329" y="71"/>
                  </a:cubicBezTo>
                  <a:cubicBezTo>
                    <a:pt x="329" y="70"/>
                    <a:pt x="329" y="70"/>
                    <a:pt x="328" y="69"/>
                  </a:cubicBezTo>
                  <a:cubicBezTo>
                    <a:pt x="328" y="69"/>
                    <a:pt x="327" y="69"/>
                    <a:pt x="327" y="69"/>
                  </a:cubicBezTo>
                  <a:cubicBezTo>
                    <a:pt x="325" y="68"/>
                    <a:pt x="324" y="68"/>
                    <a:pt x="322" y="68"/>
                  </a:cubicBezTo>
                  <a:cubicBezTo>
                    <a:pt x="321" y="68"/>
                    <a:pt x="319" y="66"/>
                    <a:pt x="318" y="67"/>
                  </a:cubicBezTo>
                  <a:cubicBezTo>
                    <a:pt x="318" y="70"/>
                    <a:pt x="320" y="69"/>
                    <a:pt x="320" y="71"/>
                  </a:cubicBezTo>
                  <a:cubicBezTo>
                    <a:pt x="319" y="73"/>
                    <a:pt x="318" y="72"/>
                    <a:pt x="316" y="72"/>
                  </a:cubicBezTo>
                  <a:cubicBezTo>
                    <a:pt x="315" y="72"/>
                    <a:pt x="313" y="72"/>
                    <a:pt x="311" y="72"/>
                  </a:cubicBezTo>
                  <a:cubicBezTo>
                    <a:pt x="310" y="72"/>
                    <a:pt x="309" y="73"/>
                    <a:pt x="308" y="73"/>
                  </a:cubicBezTo>
                  <a:cubicBezTo>
                    <a:pt x="308" y="74"/>
                    <a:pt x="307" y="74"/>
                    <a:pt x="306" y="74"/>
                  </a:cubicBezTo>
                  <a:cubicBezTo>
                    <a:pt x="305" y="74"/>
                    <a:pt x="305" y="75"/>
                    <a:pt x="304" y="75"/>
                  </a:cubicBezTo>
                  <a:cubicBezTo>
                    <a:pt x="304" y="75"/>
                    <a:pt x="303" y="75"/>
                    <a:pt x="303" y="75"/>
                  </a:cubicBezTo>
                  <a:cubicBezTo>
                    <a:pt x="303" y="76"/>
                    <a:pt x="303" y="76"/>
                    <a:pt x="303" y="76"/>
                  </a:cubicBezTo>
                  <a:cubicBezTo>
                    <a:pt x="303" y="76"/>
                    <a:pt x="302" y="76"/>
                    <a:pt x="302" y="76"/>
                  </a:cubicBezTo>
                  <a:cubicBezTo>
                    <a:pt x="301" y="77"/>
                    <a:pt x="301" y="79"/>
                    <a:pt x="298" y="79"/>
                  </a:cubicBezTo>
                  <a:cubicBezTo>
                    <a:pt x="297" y="78"/>
                    <a:pt x="298" y="75"/>
                    <a:pt x="295" y="75"/>
                  </a:cubicBezTo>
                  <a:cubicBezTo>
                    <a:pt x="293" y="75"/>
                    <a:pt x="295" y="79"/>
                    <a:pt x="293" y="79"/>
                  </a:cubicBezTo>
                  <a:cubicBezTo>
                    <a:pt x="292" y="80"/>
                    <a:pt x="291" y="79"/>
                    <a:pt x="290" y="80"/>
                  </a:cubicBezTo>
                  <a:cubicBezTo>
                    <a:pt x="290" y="80"/>
                    <a:pt x="288" y="82"/>
                    <a:pt x="288" y="82"/>
                  </a:cubicBezTo>
                  <a:cubicBezTo>
                    <a:pt x="288" y="83"/>
                    <a:pt x="288" y="83"/>
                    <a:pt x="287" y="84"/>
                  </a:cubicBezTo>
                  <a:cubicBezTo>
                    <a:pt x="287" y="84"/>
                    <a:pt x="287" y="84"/>
                    <a:pt x="286" y="85"/>
                  </a:cubicBezTo>
                  <a:cubicBezTo>
                    <a:pt x="286" y="86"/>
                    <a:pt x="285" y="88"/>
                    <a:pt x="284" y="88"/>
                  </a:cubicBezTo>
                  <a:cubicBezTo>
                    <a:pt x="283" y="88"/>
                    <a:pt x="279" y="85"/>
                    <a:pt x="280" y="82"/>
                  </a:cubicBezTo>
                  <a:cubicBezTo>
                    <a:pt x="280" y="81"/>
                    <a:pt x="279" y="81"/>
                    <a:pt x="279" y="80"/>
                  </a:cubicBezTo>
                  <a:cubicBezTo>
                    <a:pt x="278" y="80"/>
                    <a:pt x="277" y="80"/>
                    <a:pt x="277" y="78"/>
                  </a:cubicBezTo>
                  <a:cubicBezTo>
                    <a:pt x="279" y="78"/>
                    <a:pt x="281" y="80"/>
                    <a:pt x="283" y="80"/>
                  </a:cubicBezTo>
                  <a:cubicBezTo>
                    <a:pt x="286" y="80"/>
                    <a:pt x="289" y="79"/>
                    <a:pt x="289" y="77"/>
                  </a:cubicBezTo>
                  <a:cubicBezTo>
                    <a:pt x="289" y="76"/>
                    <a:pt x="288" y="74"/>
                    <a:pt x="287" y="73"/>
                  </a:cubicBezTo>
                  <a:cubicBezTo>
                    <a:pt x="287" y="73"/>
                    <a:pt x="286" y="73"/>
                    <a:pt x="286" y="73"/>
                  </a:cubicBezTo>
                  <a:cubicBezTo>
                    <a:pt x="286" y="73"/>
                    <a:pt x="286" y="73"/>
                    <a:pt x="286" y="72"/>
                  </a:cubicBezTo>
                  <a:cubicBezTo>
                    <a:pt x="284" y="71"/>
                    <a:pt x="281" y="70"/>
                    <a:pt x="279" y="69"/>
                  </a:cubicBezTo>
                  <a:cubicBezTo>
                    <a:pt x="279" y="69"/>
                    <a:pt x="279" y="69"/>
                    <a:pt x="278" y="68"/>
                  </a:cubicBezTo>
                  <a:cubicBezTo>
                    <a:pt x="277" y="68"/>
                    <a:pt x="276" y="68"/>
                    <a:pt x="276" y="68"/>
                  </a:cubicBezTo>
                  <a:cubicBezTo>
                    <a:pt x="275" y="68"/>
                    <a:pt x="275" y="67"/>
                    <a:pt x="275" y="67"/>
                  </a:cubicBezTo>
                  <a:cubicBezTo>
                    <a:pt x="275" y="67"/>
                    <a:pt x="274" y="67"/>
                    <a:pt x="274" y="66"/>
                  </a:cubicBezTo>
                  <a:cubicBezTo>
                    <a:pt x="273" y="66"/>
                    <a:pt x="273" y="66"/>
                    <a:pt x="273" y="66"/>
                  </a:cubicBezTo>
                  <a:cubicBezTo>
                    <a:pt x="273" y="66"/>
                    <a:pt x="273" y="66"/>
                    <a:pt x="272" y="65"/>
                  </a:cubicBezTo>
                  <a:cubicBezTo>
                    <a:pt x="272" y="65"/>
                    <a:pt x="272" y="65"/>
                    <a:pt x="272" y="64"/>
                  </a:cubicBezTo>
                  <a:cubicBezTo>
                    <a:pt x="270" y="63"/>
                    <a:pt x="269" y="61"/>
                    <a:pt x="268" y="61"/>
                  </a:cubicBezTo>
                  <a:cubicBezTo>
                    <a:pt x="264" y="61"/>
                    <a:pt x="259" y="61"/>
                    <a:pt x="257" y="62"/>
                  </a:cubicBezTo>
                  <a:cubicBezTo>
                    <a:pt x="256" y="63"/>
                    <a:pt x="254" y="63"/>
                    <a:pt x="253" y="63"/>
                  </a:cubicBezTo>
                  <a:cubicBezTo>
                    <a:pt x="251" y="64"/>
                    <a:pt x="250" y="67"/>
                    <a:pt x="248" y="68"/>
                  </a:cubicBezTo>
                  <a:cubicBezTo>
                    <a:pt x="246" y="70"/>
                    <a:pt x="244" y="70"/>
                    <a:pt x="243" y="73"/>
                  </a:cubicBezTo>
                  <a:cubicBezTo>
                    <a:pt x="244" y="74"/>
                    <a:pt x="247" y="73"/>
                    <a:pt x="247" y="75"/>
                  </a:cubicBezTo>
                  <a:cubicBezTo>
                    <a:pt x="244" y="79"/>
                    <a:pt x="241" y="82"/>
                    <a:pt x="238" y="85"/>
                  </a:cubicBezTo>
                  <a:cubicBezTo>
                    <a:pt x="235" y="86"/>
                    <a:pt x="233" y="89"/>
                    <a:pt x="231" y="91"/>
                  </a:cubicBezTo>
                  <a:cubicBezTo>
                    <a:pt x="230" y="92"/>
                    <a:pt x="229" y="92"/>
                    <a:pt x="228" y="93"/>
                  </a:cubicBezTo>
                  <a:cubicBezTo>
                    <a:pt x="227" y="99"/>
                    <a:pt x="228" y="104"/>
                    <a:pt x="231" y="106"/>
                  </a:cubicBezTo>
                  <a:cubicBezTo>
                    <a:pt x="231" y="106"/>
                    <a:pt x="232" y="106"/>
                    <a:pt x="232" y="106"/>
                  </a:cubicBezTo>
                  <a:cubicBezTo>
                    <a:pt x="233" y="106"/>
                    <a:pt x="233" y="105"/>
                    <a:pt x="234" y="105"/>
                  </a:cubicBezTo>
                  <a:cubicBezTo>
                    <a:pt x="235" y="105"/>
                    <a:pt x="235" y="105"/>
                    <a:pt x="236" y="105"/>
                  </a:cubicBezTo>
                  <a:cubicBezTo>
                    <a:pt x="236" y="105"/>
                    <a:pt x="236" y="104"/>
                    <a:pt x="237" y="104"/>
                  </a:cubicBezTo>
                  <a:cubicBezTo>
                    <a:pt x="237" y="104"/>
                    <a:pt x="238" y="104"/>
                    <a:pt x="238" y="104"/>
                  </a:cubicBezTo>
                  <a:cubicBezTo>
                    <a:pt x="239" y="104"/>
                    <a:pt x="239" y="106"/>
                    <a:pt x="239" y="106"/>
                  </a:cubicBezTo>
                  <a:cubicBezTo>
                    <a:pt x="240" y="107"/>
                    <a:pt x="240" y="108"/>
                    <a:pt x="240" y="109"/>
                  </a:cubicBezTo>
                  <a:cubicBezTo>
                    <a:pt x="241" y="110"/>
                    <a:pt x="242" y="112"/>
                    <a:pt x="243" y="113"/>
                  </a:cubicBezTo>
                  <a:cubicBezTo>
                    <a:pt x="244" y="113"/>
                    <a:pt x="245" y="112"/>
                    <a:pt x="246" y="111"/>
                  </a:cubicBezTo>
                  <a:cubicBezTo>
                    <a:pt x="247" y="111"/>
                    <a:pt x="248" y="112"/>
                    <a:pt x="248" y="111"/>
                  </a:cubicBezTo>
                  <a:cubicBezTo>
                    <a:pt x="249" y="109"/>
                    <a:pt x="248" y="107"/>
                    <a:pt x="249" y="105"/>
                  </a:cubicBezTo>
                  <a:cubicBezTo>
                    <a:pt x="249" y="103"/>
                    <a:pt x="251" y="104"/>
                    <a:pt x="252" y="102"/>
                  </a:cubicBezTo>
                  <a:cubicBezTo>
                    <a:pt x="250" y="100"/>
                    <a:pt x="249" y="100"/>
                    <a:pt x="249" y="98"/>
                  </a:cubicBezTo>
                  <a:cubicBezTo>
                    <a:pt x="249" y="97"/>
                    <a:pt x="249" y="96"/>
                    <a:pt x="249" y="94"/>
                  </a:cubicBezTo>
                  <a:cubicBezTo>
                    <a:pt x="250" y="91"/>
                    <a:pt x="251" y="89"/>
                    <a:pt x="253" y="88"/>
                  </a:cubicBezTo>
                  <a:cubicBezTo>
                    <a:pt x="255" y="87"/>
                    <a:pt x="255" y="87"/>
                    <a:pt x="256" y="86"/>
                  </a:cubicBezTo>
                  <a:cubicBezTo>
                    <a:pt x="256" y="85"/>
                    <a:pt x="256" y="83"/>
                    <a:pt x="257" y="82"/>
                  </a:cubicBezTo>
                  <a:cubicBezTo>
                    <a:pt x="257" y="82"/>
                    <a:pt x="257" y="82"/>
                    <a:pt x="257" y="82"/>
                  </a:cubicBezTo>
                  <a:cubicBezTo>
                    <a:pt x="258" y="80"/>
                    <a:pt x="262" y="79"/>
                    <a:pt x="262" y="82"/>
                  </a:cubicBezTo>
                  <a:cubicBezTo>
                    <a:pt x="262" y="83"/>
                    <a:pt x="262" y="83"/>
                    <a:pt x="261" y="84"/>
                  </a:cubicBezTo>
                  <a:cubicBezTo>
                    <a:pt x="260" y="87"/>
                    <a:pt x="258" y="89"/>
                    <a:pt x="257" y="91"/>
                  </a:cubicBezTo>
                  <a:cubicBezTo>
                    <a:pt x="257" y="92"/>
                    <a:pt x="257" y="94"/>
                    <a:pt x="257" y="96"/>
                  </a:cubicBezTo>
                  <a:cubicBezTo>
                    <a:pt x="259" y="97"/>
                    <a:pt x="259" y="100"/>
                    <a:pt x="261" y="100"/>
                  </a:cubicBezTo>
                  <a:cubicBezTo>
                    <a:pt x="262" y="100"/>
                    <a:pt x="263" y="99"/>
                    <a:pt x="265" y="98"/>
                  </a:cubicBezTo>
                  <a:cubicBezTo>
                    <a:pt x="265" y="98"/>
                    <a:pt x="266" y="98"/>
                    <a:pt x="267" y="98"/>
                  </a:cubicBezTo>
                  <a:cubicBezTo>
                    <a:pt x="267" y="98"/>
                    <a:pt x="267" y="97"/>
                    <a:pt x="267" y="97"/>
                  </a:cubicBezTo>
                  <a:cubicBezTo>
                    <a:pt x="268" y="97"/>
                    <a:pt x="268" y="97"/>
                    <a:pt x="268" y="97"/>
                  </a:cubicBezTo>
                  <a:cubicBezTo>
                    <a:pt x="270" y="96"/>
                    <a:pt x="270" y="96"/>
                    <a:pt x="271" y="95"/>
                  </a:cubicBezTo>
                  <a:cubicBezTo>
                    <a:pt x="273" y="95"/>
                    <a:pt x="273" y="95"/>
                    <a:pt x="274" y="96"/>
                  </a:cubicBezTo>
                  <a:cubicBezTo>
                    <a:pt x="274" y="96"/>
                    <a:pt x="275" y="96"/>
                    <a:pt x="275" y="97"/>
                  </a:cubicBezTo>
                  <a:cubicBezTo>
                    <a:pt x="274" y="99"/>
                    <a:pt x="273" y="99"/>
                    <a:pt x="271" y="100"/>
                  </a:cubicBezTo>
                  <a:cubicBezTo>
                    <a:pt x="271" y="100"/>
                    <a:pt x="271" y="101"/>
                    <a:pt x="270" y="101"/>
                  </a:cubicBezTo>
                  <a:cubicBezTo>
                    <a:pt x="270" y="101"/>
                    <a:pt x="269" y="101"/>
                    <a:pt x="269" y="101"/>
                  </a:cubicBezTo>
                  <a:cubicBezTo>
                    <a:pt x="268" y="101"/>
                    <a:pt x="267" y="102"/>
                    <a:pt x="266" y="102"/>
                  </a:cubicBezTo>
                  <a:cubicBezTo>
                    <a:pt x="265" y="102"/>
                    <a:pt x="265" y="103"/>
                    <a:pt x="264" y="103"/>
                  </a:cubicBezTo>
                  <a:cubicBezTo>
                    <a:pt x="263" y="104"/>
                    <a:pt x="261" y="103"/>
                    <a:pt x="261" y="104"/>
                  </a:cubicBezTo>
                  <a:cubicBezTo>
                    <a:pt x="261" y="105"/>
                    <a:pt x="262" y="107"/>
                    <a:pt x="260" y="108"/>
                  </a:cubicBezTo>
                  <a:cubicBezTo>
                    <a:pt x="259" y="109"/>
                    <a:pt x="259" y="108"/>
                    <a:pt x="257" y="108"/>
                  </a:cubicBezTo>
                  <a:cubicBezTo>
                    <a:pt x="256" y="109"/>
                    <a:pt x="256" y="111"/>
                    <a:pt x="255" y="112"/>
                  </a:cubicBezTo>
                  <a:cubicBezTo>
                    <a:pt x="255" y="113"/>
                    <a:pt x="253" y="115"/>
                    <a:pt x="252" y="116"/>
                  </a:cubicBezTo>
                  <a:cubicBezTo>
                    <a:pt x="251" y="117"/>
                    <a:pt x="249" y="117"/>
                    <a:pt x="247" y="118"/>
                  </a:cubicBezTo>
                  <a:cubicBezTo>
                    <a:pt x="247" y="118"/>
                    <a:pt x="246" y="118"/>
                    <a:pt x="246" y="119"/>
                  </a:cubicBezTo>
                  <a:cubicBezTo>
                    <a:pt x="245" y="119"/>
                    <a:pt x="244" y="118"/>
                    <a:pt x="243" y="119"/>
                  </a:cubicBezTo>
                  <a:cubicBezTo>
                    <a:pt x="242" y="119"/>
                    <a:pt x="241" y="119"/>
                    <a:pt x="240" y="119"/>
                  </a:cubicBezTo>
                  <a:cubicBezTo>
                    <a:pt x="239" y="120"/>
                    <a:pt x="237" y="120"/>
                    <a:pt x="235" y="120"/>
                  </a:cubicBezTo>
                  <a:cubicBezTo>
                    <a:pt x="234" y="120"/>
                    <a:pt x="234" y="120"/>
                    <a:pt x="232" y="121"/>
                  </a:cubicBezTo>
                  <a:cubicBezTo>
                    <a:pt x="231" y="121"/>
                    <a:pt x="229" y="121"/>
                    <a:pt x="228" y="121"/>
                  </a:cubicBezTo>
                  <a:cubicBezTo>
                    <a:pt x="228" y="122"/>
                    <a:pt x="227" y="123"/>
                    <a:pt x="227" y="123"/>
                  </a:cubicBezTo>
                  <a:cubicBezTo>
                    <a:pt x="226" y="124"/>
                    <a:pt x="226" y="125"/>
                    <a:pt x="226" y="125"/>
                  </a:cubicBezTo>
                  <a:cubicBezTo>
                    <a:pt x="225" y="126"/>
                    <a:pt x="224" y="127"/>
                    <a:pt x="223" y="127"/>
                  </a:cubicBezTo>
                  <a:cubicBezTo>
                    <a:pt x="221" y="129"/>
                    <a:pt x="219" y="130"/>
                    <a:pt x="218" y="132"/>
                  </a:cubicBezTo>
                  <a:cubicBezTo>
                    <a:pt x="217" y="132"/>
                    <a:pt x="215" y="133"/>
                    <a:pt x="214" y="134"/>
                  </a:cubicBezTo>
                  <a:cubicBezTo>
                    <a:pt x="213" y="133"/>
                    <a:pt x="210" y="134"/>
                    <a:pt x="210" y="135"/>
                  </a:cubicBezTo>
                  <a:cubicBezTo>
                    <a:pt x="210" y="137"/>
                    <a:pt x="212" y="137"/>
                    <a:pt x="214" y="139"/>
                  </a:cubicBezTo>
                  <a:cubicBezTo>
                    <a:pt x="214" y="140"/>
                    <a:pt x="214" y="141"/>
                    <a:pt x="215" y="141"/>
                  </a:cubicBezTo>
                  <a:cubicBezTo>
                    <a:pt x="216" y="142"/>
                    <a:pt x="216" y="143"/>
                    <a:pt x="216" y="143"/>
                  </a:cubicBezTo>
                  <a:cubicBezTo>
                    <a:pt x="217" y="145"/>
                    <a:pt x="217" y="148"/>
                    <a:pt x="214" y="149"/>
                  </a:cubicBezTo>
                  <a:cubicBezTo>
                    <a:pt x="211" y="148"/>
                    <a:pt x="205" y="148"/>
                    <a:pt x="202" y="149"/>
                  </a:cubicBezTo>
                  <a:cubicBezTo>
                    <a:pt x="202" y="149"/>
                    <a:pt x="202" y="149"/>
                    <a:pt x="201" y="150"/>
                  </a:cubicBezTo>
                  <a:cubicBezTo>
                    <a:pt x="201" y="152"/>
                    <a:pt x="202" y="154"/>
                    <a:pt x="202" y="157"/>
                  </a:cubicBezTo>
                  <a:cubicBezTo>
                    <a:pt x="202" y="158"/>
                    <a:pt x="201" y="159"/>
                    <a:pt x="201" y="160"/>
                  </a:cubicBezTo>
                  <a:cubicBezTo>
                    <a:pt x="201" y="162"/>
                    <a:pt x="201" y="164"/>
                    <a:pt x="202" y="166"/>
                  </a:cubicBezTo>
                  <a:cubicBezTo>
                    <a:pt x="203" y="166"/>
                    <a:pt x="204" y="166"/>
                    <a:pt x="205" y="166"/>
                  </a:cubicBezTo>
                  <a:cubicBezTo>
                    <a:pt x="206" y="166"/>
                    <a:pt x="207" y="168"/>
                    <a:pt x="208" y="168"/>
                  </a:cubicBezTo>
                  <a:cubicBezTo>
                    <a:pt x="209" y="167"/>
                    <a:pt x="210" y="166"/>
                    <a:pt x="213" y="167"/>
                  </a:cubicBezTo>
                  <a:cubicBezTo>
                    <a:pt x="213" y="166"/>
                    <a:pt x="214" y="166"/>
                    <a:pt x="214" y="165"/>
                  </a:cubicBezTo>
                  <a:cubicBezTo>
                    <a:pt x="215" y="165"/>
                    <a:pt x="215" y="165"/>
                    <a:pt x="215" y="165"/>
                  </a:cubicBezTo>
                  <a:cubicBezTo>
                    <a:pt x="216" y="164"/>
                    <a:pt x="217" y="164"/>
                    <a:pt x="217" y="163"/>
                  </a:cubicBezTo>
                  <a:cubicBezTo>
                    <a:pt x="218" y="163"/>
                    <a:pt x="218" y="162"/>
                    <a:pt x="218" y="162"/>
                  </a:cubicBezTo>
                  <a:cubicBezTo>
                    <a:pt x="218" y="161"/>
                    <a:pt x="218" y="160"/>
                    <a:pt x="219" y="158"/>
                  </a:cubicBezTo>
                  <a:cubicBezTo>
                    <a:pt x="220" y="157"/>
                    <a:pt x="220" y="156"/>
                    <a:pt x="221" y="155"/>
                  </a:cubicBezTo>
                  <a:cubicBezTo>
                    <a:pt x="222" y="155"/>
                    <a:pt x="222" y="154"/>
                    <a:pt x="223" y="154"/>
                  </a:cubicBezTo>
                  <a:cubicBezTo>
                    <a:pt x="223" y="154"/>
                    <a:pt x="223" y="153"/>
                    <a:pt x="224" y="153"/>
                  </a:cubicBezTo>
                  <a:cubicBezTo>
                    <a:pt x="224" y="151"/>
                    <a:pt x="225" y="149"/>
                    <a:pt x="226" y="149"/>
                  </a:cubicBezTo>
                  <a:cubicBezTo>
                    <a:pt x="227" y="149"/>
                    <a:pt x="228" y="150"/>
                    <a:pt x="229" y="150"/>
                  </a:cubicBezTo>
                  <a:cubicBezTo>
                    <a:pt x="231" y="149"/>
                    <a:pt x="232" y="147"/>
                    <a:pt x="235" y="147"/>
                  </a:cubicBezTo>
                  <a:cubicBezTo>
                    <a:pt x="236" y="148"/>
                    <a:pt x="237" y="149"/>
                    <a:pt x="238" y="150"/>
                  </a:cubicBezTo>
                  <a:cubicBezTo>
                    <a:pt x="238" y="153"/>
                    <a:pt x="239" y="154"/>
                    <a:pt x="241" y="155"/>
                  </a:cubicBezTo>
                  <a:cubicBezTo>
                    <a:pt x="244" y="157"/>
                    <a:pt x="246" y="158"/>
                    <a:pt x="247" y="161"/>
                  </a:cubicBezTo>
                  <a:cubicBezTo>
                    <a:pt x="246" y="162"/>
                    <a:pt x="246" y="162"/>
                    <a:pt x="245" y="163"/>
                  </a:cubicBezTo>
                  <a:cubicBezTo>
                    <a:pt x="245" y="164"/>
                    <a:pt x="244" y="163"/>
                    <a:pt x="244" y="164"/>
                  </a:cubicBezTo>
                  <a:cubicBezTo>
                    <a:pt x="244" y="165"/>
                    <a:pt x="244" y="166"/>
                    <a:pt x="245" y="166"/>
                  </a:cubicBezTo>
                  <a:cubicBezTo>
                    <a:pt x="246" y="166"/>
                    <a:pt x="246" y="165"/>
                    <a:pt x="247" y="164"/>
                  </a:cubicBezTo>
                  <a:cubicBezTo>
                    <a:pt x="247" y="163"/>
                    <a:pt x="248" y="163"/>
                    <a:pt x="249" y="162"/>
                  </a:cubicBezTo>
                  <a:cubicBezTo>
                    <a:pt x="249" y="161"/>
                    <a:pt x="249" y="160"/>
                    <a:pt x="249" y="159"/>
                  </a:cubicBezTo>
                  <a:cubicBezTo>
                    <a:pt x="249" y="158"/>
                    <a:pt x="251" y="159"/>
                    <a:pt x="251" y="158"/>
                  </a:cubicBezTo>
                  <a:cubicBezTo>
                    <a:pt x="250" y="156"/>
                    <a:pt x="248" y="155"/>
                    <a:pt x="246" y="154"/>
                  </a:cubicBezTo>
                  <a:cubicBezTo>
                    <a:pt x="246" y="154"/>
                    <a:pt x="246" y="153"/>
                    <a:pt x="246" y="153"/>
                  </a:cubicBezTo>
                  <a:cubicBezTo>
                    <a:pt x="246" y="153"/>
                    <a:pt x="246" y="153"/>
                    <a:pt x="245" y="153"/>
                  </a:cubicBezTo>
                  <a:cubicBezTo>
                    <a:pt x="244" y="152"/>
                    <a:pt x="244" y="152"/>
                    <a:pt x="243" y="150"/>
                  </a:cubicBezTo>
                  <a:cubicBezTo>
                    <a:pt x="242" y="149"/>
                    <a:pt x="239" y="147"/>
                    <a:pt x="241" y="144"/>
                  </a:cubicBezTo>
                  <a:cubicBezTo>
                    <a:pt x="244" y="144"/>
                    <a:pt x="245" y="148"/>
                    <a:pt x="248" y="149"/>
                  </a:cubicBezTo>
                  <a:cubicBezTo>
                    <a:pt x="249" y="150"/>
                    <a:pt x="249" y="150"/>
                    <a:pt x="250" y="151"/>
                  </a:cubicBezTo>
                  <a:cubicBezTo>
                    <a:pt x="252" y="152"/>
                    <a:pt x="253" y="153"/>
                    <a:pt x="253" y="154"/>
                  </a:cubicBezTo>
                  <a:cubicBezTo>
                    <a:pt x="254" y="155"/>
                    <a:pt x="253" y="156"/>
                    <a:pt x="253" y="157"/>
                  </a:cubicBezTo>
                  <a:cubicBezTo>
                    <a:pt x="254" y="159"/>
                    <a:pt x="255" y="160"/>
                    <a:pt x="255" y="161"/>
                  </a:cubicBezTo>
                  <a:cubicBezTo>
                    <a:pt x="256" y="163"/>
                    <a:pt x="256" y="166"/>
                    <a:pt x="259" y="167"/>
                  </a:cubicBezTo>
                  <a:cubicBezTo>
                    <a:pt x="261" y="166"/>
                    <a:pt x="263" y="166"/>
                    <a:pt x="263" y="164"/>
                  </a:cubicBezTo>
                  <a:cubicBezTo>
                    <a:pt x="264" y="162"/>
                    <a:pt x="261" y="161"/>
                    <a:pt x="261" y="159"/>
                  </a:cubicBezTo>
                  <a:cubicBezTo>
                    <a:pt x="261" y="158"/>
                    <a:pt x="263" y="156"/>
                    <a:pt x="264" y="157"/>
                  </a:cubicBezTo>
                  <a:cubicBezTo>
                    <a:pt x="266" y="157"/>
                    <a:pt x="266" y="158"/>
                    <a:pt x="267" y="159"/>
                  </a:cubicBezTo>
                  <a:cubicBezTo>
                    <a:pt x="268" y="161"/>
                    <a:pt x="267" y="164"/>
                    <a:pt x="268" y="165"/>
                  </a:cubicBezTo>
                  <a:cubicBezTo>
                    <a:pt x="269" y="165"/>
                    <a:pt x="269" y="166"/>
                    <a:pt x="269" y="166"/>
                  </a:cubicBezTo>
                  <a:cubicBezTo>
                    <a:pt x="270" y="166"/>
                    <a:pt x="270" y="167"/>
                    <a:pt x="270" y="167"/>
                  </a:cubicBezTo>
                  <a:cubicBezTo>
                    <a:pt x="271" y="167"/>
                    <a:pt x="271" y="168"/>
                    <a:pt x="272" y="168"/>
                  </a:cubicBezTo>
                  <a:cubicBezTo>
                    <a:pt x="273" y="169"/>
                    <a:pt x="274" y="168"/>
                    <a:pt x="276" y="167"/>
                  </a:cubicBezTo>
                  <a:cubicBezTo>
                    <a:pt x="277" y="168"/>
                    <a:pt x="278" y="169"/>
                    <a:pt x="279" y="169"/>
                  </a:cubicBezTo>
                  <a:cubicBezTo>
                    <a:pt x="281" y="169"/>
                    <a:pt x="282" y="167"/>
                    <a:pt x="283" y="168"/>
                  </a:cubicBezTo>
                  <a:cubicBezTo>
                    <a:pt x="284" y="168"/>
                    <a:pt x="283" y="169"/>
                    <a:pt x="283" y="170"/>
                  </a:cubicBezTo>
                  <a:cubicBezTo>
                    <a:pt x="284" y="174"/>
                    <a:pt x="283" y="176"/>
                    <a:pt x="282" y="179"/>
                  </a:cubicBezTo>
                  <a:cubicBezTo>
                    <a:pt x="281" y="180"/>
                    <a:pt x="281" y="181"/>
                    <a:pt x="280" y="181"/>
                  </a:cubicBezTo>
                  <a:cubicBezTo>
                    <a:pt x="278" y="181"/>
                    <a:pt x="277" y="181"/>
                    <a:pt x="275" y="181"/>
                  </a:cubicBezTo>
                  <a:cubicBezTo>
                    <a:pt x="275" y="181"/>
                    <a:pt x="274" y="181"/>
                    <a:pt x="273" y="181"/>
                  </a:cubicBezTo>
                  <a:cubicBezTo>
                    <a:pt x="271" y="182"/>
                    <a:pt x="269" y="181"/>
                    <a:pt x="268" y="181"/>
                  </a:cubicBezTo>
                  <a:cubicBezTo>
                    <a:pt x="268" y="181"/>
                    <a:pt x="267" y="180"/>
                    <a:pt x="267" y="180"/>
                  </a:cubicBezTo>
                  <a:cubicBezTo>
                    <a:pt x="266" y="180"/>
                    <a:pt x="266" y="180"/>
                    <a:pt x="265" y="180"/>
                  </a:cubicBezTo>
                  <a:cubicBezTo>
                    <a:pt x="264" y="180"/>
                    <a:pt x="264" y="179"/>
                    <a:pt x="263" y="179"/>
                  </a:cubicBezTo>
                  <a:cubicBezTo>
                    <a:pt x="260" y="178"/>
                    <a:pt x="258" y="177"/>
                    <a:pt x="257" y="177"/>
                  </a:cubicBezTo>
                  <a:cubicBezTo>
                    <a:pt x="256" y="177"/>
                    <a:pt x="255" y="179"/>
                    <a:pt x="254" y="179"/>
                  </a:cubicBezTo>
                  <a:cubicBezTo>
                    <a:pt x="255" y="182"/>
                    <a:pt x="253" y="183"/>
                    <a:pt x="250" y="182"/>
                  </a:cubicBezTo>
                  <a:cubicBezTo>
                    <a:pt x="248" y="181"/>
                    <a:pt x="247" y="181"/>
                    <a:pt x="246" y="180"/>
                  </a:cubicBezTo>
                  <a:cubicBezTo>
                    <a:pt x="246" y="179"/>
                    <a:pt x="245" y="178"/>
                    <a:pt x="244" y="178"/>
                  </a:cubicBezTo>
                  <a:cubicBezTo>
                    <a:pt x="243" y="177"/>
                    <a:pt x="240" y="177"/>
                    <a:pt x="240" y="177"/>
                  </a:cubicBezTo>
                  <a:cubicBezTo>
                    <a:pt x="239" y="176"/>
                    <a:pt x="237" y="175"/>
                    <a:pt x="237" y="173"/>
                  </a:cubicBezTo>
                  <a:cubicBezTo>
                    <a:pt x="238" y="172"/>
                    <a:pt x="238" y="168"/>
                    <a:pt x="238" y="166"/>
                  </a:cubicBezTo>
                  <a:cubicBezTo>
                    <a:pt x="237" y="165"/>
                    <a:pt x="235" y="166"/>
                    <a:pt x="233" y="166"/>
                  </a:cubicBezTo>
                  <a:cubicBezTo>
                    <a:pt x="230" y="166"/>
                    <a:pt x="228" y="166"/>
                    <a:pt x="225" y="166"/>
                  </a:cubicBezTo>
                  <a:cubicBezTo>
                    <a:pt x="224" y="166"/>
                    <a:pt x="222" y="166"/>
                    <a:pt x="221" y="166"/>
                  </a:cubicBezTo>
                  <a:cubicBezTo>
                    <a:pt x="220" y="167"/>
                    <a:pt x="220" y="167"/>
                    <a:pt x="219" y="167"/>
                  </a:cubicBezTo>
                  <a:cubicBezTo>
                    <a:pt x="218" y="168"/>
                    <a:pt x="217" y="168"/>
                    <a:pt x="216" y="169"/>
                  </a:cubicBezTo>
                  <a:cubicBezTo>
                    <a:pt x="215" y="169"/>
                    <a:pt x="215" y="170"/>
                    <a:pt x="214" y="170"/>
                  </a:cubicBezTo>
                  <a:cubicBezTo>
                    <a:pt x="212" y="170"/>
                    <a:pt x="211" y="170"/>
                    <a:pt x="210" y="170"/>
                  </a:cubicBezTo>
                  <a:cubicBezTo>
                    <a:pt x="209" y="170"/>
                    <a:pt x="209" y="169"/>
                    <a:pt x="208" y="169"/>
                  </a:cubicBezTo>
                  <a:cubicBezTo>
                    <a:pt x="206" y="170"/>
                    <a:pt x="206" y="173"/>
                    <a:pt x="205" y="174"/>
                  </a:cubicBezTo>
                  <a:cubicBezTo>
                    <a:pt x="204" y="174"/>
                    <a:pt x="203" y="175"/>
                    <a:pt x="203" y="175"/>
                  </a:cubicBezTo>
                  <a:cubicBezTo>
                    <a:pt x="201" y="176"/>
                    <a:pt x="201" y="177"/>
                    <a:pt x="200" y="179"/>
                  </a:cubicBezTo>
                  <a:cubicBezTo>
                    <a:pt x="200" y="179"/>
                    <a:pt x="200" y="180"/>
                    <a:pt x="199" y="181"/>
                  </a:cubicBezTo>
                  <a:cubicBezTo>
                    <a:pt x="199" y="181"/>
                    <a:pt x="200" y="183"/>
                    <a:pt x="200" y="184"/>
                  </a:cubicBezTo>
                  <a:cubicBezTo>
                    <a:pt x="199" y="186"/>
                    <a:pt x="197" y="188"/>
                    <a:pt x="195" y="189"/>
                  </a:cubicBezTo>
                  <a:cubicBezTo>
                    <a:pt x="195" y="190"/>
                    <a:pt x="195" y="190"/>
                    <a:pt x="194" y="190"/>
                  </a:cubicBezTo>
                  <a:cubicBezTo>
                    <a:pt x="193" y="191"/>
                    <a:pt x="192" y="192"/>
                    <a:pt x="191" y="193"/>
                  </a:cubicBezTo>
                  <a:cubicBezTo>
                    <a:pt x="191" y="194"/>
                    <a:pt x="190" y="195"/>
                    <a:pt x="190" y="196"/>
                  </a:cubicBezTo>
                  <a:cubicBezTo>
                    <a:pt x="189" y="197"/>
                    <a:pt x="188" y="198"/>
                    <a:pt x="188" y="200"/>
                  </a:cubicBezTo>
                  <a:cubicBezTo>
                    <a:pt x="187" y="202"/>
                    <a:pt x="186" y="202"/>
                    <a:pt x="186" y="204"/>
                  </a:cubicBezTo>
                  <a:cubicBezTo>
                    <a:pt x="185" y="207"/>
                    <a:pt x="186" y="207"/>
                    <a:pt x="186" y="209"/>
                  </a:cubicBezTo>
                  <a:cubicBezTo>
                    <a:pt x="187" y="211"/>
                    <a:pt x="188" y="214"/>
                    <a:pt x="187" y="217"/>
                  </a:cubicBezTo>
                  <a:cubicBezTo>
                    <a:pt x="187" y="218"/>
                    <a:pt x="186" y="220"/>
                    <a:pt x="186" y="222"/>
                  </a:cubicBezTo>
                  <a:cubicBezTo>
                    <a:pt x="186" y="222"/>
                    <a:pt x="187" y="226"/>
                    <a:pt x="187" y="226"/>
                  </a:cubicBezTo>
                  <a:cubicBezTo>
                    <a:pt x="187" y="227"/>
                    <a:pt x="188" y="228"/>
                    <a:pt x="188" y="228"/>
                  </a:cubicBezTo>
                  <a:cubicBezTo>
                    <a:pt x="189" y="228"/>
                    <a:pt x="189" y="229"/>
                    <a:pt x="189" y="229"/>
                  </a:cubicBezTo>
                  <a:cubicBezTo>
                    <a:pt x="189" y="229"/>
                    <a:pt x="189" y="229"/>
                    <a:pt x="189" y="229"/>
                  </a:cubicBezTo>
                  <a:cubicBezTo>
                    <a:pt x="190" y="230"/>
                    <a:pt x="189" y="230"/>
                    <a:pt x="190" y="230"/>
                  </a:cubicBezTo>
                  <a:cubicBezTo>
                    <a:pt x="190" y="230"/>
                    <a:pt x="190" y="230"/>
                    <a:pt x="190" y="231"/>
                  </a:cubicBezTo>
                  <a:cubicBezTo>
                    <a:pt x="191" y="231"/>
                    <a:pt x="191" y="232"/>
                    <a:pt x="192" y="233"/>
                  </a:cubicBezTo>
                  <a:cubicBezTo>
                    <a:pt x="192" y="234"/>
                    <a:pt x="193" y="236"/>
                    <a:pt x="193" y="238"/>
                  </a:cubicBezTo>
                  <a:cubicBezTo>
                    <a:pt x="194" y="239"/>
                    <a:pt x="197" y="241"/>
                    <a:pt x="198" y="242"/>
                  </a:cubicBezTo>
                  <a:cubicBezTo>
                    <a:pt x="200" y="244"/>
                    <a:pt x="202" y="246"/>
                    <a:pt x="204" y="246"/>
                  </a:cubicBezTo>
                  <a:cubicBezTo>
                    <a:pt x="205" y="246"/>
                    <a:pt x="206" y="244"/>
                    <a:pt x="208" y="244"/>
                  </a:cubicBezTo>
                  <a:cubicBezTo>
                    <a:pt x="209" y="244"/>
                    <a:pt x="210" y="245"/>
                    <a:pt x="212" y="245"/>
                  </a:cubicBezTo>
                  <a:cubicBezTo>
                    <a:pt x="214" y="244"/>
                    <a:pt x="217" y="243"/>
                    <a:pt x="219" y="243"/>
                  </a:cubicBezTo>
                  <a:cubicBezTo>
                    <a:pt x="221" y="242"/>
                    <a:pt x="223" y="241"/>
                    <a:pt x="224" y="241"/>
                  </a:cubicBezTo>
                  <a:cubicBezTo>
                    <a:pt x="227" y="241"/>
                    <a:pt x="227" y="244"/>
                    <a:pt x="229" y="246"/>
                  </a:cubicBezTo>
                  <a:cubicBezTo>
                    <a:pt x="231" y="246"/>
                    <a:pt x="232" y="246"/>
                    <a:pt x="233" y="246"/>
                  </a:cubicBezTo>
                  <a:cubicBezTo>
                    <a:pt x="236" y="248"/>
                    <a:pt x="236" y="249"/>
                    <a:pt x="235" y="252"/>
                  </a:cubicBezTo>
                  <a:cubicBezTo>
                    <a:pt x="235" y="253"/>
                    <a:pt x="235" y="254"/>
                    <a:pt x="235" y="255"/>
                  </a:cubicBezTo>
                  <a:cubicBezTo>
                    <a:pt x="235" y="256"/>
                    <a:pt x="234" y="258"/>
                    <a:pt x="234" y="259"/>
                  </a:cubicBezTo>
                  <a:cubicBezTo>
                    <a:pt x="234" y="261"/>
                    <a:pt x="236" y="262"/>
                    <a:pt x="237" y="264"/>
                  </a:cubicBezTo>
                  <a:cubicBezTo>
                    <a:pt x="239" y="267"/>
                    <a:pt x="240" y="270"/>
                    <a:pt x="241" y="273"/>
                  </a:cubicBezTo>
                  <a:cubicBezTo>
                    <a:pt x="242" y="275"/>
                    <a:pt x="242" y="277"/>
                    <a:pt x="242" y="280"/>
                  </a:cubicBezTo>
                  <a:cubicBezTo>
                    <a:pt x="242" y="281"/>
                    <a:pt x="243" y="283"/>
                    <a:pt x="243" y="284"/>
                  </a:cubicBezTo>
                  <a:cubicBezTo>
                    <a:pt x="243" y="286"/>
                    <a:pt x="241" y="287"/>
                    <a:pt x="241" y="289"/>
                  </a:cubicBezTo>
                  <a:cubicBezTo>
                    <a:pt x="241" y="290"/>
                    <a:pt x="241" y="291"/>
                    <a:pt x="241" y="292"/>
                  </a:cubicBezTo>
                  <a:cubicBezTo>
                    <a:pt x="240" y="293"/>
                    <a:pt x="239" y="293"/>
                    <a:pt x="239" y="294"/>
                  </a:cubicBezTo>
                  <a:cubicBezTo>
                    <a:pt x="239" y="296"/>
                    <a:pt x="240" y="298"/>
                    <a:pt x="239" y="300"/>
                  </a:cubicBezTo>
                  <a:cubicBezTo>
                    <a:pt x="241" y="301"/>
                    <a:pt x="241" y="304"/>
                    <a:pt x="242" y="306"/>
                  </a:cubicBezTo>
                  <a:cubicBezTo>
                    <a:pt x="242" y="307"/>
                    <a:pt x="243" y="308"/>
                    <a:pt x="243" y="309"/>
                  </a:cubicBezTo>
                  <a:cubicBezTo>
                    <a:pt x="244" y="312"/>
                    <a:pt x="244" y="316"/>
                    <a:pt x="245" y="320"/>
                  </a:cubicBezTo>
                  <a:cubicBezTo>
                    <a:pt x="245" y="322"/>
                    <a:pt x="246" y="323"/>
                    <a:pt x="246" y="325"/>
                  </a:cubicBezTo>
                  <a:cubicBezTo>
                    <a:pt x="247" y="326"/>
                    <a:pt x="248" y="326"/>
                    <a:pt x="248" y="327"/>
                  </a:cubicBezTo>
                  <a:cubicBezTo>
                    <a:pt x="248" y="328"/>
                    <a:pt x="248" y="330"/>
                    <a:pt x="249" y="331"/>
                  </a:cubicBezTo>
                  <a:cubicBezTo>
                    <a:pt x="249" y="332"/>
                    <a:pt x="250" y="333"/>
                    <a:pt x="250" y="334"/>
                  </a:cubicBezTo>
                  <a:cubicBezTo>
                    <a:pt x="250" y="335"/>
                    <a:pt x="249" y="336"/>
                    <a:pt x="249" y="338"/>
                  </a:cubicBezTo>
                  <a:cubicBezTo>
                    <a:pt x="249" y="338"/>
                    <a:pt x="250" y="340"/>
                    <a:pt x="251" y="340"/>
                  </a:cubicBezTo>
                  <a:cubicBezTo>
                    <a:pt x="253" y="341"/>
                    <a:pt x="256" y="339"/>
                    <a:pt x="258" y="339"/>
                  </a:cubicBezTo>
                  <a:cubicBezTo>
                    <a:pt x="261" y="339"/>
                    <a:pt x="262" y="339"/>
                    <a:pt x="263" y="338"/>
                  </a:cubicBezTo>
                  <a:cubicBezTo>
                    <a:pt x="265" y="338"/>
                    <a:pt x="265" y="338"/>
                    <a:pt x="266" y="336"/>
                  </a:cubicBezTo>
                  <a:cubicBezTo>
                    <a:pt x="268" y="335"/>
                    <a:pt x="269" y="334"/>
                    <a:pt x="270" y="332"/>
                  </a:cubicBezTo>
                  <a:cubicBezTo>
                    <a:pt x="271" y="331"/>
                    <a:pt x="271" y="331"/>
                    <a:pt x="271" y="330"/>
                  </a:cubicBezTo>
                  <a:cubicBezTo>
                    <a:pt x="272" y="330"/>
                    <a:pt x="272" y="329"/>
                    <a:pt x="272" y="328"/>
                  </a:cubicBezTo>
                  <a:cubicBezTo>
                    <a:pt x="274" y="326"/>
                    <a:pt x="275" y="326"/>
                    <a:pt x="275" y="324"/>
                  </a:cubicBezTo>
                  <a:cubicBezTo>
                    <a:pt x="275" y="322"/>
                    <a:pt x="276" y="320"/>
                    <a:pt x="276" y="318"/>
                  </a:cubicBezTo>
                  <a:cubicBezTo>
                    <a:pt x="277" y="317"/>
                    <a:pt x="279" y="317"/>
                    <a:pt x="280" y="315"/>
                  </a:cubicBezTo>
                  <a:cubicBezTo>
                    <a:pt x="281" y="311"/>
                    <a:pt x="280" y="308"/>
                    <a:pt x="279" y="305"/>
                  </a:cubicBezTo>
                  <a:cubicBezTo>
                    <a:pt x="280" y="303"/>
                    <a:pt x="281" y="301"/>
                    <a:pt x="283" y="300"/>
                  </a:cubicBezTo>
                  <a:cubicBezTo>
                    <a:pt x="285" y="299"/>
                    <a:pt x="286" y="299"/>
                    <a:pt x="287" y="298"/>
                  </a:cubicBezTo>
                  <a:cubicBezTo>
                    <a:pt x="287" y="298"/>
                    <a:pt x="287" y="297"/>
                    <a:pt x="287" y="297"/>
                  </a:cubicBezTo>
                  <a:cubicBezTo>
                    <a:pt x="288" y="297"/>
                    <a:pt x="288" y="297"/>
                    <a:pt x="288" y="297"/>
                  </a:cubicBezTo>
                  <a:cubicBezTo>
                    <a:pt x="289" y="296"/>
                    <a:pt x="290" y="295"/>
                    <a:pt x="290" y="295"/>
                  </a:cubicBezTo>
                  <a:cubicBezTo>
                    <a:pt x="290" y="293"/>
                    <a:pt x="290" y="292"/>
                    <a:pt x="291" y="290"/>
                  </a:cubicBezTo>
                  <a:cubicBezTo>
                    <a:pt x="291" y="287"/>
                    <a:pt x="291" y="285"/>
                    <a:pt x="291" y="281"/>
                  </a:cubicBezTo>
                  <a:cubicBezTo>
                    <a:pt x="290" y="280"/>
                    <a:pt x="289" y="279"/>
                    <a:pt x="289" y="278"/>
                  </a:cubicBezTo>
                  <a:cubicBezTo>
                    <a:pt x="289" y="277"/>
                    <a:pt x="290" y="275"/>
                    <a:pt x="290" y="274"/>
                  </a:cubicBezTo>
                  <a:cubicBezTo>
                    <a:pt x="290" y="272"/>
                    <a:pt x="289" y="271"/>
                    <a:pt x="289" y="270"/>
                  </a:cubicBezTo>
                  <a:cubicBezTo>
                    <a:pt x="289" y="269"/>
                    <a:pt x="290" y="267"/>
                    <a:pt x="290" y="266"/>
                  </a:cubicBezTo>
                  <a:cubicBezTo>
                    <a:pt x="291" y="264"/>
                    <a:pt x="291" y="264"/>
                    <a:pt x="292" y="263"/>
                  </a:cubicBezTo>
                  <a:cubicBezTo>
                    <a:pt x="293" y="262"/>
                    <a:pt x="294" y="261"/>
                    <a:pt x="294" y="260"/>
                  </a:cubicBezTo>
                  <a:cubicBezTo>
                    <a:pt x="295" y="259"/>
                    <a:pt x="295" y="259"/>
                    <a:pt x="295" y="258"/>
                  </a:cubicBezTo>
                  <a:cubicBezTo>
                    <a:pt x="295" y="258"/>
                    <a:pt x="296" y="257"/>
                    <a:pt x="296" y="257"/>
                  </a:cubicBezTo>
                  <a:cubicBezTo>
                    <a:pt x="297" y="256"/>
                    <a:pt x="297" y="255"/>
                    <a:pt x="298" y="254"/>
                  </a:cubicBezTo>
                  <a:cubicBezTo>
                    <a:pt x="299" y="254"/>
                    <a:pt x="299" y="254"/>
                    <a:pt x="299" y="253"/>
                  </a:cubicBezTo>
                  <a:cubicBezTo>
                    <a:pt x="300" y="253"/>
                    <a:pt x="300" y="253"/>
                    <a:pt x="300" y="253"/>
                  </a:cubicBezTo>
                  <a:cubicBezTo>
                    <a:pt x="300" y="252"/>
                    <a:pt x="300" y="253"/>
                    <a:pt x="301" y="252"/>
                  </a:cubicBezTo>
                  <a:cubicBezTo>
                    <a:pt x="303" y="251"/>
                    <a:pt x="304" y="248"/>
                    <a:pt x="306" y="246"/>
                  </a:cubicBezTo>
                  <a:cubicBezTo>
                    <a:pt x="306" y="246"/>
                    <a:pt x="307" y="245"/>
                    <a:pt x="307" y="244"/>
                  </a:cubicBezTo>
                  <a:cubicBezTo>
                    <a:pt x="307" y="243"/>
                    <a:pt x="307" y="243"/>
                    <a:pt x="308" y="242"/>
                  </a:cubicBezTo>
                  <a:cubicBezTo>
                    <a:pt x="308" y="241"/>
                    <a:pt x="308" y="240"/>
                    <a:pt x="309" y="239"/>
                  </a:cubicBezTo>
                  <a:cubicBezTo>
                    <a:pt x="309" y="238"/>
                    <a:pt x="310" y="236"/>
                    <a:pt x="311" y="235"/>
                  </a:cubicBezTo>
                  <a:cubicBezTo>
                    <a:pt x="311" y="233"/>
                    <a:pt x="312" y="231"/>
                    <a:pt x="311" y="229"/>
                  </a:cubicBezTo>
                  <a:cubicBezTo>
                    <a:pt x="310" y="229"/>
                    <a:pt x="310" y="229"/>
                    <a:pt x="309" y="229"/>
                  </a:cubicBezTo>
                  <a:cubicBezTo>
                    <a:pt x="308" y="230"/>
                    <a:pt x="307" y="230"/>
                    <a:pt x="306" y="230"/>
                  </a:cubicBezTo>
                  <a:cubicBezTo>
                    <a:pt x="305" y="230"/>
                    <a:pt x="305" y="231"/>
                    <a:pt x="304" y="231"/>
                  </a:cubicBezTo>
                  <a:cubicBezTo>
                    <a:pt x="302" y="231"/>
                    <a:pt x="301" y="231"/>
                    <a:pt x="299" y="231"/>
                  </a:cubicBezTo>
                  <a:cubicBezTo>
                    <a:pt x="298" y="230"/>
                    <a:pt x="298" y="229"/>
                    <a:pt x="297" y="228"/>
                  </a:cubicBezTo>
                  <a:cubicBezTo>
                    <a:pt x="298" y="227"/>
                    <a:pt x="299" y="227"/>
                    <a:pt x="301" y="226"/>
                  </a:cubicBezTo>
                  <a:cubicBezTo>
                    <a:pt x="301" y="225"/>
                    <a:pt x="302" y="224"/>
                    <a:pt x="304" y="223"/>
                  </a:cubicBezTo>
                  <a:cubicBezTo>
                    <a:pt x="304" y="223"/>
                    <a:pt x="305" y="223"/>
                    <a:pt x="306" y="223"/>
                  </a:cubicBezTo>
                  <a:cubicBezTo>
                    <a:pt x="308" y="222"/>
                    <a:pt x="309" y="222"/>
                    <a:pt x="310" y="222"/>
                  </a:cubicBezTo>
                  <a:cubicBezTo>
                    <a:pt x="312" y="220"/>
                    <a:pt x="313" y="220"/>
                    <a:pt x="314" y="218"/>
                  </a:cubicBezTo>
                  <a:cubicBezTo>
                    <a:pt x="316" y="216"/>
                    <a:pt x="316" y="216"/>
                    <a:pt x="317" y="216"/>
                  </a:cubicBezTo>
                  <a:cubicBezTo>
                    <a:pt x="317" y="215"/>
                    <a:pt x="318" y="215"/>
                    <a:pt x="318" y="215"/>
                  </a:cubicBezTo>
                  <a:cubicBezTo>
                    <a:pt x="319" y="214"/>
                    <a:pt x="320" y="214"/>
                    <a:pt x="320" y="213"/>
                  </a:cubicBezTo>
                  <a:cubicBezTo>
                    <a:pt x="321" y="213"/>
                    <a:pt x="321" y="212"/>
                    <a:pt x="322" y="211"/>
                  </a:cubicBezTo>
                  <a:cubicBezTo>
                    <a:pt x="323" y="210"/>
                    <a:pt x="324" y="209"/>
                    <a:pt x="324" y="209"/>
                  </a:cubicBezTo>
                  <a:cubicBezTo>
                    <a:pt x="328" y="205"/>
                    <a:pt x="329" y="203"/>
                    <a:pt x="326" y="200"/>
                  </a:cubicBezTo>
                  <a:cubicBezTo>
                    <a:pt x="325" y="199"/>
                    <a:pt x="324" y="199"/>
                    <a:pt x="323" y="198"/>
                  </a:cubicBezTo>
                  <a:cubicBezTo>
                    <a:pt x="322" y="198"/>
                    <a:pt x="320" y="197"/>
                    <a:pt x="319" y="197"/>
                  </a:cubicBezTo>
                  <a:cubicBezTo>
                    <a:pt x="318" y="197"/>
                    <a:pt x="317" y="198"/>
                    <a:pt x="316" y="198"/>
                  </a:cubicBezTo>
                  <a:cubicBezTo>
                    <a:pt x="313" y="198"/>
                    <a:pt x="312" y="197"/>
                    <a:pt x="310" y="196"/>
                  </a:cubicBezTo>
                  <a:cubicBezTo>
                    <a:pt x="310" y="194"/>
                    <a:pt x="309" y="192"/>
                    <a:pt x="308" y="190"/>
                  </a:cubicBezTo>
                  <a:cubicBezTo>
                    <a:pt x="308" y="190"/>
                    <a:pt x="307" y="189"/>
                    <a:pt x="307" y="188"/>
                  </a:cubicBezTo>
                  <a:cubicBezTo>
                    <a:pt x="307" y="187"/>
                    <a:pt x="306" y="186"/>
                    <a:pt x="306" y="185"/>
                  </a:cubicBezTo>
                  <a:cubicBezTo>
                    <a:pt x="307" y="184"/>
                    <a:pt x="308" y="184"/>
                    <a:pt x="309" y="184"/>
                  </a:cubicBezTo>
                  <a:cubicBezTo>
                    <a:pt x="310" y="184"/>
                    <a:pt x="311" y="186"/>
                    <a:pt x="311" y="187"/>
                  </a:cubicBezTo>
                  <a:cubicBezTo>
                    <a:pt x="312" y="188"/>
                    <a:pt x="312" y="189"/>
                    <a:pt x="313" y="190"/>
                  </a:cubicBezTo>
                  <a:cubicBezTo>
                    <a:pt x="313" y="190"/>
                    <a:pt x="314" y="191"/>
                    <a:pt x="314" y="191"/>
                  </a:cubicBezTo>
                  <a:cubicBezTo>
                    <a:pt x="315" y="192"/>
                    <a:pt x="316" y="193"/>
                    <a:pt x="317" y="193"/>
                  </a:cubicBezTo>
                  <a:cubicBezTo>
                    <a:pt x="318" y="193"/>
                    <a:pt x="320" y="192"/>
                    <a:pt x="322" y="192"/>
                  </a:cubicBezTo>
                  <a:cubicBezTo>
                    <a:pt x="323" y="192"/>
                    <a:pt x="324" y="194"/>
                    <a:pt x="325" y="194"/>
                  </a:cubicBezTo>
                  <a:cubicBezTo>
                    <a:pt x="325" y="195"/>
                    <a:pt x="327" y="196"/>
                    <a:pt x="327" y="196"/>
                  </a:cubicBezTo>
                  <a:cubicBezTo>
                    <a:pt x="328" y="196"/>
                    <a:pt x="329" y="195"/>
                    <a:pt x="330" y="196"/>
                  </a:cubicBezTo>
                  <a:cubicBezTo>
                    <a:pt x="330" y="196"/>
                    <a:pt x="331" y="196"/>
                    <a:pt x="331" y="196"/>
                  </a:cubicBezTo>
                  <a:cubicBezTo>
                    <a:pt x="331" y="196"/>
                    <a:pt x="330" y="197"/>
                    <a:pt x="330" y="197"/>
                  </a:cubicBezTo>
                  <a:cubicBezTo>
                    <a:pt x="331" y="199"/>
                    <a:pt x="332" y="200"/>
                    <a:pt x="333" y="201"/>
                  </a:cubicBezTo>
                  <a:cubicBezTo>
                    <a:pt x="333" y="202"/>
                    <a:pt x="334" y="202"/>
                    <a:pt x="334" y="203"/>
                  </a:cubicBezTo>
                  <a:cubicBezTo>
                    <a:pt x="334" y="204"/>
                    <a:pt x="334" y="205"/>
                    <a:pt x="334" y="206"/>
                  </a:cubicBezTo>
                  <a:cubicBezTo>
                    <a:pt x="335" y="206"/>
                    <a:pt x="335" y="207"/>
                    <a:pt x="336" y="208"/>
                  </a:cubicBezTo>
                  <a:cubicBezTo>
                    <a:pt x="337" y="208"/>
                    <a:pt x="338" y="207"/>
                    <a:pt x="339" y="208"/>
                  </a:cubicBezTo>
                  <a:cubicBezTo>
                    <a:pt x="340" y="209"/>
                    <a:pt x="339" y="210"/>
                    <a:pt x="339" y="211"/>
                  </a:cubicBezTo>
                  <a:cubicBezTo>
                    <a:pt x="339" y="211"/>
                    <a:pt x="339" y="212"/>
                    <a:pt x="339" y="212"/>
                  </a:cubicBezTo>
                  <a:cubicBezTo>
                    <a:pt x="340" y="214"/>
                    <a:pt x="339" y="216"/>
                    <a:pt x="340" y="217"/>
                  </a:cubicBezTo>
                  <a:cubicBezTo>
                    <a:pt x="340" y="219"/>
                    <a:pt x="341" y="221"/>
                    <a:pt x="341" y="223"/>
                  </a:cubicBezTo>
                  <a:cubicBezTo>
                    <a:pt x="341" y="225"/>
                    <a:pt x="341" y="228"/>
                    <a:pt x="342" y="229"/>
                  </a:cubicBezTo>
                  <a:cubicBezTo>
                    <a:pt x="343" y="231"/>
                    <a:pt x="343" y="233"/>
                    <a:pt x="343" y="234"/>
                  </a:cubicBezTo>
                  <a:cubicBezTo>
                    <a:pt x="344" y="236"/>
                    <a:pt x="344" y="237"/>
                    <a:pt x="345" y="237"/>
                  </a:cubicBezTo>
                  <a:cubicBezTo>
                    <a:pt x="346" y="237"/>
                    <a:pt x="346" y="237"/>
                    <a:pt x="347" y="236"/>
                  </a:cubicBezTo>
                  <a:cubicBezTo>
                    <a:pt x="347" y="235"/>
                    <a:pt x="348" y="235"/>
                    <a:pt x="349" y="235"/>
                  </a:cubicBezTo>
                  <a:cubicBezTo>
                    <a:pt x="349" y="234"/>
                    <a:pt x="349" y="233"/>
                    <a:pt x="349" y="233"/>
                  </a:cubicBezTo>
                  <a:cubicBezTo>
                    <a:pt x="349" y="232"/>
                    <a:pt x="349" y="232"/>
                    <a:pt x="349" y="232"/>
                  </a:cubicBezTo>
                  <a:cubicBezTo>
                    <a:pt x="349" y="232"/>
                    <a:pt x="350" y="229"/>
                    <a:pt x="350" y="228"/>
                  </a:cubicBezTo>
                  <a:cubicBezTo>
                    <a:pt x="350" y="226"/>
                    <a:pt x="350" y="224"/>
                    <a:pt x="350" y="222"/>
                  </a:cubicBezTo>
                  <a:cubicBezTo>
                    <a:pt x="352" y="220"/>
                    <a:pt x="353" y="219"/>
                    <a:pt x="355" y="218"/>
                  </a:cubicBezTo>
                  <a:cubicBezTo>
                    <a:pt x="355" y="217"/>
                    <a:pt x="356" y="217"/>
                    <a:pt x="356" y="216"/>
                  </a:cubicBezTo>
                  <a:cubicBezTo>
                    <a:pt x="358" y="215"/>
                    <a:pt x="360" y="212"/>
                    <a:pt x="362" y="211"/>
                  </a:cubicBezTo>
                  <a:cubicBezTo>
                    <a:pt x="363" y="210"/>
                    <a:pt x="364" y="209"/>
                    <a:pt x="365" y="208"/>
                  </a:cubicBezTo>
                  <a:cubicBezTo>
                    <a:pt x="367" y="208"/>
                    <a:pt x="368" y="206"/>
                    <a:pt x="370" y="206"/>
                  </a:cubicBezTo>
                  <a:cubicBezTo>
                    <a:pt x="371" y="207"/>
                    <a:pt x="371" y="209"/>
                    <a:pt x="371" y="210"/>
                  </a:cubicBezTo>
                  <a:cubicBezTo>
                    <a:pt x="373" y="212"/>
                    <a:pt x="374" y="213"/>
                    <a:pt x="374" y="216"/>
                  </a:cubicBezTo>
                  <a:cubicBezTo>
                    <a:pt x="375" y="217"/>
                    <a:pt x="376" y="216"/>
                    <a:pt x="377" y="217"/>
                  </a:cubicBezTo>
                  <a:cubicBezTo>
                    <a:pt x="377" y="217"/>
                    <a:pt x="378" y="218"/>
                    <a:pt x="378" y="219"/>
                  </a:cubicBezTo>
                  <a:cubicBezTo>
                    <a:pt x="378" y="219"/>
                    <a:pt x="379" y="220"/>
                    <a:pt x="379" y="221"/>
                  </a:cubicBezTo>
                  <a:cubicBezTo>
                    <a:pt x="379" y="221"/>
                    <a:pt x="379" y="222"/>
                    <a:pt x="379" y="223"/>
                  </a:cubicBezTo>
                  <a:cubicBezTo>
                    <a:pt x="380" y="224"/>
                    <a:pt x="379" y="224"/>
                    <a:pt x="380" y="225"/>
                  </a:cubicBezTo>
                  <a:cubicBezTo>
                    <a:pt x="380" y="226"/>
                    <a:pt x="380" y="227"/>
                    <a:pt x="380" y="227"/>
                  </a:cubicBezTo>
                  <a:cubicBezTo>
                    <a:pt x="380" y="228"/>
                    <a:pt x="380" y="229"/>
                    <a:pt x="380" y="230"/>
                  </a:cubicBezTo>
                  <a:cubicBezTo>
                    <a:pt x="380" y="232"/>
                    <a:pt x="381" y="232"/>
                    <a:pt x="381" y="233"/>
                  </a:cubicBezTo>
                  <a:cubicBezTo>
                    <a:pt x="380" y="235"/>
                    <a:pt x="379" y="236"/>
                    <a:pt x="380" y="238"/>
                  </a:cubicBezTo>
                  <a:cubicBezTo>
                    <a:pt x="380" y="240"/>
                    <a:pt x="381" y="241"/>
                    <a:pt x="382" y="243"/>
                  </a:cubicBezTo>
                  <a:cubicBezTo>
                    <a:pt x="382" y="244"/>
                    <a:pt x="382" y="245"/>
                    <a:pt x="382" y="246"/>
                  </a:cubicBezTo>
                  <a:cubicBezTo>
                    <a:pt x="382" y="247"/>
                    <a:pt x="382" y="247"/>
                    <a:pt x="382" y="248"/>
                  </a:cubicBezTo>
                  <a:cubicBezTo>
                    <a:pt x="382" y="249"/>
                    <a:pt x="382" y="250"/>
                    <a:pt x="383" y="250"/>
                  </a:cubicBezTo>
                  <a:cubicBezTo>
                    <a:pt x="383" y="251"/>
                    <a:pt x="383" y="251"/>
                    <a:pt x="383" y="251"/>
                  </a:cubicBezTo>
                  <a:cubicBezTo>
                    <a:pt x="384" y="253"/>
                    <a:pt x="385" y="254"/>
                    <a:pt x="386" y="254"/>
                  </a:cubicBezTo>
                  <a:cubicBezTo>
                    <a:pt x="387" y="252"/>
                    <a:pt x="386" y="251"/>
                    <a:pt x="386" y="250"/>
                  </a:cubicBezTo>
                  <a:cubicBezTo>
                    <a:pt x="386" y="249"/>
                    <a:pt x="387" y="248"/>
                    <a:pt x="387" y="247"/>
                  </a:cubicBezTo>
                  <a:cubicBezTo>
                    <a:pt x="386" y="246"/>
                    <a:pt x="385" y="245"/>
                    <a:pt x="385" y="243"/>
                  </a:cubicBezTo>
                  <a:cubicBezTo>
                    <a:pt x="384" y="243"/>
                    <a:pt x="384" y="242"/>
                    <a:pt x="383" y="241"/>
                  </a:cubicBezTo>
                  <a:cubicBezTo>
                    <a:pt x="383" y="241"/>
                    <a:pt x="383" y="240"/>
                    <a:pt x="382" y="240"/>
                  </a:cubicBezTo>
                  <a:cubicBezTo>
                    <a:pt x="382" y="240"/>
                    <a:pt x="382" y="239"/>
                    <a:pt x="382" y="238"/>
                  </a:cubicBezTo>
                  <a:cubicBezTo>
                    <a:pt x="381" y="236"/>
                    <a:pt x="382" y="234"/>
                    <a:pt x="382" y="232"/>
                  </a:cubicBezTo>
                  <a:cubicBezTo>
                    <a:pt x="383" y="231"/>
                    <a:pt x="383" y="229"/>
                    <a:pt x="384" y="229"/>
                  </a:cubicBezTo>
                  <a:cubicBezTo>
                    <a:pt x="385" y="229"/>
                    <a:pt x="386" y="230"/>
                    <a:pt x="386" y="232"/>
                  </a:cubicBezTo>
                  <a:cubicBezTo>
                    <a:pt x="387" y="233"/>
                    <a:pt x="388" y="235"/>
                    <a:pt x="389" y="235"/>
                  </a:cubicBezTo>
                  <a:cubicBezTo>
                    <a:pt x="389" y="235"/>
                    <a:pt x="389" y="236"/>
                    <a:pt x="389" y="236"/>
                  </a:cubicBezTo>
                  <a:cubicBezTo>
                    <a:pt x="390" y="237"/>
                    <a:pt x="392" y="236"/>
                    <a:pt x="393" y="235"/>
                  </a:cubicBezTo>
                  <a:cubicBezTo>
                    <a:pt x="391" y="247"/>
                    <a:pt x="388" y="259"/>
                    <a:pt x="384" y="271"/>
                  </a:cubicBezTo>
                  <a:cubicBezTo>
                    <a:pt x="383" y="270"/>
                    <a:pt x="382" y="270"/>
                    <a:pt x="382" y="269"/>
                  </a:cubicBezTo>
                  <a:cubicBezTo>
                    <a:pt x="382" y="268"/>
                    <a:pt x="383" y="267"/>
                    <a:pt x="383" y="266"/>
                  </a:cubicBezTo>
                  <a:cubicBezTo>
                    <a:pt x="383" y="264"/>
                    <a:pt x="382" y="263"/>
                    <a:pt x="381" y="262"/>
                  </a:cubicBezTo>
                  <a:cubicBezTo>
                    <a:pt x="381" y="261"/>
                    <a:pt x="381" y="261"/>
                    <a:pt x="381" y="260"/>
                  </a:cubicBezTo>
                  <a:cubicBezTo>
                    <a:pt x="380" y="259"/>
                    <a:pt x="379" y="258"/>
                    <a:pt x="379" y="257"/>
                  </a:cubicBezTo>
                  <a:cubicBezTo>
                    <a:pt x="378" y="257"/>
                    <a:pt x="378" y="256"/>
                    <a:pt x="377" y="255"/>
                  </a:cubicBezTo>
                  <a:cubicBezTo>
                    <a:pt x="377" y="255"/>
                    <a:pt x="377" y="254"/>
                    <a:pt x="377" y="254"/>
                  </a:cubicBezTo>
                  <a:cubicBezTo>
                    <a:pt x="377" y="254"/>
                    <a:pt x="377" y="254"/>
                    <a:pt x="377" y="254"/>
                  </a:cubicBezTo>
                  <a:cubicBezTo>
                    <a:pt x="376" y="252"/>
                    <a:pt x="375" y="251"/>
                    <a:pt x="375" y="250"/>
                  </a:cubicBezTo>
                  <a:cubicBezTo>
                    <a:pt x="374" y="250"/>
                    <a:pt x="373" y="249"/>
                    <a:pt x="372" y="249"/>
                  </a:cubicBezTo>
                  <a:cubicBezTo>
                    <a:pt x="372" y="249"/>
                    <a:pt x="372" y="249"/>
                    <a:pt x="372" y="249"/>
                  </a:cubicBezTo>
                  <a:cubicBezTo>
                    <a:pt x="372" y="250"/>
                    <a:pt x="372" y="250"/>
                    <a:pt x="372" y="250"/>
                  </a:cubicBezTo>
                  <a:cubicBezTo>
                    <a:pt x="372" y="252"/>
                    <a:pt x="373" y="254"/>
                    <a:pt x="374" y="256"/>
                  </a:cubicBezTo>
                  <a:cubicBezTo>
                    <a:pt x="374" y="257"/>
                    <a:pt x="374" y="258"/>
                    <a:pt x="374" y="258"/>
                  </a:cubicBezTo>
                  <a:cubicBezTo>
                    <a:pt x="374" y="260"/>
                    <a:pt x="376" y="261"/>
                    <a:pt x="376" y="262"/>
                  </a:cubicBezTo>
                  <a:cubicBezTo>
                    <a:pt x="377" y="263"/>
                    <a:pt x="377" y="264"/>
                    <a:pt x="377" y="265"/>
                  </a:cubicBezTo>
                  <a:cubicBezTo>
                    <a:pt x="378" y="266"/>
                    <a:pt x="378" y="267"/>
                    <a:pt x="379" y="268"/>
                  </a:cubicBezTo>
                  <a:cubicBezTo>
                    <a:pt x="379" y="269"/>
                    <a:pt x="379" y="269"/>
                    <a:pt x="379" y="270"/>
                  </a:cubicBezTo>
                  <a:cubicBezTo>
                    <a:pt x="380" y="270"/>
                    <a:pt x="380" y="271"/>
                    <a:pt x="380" y="271"/>
                  </a:cubicBezTo>
                  <a:cubicBezTo>
                    <a:pt x="380" y="271"/>
                    <a:pt x="380" y="271"/>
                    <a:pt x="380" y="271"/>
                  </a:cubicBezTo>
                  <a:cubicBezTo>
                    <a:pt x="380" y="271"/>
                    <a:pt x="380" y="272"/>
                    <a:pt x="380" y="272"/>
                  </a:cubicBezTo>
                  <a:cubicBezTo>
                    <a:pt x="380" y="272"/>
                    <a:pt x="381" y="272"/>
                    <a:pt x="381" y="272"/>
                  </a:cubicBezTo>
                  <a:cubicBezTo>
                    <a:pt x="382" y="273"/>
                    <a:pt x="382" y="273"/>
                    <a:pt x="383" y="274"/>
                  </a:cubicBezTo>
                  <a:cubicBezTo>
                    <a:pt x="376" y="292"/>
                    <a:pt x="366" y="310"/>
                    <a:pt x="353" y="325"/>
                  </a:cubicBezTo>
                  <a:cubicBezTo>
                    <a:pt x="353" y="324"/>
                    <a:pt x="352" y="324"/>
                    <a:pt x="351" y="323"/>
                  </a:cubicBezTo>
                  <a:cubicBezTo>
                    <a:pt x="351" y="321"/>
                    <a:pt x="351" y="317"/>
                    <a:pt x="349" y="318"/>
                  </a:cubicBezTo>
                  <a:cubicBezTo>
                    <a:pt x="348" y="318"/>
                    <a:pt x="348" y="320"/>
                    <a:pt x="348" y="321"/>
                  </a:cubicBezTo>
                  <a:cubicBezTo>
                    <a:pt x="348" y="322"/>
                    <a:pt x="347" y="323"/>
                    <a:pt x="347" y="324"/>
                  </a:cubicBezTo>
                  <a:cubicBezTo>
                    <a:pt x="347" y="325"/>
                    <a:pt x="347" y="325"/>
                    <a:pt x="347" y="326"/>
                  </a:cubicBezTo>
                  <a:cubicBezTo>
                    <a:pt x="346" y="327"/>
                    <a:pt x="346" y="328"/>
                    <a:pt x="345" y="329"/>
                  </a:cubicBezTo>
                  <a:cubicBezTo>
                    <a:pt x="344" y="330"/>
                    <a:pt x="345" y="331"/>
                    <a:pt x="343" y="331"/>
                  </a:cubicBezTo>
                  <a:cubicBezTo>
                    <a:pt x="342" y="332"/>
                    <a:pt x="341" y="329"/>
                    <a:pt x="339" y="328"/>
                  </a:cubicBezTo>
                  <a:cubicBezTo>
                    <a:pt x="339" y="328"/>
                    <a:pt x="338" y="328"/>
                    <a:pt x="338" y="327"/>
                  </a:cubicBezTo>
                  <a:cubicBezTo>
                    <a:pt x="336" y="326"/>
                    <a:pt x="337" y="324"/>
                    <a:pt x="338" y="323"/>
                  </a:cubicBezTo>
                  <a:cubicBezTo>
                    <a:pt x="339" y="322"/>
                    <a:pt x="340" y="321"/>
                    <a:pt x="340" y="320"/>
                  </a:cubicBezTo>
                  <a:cubicBezTo>
                    <a:pt x="339" y="319"/>
                    <a:pt x="337" y="319"/>
                    <a:pt x="336" y="319"/>
                  </a:cubicBezTo>
                  <a:cubicBezTo>
                    <a:pt x="334" y="318"/>
                    <a:pt x="332" y="318"/>
                    <a:pt x="330" y="319"/>
                  </a:cubicBezTo>
                  <a:cubicBezTo>
                    <a:pt x="329" y="319"/>
                    <a:pt x="329" y="320"/>
                    <a:pt x="328" y="320"/>
                  </a:cubicBezTo>
                  <a:cubicBezTo>
                    <a:pt x="327" y="322"/>
                    <a:pt x="326" y="324"/>
                    <a:pt x="325" y="325"/>
                  </a:cubicBezTo>
                  <a:cubicBezTo>
                    <a:pt x="323" y="325"/>
                    <a:pt x="322" y="324"/>
                    <a:pt x="321" y="324"/>
                  </a:cubicBezTo>
                  <a:cubicBezTo>
                    <a:pt x="319" y="324"/>
                    <a:pt x="315" y="329"/>
                    <a:pt x="313" y="330"/>
                  </a:cubicBezTo>
                  <a:cubicBezTo>
                    <a:pt x="313" y="331"/>
                    <a:pt x="312" y="331"/>
                    <a:pt x="312" y="331"/>
                  </a:cubicBezTo>
                  <a:cubicBezTo>
                    <a:pt x="311" y="332"/>
                    <a:pt x="311" y="332"/>
                    <a:pt x="311" y="332"/>
                  </a:cubicBezTo>
                  <a:cubicBezTo>
                    <a:pt x="310" y="334"/>
                    <a:pt x="311" y="334"/>
                    <a:pt x="310" y="335"/>
                  </a:cubicBezTo>
                  <a:cubicBezTo>
                    <a:pt x="310" y="336"/>
                    <a:pt x="309" y="337"/>
                    <a:pt x="308" y="338"/>
                  </a:cubicBezTo>
                  <a:cubicBezTo>
                    <a:pt x="306" y="338"/>
                    <a:pt x="305" y="338"/>
                    <a:pt x="304" y="338"/>
                  </a:cubicBezTo>
                  <a:cubicBezTo>
                    <a:pt x="302" y="339"/>
                    <a:pt x="300" y="340"/>
                    <a:pt x="298" y="341"/>
                  </a:cubicBezTo>
                  <a:cubicBezTo>
                    <a:pt x="297" y="343"/>
                    <a:pt x="295" y="344"/>
                    <a:pt x="294" y="346"/>
                  </a:cubicBezTo>
                  <a:cubicBezTo>
                    <a:pt x="293" y="349"/>
                    <a:pt x="292" y="353"/>
                    <a:pt x="292" y="355"/>
                  </a:cubicBezTo>
                  <a:cubicBezTo>
                    <a:pt x="292" y="356"/>
                    <a:pt x="293" y="357"/>
                    <a:pt x="293" y="358"/>
                  </a:cubicBezTo>
                  <a:cubicBezTo>
                    <a:pt x="293" y="359"/>
                    <a:pt x="293" y="359"/>
                    <a:pt x="293" y="359"/>
                  </a:cubicBezTo>
                  <a:cubicBezTo>
                    <a:pt x="293" y="360"/>
                    <a:pt x="294" y="360"/>
                    <a:pt x="294" y="361"/>
                  </a:cubicBezTo>
                  <a:cubicBezTo>
                    <a:pt x="294" y="361"/>
                    <a:pt x="293" y="362"/>
                    <a:pt x="293" y="363"/>
                  </a:cubicBezTo>
                  <a:cubicBezTo>
                    <a:pt x="293" y="364"/>
                    <a:pt x="293" y="365"/>
                    <a:pt x="293" y="366"/>
                  </a:cubicBezTo>
                  <a:cubicBezTo>
                    <a:pt x="293" y="369"/>
                    <a:pt x="292" y="370"/>
                    <a:pt x="291" y="372"/>
                  </a:cubicBezTo>
                  <a:cubicBezTo>
                    <a:pt x="292" y="373"/>
                    <a:pt x="292" y="374"/>
                    <a:pt x="293" y="374"/>
                  </a:cubicBezTo>
                  <a:cubicBezTo>
                    <a:pt x="267" y="388"/>
                    <a:pt x="237" y="395"/>
                    <a:pt x="205" y="395"/>
                  </a:cubicBezTo>
                  <a:cubicBezTo>
                    <a:pt x="170" y="395"/>
                    <a:pt x="137" y="386"/>
                    <a:pt x="108" y="369"/>
                  </a:cubicBezTo>
                  <a:close/>
                  <a:moveTo>
                    <a:pt x="285" y="203"/>
                  </a:moveTo>
                  <a:cubicBezTo>
                    <a:pt x="285" y="202"/>
                    <a:pt x="284" y="201"/>
                    <a:pt x="284" y="201"/>
                  </a:cubicBezTo>
                  <a:cubicBezTo>
                    <a:pt x="284" y="200"/>
                    <a:pt x="284" y="198"/>
                    <a:pt x="283" y="197"/>
                  </a:cubicBezTo>
                  <a:cubicBezTo>
                    <a:pt x="283" y="197"/>
                    <a:pt x="283" y="195"/>
                    <a:pt x="282" y="195"/>
                  </a:cubicBezTo>
                  <a:cubicBezTo>
                    <a:pt x="281" y="194"/>
                    <a:pt x="280" y="191"/>
                    <a:pt x="279" y="189"/>
                  </a:cubicBezTo>
                  <a:cubicBezTo>
                    <a:pt x="279" y="189"/>
                    <a:pt x="280" y="188"/>
                    <a:pt x="280" y="188"/>
                  </a:cubicBezTo>
                  <a:cubicBezTo>
                    <a:pt x="280" y="188"/>
                    <a:pt x="280" y="188"/>
                    <a:pt x="280" y="188"/>
                  </a:cubicBezTo>
                  <a:cubicBezTo>
                    <a:pt x="282" y="188"/>
                    <a:pt x="282" y="189"/>
                    <a:pt x="283" y="190"/>
                  </a:cubicBezTo>
                  <a:cubicBezTo>
                    <a:pt x="283" y="190"/>
                    <a:pt x="284" y="190"/>
                    <a:pt x="284" y="190"/>
                  </a:cubicBezTo>
                  <a:cubicBezTo>
                    <a:pt x="284" y="191"/>
                    <a:pt x="285" y="192"/>
                    <a:pt x="286" y="194"/>
                  </a:cubicBezTo>
                  <a:cubicBezTo>
                    <a:pt x="286" y="194"/>
                    <a:pt x="286" y="196"/>
                    <a:pt x="287" y="197"/>
                  </a:cubicBezTo>
                  <a:cubicBezTo>
                    <a:pt x="288" y="198"/>
                    <a:pt x="290" y="200"/>
                    <a:pt x="290" y="201"/>
                  </a:cubicBezTo>
                  <a:cubicBezTo>
                    <a:pt x="290" y="202"/>
                    <a:pt x="289" y="204"/>
                    <a:pt x="290" y="205"/>
                  </a:cubicBezTo>
                  <a:cubicBezTo>
                    <a:pt x="290" y="205"/>
                    <a:pt x="290" y="207"/>
                    <a:pt x="290" y="207"/>
                  </a:cubicBezTo>
                  <a:cubicBezTo>
                    <a:pt x="291" y="209"/>
                    <a:pt x="293" y="210"/>
                    <a:pt x="294" y="211"/>
                  </a:cubicBezTo>
                  <a:cubicBezTo>
                    <a:pt x="294" y="211"/>
                    <a:pt x="294" y="212"/>
                    <a:pt x="294" y="213"/>
                  </a:cubicBezTo>
                  <a:cubicBezTo>
                    <a:pt x="295" y="214"/>
                    <a:pt x="295" y="215"/>
                    <a:pt x="296" y="216"/>
                  </a:cubicBezTo>
                  <a:cubicBezTo>
                    <a:pt x="296" y="217"/>
                    <a:pt x="297" y="218"/>
                    <a:pt x="297" y="219"/>
                  </a:cubicBezTo>
                  <a:cubicBezTo>
                    <a:pt x="298" y="221"/>
                    <a:pt x="299" y="223"/>
                    <a:pt x="297" y="225"/>
                  </a:cubicBezTo>
                  <a:cubicBezTo>
                    <a:pt x="295" y="225"/>
                    <a:pt x="294" y="222"/>
                    <a:pt x="293" y="221"/>
                  </a:cubicBezTo>
                  <a:cubicBezTo>
                    <a:pt x="292" y="219"/>
                    <a:pt x="290" y="218"/>
                    <a:pt x="290" y="215"/>
                  </a:cubicBezTo>
                  <a:cubicBezTo>
                    <a:pt x="289" y="213"/>
                    <a:pt x="288" y="211"/>
                    <a:pt x="287" y="210"/>
                  </a:cubicBezTo>
                  <a:cubicBezTo>
                    <a:pt x="287" y="207"/>
                    <a:pt x="286" y="204"/>
                    <a:pt x="285" y="203"/>
                  </a:cubicBezTo>
                  <a:close/>
                  <a:moveTo>
                    <a:pt x="281" y="142"/>
                  </a:moveTo>
                  <a:cubicBezTo>
                    <a:pt x="282" y="141"/>
                    <a:pt x="283" y="141"/>
                    <a:pt x="284" y="140"/>
                  </a:cubicBezTo>
                  <a:cubicBezTo>
                    <a:pt x="285" y="140"/>
                    <a:pt x="286" y="139"/>
                    <a:pt x="287" y="139"/>
                  </a:cubicBezTo>
                  <a:cubicBezTo>
                    <a:pt x="287" y="138"/>
                    <a:pt x="289" y="138"/>
                    <a:pt x="289" y="139"/>
                  </a:cubicBezTo>
                  <a:cubicBezTo>
                    <a:pt x="290" y="142"/>
                    <a:pt x="286" y="142"/>
                    <a:pt x="286" y="145"/>
                  </a:cubicBezTo>
                  <a:cubicBezTo>
                    <a:pt x="286" y="146"/>
                    <a:pt x="287" y="146"/>
                    <a:pt x="288" y="147"/>
                  </a:cubicBezTo>
                  <a:cubicBezTo>
                    <a:pt x="289" y="148"/>
                    <a:pt x="290" y="149"/>
                    <a:pt x="291" y="150"/>
                  </a:cubicBezTo>
                  <a:cubicBezTo>
                    <a:pt x="291" y="150"/>
                    <a:pt x="292" y="150"/>
                    <a:pt x="293" y="151"/>
                  </a:cubicBezTo>
                  <a:cubicBezTo>
                    <a:pt x="293" y="151"/>
                    <a:pt x="294" y="152"/>
                    <a:pt x="294" y="153"/>
                  </a:cubicBezTo>
                  <a:cubicBezTo>
                    <a:pt x="294" y="156"/>
                    <a:pt x="289" y="157"/>
                    <a:pt x="287" y="155"/>
                  </a:cubicBezTo>
                  <a:cubicBezTo>
                    <a:pt x="286" y="155"/>
                    <a:pt x="286" y="155"/>
                    <a:pt x="286" y="155"/>
                  </a:cubicBezTo>
                  <a:cubicBezTo>
                    <a:pt x="286" y="155"/>
                    <a:pt x="286" y="155"/>
                    <a:pt x="285" y="155"/>
                  </a:cubicBezTo>
                  <a:cubicBezTo>
                    <a:pt x="284" y="154"/>
                    <a:pt x="283" y="154"/>
                    <a:pt x="282" y="153"/>
                  </a:cubicBezTo>
                  <a:cubicBezTo>
                    <a:pt x="281" y="153"/>
                    <a:pt x="279" y="153"/>
                    <a:pt x="278" y="154"/>
                  </a:cubicBezTo>
                  <a:cubicBezTo>
                    <a:pt x="277" y="154"/>
                    <a:pt x="276" y="155"/>
                    <a:pt x="276" y="155"/>
                  </a:cubicBezTo>
                  <a:cubicBezTo>
                    <a:pt x="274" y="155"/>
                    <a:pt x="273" y="155"/>
                    <a:pt x="271" y="155"/>
                  </a:cubicBezTo>
                  <a:cubicBezTo>
                    <a:pt x="271" y="154"/>
                    <a:pt x="270" y="154"/>
                    <a:pt x="269" y="153"/>
                  </a:cubicBezTo>
                  <a:cubicBezTo>
                    <a:pt x="269" y="151"/>
                    <a:pt x="270" y="148"/>
                    <a:pt x="271" y="146"/>
                  </a:cubicBezTo>
                  <a:cubicBezTo>
                    <a:pt x="272" y="143"/>
                    <a:pt x="274" y="140"/>
                    <a:pt x="277" y="142"/>
                  </a:cubicBezTo>
                  <a:cubicBezTo>
                    <a:pt x="278" y="143"/>
                    <a:pt x="278" y="144"/>
                    <a:pt x="278" y="146"/>
                  </a:cubicBezTo>
                  <a:cubicBezTo>
                    <a:pt x="278" y="146"/>
                    <a:pt x="279" y="147"/>
                    <a:pt x="279" y="147"/>
                  </a:cubicBezTo>
                  <a:cubicBezTo>
                    <a:pt x="281" y="147"/>
                    <a:pt x="282" y="146"/>
                    <a:pt x="283" y="145"/>
                  </a:cubicBezTo>
                  <a:cubicBezTo>
                    <a:pt x="284" y="143"/>
                    <a:pt x="281" y="144"/>
                    <a:pt x="281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73"/>
            <p:cNvSpPr>
              <a:spLocks/>
            </p:cNvSpPr>
            <p:nvPr/>
          </p:nvSpPr>
          <p:spPr bwMode="auto">
            <a:xfrm>
              <a:off x="4046" y="2354"/>
              <a:ext cx="35" cy="74"/>
            </a:xfrm>
            <a:custGeom>
              <a:avLst/>
              <a:gdLst>
                <a:gd name="T0" fmla="*/ 1 w 15"/>
                <a:gd name="T1" fmla="*/ 29 h 31"/>
                <a:gd name="T2" fmla="*/ 4 w 15"/>
                <a:gd name="T3" fmla="*/ 31 h 31"/>
                <a:gd name="T4" fmla="*/ 8 w 15"/>
                <a:gd name="T5" fmla="*/ 26 h 31"/>
                <a:gd name="T6" fmla="*/ 10 w 15"/>
                <a:gd name="T7" fmla="*/ 19 h 31"/>
                <a:gd name="T8" fmla="*/ 11 w 15"/>
                <a:gd name="T9" fmla="*/ 15 h 31"/>
                <a:gd name="T10" fmla="*/ 12 w 15"/>
                <a:gd name="T11" fmla="*/ 13 h 31"/>
                <a:gd name="T12" fmla="*/ 13 w 15"/>
                <a:gd name="T13" fmla="*/ 11 h 31"/>
                <a:gd name="T14" fmla="*/ 14 w 15"/>
                <a:gd name="T15" fmla="*/ 6 h 31"/>
                <a:gd name="T16" fmla="*/ 13 w 15"/>
                <a:gd name="T17" fmla="*/ 0 h 31"/>
                <a:gd name="T18" fmla="*/ 12 w 15"/>
                <a:gd name="T19" fmla="*/ 0 h 31"/>
                <a:gd name="T20" fmla="*/ 11 w 15"/>
                <a:gd name="T21" fmla="*/ 1 h 31"/>
                <a:gd name="T22" fmla="*/ 9 w 15"/>
                <a:gd name="T23" fmla="*/ 4 h 31"/>
                <a:gd name="T24" fmla="*/ 9 w 15"/>
                <a:gd name="T25" fmla="*/ 5 h 31"/>
                <a:gd name="T26" fmla="*/ 5 w 15"/>
                <a:gd name="T27" fmla="*/ 8 h 31"/>
                <a:gd name="T28" fmla="*/ 3 w 15"/>
                <a:gd name="T29" fmla="*/ 9 h 31"/>
                <a:gd name="T30" fmla="*/ 3 w 15"/>
                <a:gd name="T31" fmla="*/ 10 h 31"/>
                <a:gd name="T32" fmla="*/ 3 w 15"/>
                <a:gd name="T33" fmla="*/ 17 h 31"/>
                <a:gd name="T34" fmla="*/ 0 w 15"/>
                <a:gd name="T35" fmla="*/ 23 h 31"/>
                <a:gd name="T36" fmla="*/ 1 w 15"/>
                <a:gd name="T37" fmla="*/ 28 h 31"/>
                <a:gd name="T38" fmla="*/ 1 w 15"/>
                <a:gd name="T39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31">
                  <a:moveTo>
                    <a:pt x="1" y="29"/>
                  </a:moveTo>
                  <a:cubicBezTo>
                    <a:pt x="2" y="30"/>
                    <a:pt x="3" y="31"/>
                    <a:pt x="4" y="31"/>
                  </a:cubicBezTo>
                  <a:cubicBezTo>
                    <a:pt x="6" y="31"/>
                    <a:pt x="7" y="29"/>
                    <a:pt x="8" y="26"/>
                  </a:cubicBezTo>
                  <a:cubicBezTo>
                    <a:pt x="9" y="24"/>
                    <a:pt x="10" y="21"/>
                    <a:pt x="10" y="19"/>
                  </a:cubicBezTo>
                  <a:cubicBezTo>
                    <a:pt x="10" y="18"/>
                    <a:pt x="11" y="17"/>
                    <a:pt x="11" y="15"/>
                  </a:cubicBezTo>
                  <a:cubicBezTo>
                    <a:pt x="11" y="15"/>
                    <a:pt x="12" y="14"/>
                    <a:pt x="12" y="13"/>
                  </a:cubicBezTo>
                  <a:cubicBezTo>
                    <a:pt x="12" y="13"/>
                    <a:pt x="12" y="12"/>
                    <a:pt x="13" y="11"/>
                  </a:cubicBezTo>
                  <a:cubicBezTo>
                    <a:pt x="13" y="9"/>
                    <a:pt x="13" y="7"/>
                    <a:pt x="14" y="6"/>
                  </a:cubicBezTo>
                  <a:cubicBezTo>
                    <a:pt x="14" y="4"/>
                    <a:pt x="15" y="1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"/>
                    <a:pt x="12" y="0"/>
                    <a:pt x="11" y="1"/>
                  </a:cubicBezTo>
                  <a:cubicBezTo>
                    <a:pt x="11" y="3"/>
                    <a:pt x="10" y="4"/>
                    <a:pt x="9" y="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9"/>
                    <a:pt x="3" y="10"/>
                    <a:pt x="3" y="10"/>
                  </a:cubicBezTo>
                  <a:cubicBezTo>
                    <a:pt x="2" y="12"/>
                    <a:pt x="2" y="14"/>
                    <a:pt x="3" y="17"/>
                  </a:cubicBezTo>
                  <a:cubicBezTo>
                    <a:pt x="2" y="19"/>
                    <a:pt x="0" y="20"/>
                    <a:pt x="0" y="23"/>
                  </a:cubicBezTo>
                  <a:cubicBezTo>
                    <a:pt x="0" y="25"/>
                    <a:pt x="1" y="27"/>
                    <a:pt x="1" y="28"/>
                  </a:cubicBezTo>
                  <a:cubicBezTo>
                    <a:pt x="1" y="28"/>
                    <a:pt x="1" y="29"/>
                    <a:pt x="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74"/>
            <p:cNvSpPr>
              <a:spLocks/>
            </p:cNvSpPr>
            <p:nvPr/>
          </p:nvSpPr>
          <p:spPr bwMode="auto">
            <a:xfrm>
              <a:off x="3710" y="1726"/>
              <a:ext cx="172" cy="169"/>
            </a:xfrm>
            <a:custGeom>
              <a:avLst/>
              <a:gdLst>
                <a:gd name="T0" fmla="*/ 36 w 72"/>
                <a:gd name="T1" fmla="*/ 57 h 71"/>
                <a:gd name="T2" fmla="*/ 41 w 72"/>
                <a:gd name="T3" fmla="*/ 55 h 71"/>
                <a:gd name="T4" fmla="*/ 46 w 72"/>
                <a:gd name="T5" fmla="*/ 52 h 71"/>
                <a:gd name="T6" fmla="*/ 50 w 72"/>
                <a:gd name="T7" fmla="*/ 48 h 71"/>
                <a:gd name="T8" fmla="*/ 53 w 72"/>
                <a:gd name="T9" fmla="*/ 47 h 71"/>
                <a:gd name="T10" fmla="*/ 57 w 72"/>
                <a:gd name="T11" fmla="*/ 46 h 71"/>
                <a:gd name="T12" fmla="*/ 62 w 72"/>
                <a:gd name="T13" fmla="*/ 41 h 71"/>
                <a:gd name="T14" fmla="*/ 64 w 72"/>
                <a:gd name="T15" fmla="*/ 35 h 71"/>
                <a:gd name="T16" fmla="*/ 66 w 72"/>
                <a:gd name="T17" fmla="*/ 26 h 71"/>
                <a:gd name="T18" fmla="*/ 66 w 72"/>
                <a:gd name="T19" fmla="*/ 18 h 71"/>
                <a:gd name="T20" fmla="*/ 69 w 72"/>
                <a:gd name="T21" fmla="*/ 15 h 71"/>
                <a:gd name="T22" fmla="*/ 72 w 72"/>
                <a:gd name="T23" fmla="*/ 11 h 71"/>
                <a:gd name="T24" fmla="*/ 69 w 72"/>
                <a:gd name="T25" fmla="*/ 8 h 71"/>
                <a:gd name="T26" fmla="*/ 66 w 72"/>
                <a:gd name="T27" fmla="*/ 8 h 71"/>
                <a:gd name="T28" fmla="*/ 66 w 72"/>
                <a:gd name="T29" fmla="*/ 5 h 71"/>
                <a:gd name="T30" fmla="*/ 60 w 72"/>
                <a:gd name="T31" fmla="*/ 1 h 71"/>
                <a:gd name="T32" fmla="*/ 56 w 72"/>
                <a:gd name="T33" fmla="*/ 1 h 71"/>
                <a:gd name="T34" fmla="*/ 46 w 72"/>
                <a:gd name="T35" fmla="*/ 1 h 71"/>
                <a:gd name="T36" fmla="*/ 40 w 72"/>
                <a:gd name="T37" fmla="*/ 4 h 71"/>
                <a:gd name="T38" fmla="*/ 36 w 72"/>
                <a:gd name="T39" fmla="*/ 6 h 71"/>
                <a:gd name="T40" fmla="*/ 34 w 72"/>
                <a:gd name="T41" fmla="*/ 9 h 71"/>
                <a:gd name="T42" fmla="*/ 32 w 72"/>
                <a:gd name="T43" fmla="*/ 7 h 71"/>
                <a:gd name="T44" fmla="*/ 25 w 72"/>
                <a:gd name="T45" fmla="*/ 8 h 71"/>
                <a:gd name="T46" fmla="*/ 21 w 72"/>
                <a:gd name="T47" fmla="*/ 9 h 71"/>
                <a:gd name="T48" fmla="*/ 16 w 72"/>
                <a:gd name="T49" fmla="*/ 11 h 71"/>
                <a:gd name="T50" fmla="*/ 13 w 72"/>
                <a:gd name="T51" fmla="*/ 13 h 71"/>
                <a:gd name="T52" fmla="*/ 11 w 72"/>
                <a:gd name="T53" fmla="*/ 14 h 71"/>
                <a:gd name="T54" fmla="*/ 10 w 72"/>
                <a:gd name="T55" fmla="*/ 18 h 71"/>
                <a:gd name="T56" fmla="*/ 2 w 72"/>
                <a:gd name="T57" fmla="*/ 21 h 71"/>
                <a:gd name="T58" fmla="*/ 1 w 72"/>
                <a:gd name="T59" fmla="*/ 25 h 71"/>
                <a:gd name="T60" fmla="*/ 2 w 72"/>
                <a:gd name="T61" fmla="*/ 29 h 71"/>
                <a:gd name="T62" fmla="*/ 9 w 72"/>
                <a:gd name="T63" fmla="*/ 28 h 71"/>
                <a:gd name="T64" fmla="*/ 14 w 72"/>
                <a:gd name="T65" fmla="*/ 29 h 71"/>
                <a:gd name="T66" fmla="*/ 17 w 72"/>
                <a:gd name="T67" fmla="*/ 32 h 71"/>
                <a:gd name="T68" fmla="*/ 17 w 72"/>
                <a:gd name="T69" fmla="*/ 33 h 71"/>
                <a:gd name="T70" fmla="*/ 18 w 72"/>
                <a:gd name="T71" fmla="*/ 35 h 71"/>
                <a:gd name="T72" fmla="*/ 21 w 72"/>
                <a:gd name="T73" fmla="*/ 41 h 71"/>
                <a:gd name="T74" fmla="*/ 23 w 72"/>
                <a:gd name="T75" fmla="*/ 47 h 71"/>
                <a:gd name="T76" fmla="*/ 20 w 72"/>
                <a:gd name="T77" fmla="*/ 50 h 71"/>
                <a:gd name="T78" fmla="*/ 18 w 72"/>
                <a:gd name="T79" fmla="*/ 55 h 71"/>
                <a:gd name="T80" fmla="*/ 18 w 72"/>
                <a:gd name="T81" fmla="*/ 59 h 71"/>
                <a:gd name="T82" fmla="*/ 20 w 72"/>
                <a:gd name="T83" fmla="*/ 63 h 71"/>
                <a:gd name="T84" fmla="*/ 22 w 72"/>
                <a:gd name="T85" fmla="*/ 67 h 71"/>
                <a:gd name="T86" fmla="*/ 26 w 72"/>
                <a:gd name="T87" fmla="*/ 69 h 71"/>
                <a:gd name="T88" fmla="*/ 31 w 72"/>
                <a:gd name="T89" fmla="*/ 68 h 71"/>
                <a:gd name="T90" fmla="*/ 33 w 72"/>
                <a:gd name="T91" fmla="*/ 64 h 71"/>
                <a:gd name="T92" fmla="*/ 35 w 72"/>
                <a:gd name="T93" fmla="*/ 6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2" h="71">
                  <a:moveTo>
                    <a:pt x="35" y="61"/>
                  </a:moveTo>
                  <a:cubicBezTo>
                    <a:pt x="35" y="60"/>
                    <a:pt x="36" y="58"/>
                    <a:pt x="36" y="57"/>
                  </a:cubicBezTo>
                  <a:cubicBezTo>
                    <a:pt x="37" y="57"/>
                    <a:pt x="37" y="56"/>
                    <a:pt x="38" y="56"/>
                  </a:cubicBezTo>
                  <a:cubicBezTo>
                    <a:pt x="39" y="55"/>
                    <a:pt x="40" y="56"/>
                    <a:pt x="41" y="55"/>
                  </a:cubicBezTo>
                  <a:cubicBezTo>
                    <a:pt x="42" y="55"/>
                    <a:pt x="43" y="54"/>
                    <a:pt x="43" y="53"/>
                  </a:cubicBezTo>
                  <a:cubicBezTo>
                    <a:pt x="44" y="53"/>
                    <a:pt x="45" y="52"/>
                    <a:pt x="46" y="52"/>
                  </a:cubicBezTo>
                  <a:cubicBezTo>
                    <a:pt x="47" y="51"/>
                    <a:pt x="47" y="50"/>
                    <a:pt x="48" y="50"/>
                  </a:cubicBezTo>
                  <a:cubicBezTo>
                    <a:pt x="49" y="49"/>
                    <a:pt x="49" y="48"/>
                    <a:pt x="50" y="48"/>
                  </a:cubicBezTo>
                  <a:cubicBezTo>
                    <a:pt x="50" y="48"/>
                    <a:pt x="51" y="48"/>
                    <a:pt x="52" y="48"/>
                  </a:cubicBezTo>
                  <a:cubicBezTo>
                    <a:pt x="52" y="48"/>
                    <a:pt x="53" y="47"/>
                    <a:pt x="53" y="47"/>
                  </a:cubicBezTo>
                  <a:cubicBezTo>
                    <a:pt x="54" y="47"/>
                    <a:pt x="56" y="47"/>
                    <a:pt x="57" y="47"/>
                  </a:cubicBezTo>
                  <a:cubicBezTo>
                    <a:pt x="57" y="47"/>
                    <a:pt x="57" y="46"/>
                    <a:pt x="57" y="46"/>
                  </a:cubicBezTo>
                  <a:cubicBezTo>
                    <a:pt x="59" y="46"/>
                    <a:pt x="59" y="45"/>
                    <a:pt x="60" y="43"/>
                  </a:cubicBezTo>
                  <a:cubicBezTo>
                    <a:pt x="61" y="42"/>
                    <a:pt x="62" y="42"/>
                    <a:pt x="62" y="41"/>
                  </a:cubicBezTo>
                  <a:cubicBezTo>
                    <a:pt x="63" y="40"/>
                    <a:pt x="62" y="39"/>
                    <a:pt x="62" y="39"/>
                  </a:cubicBezTo>
                  <a:cubicBezTo>
                    <a:pt x="62" y="37"/>
                    <a:pt x="63" y="37"/>
                    <a:pt x="64" y="35"/>
                  </a:cubicBezTo>
                  <a:cubicBezTo>
                    <a:pt x="64" y="34"/>
                    <a:pt x="64" y="32"/>
                    <a:pt x="65" y="30"/>
                  </a:cubicBezTo>
                  <a:cubicBezTo>
                    <a:pt x="65" y="29"/>
                    <a:pt x="65" y="27"/>
                    <a:pt x="66" y="26"/>
                  </a:cubicBezTo>
                  <a:cubicBezTo>
                    <a:pt x="66" y="25"/>
                    <a:pt x="65" y="24"/>
                    <a:pt x="64" y="23"/>
                  </a:cubicBezTo>
                  <a:cubicBezTo>
                    <a:pt x="65" y="22"/>
                    <a:pt x="66" y="20"/>
                    <a:pt x="66" y="18"/>
                  </a:cubicBezTo>
                  <a:cubicBezTo>
                    <a:pt x="67" y="17"/>
                    <a:pt x="68" y="16"/>
                    <a:pt x="68" y="16"/>
                  </a:cubicBezTo>
                  <a:cubicBezTo>
                    <a:pt x="68" y="15"/>
                    <a:pt x="69" y="15"/>
                    <a:pt x="69" y="15"/>
                  </a:cubicBezTo>
                  <a:cubicBezTo>
                    <a:pt x="69" y="15"/>
                    <a:pt x="69" y="15"/>
                    <a:pt x="69" y="14"/>
                  </a:cubicBezTo>
                  <a:cubicBezTo>
                    <a:pt x="70" y="13"/>
                    <a:pt x="71" y="13"/>
                    <a:pt x="72" y="11"/>
                  </a:cubicBezTo>
                  <a:cubicBezTo>
                    <a:pt x="72" y="10"/>
                    <a:pt x="72" y="9"/>
                    <a:pt x="72" y="7"/>
                  </a:cubicBezTo>
                  <a:cubicBezTo>
                    <a:pt x="71" y="7"/>
                    <a:pt x="70" y="7"/>
                    <a:pt x="69" y="8"/>
                  </a:cubicBezTo>
                  <a:cubicBezTo>
                    <a:pt x="69" y="8"/>
                    <a:pt x="68" y="8"/>
                    <a:pt x="68" y="8"/>
                  </a:cubicBezTo>
                  <a:cubicBezTo>
                    <a:pt x="68" y="8"/>
                    <a:pt x="67" y="8"/>
                    <a:pt x="66" y="8"/>
                  </a:cubicBezTo>
                  <a:cubicBezTo>
                    <a:pt x="66" y="8"/>
                    <a:pt x="64" y="9"/>
                    <a:pt x="64" y="8"/>
                  </a:cubicBezTo>
                  <a:cubicBezTo>
                    <a:pt x="64" y="7"/>
                    <a:pt x="66" y="6"/>
                    <a:pt x="66" y="5"/>
                  </a:cubicBezTo>
                  <a:cubicBezTo>
                    <a:pt x="65" y="3"/>
                    <a:pt x="64" y="3"/>
                    <a:pt x="63" y="2"/>
                  </a:cubicBezTo>
                  <a:cubicBezTo>
                    <a:pt x="62" y="2"/>
                    <a:pt x="61" y="1"/>
                    <a:pt x="60" y="1"/>
                  </a:cubicBezTo>
                  <a:cubicBezTo>
                    <a:pt x="60" y="1"/>
                    <a:pt x="59" y="2"/>
                    <a:pt x="59" y="1"/>
                  </a:cubicBezTo>
                  <a:cubicBezTo>
                    <a:pt x="58" y="1"/>
                    <a:pt x="57" y="1"/>
                    <a:pt x="56" y="1"/>
                  </a:cubicBezTo>
                  <a:cubicBezTo>
                    <a:pt x="55" y="0"/>
                    <a:pt x="53" y="1"/>
                    <a:pt x="51" y="1"/>
                  </a:cubicBezTo>
                  <a:cubicBezTo>
                    <a:pt x="50" y="1"/>
                    <a:pt x="48" y="1"/>
                    <a:pt x="46" y="1"/>
                  </a:cubicBezTo>
                  <a:cubicBezTo>
                    <a:pt x="45" y="2"/>
                    <a:pt x="43" y="4"/>
                    <a:pt x="42" y="4"/>
                  </a:cubicBezTo>
                  <a:cubicBezTo>
                    <a:pt x="41" y="4"/>
                    <a:pt x="41" y="4"/>
                    <a:pt x="40" y="4"/>
                  </a:cubicBezTo>
                  <a:cubicBezTo>
                    <a:pt x="39" y="3"/>
                    <a:pt x="38" y="4"/>
                    <a:pt x="37" y="5"/>
                  </a:cubicBezTo>
                  <a:cubicBezTo>
                    <a:pt x="37" y="5"/>
                    <a:pt x="36" y="5"/>
                    <a:pt x="36" y="6"/>
                  </a:cubicBezTo>
                  <a:cubicBezTo>
                    <a:pt x="35" y="6"/>
                    <a:pt x="34" y="7"/>
                    <a:pt x="34" y="7"/>
                  </a:cubicBezTo>
                  <a:cubicBezTo>
                    <a:pt x="33" y="8"/>
                    <a:pt x="35" y="8"/>
                    <a:pt x="34" y="9"/>
                  </a:cubicBezTo>
                  <a:cubicBezTo>
                    <a:pt x="35" y="9"/>
                    <a:pt x="34" y="10"/>
                    <a:pt x="34" y="10"/>
                  </a:cubicBezTo>
                  <a:cubicBezTo>
                    <a:pt x="33" y="10"/>
                    <a:pt x="33" y="8"/>
                    <a:pt x="32" y="7"/>
                  </a:cubicBezTo>
                  <a:cubicBezTo>
                    <a:pt x="31" y="7"/>
                    <a:pt x="30" y="7"/>
                    <a:pt x="29" y="8"/>
                  </a:cubicBezTo>
                  <a:cubicBezTo>
                    <a:pt x="28" y="8"/>
                    <a:pt x="26" y="8"/>
                    <a:pt x="25" y="8"/>
                  </a:cubicBezTo>
                  <a:cubicBezTo>
                    <a:pt x="25" y="8"/>
                    <a:pt x="24" y="9"/>
                    <a:pt x="23" y="9"/>
                  </a:cubicBezTo>
                  <a:cubicBezTo>
                    <a:pt x="22" y="9"/>
                    <a:pt x="22" y="9"/>
                    <a:pt x="21" y="9"/>
                  </a:cubicBezTo>
                  <a:cubicBezTo>
                    <a:pt x="20" y="9"/>
                    <a:pt x="19" y="9"/>
                    <a:pt x="19" y="10"/>
                  </a:cubicBezTo>
                  <a:cubicBezTo>
                    <a:pt x="18" y="10"/>
                    <a:pt x="17" y="10"/>
                    <a:pt x="16" y="11"/>
                  </a:cubicBezTo>
                  <a:cubicBezTo>
                    <a:pt x="15" y="11"/>
                    <a:pt x="15" y="12"/>
                    <a:pt x="14" y="12"/>
                  </a:cubicBezTo>
                  <a:cubicBezTo>
                    <a:pt x="14" y="12"/>
                    <a:pt x="14" y="13"/>
                    <a:pt x="13" y="13"/>
                  </a:cubicBezTo>
                  <a:cubicBezTo>
                    <a:pt x="13" y="13"/>
                    <a:pt x="13" y="13"/>
                    <a:pt x="12" y="13"/>
                  </a:cubicBezTo>
                  <a:cubicBezTo>
                    <a:pt x="12" y="13"/>
                    <a:pt x="12" y="14"/>
                    <a:pt x="11" y="14"/>
                  </a:cubicBezTo>
                  <a:cubicBezTo>
                    <a:pt x="10" y="14"/>
                    <a:pt x="9" y="15"/>
                    <a:pt x="9" y="16"/>
                  </a:cubicBezTo>
                  <a:cubicBezTo>
                    <a:pt x="9" y="17"/>
                    <a:pt x="11" y="16"/>
                    <a:pt x="10" y="18"/>
                  </a:cubicBezTo>
                  <a:cubicBezTo>
                    <a:pt x="10" y="20"/>
                    <a:pt x="8" y="19"/>
                    <a:pt x="6" y="20"/>
                  </a:cubicBezTo>
                  <a:cubicBezTo>
                    <a:pt x="5" y="20"/>
                    <a:pt x="3" y="21"/>
                    <a:pt x="2" y="21"/>
                  </a:cubicBezTo>
                  <a:cubicBezTo>
                    <a:pt x="2" y="22"/>
                    <a:pt x="2" y="22"/>
                    <a:pt x="1" y="22"/>
                  </a:cubicBezTo>
                  <a:cubicBezTo>
                    <a:pt x="1" y="24"/>
                    <a:pt x="2" y="24"/>
                    <a:pt x="1" y="25"/>
                  </a:cubicBezTo>
                  <a:cubicBezTo>
                    <a:pt x="1" y="26"/>
                    <a:pt x="0" y="26"/>
                    <a:pt x="0" y="28"/>
                  </a:cubicBezTo>
                  <a:cubicBezTo>
                    <a:pt x="1" y="28"/>
                    <a:pt x="1" y="29"/>
                    <a:pt x="2" y="29"/>
                  </a:cubicBezTo>
                  <a:cubicBezTo>
                    <a:pt x="3" y="29"/>
                    <a:pt x="4" y="29"/>
                    <a:pt x="5" y="29"/>
                  </a:cubicBezTo>
                  <a:cubicBezTo>
                    <a:pt x="6" y="28"/>
                    <a:pt x="8" y="29"/>
                    <a:pt x="9" y="28"/>
                  </a:cubicBezTo>
                  <a:cubicBezTo>
                    <a:pt x="11" y="28"/>
                    <a:pt x="13" y="28"/>
                    <a:pt x="14" y="28"/>
                  </a:cubicBezTo>
                  <a:cubicBezTo>
                    <a:pt x="14" y="28"/>
                    <a:pt x="14" y="29"/>
                    <a:pt x="14" y="29"/>
                  </a:cubicBezTo>
                  <a:cubicBezTo>
                    <a:pt x="14" y="29"/>
                    <a:pt x="15" y="29"/>
                    <a:pt x="15" y="29"/>
                  </a:cubicBezTo>
                  <a:cubicBezTo>
                    <a:pt x="16" y="30"/>
                    <a:pt x="17" y="31"/>
                    <a:pt x="17" y="32"/>
                  </a:cubicBezTo>
                  <a:cubicBezTo>
                    <a:pt x="17" y="32"/>
                    <a:pt x="17" y="32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4"/>
                    <a:pt x="17" y="34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7"/>
                    <a:pt x="17" y="39"/>
                    <a:pt x="17" y="40"/>
                  </a:cubicBezTo>
                  <a:cubicBezTo>
                    <a:pt x="19" y="40"/>
                    <a:pt x="20" y="40"/>
                    <a:pt x="21" y="41"/>
                  </a:cubicBezTo>
                  <a:cubicBezTo>
                    <a:pt x="22" y="41"/>
                    <a:pt x="22" y="41"/>
                    <a:pt x="23" y="42"/>
                  </a:cubicBezTo>
                  <a:cubicBezTo>
                    <a:pt x="24" y="43"/>
                    <a:pt x="23" y="45"/>
                    <a:pt x="23" y="47"/>
                  </a:cubicBezTo>
                  <a:cubicBezTo>
                    <a:pt x="22" y="48"/>
                    <a:pt x="22" y="48"/>
                    <a:pt x="21" y="48"/>
                  </a:cubicBezTo>
                  <a:cubicBezTo>
                    <a:pt x="21" y="49"/>
                    <a:pt x="20" y="50"/>
                    <a:pt x="20" y="50"/>
                  </a:cubicBezTo>
                  <a:cubicBezTo>
                    <a:pt x="20" y="50"/>
                    <a:pt x="19" y="50"/>
                    <a:pt x="19" y="51"/>
                  </a:cubicBezTo>
                  <a:cubicBezTo>
                    <a:pt x="18" y="52"/>
                    <a:pt x="18" y="53"/>
                    <a:pt x="18" y="55"/>
                  </a:cubicBezTo>
                  <a:cubicBezTo>
                    <a:pt x="18" y="55"/>
                    <a:pt x="18" y="56"/>
                    <a:pt x="18" y="57"/>
                  </a:cubicBezTo>
                  <a:cubicBezTo>
                    <a:pt x="18" y="58"/>
                    <a:pt x="18" y="59"/>
                    <a:pt x="18" y="59"/>
                  </a:cubicBezTo>
                  <a:cubicBezTo>
                    <a:pt x="19" y="60"/>
                    <a:pt x="19" y="61"/>
                    <a:pt x="19" y="62"/>
                  </a:cubicBezTo>
                  <a:cubicBezTo>
                    <a:pt x="20" y="62"/>
                    <a:pt x="20" y="63"/>
                    <a:pt x="20" y="63"/>
                  </a:cubicBezTo>
                  <a:cubicBezTo>
                    <a:pt x="20" y="64"/>
                    <a:pt x="20" y="64"/>
                    <a:pt x="21" y="64"/>
                  </a:cubicBezTo>
                  <a:cubicBezTo>
                    <a:pt x="21" y="65"/>
                    <a:pt x="22" y="66"/>
                    <a:pt x="22" y="67"/>
                  </a:cubicBezTo>
                  <a:cubicBezTo>
                    <a:pt x="23" y="68"/>
                    <a:pt x="23" y="68"/>
                    <a:pt x="24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8" y="69"/>
                    <a:pt x="28" y="71"/>
                    <a:pt x="30" y="71"/>
                  </a:cubicBezTo>
                  <a:cubicBezTo>
                    <a:pt x="31" y="70"/>
                    <a:pt x="31" y="69"/>
                    <a:pt x="31" y="68"/>
                  </a:cubicBezTo>
                  <a:cubicBezTo>
                    <a:pt x="32" y="67"/>
                    <a:pt x="32" y="66"/>
                    <a:pt x="33" y="65"/>
                  </a:cubicBezTo>
                  <a:cubicBezTo>
                    <a:pt x="33" y="65"/>
                    <a:pt x="33" y="64"/>
                    <a:pt x="33" y="64"/>
                  </a:cubicBezTo>
                  <a:cubicBezTo>
                    <a:pt x="33" y="63"/>
                    <a:pt x="34" y="63"/>
                    <a:pt x="34" y="63"/>
                  </a:cubicBezTo>
                  <a:cubicBezTo>
                    <a:pt x="34" y="62"/>
                    <a:pt x="34" y="61"/>
                    <a:pt x="35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75"/>
            <p:cNvSpPr>
              <a:spLocks/>
            </p:cNvSpPr>
            <p:nvPr/>
          </p:nvSpPr>
          <p:spPr bwMode="auto">
            <a:xfrm>
              <a:off x="3591" y="1790"/>
              <a:ext cx="24" cy="21"/>
            </a:xfrm>
            <a:custGeom>
              <a:avLst/>
              <a:gdLst>
                <a:gd name="T0" fmla="*/ 8 w 10"/>
                <a:gd name="T1" fmla="*/ 1 h 9"/>
                <a:gd name="T2" fmla="*/ 6 w 10"/>
                <a:gd name="T3" fmla="*/ 1 h 9"/>
                <a:gd name="T4" fmla="*/ 4 w 10"/>
                <a:gd name="T5" fmla="*/ 0 h 9"/>
                <a:gd name="T6" fmla="*/ 0 w 10"/>
                <a:gd name="T7" fmla="*/ 2 h 9"/>
                <a:gd name="T8" fmla="*/ 0 w 10"/>
                <a:gd name="T9" fmla="*/ 6 h 9"/>
                <a:gd name="T10" fmla="*/ 4 w 10"/>
                <a:gd name="T11" fmla="*/ 8 h 9"/>
                <a:gd name="T12" fmla="*/ 7 w 10"/>
                <a:gd name="T13" fmla="*/ 8 h 9"/>
                <a:gd name="T14" fmla="*/ 8 w 10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9">
                  <a:moveTo>
                    <a:pt x="8" y="1"/>
                  </a:moveTo>
                  <a:cubicBezTo>
                    <a:pt x="8" y="1"/>
                    <a:pt x="7" y="1"/>
                    <a:pt x="6" y="1"/>
                  </a:cubicBezTo>
                  <a:cubicBezTo>
                    <a:pt x="5" y="1"/>
                    <a:pt x="4" y="0"/>
                    <a:pt x="4" y="0"/>
                  </a:cubicBezTo>
                  <a:cubicBezTo>
                    <a:pt x="3" y="1"/>
                    <a:pt x="1" y="1"/>
                    <a:pt x="0" y="2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3" y="6"/>
                    <a:pt x="2" y="8"/>
                    <a:pt x="4" y="8"/>
                  </a:cubicBezTo>
                  <a:cubicBezTo>
                    <a:pt x="4" y="9"/>
                    <a:pt x="6" y="9"/>
                    <a:pt x="7" y="8"/>
                  </a:cubicBezTo>
                  <a:cubicBezTo>
                    <a:pt x="9" y="5"/>
                    <a:pt x="10" y="2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76"/>
            <p:cNvSpPr>
              <a:spLocks/>
            </p:cNvSpPr>
            <p:nvPr/>
          </p:nvSpPr>
          <p:spPr bwMode="auto">
            <a:xfrm>
              <a:off x="3824" y="1947"/>
              <a:ext cx="17" cy="29"/>
            </a:xfrm>
            <a:custGeom>
              <a:avLst/>
              <a:gdLst>
                <a:gd name="T0" fmla="*/ 7 w 7"/>
                <a:gd name="T1" fmla="*/ 2 h 12"/>
                <a:gd name="T2" fmla="*/ 5 w 7"/>
                <a:gd name="T3" fmla="*/ 0 h 12"/>
                <a:gd name="T4" fmla="*/ 3 w 7"/>
                <a:gd name="T5" fmla="*/ 1 h 12"/>
                <a:gd name="T6" fmla="*/ 3 w 7"/>
                <a:gd name="T7" fmla="*/ 2 h 12"/>
                <a:gd name="T8" fmla="*/ 2 w 7"/>
                <a:gd name="T9" fmla="*/ 2 h 12"/>
                <a:gd name="T10" fmla="*/ 2 w 7"/>
                <a:gd name="T11" fmla="*/ 5 h 12"/>
                <a:gd name="T12" fmla="*/ 1 w 7"/>
                <a:gd name="T13" fmla="*/ 7 h 12"/>
                <a:gd name="T14" fmla="*/ 0 w 7"/>
                <a:gd name="T15" fmla="*/ 9 h 12"/>
                <a:gd name="T16" fmla="*/ 5 w 7"/>
                <a:gd name="T17" fmla="*/ 10 h 12"/>
                <a:gd name="T18" fmla="*/ 6 w 7"/>
                <a:gd name="T19" fmla="*/ 9 h 12"/>
                <a:gd name="T20" fmla="*/ 7 w 7"/>
                <a:gd name="T21" fmla="*/ 7 h 12"/>
                <a:gd name="T22" fmla="*/ 6 w 7"/>
                <a:gd name="T23" fmla="*/ 4 h 12"/>
                <a:gd name="T24" fmla="*/ 7 w 7"/>
                <a:gd name="T25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12">
                  <a:moveTo>
                    <a:pt x="7" y="2"/>
                  </a:moveTo>
                  <a:cubicBezTo>
                    <a:pt x="6" y="1"/>
                    <a:pt x="6" y="0"/>
                    <a:pt x="5" y="0"/>
                  </a:cubicBezTo>
                  <a:cubicBezTo>
                    <a:pt x="5" y="0"/>
                    <a:pt x="4" y="0"/>
                    <a:pt x="3" y="1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3"/>
                    <a:pt x="2" y="4"/>
                    <a:pt x="2" y="5"/>
                  </a:cubicBezTo>
                  <a:cubicBezTo>
                    <a:pt x="1" y="5"/>
                    <a:pt x="1" y="6"/>
                    <a:pt x="1" y="7"/>
                  </a:cubicBezTo>
                  <a:cubicBezTo>
                    <a:pt x="0" y="8"/>
                    <a:pt x="0" y="8"/>
                    <a:pt x="0" y="9"/>
                  </a:cubicBezTo>
                  <a:cubicBezTo>
                    <a:pt x="0" y="12"/>
                    <a:pt x="4" y="11"/>
                    <a:pt x="5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7" y="8"/>
                    <a:pt x="7" y="7"/>
                  </a:cubicBezTo>
                  <a:cubicBezTo>
                    <a:pt x="6" y="7"/>
                    <a:pt x="6" y="5"/>
                    <a:pt x="6" y="4"/>
                  </a:cubicBezTo>
                  <a:cubicBezTo>
                    <a:pt x="6" y="3"/>
                    <a:pt x="7" y="3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77"/>
            <p:cNvSpPr>
              <a:spLocks/>
            </p:cNvSpPr>
            <p:nvPr/>
          </p:nvSpPr>
          <p:spPr bwMode="auto">
            <a:xfrm>
              <a:off x="3663" y="2021"/>
              <a:ext cx="28" cy="31"/>
            </a:xfrm>
            <a:custGeom>
              <a:avLst/>
              <a:gdLst>
                <a:gd name="T0" fmla="*/ 10 w 12"/>
                <a:gd name="T1" fmla="*/ 7 h 13"/>
                <a:gd name="T2" fmla="*/ 8 w 12"/>
                <a:gd name="T3" fmla="*/ 3 h 13"/>
                <a:gd name="T4" fmla="*/ 7 w 12"/>
                <a:gd name="T5" fmla="*/ 0 h 13"/>
                <a:gd name="T6" fmla="*/ 6 w 12"/>
                <a:gd name="T7" fmla="*/ 0 h 13"/>
                <a:gd name="T8" fmla="*/ 4 w 12"/>
                <a:gd name="T9" fmla="*/ 3 h 13"/>
                <a:gd name="T10" fmla="*/ 0 w 12"/>
                <a:gd name="T11" fmla="*/ 7 h 13"/>
                <a:gd name="T12" fmla="*/ 5 w 12"/>
                <a:gd name="T13" fmla="*/ 9 h 13"/>
                <a:gd name="T14" fmla="*/ 11 w 12"/>
                <a:gd name="T15" fmla="*/ 12 h 13"/>
                <a:gd name="T16" fmla="*/ 11 w 12"/>
                <a:gd name="T17" fmla="*/ 8 h 13"/>
                <a:gd name="T18" fmla="*/ 10 w 12"/>
                <a:gd name="T1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3">
                  <a:moveTo>
                    <a:pt x="10" y="7"/>
                  </a:moveTo>
                  <a:cubicBezTo>
                    <a:pt x="9" y="6"/>
                    <a:pt x="9" y="4"/>
                    <a:pt x="8" y="3"/>
                  </a:cubicBezTo>
                  <a:cubicBezTo>
                    <a:pt x="8" y="2"/>
                    <a:pt x="8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5" y="0"/>
                    <a:pt x="5" y="1"/>
                    <a:pt x="4" y="3"/>
                  </a:cubicBezTo>
                  <a:cubicBezTo>
                    <a:pt x="3" y="4"/>
                    <a:pt x="1" y="5"/>
                    <a:pt x="0" y="7"/>
                  </a:cubicBezTo>
                  <a:cubicBezTo>
                    <a:pt x="0" y="9"/>
                    <a:pt x="3" y="8"/>
                    <a:pt x="5" y="9"/>
                  </a:cubicBezTo>
                  <a:cubicBezTo>
                    <a:pt x="7" y="10"/>
                    <a:pt x="9" y="13"/>
                    <a:pt x="11" y="12"/>
                  </a:cubicBezTo>
                  <a:cubicBezTo>
                    <a:pt x="12" y="10"/>
                    <a:pt x="11" y="9"/>
                    <a:pt x="11" y="8"/>
                  </a:cubicBezTo>
                  <a:cubicBezTo>
                    <a:pt x="11" y="8"/>
                    <a:pt x="10" y="7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78"/>
            <p:cNvSpPr>
              <a:spLocks/>
            </p:cNvSpPr>
            <p:nvPr/>
          </p:nvSpPr>
          <p:spPr bwMode="auto">
            <a:xfrm>
              <a:off x="3817" y="1859"/>
              <a:ext cx="46" cy="26"/>
            </a:xfrm>
            <a:custGeom>
              <a:avLst/>
              <a:gdLst>
                <a:gd name="T0" fmla="*/ 10 w 19"/>
                <a:gd name="T1" fmla="*/ 11 h 11"/>
                <a:gd name="T2" fmla="*/ 13 w 19"/>
                <a:gd name="T3" fmla="*/ 9 h 11"/>
                <a:gd name="T4" fmla="*/ 17 w 19"/>
                <a:gd name="T5" fmla="*/ 7 h 11"/>
                <a:gd name="T6" fmla="*/ 19 w 19"/>
                <a:gd name="T7" fmla="*/ 4 h 11"/>
                <a:gd name="T8" fmla="*/ 16 w 19"/>
                <a:gd name="T9" fmla="*/ 0 h 11"/>
                <a:gd name="T10" fmla="*/ 9 w 19"/>
                <a:gd name="T11" fmla="*/ 1 h 11"/>
                <a:gd name="T12" fmla="*/ 6 w 19"/>
                <a:gd name="T13" fmla="*/ 3 h 11"/>
                <a:gd name="T14" fmla="*/ 5 w 19"/>
                <a:gd name="T15" fmla="*/ 2 h 11"/>
                <a:gd name="T16" fmla="*/ 3 w 19"/>
                <a:gd name="T17" fmla="*/ 1 h 11"/>
                <a:gd name="T18" fmla="*/ 0 w 19"/>
                <a:gd name="T19" fmla="*/ 5 h 11"/>
                <a:gd name="T20" fmla="*/ 4 w 19"/>
                <a:gd name="T21" fmla="*/ 10 h 11"/>
                <a:gd name="T22" fmla="*/ 10 w 19"/>
                <a:gd name="T2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1"/>
                  </a:moveTo>
                  <a:cubicBezTo>
                    <a:pt x="11" y="11"/>
                    <a:pt x="12" y="10"/>
                    <a:pt x="13" y="9"/>
                  </a:cubicBezTo>
                  <a:cubicBezTo>
                    <a:pt x="15" y="8"/>
                    <a:pt x="16" y="7"/>
                    <a:pt x="17" y="7"/>
                  </a:cubicBezTo>
                  <a:cubicBezTo>
                    <a:pt x="18" y="6"/>
                    <a:pt x="19" y="5"/>
                    <a:pt x="19" y="4"/>
                  </a:cubicBezTo>
                  <a:cubicBezTo>
                    <a:pt x="19" y="2"/>
                    <a:pt x="17" y="1"/>
                    <a:pt x="16" y="0"/>
                  </a:cubicBezTo>
                  <a:cubicBezTo>
                    <a:pt x="14" y="0"/>
                    <a:pt x="11" y="1"/>
                    <a:pt x="9" y="1"/>
                  </a:cubicBezTo>
                  <a:cubicBezTo>
                    <a:pt x="7" y="1"/>
                    <a:pt x="7" y="3"/>
                    <a:pt x="6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8"/>
                    <a:pt x="2" y="9"/>
                    <a:pt x="4" y="10"/>
                  </a:cubicBezTo>
                  <a:cubicBezTo>
                    <a:pt x="6" y="10"/>
                    <a:pt x="8" y="11"/>
                    <a:pt x="1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79"/>
            <p:cNvSpPr>
              <a:spLocks/>
            </p:cNvSpPr>
            <p:nvPr/>
          </p:nvSpPr>
          <p:spPr bwMode="auto">
            <a:xfrm>
              <a:off x="3836" y="1919"/>
              <a:ext cx="43" cy="66"/>
            </a:xfrm>
            <a:custGeom>
              <a:avLst/>
              <a:gdLst>
                <a:gd name="T0" fmla="*/ 14 w 18"/>
                <a:gd name="T1" fmla="*/ 17 h 28"/>
                <a:gd name="T2" fmla="*/ 14 w 18"/>
                <a:gd name="T3" fmla="*/ 16 h 28"/>
                <a:gd name="T4" fmla="*/ 11 w 18"/>
                <a:gd name="T5" fmla="*/ 12 h 28"/>
                <a:gd name="T6" fmla="*/ 10 w 18"/>
                <a:gd name="T7" fmla="*/ 6 h 28"/>
                <a:gd name="T8" fmla="*/ 8 w 18"/>
                <a:gd name="T9" fmla="*/ 3 h 28"/>
                <a:gd name="T10" fmla="*/ 7 w 18"/>
                <a:gd name="T11" fmla="*/ 1 h 28"/>
                <a:gd name="T12" fmla="*/ 2 w 18"/>
                <a:gd name="T13" fmla="*/ 2 h 28"/>
                <a:gd name="T14" fmla="*/ 0 w 18"/>
                <a:gd name="T15" fmla="*/ 6 h 28"/>
                <a:gd name="T16" fmla="*/ 4 w 18"/>
                <a:gd name="T17" fmla="*/ 13 h 28"/>
                <a:gd name="T18" fmla="*/ 8 w 18"/>
                <a:gd name="T19" fmla="*/ 16 h 28"/>
                <a:gd name="T20" fmla="*/ 5 w 18"/>
                <a:gd name="T21" fmla="*/ 18 h 28"/>
                <a:gd name="T22" fmla="*/ 4 w 18"/>
                <a:gd name="T23" fmla="*/ 21 h 28"/>
                <a:gd name="T24" fmla="*/ 4 w 18"/>
                <a:gd name="T25" fmla="*/ 22 h 28"/>
                <a:gd name="T26" fmla="*/ 3 w 18"/>
                <a:gd name="T27" fmla="*/ 26 h 28"/>
                <a:gd name="T28" fmla="*/ 4 w 18"/>
                <a:gd name="T29" fmla="*/ 27 h 28"/>
                <a:gd name="T30" fmla="*/ 9 w 18"/>
                <a:gd name="T31" fmla="*/ 25 h 28"/>
                <a:gd name="T32" fmla="*/ 12 w 18"/>
                <a:gd name="T33" fmla="*/ 25 h 28"/>
                <a:gd name="T34" fmla="*/ 13 w 18"/>
                <a:gd name="T35" fmla="*/ 24 h 28"/>
                <a:gd name="T36" fmla="*/ 15 w 18"/>
                <a:gd name="T37" fmla="*/ 24 h 28"/>
                <a:gd name="T38" fmla="*/ 14 w 18"/>
                <a:gd name="T39" fmla="*/ 1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8">
                  <a:moveTo>
                    <a:pt x="14" y="17"/>
                  </a:moveTo>
                  <a:cubicBezTo>
                    <a:pt x="14" y="16"/>
                    <a:pt x="14" y="16"/>
                    <a:pt x="14" y="16"/>
                  </a:cubicBezTo>
                  <a:cubicBezTo>
                    <a:pt x="13" y="15"/>
                    <a:pt x="12" y="14"/>
                    <a:pt x="11" y="12"/>
                  </a:cubicBezTo>
                  <a:cubicBezTo>
                    <a:pt x="10" y="10"/>
                    <a:pt x="8" y="8"/>
                    <a:pt x="10" y="6"/>
                  </a:cubicBezTo>
                  <a:cubicBezTo>
                    <a:pt x="10" y="4"/>
                    <a:pt x="8" y="4"/>
                    <a:pt x="8" y="3"/>
                  </a:cubicBezTo>
                  <a:cubicBezTo>
                    <a:pt x="7" y="2"/>
                    <a:pt x="8" y="2"/>
                    <a:pt x="7" y="1"/>
                  </a:cubicBezTo>
                  <a:cubicBezTo>
                    <a:pt x="6" y="0"/>
                    <a:pt x="4" y="1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9"/>
                    <a:pt x="3" y="11"/>
                    <a:pt x="4" y="13"/>
                  </a:cubicBezTo>
                  <a:cubicBezTo>
                    <a:pt x="6" y="13"/>
                    <a:pt x="8" y="13"/>
                    <a:pt x="8" y="16"/>
                  </a:cubicBezTo>
                  <a:cubicBezTo>
                    <a:pt x="7" y="17"/>
                    <a:pt x="6" y="17"/>
                    <a:pt x="5" y="18"/>
                  </a:cubicBezTo>
                  <a:cubicBezTo>
                    <a:pt x="5" y="19"/>
                    <a:pt x="4" y="20"/>
                    <a:pt x="4" y="21"/>
                  </a:cubicBezTo>
                  <a:cubicBezTo>
                    <a:pt x="3" y="21"/>
                    <a:pt x="4" y="22"/>
                    <a:pt x="4" y="22"/>
                  </a:cubicBezTo>
                  <a:cubicBezTo>
                    <a:pt x="3" y="23"/>
                    <a:pt x="2" y="24"/>
                    <a:pt x="3" y="26"/>
                  </a:cubicBezTo>
                  <a:cubicBezTo>
                    <a:pt x="3" y="26"/>
                    <a:pt x="4" y="27"/>
                    <a:pt x="4" y="27"/>
                  </a:cubicBezTo>
                  <a:cubicBezTo>
                    <a:pt x="5" y="28"/>
                    <a:pt x="7" y="26"/>
                    <a:pt x="9" y="25"/>
                  </a:cubicBezTo>
                  <a:cubicBezTo>
                    <a:pt x="10" y="25"/>
                    <a:pt x="11" y="26"/>
                    <a:pt x="12" y="25"/>
                  </a:cubicBezTo>
                  <a:cubicBezTo>
                    <a:pt x="12" y="25"/>
                    <a:pt x="13" y="25"/>
                    <a:pt x="13" y="24"/>
                  </a:cubicBezTo>
                  <a:cubicBezTo>
                    <a:pt x="14" y="24"/>
                    <a:pt x="15" y="24"/>
                    <a:pt x="15" y="24"/>
                  </a:cubicBezTo>
                  <a:cubicBezTo>
                    <a:pt x="18" y="21"/>
                    <a:pt x="17" y="19"/>
                    <a:pt x="14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80"/>
            <p:cNvSpPr>
              <a:spLocks/>
            </p:cNvSpPr>
            <p:nvPr/>
          </p:nvSpPr>
          <p:spPr bwMode="auto">
            <a:xfrm>
              <a:off x="3520" y="2159"/>
              <a:ext cx="31" cy="31"/>
            </a:xfrm>
            <a:custGeom>
              <a:avLst/>
              <a:gdLst>
                <a:gd name="T0" fmla="*/ 9 w 13"/>
                <a:gd name="T1" fmla="*/ 6 h 13"/>
                <a:gd name="T2" fmla="*/ 8 w 13"/>
                <a:gd name="T3" fmla="*/ 5 h 13"/>
                <a:gd name="T4" fmla="*/ 7 w 13"/>
                <a:gd name="T5" fmla="*/ 4 h 13"/>
                <a:gd name="T6" fmla="*/ 6 w 13"/>
                <a:gd name="T7" fmla="*/ 3 h 13"/>
                <a:gd name="T8" fmla="*/ 3 w 13"/>
                <a:gd name="T9" fmla="*/ 1 h 13"/>
                <a:gd name="T10" fmla="*/ 0 w 13"/>
                <a:gd name="T11" fmla="*/ 2 h 13"/>
                <a:gd name="T12" fmla="*/ 6 w 13"/>
                <a:gd name="T13" fmla="*/ 7 h 13"/>
                <a:gd name="T14" fmla="*/ 8 w 13"/>
                <a:gd name="T15" fmla="*/ 10 h 13"/>
                <a:gd name="T16" fmla="*/ 9 w 13"/>
                <a:gd name="T17" fmla="*/ 12 h 13"/>
                <a:gd name="T18" fmla="*/ 13 w 13"/>
                <a:gd name="T19" fmla="*/ 11 h 13"/>
                <a:gd name="T20" fmla="*/ 10 w 13"/>
                <a:gd name="T21" fmla="*/ 7 h 13"/>
                <a:gd name="T22" fmla="*/ 9 w 13"/>
                <a:gd name="T23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3">
                  <a:moveTo>
                    <a:pt x="9" y="6"/>
                  </a:moveTo>
                  <a:cubicBezTo>
                    <a:pt x="9" y="5"/>
                    <a:pt x="9" y="5"/>
                    <a:pt x="8" y="5"/>
                  </a:cubicBezTo>
                  <a:cubicBezTo>
                    <a:pt x="8" y="5"/>
                    <a:pt x="8" y="4"/>
                    <a:pt x="7" y="4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2"/>
                    <a:pt x="4" y="1"/>
                    <a:pt x="3" y="1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1" y="5"/>
                    <a:pt x="4" y="5"/>
                    <a:pt x="6" y="7"/>
                  </a:cubicBezTo>
                  <a:cubicBezTo>
                    <a:pt x="7" y="8"/>
                    <a:pt x="8" y="9"/>
                    <a:pt x="8" y="10"/>
                  </a:cubicBezTo>
                  <a:cubicBezTo>
                    <a:pt x="9" y="11"/>
                    <a:pt x="9" y="11"/>
                    <a:pt x="9" y="12"/>
                  </a:cubicBezTo>
                  <a:cubicBezTo>
                    <a:pt x="11" y="12"/>
                    <a:pt x="12" y="13"/>
                    <a:pt x="13" y="11"/>
                  </a:cubicBezTo>
                  <a:cubicBezTo>
                    <a:pt x="13" y="10"/>
                    <a:pt x="11" y="9"/>
                    <a:pt x="10" y="7"/>
                  </a:cubicBezTo>
                  <a:cubicBezTo>
                    <a:pt x="10" y="7"/>
                    <a:pt x="10" y="6"/>
                    <a:pt x="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81"/>
            <p:cNvSpPr>
              <a:spLocks/>
            </p:cNvSpPr>
            <p:nvPr/>
          </p:nvSpPr>
          <p:spPr bwMode="auto">
            <a:xfrm>
              <a:off x="3965" y="1759"/>
              <a:ext cx="59" cy="45"/>
            </a:xfrm>
            <a:custGeom>
              <a:avLst/>
              <a:gdLst>
                <a:gd name="T0" fmla="*/ 3 w 25"/>
                <a:gd name="T1" fmla="*/ 16 h 19"/>
                <a:gd name="T2" fmla="*/ 6 w 25"/>
                <a:gd name="T3" fmla="*/ 17 h 19"/>
                <a:gd name="T4" fmla="*/ 10 w 25"/>
                <a:gd name="T5" fmla="*/ 17 h 19"/>
                <a:gd name="T6" fmla="*/ 12 w 25"/>
                <a:gd name="T7" fmla="*/ 14 h 19"/>
                <a:gd name="T8" fmla="*/ 13 w 25"/>
                <a:gd name="T9" fmla="*/ 13 h 19"/>
                <a:gd name="T10" fmla="*/ 16 w 25"/>
                <a:gd name="T11" fmla="*/ 16 h 19"/>
                <a:gd name="T12" fmla="*/ 20 w 25"/>
                <a:gd name="T13" fmla="*/ 14 h 19"/>
                <a:gd name="T14" fmla="*/ 16 w 25"/>
                <a:gd name="T15" fmla="*/ 11 h 19"/>
                <a:gd name="T16" fmla="*/ 12 w 25"/>
                <a:gd name="T17" fmla="*/ 7 h 19"/>
                <a:gd name="T18" fmla="*/ 22 w 25"/>
                <a:gd name="T19" fmla="*/ 8 h 19"/>
                <a:gd name="T20" fmla="*/ 25 w 25"/>
                <a:gd name="T21" fmla="*/ 5 h 19"/>
                <a:gd name="T22" fmla="*/ 11 w 25"/>
                <a:gd name="T23" fmla="*/ 2 h 19"/>
                <a:gd name="T24" fmla="*/ 9 w 25"/>
                <a:gd name="T25" fmla="*/ 4 h 19"/>
                <a:gd name="T26" fmla="*/ 8 w 25"/>
                <a:gd name="T27" fmla="*/ 3 h 19"/>
                <a:gd name="T28" fmla="*/ 5 w 25"/>
                <a:gd name="T29" fmla="*/ 4 h 19"/>
                <a:gd name="T30" fmla="*/ 2 w 25"/>
                <a:gd name="T31" fmla="*/ 4 h 19"/>
                <a:gd name="T32" fmla="*/ 0 w 25"/>
                <a:gd name="T33" fmla="*/ 7 h 19"/>
                <a:gd name="T34" fmla="*/ 2 w 25"/>
                <a:gd name="T35" fmla="*/ 12 h 19"/>
                <a:gd name="T36" fmla="*/ 3 w 25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19">
                  <a:moveTo>
                    <a:pt x="3" y="16"/>
                  </a:moveTo>
                  <a:cubicBezTo>
                    <a:pt x="4" y="17"/>
                    <a:pt x="5" y="17"/>
                    <a:pt x="6" y="17"/>
                  </a:cubicBezTo>
                  <a:cubicBezTo>
                    <a:pt x="8" y="19"/>
                    <a:pt x="9" y="19"/>
                    <a:pt x="10" y="17"/>
                  </a:cubicBezTo>
                  <a:cubicBezTo>
                    <a:pt x="11" y="16"/>
                    <a:pt x="11" y="16"/>
                    <a:pt x="12" y="14"/>
                  </a:cubicBezTo>
                  <a:cubicBezTo>
                    <a:pt x="12" y="14"/>
                    <a:pt x="12" y="12"/>
                    <a:pt x="13" y="13"/>
                  </a:cubicBezTo>
                  <a:cubicBezTo>
                    <a:pt x="15" y="13"/>
                    <a:pt x="15" y="15"/>
                    <a:pt x="16" y="16"/>
                  </a:cubicBezTo>
                  <a:cubicBezTo>
                    <a:pt x="18" y="16"/>
                    <a:pt x="20" y="16"/>
                    <a:pt x="20" y="14"/>
                  </a:cubicBezTo>
                  <a:cubicBezTo>
                    <a:pt x="19" y="13"/>
                    <a:pt x="18" y="12"/>
                    <a:pt x="16" y="11"/>
                  </a:cubicBezTo>
                  <a:cubicBezTo>
                    <a:pt x="15" y="10"/>
                    <a:pt x="13" y="10"/>
                    <a:pt x="12" y="7"/>
                  </a:cubicBezTo>
                  <a:cubicBezTo>
                    <a:pt x="16" y="7"/>
                    <a:pt x="19" y="9"/>
                    <a:pt x="22" y="8"/>
                  </a:cubicBezTo>
                  <a:cubicBezTo>
                    <a:pt x="23" y="7"/>
                    <a:pt x="25" y="6"/>
                    <a:pt x="25" y="5"/>
                  </a:cubicBezTo>
                  <a:cubicBezTo>
                    <a:pt x="23" y="0"/>
                    <a:pt x="14" y="1"/>
                    <a:pt x="11" y="2"/>
                  </a:cubicBezTo>
                  <a:cubicBezTo>
                    <a:pt x="10" y="3"/>
                    <a:pt x="10" y="3"/>
                    <a:pt x="9" y="4"/>
                  </a:cubicBezTo>
                  <a:cubicBezTo>
                    <a:pt x="9" y="4"/>
                    <a:pt x="8" y="3"/>
                    <a:pt x="8" y="3"/>
                  </a:cubicBezTo>
                  <a:cubicBezTo>
                    <a:pt x="7" y="3"/>
                    <a:pt x="6" y="4"/>
                    <a:pt x="5" y="4"/>
                  </a:cubicBezTo>
                  <a:cubicBezTo>
                    <a:pt x="4" y="4"/>
                    <a:pt x="3" y="4"/>
                    <a:pt x="2" y="4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0" y="9"/>
                    <a:pt x="1" y="10"/>
                    <a:pt x="2" y="12"/>
                  </a:cubicBezTo>
                  <a:cubicBezTo>
                    <a:pt x="3" y="13"/>
                    <a:pt x="3" y="15"/>
                    <a:pt x="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82"/>
            <p:cNvSpPr>
              <a:spLocks/>
            </p:cNvSpPr>
            <p:nvPr/>
          </p:nvSpPr>
          <p:spPr bwMode="auto">
            <a:xfrm>
              <a:off x="3553" y="2187"/>
              <a:ext cx="19" cy="19"/>
            </a:xfrm>
            <a:custGeom>
              <a:avLst/>
              <a:gdLst>
                <a:gd name="T0" fmla="*/ 0 w 8"/>
                <a:gd name="T1" fmla="*/ 5 h 8"/>
                <a:gd name="T2" fmla="*/ 5 w 8"/>
                <a:gd name="T3" fmla="*/ 7 h 8"/>
                <a:gd name="T4" fmla="*/ 8 w 8"/>
                <a:gd name="T5" fmla="*/ 6 h 8"/>
                <a:gd name="T6" fmla="*/ 0 w 8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0" y="5"/>
                  </a:moveTo>
                  <a:cubicBezTo>
                    <a:pt x="1" y="6"/>
                    <a:pt x="4" y="7"/>
                    <a:pt x="5" y="7"/>
                  </a:cubicBezTo>
                  <a:cubicBezTo>
                    <a:pt x="6" y="7"/>
                    <a:pt x="8" y="8"/>
                    <a:pt x="8" y="6"/>
                  </a:cubicBezTo>
                  <a:cubicBezTo>
                    <a:pt x="7" y="3"/>
                    <a:pt x="1" y="0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4" name="Freeform 86"/>
          <p:cNvSpPr>
            <a:spLocks noEditPoints="1"/>
          </p:cNvSpPr>
          <p:nvPr/>
        </p:nvSpPr>
        <p:spPr bwMode="auto">
          <a:xfrm>
            <a:off x="1574615" y="2763125"/>
            <a:ext cx="602537" cy="542281"/>
          </a:xfrm>
          <a:custGeom>
            <a:avLst/>
            <a:gdLst>
              <a:gd name="T0" fmla="*/ 327 w 327"/>
              <a:gd name="T1" fmla="*/ 130 h 294"/>
              <a:gd name="T2" fmla="*/ 163 w 327"/>
              <a:gd name="T3" fmla="*/ 0 h 294"/>
              <a:gd name="T4" fmla="*/ 0 w 327"/>
              <a:gd name="T5" fmla="*/ 130 h 294"/>
              <a:gd name="T6" fmla="*/ 163 w 327"/>
              <a:gd name="T7" fmla="*/ 260 h 294"/>
              <a:gd name="T8" fmla="*/ 219 w 327"/>
              <a:gd name="T9" fmla="*/ 253 h 294"/>
              <a:gd name="T10" fmla="*/ 267 w 327"/>
              <a:gd name="T11" fmla="*/ 292 h 294"/>
              <a:gd name="T12" fmla="*/ 271 w 327"/>
              <a:gd name="T13" fmla="*/ 294 h 294"/>
              <a:gd name="T14" fmla="*/ 273 w 327"/>
              <a:gd name="T15" fmla="*/ 292 h 294"/>
              <a:gd name="T16" fmla="*/ 270 w 327"/>
              <a:gd name="T17" fmla="*/ 229 h 294"/>
              <a:gd name="T18" fmla="*/ 327 w 327"/>
              <a:gd name="T19" fmla="*/ 130 h 294"/>
              <a:gd name="T20" fmla="*/ 228 w 327"/>
              <a:gd name="T21" fmla="*/ 186 h 294"/>
              <a:gd name="T22" fmla="*/ 101 w 327"/>
              <a:gd name="T23" fmla="*/ 186 h 294"/>
              <a:gd name="T24" fmla="*/ 89 w 327"/>
              <a:gd name="T25" fmla="*/ 174 h 294"/>
              <a:gd name="T26" fmla="*/ 101 w 327"/>
              <a:gd name="T27" fmla="*/ 163 h 294"/>
              <a:gd name="T28" fmla="*/ 228 w 327"/>
              <a:gd name="T29" fmla="*/ 163 h 294"/>
              <a:gd name="T30" fmla="*/ 240 w 327"/>
              <a:gd name="T31" fmla="*/ 174 h 294"/>
              <a:gd name="T32" fmla="*/ 228 w 327"/>
              <a:gd name="T33" fmla="*/ 186 h 294"/>
              <a:gd name="T34" fmla="*/ 228 w 327"/>
              <a:gd name="T35" fmla="*/ 137 h 294"/>
              <a:gd name="T36" fmla="*/ 101 w 327"/>
              <a:gd name="T37" fmla="*/ 137 h 294"/>
              <a:gd name="T38" fmla="*/ 89 w 327"/>
              <a:gd name="T39" fmla="*/ 125 h 294"/>
              <a:gd name="T40" fmla="*/ 101 w 327"/>
              <a:gd name="T41" fmla="*/ 114 h 294"/>
              <a:gd name="T42" fmla="*/ 228 w 327"/>
              <a:gd name="T43" fmla="*/ 114 h 294"/>
              <a:gd name="T44" fmla="*/ 240 w 327"/>
              <a:gd name="T45" fmla="*/ 125 h 294"/>
              <a:gd name="T46" fmla="*/ 228 w 327"/>
              <a:gd name="T47" fmla="*/ 137 h 294"/>
              <a:gd name="T48" fmla="*/ 228 w 327"/>
              <a:gd name="T49" fmla="*/ 88 h 294"/>
              <a:gd name="T50" fmla="*/ 101 w 327"/>
              <a:gd name="T51" fmla="*/ 88 h 294"/>
              <a:gd name="T52" fmla="*/ 89 w 327"/>
              <a:gd name="T53" fmla="*/ 76 h 294"/>
              <a:gd name="T54" fmla="*/ 101 w 327"/>
              <a:gd name="T55" fmla="*/ 65 h 294"/>
              <a:gd name="T56" fmla="*/ 228 w 327"/>
              <a:gd name="T57" fmla="*/ 65 h 294"/>
              <a:gd name="T58" fmla="*/ 240 w 327"/>
              <a:gd name="T59" fmla="*/ 76 h 294"/>
              <a:gd name="T60" fmla="*/ 228 w 327"/>
              <a:gd name="T61" fmla="*/ 88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27" h="294">
                <a:moveTo>
                  <a:pt x="327" y="130"/>
                </a:moveTo>
                <a:cubicBezTo>
                  <a:pt x="327" y="58"/>
                  <a:pt x="254" y="0"/>
                  <a:pt x="163" y="0"/>
                </a:cubicBezTo>
                <a:cubicBezTo>
                  <a:pt x="73" y="0"/>
                  <a:pt x="0" y="58"/>
                  <a:pt x="0" y="130"/>
                </a:cubicBezTo>
                <a:cubicBezTo>
                  <a:pt x="0" y="202"/>
                  <a:pt x="73" y="260"/>
                  <a:pt x="163" y="260"/>
                </a:cubicBezTo>
                <a:cubicBezTo>
                  <a:pt x="183" y="260"/>
                  <a:pt x="202" y="258"/>
                  <a:pt x="219" y="253"/>
                </a:cubicBezTo>
                <a:cubicBezTo>
                  <a:pt x="267" y="292"/>
                  <a:pt x="267" y="292"/>
                  <a:pt x="267" y="292"/>
                </a:cubicBezTo>
                <a:cubicBezTo>
                  <a:pt x="268" y="293"/>
                  <a:pt x="270" y="294"/>
                  <a:pt x="271" y="294"/>
                </a:cubicBezTo>
                <a:cubicBezTo>
                  <a:pt x="272" y="294"/>
                  <a:pt x="273" y="293"/>
                  <a:pt x="273" y="292"/>
                </a:cubicBezTo>
                <a:cubicBezTo>
                  <a:pt x="270" y="229"/>
                  <a:pt x="270" y="229"/>
                  <a:pt x="270" y="229"/>
                </a:cubicBezTo>
                <a:cubicBezTo>
                  <a:pt x="305" y="205"/>
                  <a:pt x="327" y="170"/>
                  <a:pt x="327" y="130"/>
                </a:cubicBezTo>
                <a:close/>
                <a:moveTo>
                  <a:pt x="228" y="186"/>
                </a:moveTo>
                <a:cubicBezTo>
                  <a:pt x="101" y="186"/>
                  <a:pt x="101" y="186"/>
                  <a:pt x="101" y="186"/>
                </a:cubicBezTo>
                <a:cubicBezTo>
                  <a:pt x="94" y="186"/>
                  <a:pt x="89" y="181"/>
                  <a:pt x="89" y="174"/>
                </a:cubicBezTo>
                <a:cubicBezTo>
                  <a:pt x="89" y="168"/>
                  <a:pt x="94" y="163"/>
                  <a:pt x="101" y="163"/>
                </a:cubicBezTo>
                <a:cubicBezTo>
                  <a:pt x="228" y="163"/>
                  <a:pt x="228" y="163"/>
                  <a:pt x="228" y="163"/>
                </a:cubicBezTo>
                <a:cubicBezTo>
                  <a:pt x="234" y="163"/>
                  <a:pt x="240" y="168"/>
                  <a:pt x="240" y="174"/>
                </a:cubicBezTo>
                <a:cubicBezTo>
                  <a:pt x="240" y="181"/>
                  <a:pt x="234" y="186"/>
                  <a:pt x="228" y="186"/>
                </a:cubicBezTo>
                <a:close/>
                <a:moveTo>
                  <a:pt x="228" y="137"/>
                </a:moveTo>
                <a:cubicBezTo>
                  <a:pt x="101" y="137"/>
                  <a:pt x="101" y="137"/>
                  <a:pt x="101" y="137"/>
                </a:cubicBezTo>
                <a:cubicBezTo>
                  <a:pt x="94" y="137"/>
                  <a:pt x="89" y="132"/>
                  <a:pt x="89" y="125"/>
                </a:cubicBezTo>
                <a:cubicBezTo>
                  <a:pt x="89" y="119"/>
                  <a:pt x="94" y="114"/>
                  <a:pt x="101" y="114"/>
                </a:cubicBezTo>
                <a:cubicBezTo>
                  <a:pt x="228" y="114"/>
                  <a:pt x="228" y="114"/>
                  <a:pt x="228" y="114"/>
                </a:cubicBezTo>
                <a:cubicBezTo>
                  <a:pt x="234" y="114"/>
                  <a:pt x="240" y="119"/>
                  <a:pt x="240" y="125"/>
                </a:cubicBezTo>
                <a:cubicBezTo>
                  <a:pt x="240" y="132"/>
                  <a:pt x="234" y="137"/>
                  <a:pt x="228" y="137"/>
                </a:cubicBezTo>
                <a:close/>
                <a:moveTo>
                  <a:pt x="228" y="88"/>
                </a:moveTo>
                <a:cubicBezTo>
                  <a:pt x="101" y="88"/>
                  <a:pt x="101" y="88"/>
                  <a:pt x="101" y="88"/>
                </a:cubicBezTo>
                <a:cubicBezTo>
                  <a:pt x="94" y="88"/>
                  <a:pt x="89" y="83"/>
                  <a:pt x="89" y="76"/>
                </a:cubicBezTo>
                <a:cubicBezTo>
                  <a:pt x="89" y="70"/>
                  <a:pt x="94" y="65"/>
                  <a:pt x="101" y="65"/>
                </a:cubicBezTo>
                <a:cubicBezTo>
                  <a:pt x="228" y="65"/>
                  <a:pt x="228" y="65"/>
                  <a:pt x="228" y="65"/>
                </a:cubicBezTo>
                <a:cubicBezTo>
                  <a:pt x="234" y="65"/>
                  <a:pt x="240" y="70"/>
                  <a:pt x="240" y="76"/>
                </a:cubicBezTo>
                <a:cubicBezTo>
                  <a:pt x="240" y="83"/>
                  <a:pt x="234" y="88"/>
                  <a:pt x="228" y="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96"/>
          <p:cNvSpPr>
            <a:spLocks noEditPoints="1"/>
          </p:cNvSpPr>
          <p:nvPr/>
        </p:nvSpPr>
        <p:spPr bwMode="auto">
          <a:xfrm>
            <a:off x="10027905" y="4257500"/>
            <a:ext cx="500816" cy="390638"/>
          </a:xfrm>
          <a:custGeom>
            <a:avLst/>
            <a:gdLst>
              <a:gd name="T0" fmla="*/ 293 w 293"/>
              <a:gd name="T1" fmla="*/ 212 h 228"/>
              <a:gd name="T2" fmla="*/ 293 w 293"/>
              <a:gd name="T3" fmla="*/ 212 h 228"/>
              <a:gd name="T4" fmla="*/ 293 w 293"/>
              <a:gd name="T5" fmla="*/ 17 h 228"/>
              <a:gd name="T6" fmla="*/ 293 w 293"/>
              <a:gd name="T7" fmla="*/ 17 h 228"/>
              <a:gd name="T8" fmla="*/ 292 w 293"/>
              <a:gd name="T9" fmla="*/ 11 h 228"/>
              <a:gd name="T10" fmla="*/ 276 w 293"/>
              <a:gd name="T11" fmla="*/ 0 h 228"/>
              <a:gd name="T12" fmla="*/ 146 w 293"/>
              <a:gd name="T13" fmla="*/ 0 h 228"/>
              <a:gd name="T14" fmla="*/ 16 w 293"/>
              <a:gd name="T15" fmla="*/ 0 h 228"/>
              <a:gd name="T16" fmla="*/ 1 w 293"/>
              <a:gd name="T17" fmla="*/ 11 h 228"/>
              <a:gd name="T18" fmla="*/ 0 w 293"/>
              <a:gd name="T19" fmla="*/ 18 h 228"/>
              <a:gd name="T20" fmla="*/ 0 w 293"/>
              <a:gd name="T21" fmla="*/ 211 h 228"/>
              <a:gd name="T22" fmla="*/ 1 w 293"/>
              <a:gd name="T23" fmla="*/ 217 h 228"/>
              <a:gd name="T24" fmla="*/ 16 w 293"/>
              <a:gd name="T25" fmla="*/ 228 h 228"/>
              <a:gd name="T26" fmla="*/ 146 w 293"/>
              <a:gd name="T27" fmla="*/ 228 h 228"/>
              <a:gd name="T28" fmla="*/ 276 w 293"/>
              <a:gd name="T29" fmla="*/ 228 h 228"/>
              <a:gd name="T30" fmla="*/ 292 w 293"/>
              <a:gd name="T31" fmla="*/ 217 h 228"/>
              <a:gd name="T32" fmla="*/ 293 w 293"/>
              <a:gd name="T33" fmla="*/ 213 h 228"/>
              <a:gd name="T34" fmla="*/ 293 w 293"/>
              <a:gd name="T35" fmla="*/ 213 h 228"/>
              <a:gd name="T36" fmla="*/ 293 w 293"/>
              <a:gd name="T37" fmla="*/ 212 h 228"/>
              <a:gd name="T38" fmla="*/ 276 w 293"/>
              <a:gd name="T39" fmla="*/ 190 h 228"/>
              <a:gd name="T40" fmla="*/ 222 w 293"/>
              <a:gd name="T41" fmla="*/ 145 h 228"/>
              <a:gd name="T42" fmla="*/ 185 w 293"/>
              <a:gd name="T43" fmla="*/ 114 h 228"/>
              <a:gd name="T44" fmla="*/ 222 w 293"/>
              <a:gd name="T45" fmla="*/ 84 h 228"/>
              <a:gd name="T46" fmla="*/ 276 w 293"/>
              <a:gd name="T47" fmla="*/ 38 h 228"/>
              <a:gd name="T48" fmla="*/ 276 w 293"/>
              <a:gd name="T49" fmla="*/ 190 h 228"/>
              <a:gd name="T50" fmla="*/ 276 w 293"/>
              <a:gd name="T51" fmla="*/ 17 h 228"/>
              <a:gd name="T52" fmla="*/ 211 w 293"/>
              <a:gd name="T53" fmla="*/ 71 h 228"/>
              <a:gd name="T54" fmla="*/ 169 w 293"/>
              <a:gd name="T55" fmla="*/ 106 h 228"/>
              <a:gd name="T56" fmla="*/ 146 w 293"/>
              <a:gd name="T57" fmla="*/ 116 h 228"/>
              <a:gd name="T58" fmla="*/ 123 w 293"/>
              <a:gd name="T59" fmla="*/ 106 h 228"/>
              <a:gd name="T60" fmla="*/ 81 w 293"/>
              <a:gd name="T61" fmla="*/ 71 h 228"/>
              <a:gd name="T62" fmla="*/ 16 w 293"/>
              <a:gd name="T63" fmla="*/ 17 h 228"/>
              <a:gd name="T64" fmla="*/ 16 w 293"/>
              <a:gd name="T65" fmla="*/ 17 h 228"/>
              <a:gd name="T66" fmla="*/ 146 w 293"/>
              <a:gd name="T67" fmla="*/ 17 h 228"/>
              <a:gd name="T68" fmla="*/ 276 w 293"/>
              <a:gd name="T69" fmla="*/ 17 h 228"/>
              <a:gd name="T70" fmla="*/ 16 w 293"/>
              <a:gd name="T71" fmla="*/ 38 h 228"/>
              <a:gd name="T72" fmla="*/ 71 w 293"/>
              <a:gd name="T73" fmla="*/ 84 h 228"/>
              <a:gd name="T74" fmla="*/ 107 w 293"/>
              <a:gd name="T75" fmla="*/ 114 h 228"/>
              <a:gd name="T76" fmla="*/ 71 w 293"/>
              <a:gd name="T77" fmla="*/ 145 h 228"/>
              <a:gd name="T78" fmla="*/ 16 w 293"/>
              <a:gd name="T79" fmla="*/ 190 h 228"/>
              <a:gd name="T80" fmla="*/ 16 w 293"/>
              <a:gd name="T81" fmla="*/ 38 h 228"/>
              <a:gd name="T82" fmla="*/ 146 w 293"/>
              <a:gd name="T83" fmla="*/ 212 h 228"/>
              <a:gd name="T84" fmla="*/ 16 w 293"/>
              <a:gd name="T85" fmla="*/ 212 h 228"/>
              <a:gd name="T86" fmla="*/ 16 w 293"/>
              <a:gd name="T87" fmla="*/ 212 h 228"/>
              <a:gd name="T88" fmla="*/ 81 w 293"/>
              <a:gd name="T89" fmla="*/ 158 h 228"/>
              <a:gd name="T90" fmla="*/ 120 w 293"/>
              <a:gd name="T91" fmla="*/ 125 h 228"/>
              <a:gd name="T92" fmla="*/ 146 w 293"/>
              <a:gd name="T93" fmla="*/ 133 h 228"/>
              <a:gd name="T94" fmla="*/ 172 w 293"/>
              <a:gd name="T95" fmla="*/ 125 h 228"/>
              <a:gd name="T96" fmla="*/ 211 w 293"/>
              <a:gd name="T97" fmla="*/ 158 h 228"/>
              <a:gd name="T98" fmla="*/ 276 w 293"/>
              <a:gd name="T99" fmla="*/ 212 h 228"/>
              <a:gd name="T100" fmla="*/ 146 w 293"/>
              <a:gd name="T101" fmla="*/ 21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93" h="228">
                <a:moveTo>
                  <a:pt x="293" y="212"/>
                </a:moveTo>
                <a:cubicBezTo>
                  <a:pt x="293" y="212"/>
                  <a:pt x="293" y="212"/>
                  <a:pt x="293" y="212"/>
                </a:cubicBezTo>
                <a:cubicBezTo>
                  <a:pt x="293" y="17"/>
                  <a:pt x="293" y="17"/>
                  <a:pt x="293" y="17"/>
                </a:cubicBezTo>
                <a:cubicBezTo>
                  <a:pt x="293" y="17"/>
                  <a:pt x="293" y="17"/>
                  <a:pt x="293" y="17"/>
                </a:cubicBezTo>
                <a:cubicBezTo>
                  <a:pt x="293" y="15"/>
                  <a:pt x="292" y="13"/>
                  <a:pt x="292" y="11"/>
                </a:cubicBezTo>
                <a:cubicBezTo>
                  <a:pt x="289" y="5"/>
                  <a:pt x="283" y="0"/>
                  <a:pt x="276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9" y="0"/>
                  <a:pt x="3" y="5"/>
                  <a:pt x="1" y="11"/>
                </a:cubicBezTo>
                <a:cubicBezTo>
                  <a:pt x="0" y="13"/>
                  <a:pt x="0" y="15"/>
                  <a:pt x="0" y="18"/>
                </a:cubicBezTo>
                <a:cubicBezTo>
                  <a:pt x="0" y="211"/>
                  <a:pt x="0" y="211"/>
                  <a:pt x="0" y="211"/>
                </a:cubicBezTo>
                <a:cubicBezTo>
                  <a:pt x="0" y="213"/>
                  <a:pt x="0" y="215"/>
                  <a:pt x="1" y="217"/>
                </a:cubicBezTo>
                <a:cubicBezTo>
                  <a:pt x="3" y="224"/>
                  <a:pt x="9" y="228"/>
                  <a:pt x="16" y="228"/>
                </a:cubicBezTo>
                <a:cubicBezTo>
                  <a:pt x="146" y="228"/>
                  <a:pt x="146" y="228"/>
                  <a:pt x="146" y="228"/>
                </a:cubicBezTo>
                <a:cubicBezTo>
                  <a:pt x="276" y="228"/>
                  <a:pt x="276" y="228"/>
                  <a:pt x="276" y="228"/>
                </a:cubicBezTo>
                <a:cubicBezTo>
                  <a:pt x="283" y="228"/>
                  <a:pt x="289" y="224"/>
                  <a:pt x="292" y="217"/>
                </a:cubicBezTo>
                <a:cubicBezTo>
                  <a:pt x="292" y="216"/>
                  <a:pt x="292" y="214"/>
                  <a:pt x="293" y="213"/>
                </a:cubicBezTo>
                <a:cubicBezTo>
                  <a:pt x="293" y="213"/>
                  <a:pt x="293" y="213"/>
                  <a:pt x="293" y="213"/>
                </a:cubicBezTo>
                <a:cubicBezTo>
                  <a:pt x="293" y="212"/>
                  <a:pt x="293" y="212"/>
                  <a:pt x="293" y="212"/>
                </a:cubicBezTo>
                <a:close/>
                <a:moveTo>
                  <a:pt x="276" y="190"/>
                </a:moveTo>
                <a:cubicBezTo>
                  <a:pt x="222" y="145"/>
                  <a:pt x="222" y="145"/>
                  <a:pt x="222" y="145"/>
                </a:cubicBezTo>
                <a:cubicBezTo>
                  <a:pt x="185" y="114"/>
                  <a:pt x="185" y="114"/>
                  <a:pt x="185" y="114"/>
                </a:cubicBezTo>
                <a:cubicBezTo>
                  <a:pt x="222" y="84"/>
                  <a:pt x="222" y="84"/>
                  <a:pt x="222" y="84"/>
                </a:cubicBezTo>
                <a:cubicBezTo>
                  <a:pt x="276" y="38"/>
                  <a:pt x="276" y="38"/>
                  <a:pt x="276" y="38"/>
                </a:cubicBezTo>
                <a:lnTo>
                  <a:pt x="276" y="190"/>
                </a:lnTo>
                <a:close/>
                <a:moveTo>
                  <a:pt x="276" y="17"/>
                </a:moveTo>
                <a:cubicBezTo>
                  <a:pt x="211" y="71"/>
                  <a:pt x="211" y="71"/>
                  <a:pt x="211" y="71"/>
                </a:cubicBezTo>
                <a:cubicBezTo>
                  <a:pt x="169" y="106"/>
                  <a:pt x="169" y="106"/>
                  <a:pt x="169" y="106"/>
                </a:cubicBezTo>
                <a:cubicBezTo>
                  <a:pt x="163" y="112"/>
                  <a:pt x="155" y="116"/>
                  <a:pt x="146" y="116"/>
                </a:cubicBezTo>
                <a:cubicBezTo>
                  <a:pt x="137" y="116"/>
                  <a:pt x="129" y="112"/>
                  <a:pt x="123" y="106"/>
                </a:cubicBezTo>
                <a:cubicBezTo>
                  <a:pt x="81" y="71"/>
                  <a:pt x="81" y="71"/>
                  <a:pt x="81" y="71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146" y="17"/>
                  <a:pt x="146" y="17"/>
                  <a:pt x="146" y="17"/>
                </a:cubicBezTo>
                <a:lnTo>
                  <a:pt x="276" y="17"/>
                </a:lnTo>
                <a:close/>
                <a:moveTo>
                  <a:pt x="16" y="38"/>
                </a:moveTo>
                <a:cubicBezTo>
                  <a:pt x="71" y="84"/>
                  <a:pt x="71" y="84"/>
                  <a:pt x="71" y="84"/>
                </a:cubicBezTo>
                <a:cubicBezTo>
                  <a:pt x="107" y="114"/>
                  <a:pt x="107" y="114"/>
                  <a:pt x="107" y="114"/>
                </a:cubicBezTo>
                <a:cubicBezTo>
                  <a:pt x="71" y="145"/>
                  <a:pt x="71" y="145"/>
                  <a:pt x="71" y="145"/>
                </a:cubicBezTo>
                <a:cubicBezTo>
                  <a:pt x="16" y="190"/>
                  <a:pt x="16" y="190"/>
                  <a:pt x="16" y="190"/>
                </a:cubicBezTo>
                <a:lnTo>
                  <a:pt x="16" y="38"/>
                </a:lnTo>
                <a:close/>
                <a:moveTo>
                  <a:pt x="146" y="212"/>
                </a:moveTo>
                <a:cubicBezTo>
                  <a:pt x="16" y="212"/>
                  <a:pt x="16" y="212"/>
                  <a:pt x="16" y="212"/>
                </a:cubicBezTo>
                <a:cubicBezTo>
                  <a:pt x="16" y="212"/>
                  <a:pt x="16" y="212"/>
                  <a:pt x="16" y="212"/>
                </a:cubicBezTo>
                <a:cubicBezTo>
                  <a:pt x="81" y="158"/>
                  <a:pt x="81" y="158"/>
                  <a:pt x="81" y="158"/>
                </a:cubicBezTo>
                <a:cubicBezTo>
                  <a:pt x="120" y="125"/>
                  <a:pt x="120" y="125"/>
                  <a:pt x="120" y="125"/>
                </a:cubicBezTo>
                <a:cubicBezTo>
                  <a:pt x="128" y="130"/>
                  <a:pt x="137" y="133"/>
                  <a:pt x="146" y="133"/>
                </a:cubicBezTo>
                <a:cubicBezTo>
                  <a:pt x="155" y="133"/>
                  <a:pt x="164" y="130"/>
                  <a:pt x="172" y="125"/>
                </a:cubicBezTo>
                <a:cubicBezTo>
                  <a:pt x="211" y="158"/>
                  <a:pt x="211" y="158"/>
                  <a:pt x="211" y="158"/>
                </a:cubicBezTo>
                <a:cubicBezTo>
                  <a:pt x="276" y="212"/>
                  <a:pt x="276" y="212"/>
                  <a:pt x="276" y="212"/>
                </a:cubicBezTo>
                <a:lnTo>
                  <a:pt x="146" y="2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00075" y="4165359"/>
            <a:ext cx="2552699" cy="1408075"/>
            <a:chOff x="600075" y="4165359"/>
            <a:chExt cx="2552699" cy="1408075"/>
          </a:xfrm>
        </p:grpSpPr>
        <p:sp>
          <p:nvSpPr>
            <p:cNvPr id="47" name="文本框 46"/>
            <p:cNvSpPr txBox="1"/>
            <p:nvPr/>
          </p:nvSpPr>
          <p:spPr>
            <a:xfrm>
              <a:off x="1100458" y="4165359"/>
              <a:ext cx="1666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请输入标题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00075" y="4520838"/>
              <a:ext cx="2552699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基于演示设计的一站式在线演示、素材销售、服务交易系统。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196155" y="4165359"/>
            <a:ext cx="2552699" cy="1408075"/>
            <a:chOff x="600075" y="4165359"/>
            <a:chExt cx="2552699" cy="1408075"/>
          </a:xfrm>
        </p:grpSpPr>
        <p:sp>
          <p:nvSpPr>
            <p:cNvPr id="50" name="文本框 49"/>
            <p:cNvSpPr txBox="1"/>
            <p:nvPr/>
          </p:nvSpPr>
          <p:spPr>
            <a:xfrm>
              <a:off x="1100458" y="4165359"/>
              <a:ext cx="1666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请输入标题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00075" y="4520838"/>
              <a:ext cx="2552699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基于演示设计的一站式在线演示、素材销售、服务交易系统。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394984" y="1964527"/>
            <a:ext cx="2552699" cy="1408075"/>
            <a:chOff x="600075" y="4165359"/>
            <a:chExt cx="2552699" cy="1408075"/>
          </a:xfrm>
        </p:grpSpPr>
        <p:sp>
          <p:nvSpPr>
            <p:cNvPr id="54" name="文本框 53"/>
            <p:cNvSpPr txBox="1"/>
            <p:nvPr/>
          </p:nvSpPr>
          <p:spPr>
            <a:xfrm>
              <a:off x="1100458" y="4165359"/>
              <a:ext cx="1666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请输入标题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00075" y="4520838"/>
              <a:ext cx="2552699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基于演示设计的一站式在线演示、素材销售、服务交易系统。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8989263" y="1964527"/>
            <a:ext cx="2552699" cy="1408075"/>
            <a:chOff x="600075" y="4165359"/>
            <a:chExt cx="2552699" cy="1408075"/>
          </a:xfrm>
        </p:grpSpPr>
        <p:sp>
          <p:nvSpPr>
            <p:cNvPr id="57" name="文本框 56"/>
            <p:cNvSpPr txBox="1"/>
            <p:nvPr/>
          </p:nvSpPr>
          <p:spPr>
            <a:xfrm>
              <a:off x="1100458" y="4165359"/>
              <a:ext cx="1666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请输入标题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600075" y="4520838"/>
              <a:ext cx="2552699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基于演示设计的一站式在线演示、素材销售、服务交易系统。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730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3" grpId="0" animBg="1"/>
      <p:bldP spid="14" grpId="0" animBg="1"/>
      <p:bldP spid="18" grpId="0" animBg="1"/>
      <p:bldP spid="21" grpId="0" animBg="1"/>
      <p:bldP spid="22" grpId="0" animBg="1"/>
      <p:bldP spid="24" grpId="0" animBg="1"/>
      <p:bldP spid="28" grpId="0" animBg="1"/>
      <p:bldP spid="31" grpId="0" animBg="1"/>
      <p:bldP spid="32" grpId="0" animBg="1"/>
      <p:bldP spid="23" grpId="0" animBg="1"/>
      <p:bldP spid="44" grpId="0" animBg="1"/>
      <p:bldP spid="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4"/>
          <p:cNvGraphicFramePr/>
          <p:nvPr>
            <p:extLst>
              <p:ext uri="{D42A27DB-BD31-4B8C-83A1-F6EECF244321}">
                <p14:modId xmlns:p14="http://schemas.microsoft.com/office/powerpoint/2010/main" val="3730814212"/>
              </p:ext>
            </p:extLst>
          </p:nvPr>
        </p:nvGraphicFramePr>
        <p:xfrm>
          <a:off x="1664089" y="1853917"/>
          <a:ext cx="3879461" cy="35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-3175" y="587118"/>
            <a:ext cx="3342481" cy="520091"/>
            <a:chOff x="-12700" y="587118"/>
            <a:chExt cx="3342481" cy="520091"/>
          </a:xfrm>
        </p:grpSpPr>
        <p:sp>
          <p:nvSpPr>
            <p:cNvPr id="9" name="文本框 8"/>
            <p:cNvSpPr txBox="1"/>
            <p:nvPr/>
          </p:nvSpPr>
          <p:spPr>
            <a:xfrm>
              <a:off x="457200" y="600941"/>
              <a:ext cx="2872581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请在此输入标题</a:t>
              </a:r>
              <a:endPara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6258238" y="2099124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053137" y="2499234"/>
            <a:ext cx="2076450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基于演示设计的一站式在线演示、素材销售、服务交易系统。</a:t>
            </a:r>
          </a:p>
        </p:txBody>
      </p:sp>
      <p:sp>
        <p:nvSpPr>
          <p:cNvPr id="20" name="Text Placeholder 3"/>
          <p:cNvSpPr txBox="1">
            <a:spLocks/>
          </p:cNvSpPr>
          <p:nvPr/>
        </p:nvSpPr>
        <p:spPr>
          <a:xfrm>
            <a:off x="3449395" y="2191770"/>
            <a:ext cx="296556" cy="492443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Placeholder 3"/>
          <p:cNvSpPr txBox="1">
            <a:spLocks/>
          </p:cNvSpPr>
          <p:nvPr/>
        </p:nvSpPr>
        <p:spPr>
          <a:xfrm>
            <a:off x="3449395" y="2957754"/>
            <a:ext cx="296556" cy="492443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3449395" y="3833364"/>
            <a:ext cx="296556" cy="492443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Placeholder 3"/>
          <p:cNvSpPr txBox="1">
            <a:spLocks/>
          </p:cNvSpPr>
          <p:nvPr/>
        </p:nvSpPr>
        <p:spPr>
          <a:xfrm>
            <a:off x="3449395" y="4708974"/>
            <a:ext cx="296556" cy="492443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975214" y="2099124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770113" y="2499234"/>
            <a:ext cx="2076450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258238" y="3875078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053137" y="4275188"/>
            <a:ext cx="2076450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基于演示设计的一站式在线演示、素材销售、服务交易系统。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8975214" y="3875078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770113" y="4275188"/>
            <a:ext cx="2076450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基于演示设计的一站式在线演示、素材销售、服务交易系统。</a:t>
            </a:r>
          </a:p>
        </p:txBody>
      </p:sp>
      <p:sp>
        <p:nvSpPr>
          <p:cNvPr id="32" name="Text Placeholder 3"/>
          <p:cNvSpPr txBox="1">
            <a:spLocks/>
          </p:cNvSpPr>
          <p:nvPr/>
        </p:nvSpPr>
        <p:spPr>
          <a:xfrm>
            <a:off x="5554155" y="2010729"/>
            <a:ext cx="407163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400" dirty="0" smtClean="0">
                <a:solidFill>
                  <a:srgbClr val="29B9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rgbClr val="29B9A6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Placeholder 3"/>
          <p:cNvSpPr txBox="1">
            <a:spLocks/>
          </p:cNvSpPr>
          <p:nvPr/>
        </p:nvSpPr>
        <p:spPr>
          <a:xfrm>
            <a:off x="8362950" y="2010729"/>
            <a:ext cx="407163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400" dirty="0" smtClean="0">
                <a:solidFill>
                  <a:srgbClr val="F47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rgbClr val="F4726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Placeholder 3"/>
          <p:cNvSpPr txBox="1">
            <a:spLocks/>
          </p:cNvSpPr>
          <p:nvPr/>
        </p:nvSpPr>
        <p:spPr>
          <a:xfrm>
            <a:off x="5554155" y="3873884"/>
            <a:ext cx="407163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400" dirty="0" smtClean="0">
                <a:solidFill>
                  <a:srgbClr val="29B9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rgbClr val="29B9A6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 Placeholder 3"/>
          <p:cNvSpPr txBox="1">
            <a:spLocks/>
          </p:cNvSpPr>
          <p:nvPr/>
        </p:nvSpPr>
        <p:spPr>
          <a:xfrm>
            <a:off x="8362950" y="3873884"/>
            <a:ext cx="407163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400" dirty="0" smtClean="0">
                <a:solidFill>
                  <a:srgbClr val="F47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rgbClr val="F4726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98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4"/>
          <p:cNvGrpSpPr/>
          <p:nvPr/>
        </p:nvGrpSpPr>
        <p:grpSpPr>
          <a:xfrm>
            <a:off x="880582" y="2329186"/>
            <a:ext cx="5755259" cy="2863869"/>
            <a:chOff x="538789" y="1131575"/>
            <a:chExt cx="5819028" cy="2895599"/>
          </a:xfrm>
          <a:solidFill>
            <a:schemeClr val="bg1">
              <a:lumMod val="85000"/>
            </a:schemeClr>
          </a:solidFill>
        </p:grpSpPr>
        <p:grpSp>
          <p:nvGrpSpPr>
            <p:cNvPr id="3" name="Group 341"/>
            <p:cNvGrpSpPr/>
            <p:nvPr/>
          </p:nvGrpSpPr>
          <p:grpSpPr>
            <a:xfrm>
              <a:off x="2984512" y="2355982"/>
              <a:ext cx="1110006" cy="1241414"/>
              <a:chOff x="4097338" y="2217738"/>
              <a:chExt cx="1139825" cy="1274763"/>
            </a:xfrm>
            <a:grpFill/>
          </p:grpSpPr>
          <p:sp>
            <p:nvSpPr>
              <p:cNvPr id="174" name="Freeform 5"/>
              <p:cNvSpPr>
                <a:spLocks/>
              </p:cNvSpPr>
              <p:nvPr/>
            </p:nvSpPr>
            <p:spPr bwMode="auto">
              <a:xfrm>
                <a:off x="5102225" y="3086100"/>
                <a:ext cx="120650" cy="233363"/>
              </a:xfrm>
              <a:custGeom>
                <a:avLst/>
                <a:gdLst/>
                <a:ahLst/>
                <a:cxnLst>
                  <a:cxn ang="0">
                    <a:pos x="9" y="114"/>
                  </a:cxn>
                  <a:cxn ang="0">
                    <a:pos x="18" y="94"/>
                  </a:cxn>
                  <a:cxn ang="0">
                    <a:pos x="11" y="71"/>
                  </a:cxn>
                  <a:cxn ang="0">
                    <a:pos x="40" y="43"/>
                  </a:cxn>
                  <a:cxn ang="0">
                    <a:pos x="71" y="13"/>
                  </a:cxn>
                  <a:cxn ang="0">
                    <a:pos x="73" y="0"/>
                  </a:cxn>
                  <a:cxn ang="0">
                    <a:pos x="91" y="42"/>
                  </a:cxn>
                  <a:cxn ang="0">
                    <a:pos x="91" y="49"/>
                  </a:cxn>
                  <a:cxn ang="0">
                    <a:pos x="84" y="47"/>
                  </a:cxn>
                  <a:cxn ang="0">
                    <a:pos x="64" y="126"/>
                  </a:cxn>
                  <a:cxn ang="0">
                    <a:pos x="25" y="175"/>
                  </a:cxn>
                  <a:cxn ang="0">
                    <a:pos x="5" y="151"/>
                  </a:cxn>
                  <a:cxn ang="0">
                    <a:pos x="5" y="140"/>
                  </a:cxn>
                  <a:cxn ang="0">
                    <a:pos x="0" y="122"/>
                  </a:cxn>
                  <a:cxn ang="0">
                    <a:pos x="9" y="114"/>
                  </a:cxn>
                </a:cxnLst>
                <a:rect l="0" t="0" r="r" b="b"/>
                <a:pathLst>
                  <a:path w="91" h="175">
                    <a:moveTo>
                      <a:pt x="9" y="114"/>
                    </a:moveTo>
                    <a:cubicBezTo>
                      <a:pt x="9" y="114"/>
                      <a:pt x="18" y="95"/>
                      <a:pt x="18" y="94"/>
                    </a:cubicBezTo>
                    <a:cubicBezTo>
                      <a:pt x="18" y="89"/>
                      <a:pt x="11" y="78"/>
                      <a:pt x="11" y="71"/>
                    </a:cubicBezTo>
                    <a:cubicBezTo>
                      <a:pt x="11" y="49"/>
                      <a:pt x="27" y="50"/>
                      <a:pt x="40" y="43"/>
                    </a:cubicBezTo>
                    <a:cubicBezTo>
                      <a:pt x="50" y="37"/>
                      <a:pt x="64" y="20"/>
                      <a:pt x="71" y="13"/>
                    </a:cubicBezTo>
                    <a:cubicBezTo>
                      <a:pt x="73" y="11"/>
                      <a:pt x="72" y="4"/>
                      <a:pt x="73" y="0"/>
                    </a:cubicBezTo>
                    <a:cubicBezTo>
                      <a:pt x="88" y="2"/>
                      <a:pt x="87" y="31"/>
                      <a:pt x="91" y="42"/>
                    </a:cubicBezTo>
                    <a:cubicBezTo>
                      <a:pt x="91" y="49"/>
                      <a:pt x="91" y="49"/>
                      <a:pt x="91" y="49"/>
                    </a:cubicBezTo>
                    <a:cubicBezTo>
                      <a:pt x="89" y="48"/>
                      <a:pt x="85" y="47"/>
                      <a:pt x="84" y="47"/>
                    </a:cubicBezTo>
                    <a:cubicBezTo>
                      <a:pt x="84" y="79"/>
                      <a:pt x="74" y="101"/>
                      <a:pt x="64" y="126"/>
                    </a:cubicBezTo>
                    <a:cubicBezTo>
                      <a:pt x="56" y="146"/>
                      <a:pt x="52" y="175"/>
                      <a:pt x="25" y="175"/>
                    </a:cubicBezTo>
                    <a:cubicBezTo>
                      <a:pt x="14" y="175"/>
                      <a:pt x="5" y="163"/>
                      <a:pt x="5" y="151"/>
                    </a:cubicBezTo>
                    <a:cubicBezTo>
                      <a:pt x="5" y="145"/>
                      <a:pt x="6" y="143"/>
                      <a:pt x="5" y="140"/>
                    </a:cubicBezTo>
                    <a:cubicBezTo>
                      <a:pt x="0" y="136"/>
                      <a:pt x="0" y="129"/>
                      <a:pt x="0" y="122"/>
                    </a:cubicBezTo>
                    <a:cubicBezTo>
                      <a:pt x="0" y="121"/>
                      <a:pt x="8" y="114"/>
                      <a:pt x="9" y="1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Freeform 6"/>
              <p:cNvSpPr>
                <a:spLocks/>
              </p:cNvSpPr>
              <p:nvPr/>
            </p:nvSpPr>
            <p:spPr bwMode="auto">
              <a:xfrm>
                <a:off x="4097338" y="2217738"/>
                <a:ext cx="1139825" cy="1274763"/>
              </a:xfrm>
              <a:custGeom>
                <a:avLst/>
                <a:gdLst/>
                <a:ahLst/>
                <a:cxnLst>
                  <a:cxn ang="0">
                    <a:pos x="499" y="66"/>
                  </a:cxn>
                  <a:cxn ang="0">
                    <a:pos x="527" y="81"/>
                  </a:cxn>
                  <a:cxn ang="0">
                    <a:pos x="609" y="86"/>
                  </a:cxn>
                  <a:cxn ang="0">
                    <a:pos x="644" y="89"/>
                  </a:cxn>
                  <a:cxn ang="0">
                    <a:pos x="644" y="136"/>
                  </a:cxn>
                  <a:cxn ang="0">
                    <a:pos x="620" y="115"/>
                  </a:cxn>
                  <a:cxn ang="0">
                    <a:pos x="679" y="223"/>
                  </a:cxn>
                  <a:cxn ang="0">
                    <a:pos x="699" y="267"/>
                  </a:cxn>
                  <a:cxn ang="0">
                    <a:pos x="730" y="310"/>
                  </a:cxn>
                  <a:cxn ang="0">
                    <a:pos x="755" y="348"/>
                  </a:cxn>
                  <a:cxn ang="0">
                    <a:pos x="787" y="359"/>
                  </a:cxn>
                  <a:cxn ang="0">
                    <a:pos x="853" y="346"/>
                  </a:cxn>
                  <a:cxn ang="0">
                    <a:pos x="826" y="425"/>
                  </a:cxn>
                  <a:cxn ang="0">
                    <a:pos x="719" y="541"/>
                  </a:cxn>
                  <a:cxn ang="0">
                    <a:pos x="708" y="600"/>
                  </a:cxn>
                  <a:cxn ang="0">
                    <a:pos x="721" y="638"/>
                  </a:cxn>
                  <a:cxn ang="0">
                    <a:pos x="720" y="676"/>
                  </a:cxn>
                  <a:cxn ang="0">
                    <a:pos x="660" y="745"/>
                  </a:cxn>
                  <a:cxn ang="0">
                    <a:pos x="659" y="788"/>
                  </a:cxn>
                  <a:cxn ang="0">
                    <a:pos x="643" y="816"/>
                  </a:cxn>
                  <a:cxn ang="0">
                    <a:pos x="627" y="846"/>
                  </a:cxn>
                  <a:cxn ang="0">
                    <a:pos x="592" y="902"/>
                  </a:cxn>
                  <a:cxn ang="0">
                    <a:pos x="538" y="946"/>
                  </a:cxn>
                  <a:cxn ang="0">
                    <a:pos x="512" y="944"/>
                  </a:cxn>
                  <a:cxn ang="0">
                    <a:pos x="452" y="949"/>
                  </a:cxn>
                  <a:cxn ang="0">
                    <a:pos x="440" y="929"/>
                  </a:cxn>
                  <a:cxn ang="0">
                    <a:pos x="431" y="893"/>
                  </a:cxn>
                  <a:cxn ang="0">
                    <a:pos x="395" y="789"/>
                  </a:cxn>
                  <a:cxn ang="0">
                    <a:pos x="360" y="708"/>
                  </a:cxn>
                  <a:cxn ang="0">
                    <a:pos x="382" y="621"/>
                  </a:cxn>
                  <a:cxn ang="0">
                    <a:pos x="364" y="558"/>
                  </a:cxn>
                  <a:cxn ang="0">
                    <a:pos x="337" y="490"/>
                  </a:cxn>
                  <a:cxn ang="0">
                    <a:pos x="342" y="461"/>
                  </a:cxn>
                  <a:cxn ang="0">
                    <a:pos x="295" y="443"/>
                  </a:cxn>
                  <a:cxn ang="0">
                    <a:pos x="206" y="433"/>
                  </a:cxn>
                  <a:cxn ang="0">
                    <a:pos x="164" y="434"/>
                  </a:cxn>
                  <a:cxn ang="0">
                    <a:pos x="109" y="439"/>
                  </a:cxn>
                  <a:cxn ang="0">
                    <a:pos x="40" y="369"/>
                  </a:cxn>
                  <a:cxn ang="0">
                    <a:pos x="7" y="338"/>
                  </a:cxn>
                  <a:cxn ang="0">
                    <a:pos x="7" y="324"/>
                  </a:cxn>
                  <a:cxn ang="0">
                    <a:pos x="18" y="269"/>
                  </a:cxn>
                  <a:cxn ang="0">
                    <a:pos x="22" y="199"/>
                  </a:cxn>
                  <a:cxn ang="0">
                    <a:pos x="77" y="132"/>
                  </a:cxn>
                  <a:cxn ang="0">
                    <a:pos x="104" y="77"/>
                  </a:cxn>
                  <a:cxn ang="0">
                    <a:pos x="141" y="36"/>
                  </a:cxn>
                  <a:cxn ang="0">
                    <a:pos x="187" y="35"/>
                  </a:cxn>
                  <a:cxn ang="0">
                    <a:pos x="273" y="6"/>
                  </a:cxn>
                  <a:cxn ang="0">
                    <a:pos x="307" y="4"/>
                  </a:cxn>
                  <a:cxn ang="0">
                    <a:pos x="338" y="0"/>
                  </a:cxn>
                  <a:cxn ang="0">
                    <a:pos x="358" y="6"/>
                  </a:cxn>
                  <a:cxn ang="0">
                    <a:pos x="357" y="27"/>
                  </a:cxn>
                  <a:cxn ang="0">
                    <a:pos x="371" y="64"/>
                  </a:cxn>
                  <a:cxn ang="0">
                    <a:pos x="455" y="100"/>
                  </a:cxn>
                  <a:cxn ang="0">
                    <a:pos x="464" y="84"/>
                  </a:cxn>
                  <a:cxn ang="0">
                    <a:pos x="490" y="66"/>
                  </a:cxn>
                </a:cxnLst>
                <a:rect l="0" t="0" r="r" b="b"/>
                <a:pathLst>
                  <a:path w="856" h="957">
                    <a:moveTo>
                      <a:pt x="490" y="66"/>
                    </a:moveTo>
                    <a:cubicBezTo>
                      <a:pt x="499" y="66"/>
                      <a:pt x="499" y="66"/>
                      <a:pt x="499" y="66"/>
                    </a:cubicBezTo>
                    <a:cubicBezTo>
                      <a:pt x="499" y="73"/>
                      <a:pt x="504" y="74"/>
                      <a:pt x="506" y="77"/>
                    </a:cubicBezTo>
                    <a:cubicBezTo>
                      <a:pt x="510" y="82"/>
                      <a:pt x="520" y="78"/>
                      <a:pt x="527" y="81"/>
                    </a:cubicBezTo>
                    <a:cubicBezTo>
                      <a:pt x="541" y="86"/>
                      <a:pt x="561" y="93"/>
                      <a:pt x="576" y="93"/>
                    </a:cubicBezTo>
                    <a:cubicBezTo>
                      <a:pt x="591" y="93"/>
                      <a:pt x="595" y="86"/>
                      <a:pt x="609" y="86"/>
                    </a:cubicBezTo>
                    <a:cubicBezTo>
                      <a:pt x="617" y="86"/>
                      <a:pt x="622" y="92"/>
                      <a:pt x="632" y="92"/>
                    </a:cubicBezTo>
                    <a:cubicBezTo>
                      <a:pt x="638" y="92"/>
                      <a:pt x="638" y="90"/>
                      <a:pt x="644" y="89"/>
                    </a:cubicBezTo>
                    <a:cubicBezTo>
                      <a:pt x="647" y="96"/>
                      <a:pt x="653" y="102"/>
                      <a:pt x="653" y="111"/>
                    </a:cubicBezTo>
                    <a:cubicBezTo>
                      <a:pt x="653" y="115"/>
                      <a:pt x="646" y="131"/>
                      <a:pt x="644" y="136"/>
                    </a:cubicBezTo>
                    <a:cubicBezTo>
                      <a:pt x="635" y="135"/>
                      <a:pt x="627" y="115"/>
                      <a:pt x="620" y="107"/>
                    </a:cubicBezTo>
                    <a:cubicBezTo>
                      <a:pt x="620" y="115"/>
                      <a:pt x="620" y="115"/>
                      <a:pt x="620" y="115"/>
                    </a:cubicBezTo>
                    <a:cubicBezTo>
                      <a:pt x="662" y="189"/>
                      <a:pt x="662" y="189"/>
                      <a:pt x="662" y="189"/>
                    </a:cubicBezTo>
                    <a:cubicBezTo>
                      <a:pt x="659" y="198"/>
                      <a:pt x="673" y="218"/>
                      <a:pt x="679" y="223"/>
                    </a:cubicBezTo>
                    <a:cubicBezTo>
                      <a:pt x="679" y="246"/>
                      <a:pt x="679" y="246"/>
                      <a:pt x="679" y="246"/>
                    </a:cubicBezTo>
                    <a:cubicBezTo>
                      <a:pt x="684" y="258"/>
                      <a:pt x="692" y="258"/>
                      <a:pt x="699" y="267"/>
                    </a:cubicBezTo>
                    <a:cubicBezTo>
                      <a:pt x="707" y="278"/>
                      <a:pt x="702" y="289"/>
                      <a:pt x="710" y="297"/>
                    </a:cubicBezTo>
                    <a:cubicBezTo>
                      <a:pt x="717" y="304"/>
                      <a:pt x="722" y="305"/>
                      <a:pt x="730" y="310"/>
                    </a:cubicBezTo>
                    <a:cubicBezTo>
                      <a:pt x="737" y="316"/>
                      <a:pt x="741" y="334"/>
                      <a:pt x="755" y="334"/>
                    </a:cubicBezTo>
                    <a:cubicBezTo>
                      <a:pt x="755" y="341"/>
                      <a:pt x="759" y="343"/>
                      <a:pt x="755" y="348"/>
                    </a:cubicBezTo>
                    <a:cubicBezTo>
                      <a:pt x="761" y="352"/>
                      <a:pt x="767" y="366"/>
                      <a:pt x="774" y="366"/>
                    </a:cubicBezTo>
                    <a:cubicBezTo>
                      <a:pt x="781" y="366"/>
                      <a:pt x="782" y="361"/>
                      <a:pt x="787" y="359"/>
                    </a:cubicBezTo>
                    <a:cubicBezTo>
                      <a:pt x="794" y="357"/>
                      <a:pt x="798" y="360"/>
                      <a:pt x="805" y="359"/>
                    </a:cubicBezTo>
                    <a:cubicBezTo>
                      <a:pt x="822" y="356"/>
                      <a:pt x="838" y="350"/>
                      <a:pt x="853" y="346"/>
                    </a:cubicBezTo>
                    <a:cubicBezTo>
                      <a:pt x="855" y="348"/>
                      <a:pt x="856" y="350"/>
                      <a:pt x="856" y="352"/>
                    </a:cubicBezTo>
                    <a:cubicBezTo>
                      <a:pt x="856" y="377"/>
                      <a:pt x="837" y="410"/>
                      <a:pt x="826" y="425"/>
                    </a:cubicBezTo>
                    <a:cubicBezTo>
                      <a:pt x="812" y="443"/>
                      <a:pt x="807" y="459"/>
                      <a:pt x="790" y="471"/>
                    </a:cubicBezTo>
                    <a:cubicBezTo>
                      <a:pt x="761" y="494"/>
                      <a:pt x="730" y="501"/>
                      <a:pt x="719" y="541"/>
                    </a:cubicBezTo>
                    <a:cubicBezTo>
                      <a:pt x="716" y="552"/>
                      <a:pt x="704" y="555"/>
                      <a:pt x="704" y="567"/>
                    </a:cubicBezTo>
                    <a:cubicBezTo>
                      <a:pt x="704" y="581"/>
                      <a:pt x="708" y="587"/>
                      <a:pt x="708" y="600"/>
                    </a:cubicBezTo>
                    <a:cubicBezTo>
                      <a:pt x="708" y="615"/>
                      <a:pt x="724" y="623"/>
                      <a:pt x="724" y="631"/>
                    </a:cubicBezTo>
                    <a:cubicBezTo>
                      <a:pt x="724" y="634"/>
                      <a:pt x="722" y="637"/>
                      <a:pt x="721" y="638"/>
                    </a:cubicBezTo>
                    <a:cubicBezTo>
                      <a:pt x="721" y="649"/>
                      <a:pt x="721" y="649"/>
                      <a:pt x="721" y="649"/>
                    </a:cubicBezTo>
                    <a:cubicBezTo>
                      <a:pt x="721" y="656"/>
                      <a:pt x="720" y="664"/>
                      <a:pt x="720" y="676"/>
                    </a:cubicBezTo>
                    <a:cubicBezTo>
                      <a:pt x="722" y="679"/>
                      <a:pt x="723" y="682"/>
                      <a:pt x="723" y="685"/>
                    </a:cubicBezTo>
                    <a:cubicBezTo>
                      <a:pt x="723" y="720"/>
                      <a:pt x="665" y="716"/>
                      <a:pt x="660" y="745"/>
                    </a:cubicBezTo>
                    <a:cubicBezTo>
                      <a:pt x="654" y="746"/>
                      <a:pt x="647" y="753"/>
                      <a:pt x="647" y="758"/>
                    </a:cubicBezTo>
                    <a:cubicBezTo>
                      <a:pt x="647" y="768"/>
                      <a:pt x="659" y="774"/>
                      <a:pt x="659" y="788"/>
                    </a:cubicBezTo>
                    <a:cubicBezTo>
                      <a:pt x="659" y="795"/>
                      <a:pt x="658" y="809"/>
                      <a:pt x="656" y="813"/>
                    </a:cubicBezTo>
                    <a:cubicBezTo>
                      <a:pt x="653" y="817"/>
                      <a:pt x="646" y="815"/>
                      <a:pt x="643" y="816"/>
                    </a:cubicBezTo>
                    <a:cubicBezTo>
                      <a:pt x="632" y="822"/>
                      <a:pt x="626" y="826"/>
                      <a:pt x="621" y="837"/>
                    </a:cubicBezTo>
                    <a:cubicBezTo>
                      <a:pt x="624" y="839"/>
                      <a:pt x="627" y="842"/>
                      <a:pt x="627" y="846"/>
                    </a:cubicBezTo>
                    <a:cubicBezTo>
                      <a:pt x="627" y="859"/>
                      <a:pt x="615" y="868"/>
                      <a:pt x="610" y="874"/>
                    </a:cubicBezTo>
                    <a:cubicBezTo>
                      <a:pt x="600" y="883"/>
                      <a:pt x="599" y="893"/>
                      <a:pt x="592" y="902"/>
                    </a:cubicBezTo>
                    <a:cubicBezTo>
                      <a:pt x="581" y="916"/>
                      <a:pt x="576" y="929"/>
                      <a:pt x="558" y="938"/>
                    </a:cubicBezTo>
                    <a:cubicBezTo>
                      <a:pt x="550" y="941"/>
                      <a:pt x="539" y="938"/>
                      <a:pt x="538" y="946"/>
                    </a:cubicBezTo>
                    <a:cubicBezTo>
                      <a:pt x="532" y="946"/>
                      <a:pt x="529" y="949"/>
                      <a:pt x="525" y="949"/>
                    </a:cubicBezTo>
                    <a:cubicBezTo>
                      <a:pt x="520" y="949"/>
                      <a:pt x="517" y="944"/>
                      <a:pt x="512" y="944"/>
                    </a:cubicBezTo>
                    <a:cubicBezTo>
                      <a:pt x="494" y="944"/>
                      <a:pt x="483" y="957"/>
                      <a:pt x="466" y="957"/>
                    </a:cubicBezTo>
                    <a:cubicBezTo>
                      <a:pt x="459" y="957"/>
                      <a:pt x="455" y="953"/>
                      <a:pt x="452" y="949"/>
                    </a:cubicBezTo>
                    <a:cubicBezTo>
                      <a:pt x="449" y="949"/>
                      <a:pt x="449" y="950"/>
                      <a:pt x="448" y="951"/>
                    </a:cubicBezTo>
                    <a:cubicBezTo>
                      <a:pt x="448" y="942"/>
                      <a:pt x="443" y="932"/>
                      <a:pt x="440" y="929"/>
                    </a:cubicBezTo>
                    <a:cubicBezTo>
                      <a:pt x="443" y="925"/>
                      <a:pt x="445" y="922"/>
                      <a:pt x="445" y="917"/>
                    </a:cubicBezTo>
                    <a:cubicBezTo>
                      <a:pt x="445" y="910"/>
                      <a:pt x="433" y="897"/>
                      <a:pt x="431" y="893"/>
                    </a:cubicBezTo>
                    <a:cubicBezTo>
                      <a:pt x="415" y="866"/>
                      <a:pt x="395" y="840"/>
                      <a:pt x="395" y="801"/>
                    </a:cubicBezTo>
                    <a:cubicBezTo>
                      <a:pt x="395" y="794"/>
                      <a:pt x="395" y="792"/>
                      <a:pt x="395" y="789"/>
                    </a:cubicBezTo>
                    <a:cubicBezTo>
                      <a:pt x="395" y="783"/>
                      <a:pt x="389" y="781"/>
                      <a:pt x="386" y="774"/>
                    </a:cubicBezTo>
                    <a:cubicBezTo>
                      <a:pt x="374" y="754"/>
                      <a:pt x="360" y="737"/>
                      <a:pt x="360" y="708"/>
                    </a:cubicBezTo>
                    <a:cubicBezTo>
                      <a:pt x="360" y="677"/>
                      <a:pt x="388" y="670"/>
                      <a:pt x="388" y="646"/>
                    </a:cubicBezTo>
                    <a:cubicBezTo>
                      <a:pt x="388" y="635"/>
                      <a:pt x="384" y="631"/>
                      <a:pt x="382" y="621"/>
                    </a:cubicBezTo>
                    <a:cubicBezTo>
                      <a:pt x="379" y="602"/>
                      <a:pt x="376" y="596"/>
                      <a:pt x="371" y="585"/>
                    </a:cubicBezTo>
                    <a:cubicBezTo>
                      <a:pt x="368" y="576"/>
                      <a:pt x="370" y="566"/>
                      <a:pt x="364" y="558"/>
                    </a:cubicBezTo>
                    <a:cubicBezTo>
                      <a:pt x="352" y="544"/>
                      <a:pt x="327" y="528"/>
                      <a:pt x="327" y="508"/>
                    </a:cubicBezTo>
                    <a:cubicBezTo>
                      <a:pt x="327" y="503"/>
                      <a:pt x="334" y="492"/>
                      <a:pt x="337" y="490"/>
                    </a:cubicBezTo>
                    <a:cubicBezTo>
                      <a:pt x="336" y="486"/>
                      <a:pt x="337" y="485"/>
                      <a:pt x="337" y="483"/>
                    </a:cubicBezTo>
                    <a:cubicBezTo>
                      <a:pt x="337" y="478"/>
                      <a:pt x="337" y="465"/>
                      <a:pt x="342" y="461"/>
                    </a:cubicBezTo>
                    <a:cubicBezTo>
                      <a:pt x="337" y="451"/>
                      <a:pt x="329" y="443"/>
                      <a:pt x="314" y="443"/>
                    </a:cubicBezTo>
                    <a:cubicBezTo>
                      <a:pt x="306" y="443"/>
                      <a:pt x="299" y="443"/>
                      <a:pt x="295" y="443"/>
                    </a:cubicBezTo>
                    <a:cubicBezTo>
                      <a:pt x="282" y="443"/>
                      <a:pt x="279" y="417"/>
                      <a:pt x="261" y="417"/>
                    </a:cubicBezTo>
                    <a:cubicBezTo>
                      <a:pt x="239" y="417"/>
                      <a:pt x="223" y="427"/>
                      <a:pt x="206" y="433"/>
                    </a:cubicBezTo>
                    <a:cubicBezTo>
                      <a:pt x="199" y="435"/>
                      <a:pt x="197" y="440"/>
                      <a:pt x="191" y="440"/>
                    </a:cubicBezTo>
                    <a:cubicBezTo>
                      <a:pt x="184" y="440"/>
                      <a:pt x="173" y="434"/>
                      <a:pt x="164" y="434"/>
                    </a:cubicBezTo>
                    <a:cubicBezTo>
                      <a:pt x="147" y="434"/>
                      <a:pt x="139" y="443"/>
                      <a:pt x="122" y="443"/>
                    </a:cubicBezTo>
                    <a:cubicBezTo>
                      <a:pt x="117" y="443"/>
                      <a:pt x="111" y="440"/>
                      <a:pt x="109" y="439"/>
                    </a:cubicBezTo>
                    <a:cubicBezTo>
                      <a:pt x="97" y="430"/>
                      <a:pt x="71" y="415"/>
                      <a:pt x="62" y="401"/>
                    </a:cubicBezTo>
                    <a:cubicBezTo>
                      <a:pt x="53" y="388"/>
                      <a:pt x="51" y="377"/>
                      <a:pt x="40" y="369"/>
                    </a:cubicBezTo>
                    <a:cubicBezTo>
                      <a:pt x="37" y="366"/>
                      <a:pt x="13" y="346"/>
                      <a:pt x="13" y="344"/>
                    </a:cubicBezTo>
                    <a:cubicBezTo>
                      <a:pt x="11" y="341"/>
                      <a:pt x="10" y="340"/>
                      <a:pt x="7" y="338"/>
                    </a:cubicBezTo>
                    <a:cubicBezTo>
                      <a:pt x="9" y="338"/>
                      <a:pt x="9" y="338"/>
                      <a:pt x="9" y="338"/>
                    </a:cubicBezTo>
                    <a:cubicBezTo>
                      <a:pt x="9" y="331"/>
                      <a:pt x="7" y="328"/>
                      <a:pt x="7" y="324"/>
                    </a:cubicBezTo>
                    <a:cubicBezTo>
                      <a:pt x="7" y="317"/>
                      <a:pt x="3" y="315"/>
                      <a:pt x="0" y="309"/>
                    </a:cubicBezTo>
                    <a:cubicBezTo>
                      <a:pt x="10" y="304"/>
                      <a:pt x="18" y="280"/>
                      <a:pt x="18" y="269"/>
                    </a:cubicBezTo>
                    <a:cubicBezTo>
                      <a:pt x="18" y="250"/>
                      <a:pt x="10" y="238"/>
                      <a:pt x="10" y="220"/>
                    </a:cubicBezTo>
                    <a:cubicBezTo>
                      <a:pt x="10" y="211"/>
                      <a:pt x="20" y="206"/>
                      <a:pt x="22" y="199"/>
                    </a:cubicBezTo>
                    <a:cubicBezTo>
                      <a:pt x="28" y="182"/>
                      <a:pt x="41" y="158"/>
                      <a:pt x="52" y="144"/>
                    </a:cubicBezTo>
                    <a:cubicBezTo>
                      <a:pt x="58" y="135"/>
                      <a:pt x="69" y="136"/>
                      <a:pt x="77" y="132"/>
                    </a:cubicBezTo>
                    <a:cubicBezTo>
                      <a:pt x="84" y="128"/>
                      <a:pt x="95" y="119"/>
                      <a:pt x="97" y="112"/>
                    </a:cubicBezTo>
                    <a:cubicBezTo>
                      <a:pt x="102" y="96"/>
                      <a:pt x="96" y="89"/>
                      <a:pt x="104" y="77"/>
                    </a:cubicBezTo>
                    <a:cubicBezTo>
                      <a:pt x="116" y="63"/>
                      <a:pt x="131" y="49"/>
                      <a:pt x="142" y="36"/>
                    </a:cubicBezTo>
                    <a:cubicBezTo>
                      <a:pt x="141" y="36"/>
                      <a:pt x="141" y="36"/>
                      <a:pt x="141" y="36"/>
                    </a:cubicBezTo>
                    <a:cubicBezTo>
                      <a:pt x="145" y="31"/>
                      <a:pt x="146" y="27"/>
                      <a:pt x="150" y="24"/>
                    </a:cubicBezTo>
                    <a:cubicBezTo>
                      <a:pt x="161" y="32"/>
                      <a:pt x="172" y="35"/>
                      <a:pt x="187" y="35"/>
                    </a:cubicBezTo>
                    <a:cubicBezTo>
                      <a:pt x="197" y="35"/>
                      <a:pt x="198" y="29"/>
                      <a:pt x="204" y="27"/>
                    </a:cubicBezTo>
                    <a:cubicBezTo>
                      <a:pt x="221" y="18"/>
                      <a:pt x="254" y="6"/>
                      <a:pt x="273" y="6"/>
                    </a:cubicBezTo>
                    <a:cubicBezTo>
                      <a:pt x="280" y="6"/>
                      <a:pt x="285" y="10"/>
                      <a:pt x="289" y="10"/>
                    </a:cubicBezTo>
                    <a:cubicBezTo>
                      <a:pt x="294" y="10"/>
                      <a:pt x="301" y="4"/>
                      <a:pt x="307" y="4"/>
                    </a:cubicBezTo>
                    <a:cubicBezTo>
                      <a:pt x="313" y="4"/>
                      <a:pt x="316" y="7"/>
                      <a:pt x="321" y="7"/>
                    </a:cubicBezTo>
                    <a:cubicBezTo>
                      <a:pt x="329" y="7"/>
                      <a:pt x="330" y="0"/>
                      <a:pt x="338" y="0"/>
                    </a:cubicBezTo>
                    <a:cubicBezTo>
                      <a:pt x="347" y="0"/>
                      <a:pt x="344" y="8"/>
                      <a:pt x="351" y="8"/>
                    </a:cubicBezTo>
                    <a:cubicBezTo>
                      <a:pt x="354" y="8"/>
                      <a:pt x="355" y="6"/>
                      <a:pt x="358" y="6"/>
                    </a:cubicBezTo>
                    <a:cubicBezTo>
                      <a:pt x="358" y="12"/>
                      <a:pt x="351" y="11"/>
                      <a:pt x="351" y="17"/>
                    </a:cubicBezTo>
                    <a:cubicBezTo>
                      <a:pt x="351" y="21"/>
                      <a:pt x="357" y="23"/>
                      <a:pt x="357" y="27"/>
                    </a:cubicBezTo>
                    <a:cubicBezTo>
                      <a:pt x="357" y="33"/>
                      <a:pt x="351" y="37"/>
                      <a:pt x="351" y="44"/>
                    </a:cubicBezTo>
                    <a:cubicBezTo>
                      <a:pt x="351" y="55"/>
                      <a:pt x="363" y="64"/>
                      <a:pt x="371" y="64"/>
                    </a:cubicBezTo>
                    <a:cubicBezTo>
                      <a:pt x="377" y="64"/>
                      <a:pt x="380" y="64"/>
                      <a:pt x="384" y="64"/>
                    </a:cubicBezTo>
                    <a:cubicBezTo>
                      <a:pt x="412" y="64"/>
                      <a:pt x="423" y="100"/>
                      <a:pt x="455" y="100"/>
                    </a:cubicBezTo>
                    <a:cubicBezTo>
                      <a:pt x="459" y="100"/>
                      <a:pt x="464" y="95"/>
                      <a:pt x="464" y="93"/>
                    </a:cubicBezTo>
                    <a:cubicBezTo>
                      <a:pt x="464" y="90"/>
                      <a:pt x="464" y="87"/>
                      <a:pt x="464" y="84"/>
                    </a:cubicBezTo>
                    <a:cubicBezTo>
                      <a:pt x="464" y="70"/>
                      <a:pt x="475" y="70"/>
                      <a:pt x="488" y="66"/>
                    </a:cubicBezTo>
                    <a:lnTo>
                      <a:pt x="490" y="6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4" name="Group 274"/>
            <p:cNvGrpSpPr/>
            <p:nvPr/>
          </p:nvGrpSpPr>
          <p:grpSpPr>
            <a:xfrm>
              <a:off x="1945621" y="2801220"/>
              <a:ext cx="759070" cy="1225954"/>
              <a:chOff x="3030538" y="2674938"/>
              <a:chExt cx="779463" cy="1258888"/>
            </a:xfrm>
            <a:grpFill/>
          </p:grpSpPr>
          <p:sp>
            <p:nvSpPr>
              <p:cNvPr id="172" name="Freeform 22"/>
              <p:cNvSpPr>
                <a:spLocks/>
              </p:cNvSpPr>
              <p:nvPr/>
            </p:nvSpPr>
            <p:spPr bwMode="auto">
              <a:xfrm>
                <a:off x="3541713" y="2881313"/>
                <a:ext cx="39688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20" y="4"/>
                  </a:cxn>
                  <a:cxn ang="0">
                    <a:pos x="27" y="5"/>
                  </a:cxn>
                  <a:cxn ang="0">
                    <a:pos x="30" y="9"/>
                  </a:cxn>
                  <a:cxn ang="0">
                    <a:pos x="18" y="23"/>
                  </a:cxn>
                  <a:cxn ang="0">
                    <a:pos x="0" y="11"/>
                  </a:cxn>
                  <a:cxn ang="0">
                    <a:pos x="9" y="0"/>
                  </a:cxn>
                  <a:cxn ang="0">
                    <a:pos x="10" y="0"/>
                  </a:cxn>
                </a:cxnLst>
                <a:rect l="0" t="0" r="r" b="b"/>
                <a:pathLst>
                  <a:path w="30" h="23">
                    <a:moveTo>
                      <a:pt x="10" y="0"/>
                    </a:moveTo>
                    <a:cubicBezTo>
                      <a:pt x="13" y="1"/>
                      <a:pt x="16" y="4"/>
                      <a:pt x="20" y="4"/>
                    </a:cubicBezTo>
                    <a:cubicBezTo>
                      <a:pt x="21" y="9"/>
                      <a:pt x="25" y="5"/>
                      <a:pt x="27" y="5"/>
                    </a:cubicBezTo>
                    <a:cubicBezTo>
                      <a:pt x="29" y="5"/>
                      <a:pt x="30" y="8"/>
                      <a:pt x="30" y="9"/>
                    </a:cubicBezTo>
                    <a:cubicBezTo>
                      <a:pt x="30" y="12"/>
                      <a:pt x="23" y="23"/>
                      <a:pt x="18" y="23"/>
                    </a:cubicBezTo>
                    <a:cubicBezTo>
                      <a:pt x="11" y="23"/>
                      <a:pt x="0" y="15"/>
                      <a:pt x="0" y="11"/>
                    </a:cubicBezTo>
                    <a:cubicBezTo>
                      <a:pt x="0" y="4"/>
                      <a:pt x="3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" name="Freeform 23"/>
              <p:cNvSpPr>
                <a:spLocks/>
              </p:cNvSpPr>
              <p:nvPr/>
            </p:nvSpPr>
            <p:spPr bwMode="auto">
              <a:xfrm>
                <a:off x="3030538" y="2674938"/>
                <a:ext cx="779463" cy="1258888"/>
              </a:xfrm>
              <a:custGeom>
                <a:avLst/>
                <a:gdLst/>
                <a:ahLst/>
                <a:cxnLst>
                  <a:cxn ang="0">
                    <a:pos x="46" y="91"/>
                  </a:cxn>
                  <a:cxn ang="0">
                    <a:pos x="51" y="51"/>
                  </a:cxn>
                  <a:cxn ang="0">
                    <a:pos x="59" y="46"/>
                  </a:cxn>
                  <a:cxn ang="0">
                    <a:pos x="82" y="18"/>
                  </a:cxn>
                  <a:cxn ang="0">
                    <a:pos x="128" y="6"/>
                  </a:cxn>
                  <a:cxn ang="0">
                    <a:pos x="126" y="42"/>
                  </a:cxn>
                  <a:cxn ang="0">
                    <a:pos x="136" y="13"/>
                  </a:cxn>
                  <a:cxn ang="0">
                    <a:pos x="146" y="5"/>
                  </a:cxn>
                  <a:cxn ang="0">
                    <a:pos x="194" y="24"/>
                  </a:cxn>
                  <a:cxn ang="0">
                    <a:pos x="227" y="20"/>
                  </a:cxn>
                  <a:cxn ang="0">
                    <a:pos x="233" y="26"/>
                  </a:cxn>
                  <a:cxn ang="0">
                    <a:pos x="270" y="50"/>
                  </a:cxn>
                  <a:cxn ang="0">
                    <a:pos x="328" y="84"/>
                  </a:cxn>
                  <a:cxn ang="0">
                    <a:pos x="354" y="89"/>
                  </a:cxn>
                  <a:cxn ang="0">
                    <a:pos x="389" y="130"/>
                  </a:cxn>
                  <a:cxn ang="0">
                    <a:pos x="383" y="170"/>
                  </a:cxn>
                  <a:cxn ang="0">
                    <a:pos x="403" y="185"/>
                  </a:cxn>
                  <a:cxn ang="0">
                    <a:pos x="454" y="175"/>
                  </a:cxn>
                  <a:cxn ang="0">
                    <a:pos x="467" y="191"/>
                  </a:cxn>
                  <a:cxn ang="0">
                    <a:pos x="513" y="191"/>
                  </a:cxn>
                  <a:cxn ang="0">
                    <a:pos x="575" y="220"/>
                  </a:cxn>
                  <a:cxn ang="0">
                    <a:pos x="549" y="310"/>
                  </a:cxn>
                  <a:cxn ang="0">
                    <a:pos x="532" y="374"/>
                  </a:cxn>
                  <a:cxn ang="0">
                    <a:pos x="522" y="405"/>
                  </a:cxn>
                  <a:cxn ang="0">
                    <a:pos x="485" y="449"/>
                  </a:cxn>
                  <a:cxn ang="0">
                    <a:pos x="429" y="474"/>
                  </a:cxn>
                  <a:cxn ang="0">
                    <a:pos x="412" y="524"/>
                  </a:cxn>
                  <a:cxn ang="0">
                    <a:pos x="388" y="559"/>
                  </a:cxn>
                  <a:cxn ang="0">
                    <a:pos x="311" y="614"/>
                  </a:cxn>
                  <a:cxn ang="0">
                    <a:pos x="297" y="619"/>
                  </a:cxn>
                  <a:cxn ang="0">
                    <a:pos x="308" y="654"/>
                  </a:cxn>
                  <a:cxn ang="0">
                    <a:pos x="244" y="677"/>
                  </a:cxn>
                  <a:cxn ang="0">
                    <a:pos x="240" y="707"/>
                  </a:cxn>
                  <a:cxn ang="0">
                    <a:pos x="205" y="711"/>
                  </a:cxn>
                  <a:cxn ang="0">
                    <a:pos x="225" y="730"/>
                  </a:cxn>
                  <a:cxn ang="0">
                    <a:pos x="214" y="739"/>
                  </a:cxn>
                  <a:cxn ang="0">
                    <a:pos x="178" y="787"/>
                  </a:cxn>
                  <a:cxn ang="0">
                    <a:pos x="176" y="846"/>
                  </a:cxn>
                  <a:cxn ang="0">
                    <a:pos x="161" y="884"/>
                  </a:cxn>
                  <a:cxn ang="0">
                    <a:pos x="200" y="935"/>
                  </a:cxn>
                  <a:cxn ang="0">
                    <a:pos x="169" y="945"/>
                  </a:cxn>
                  <a:cxn ang="0">
                    <a:pos x="127" y="921"/>
                  </a:cxn>
                  <a:cxn ang="0">
                    <a:pos x="92" y="903"/>
                  </a:cxn>
                  <a:cxn ang="0">
                    <a:pos x="93" y="889"/>
                  </a:cxn>
                  <a:cxn ang="0">
                    <a:pos x="84" y="857"/>
                  </a:cxn>
                  <a:cxn ang="0">
                    <a:pos x="82" y="791"/>
                  </a:cxn>
                  <a:cxn ang="0">
                    <a:pos x="86" y="782"/>
                  </a:cxn>
                  <a:cxn ang="0">
                    <a:pos x="112" y="718"/>
                  </a:cxn>
                  <a:cxn ang="0">
                    <a:pos x="95" y="708"/>
                  </a:cxn>
                  <a:cxn ang="0">
                    <a:pos x="102" y="680"/>
                  </a:cxn>
                  <a:cxn ang="0">
                    <a:pos x="114" y="626"/>
                  </a:cxn>
                  <a:cxn ang="0">
                    <a:pos x="124" y="562"/>
                  </a:cxn>
                  <a:cxn ang="0">
                    <a:pos x="136" y="494"/>
                  </a:cxn>
                  <a:cxn ang="0">
                    <a:pos x="143" y="434"/>
                  </a:cxn>
                  <a:cxn ang="0">
                    <a:pos x="104" y="370"/>
                  </a:cxn>
                  <a:cxn ang="0">
                    <a:pos x="62" y="330"/>
                  </a:cxn>
                  <a:cxn ang="0">
                    <a:pos x="28" y="261"/>
                  </a:cxn>
                  <a:cxn ang="0">
                    <a:pos x="11" y="242"/>
                  </a:cxn>
                  <a:cxn ang="0">
                    <a:pos x="18" y="191"/>
                  </a:cxn>
                  <a:cxn ang="0">
                    <a:pos x="14" y="148"/>
                  </a:cxn>
                  <a:cxn ang="0">
                    <a:pos x="47" y="106"/>
                  </a:cxn>
                </a:cxnLst>
                <a:rect l="0" t="0" r="r" b="b"/>
                <a:pathLst>
                  <a:path w="586" h="945">
                    <a:moveTo>
                      <a:pt x="49" y="103"/>
                    </a:moveTo>
                    <a:cubicBezTo>
                      <a:pt x="49" y="102"/>
                      <a:pt x="49" y="101"/>
                      <a:pt x="49" y="100"/>
                    </a:cubicBezTo>
                    <a:cubicBezTo>
                      <a:pt x="49" y="97"/>
                      <a:pt x="46" y="94"/>
                      <a:pt x="46" y="91"/>
                    </a:cubicBezTo>
                    <a:cubicBezTo>
                      <a:pt x="46" y="85"/>
                      <a:pt x="48" y="84"/>
                      <a:pt x="48" y="79"/>
                    </a:cubicBezTo>
                    <a:cubicBezTo>
                      <a:pt x="48" y="70"/>
                      <a:pt x="40" y="71"/>
                      <a:pt x="40" y="63"/>
                    </a:cubicBezTo>
                    <a:cubicBezTo>
                      <a:pt x="40" y="57"/>
                      <a:pt x="49" y="55"/>
                      <a:pt x="51" y="51"/>
                    </a:cubicBezTo>
                    <a:cubicBezTo>
                      <a:pt x="55" y="52"/>
                      <a:pt x="53" y="52"/>
                      <a:pt x="57" y="51"/>
                    </a:cubicBezTo>
                    <a:cubicBezTo>
                      <a:pt x="57" y="50"/>
                      <a:pt x="57" y="49"/>
                      <a:pt x="57" y="48"/>
                    </a:cubicBezTo>
                    <a:cubicBezTo>
                      <a:pt x="57" y="48"/>
                      <a:pt x="58" y="46"/>
                      <a:pt x="59" y="46"/>
                    </a:cubicBezTo>
                    <a:cubicBezTo>
                      <a:pt x="59" y="42"/>
                      <a:pt x="64" y="40"/>
                      <a:pt x="66" y="39"/>
                    </a:cubicBezTo>
                    <a:cubicBezTo>
                      <a:pt x="69" y="37"/>
                      <a:pt x="69" y="31"/>
                      <a:pt x="70" y="28"/>
                    </a:cubicBezTo>
                    <a:cubicBezTo>
                      <a:pt x="72" y="21"/>
                      <a:pt x="76" y="19"/>
                      <a:pt x="82" y="18"/>
                    </a:cubicBezTo>
                    <a:cubicBezTo>
                      <a:pt x="93" y="14"/>
                      <a:pt x="100" y="12"/>
                      <a:pt x="111" y="9"/>
                    </a:cubicBezTo>
                    <a:cubicBezTo>
                      <a:pt x="117" y="7"/>
                      <a:pt x="118" y="0"/>
                      <a:pt x="124" y="0"/>
                    </a:cubicBezTo>
                    <a:cubicBezTo>
                      <a:pt x="126" y="0"/>
                      <a:pt x="128" y="5"/>
                      <a:pt x="128" y="6"/>
                    </a:cubicBezTo>
                    <a:cubicBezTo>
                      <a:pt x="128" y="9"/>
                      <a:pt x="125" y="11"/>
                      <a:pt x="123" y="11"/>
                    </a:cubicBezTo>
                    <a:cubicBezTo>
                      <a:pt x="122" y="18"/>
                      <a:pt x="119" y="25"/>
                      <a:pt x="119" y="29"/>
                    </a:cubicBezTo>
                    <a:cubicBezTo>
                      <a:pt x="119" y="34"/>
                      <a:pt x="122" y="42"/>
                      <a:pt x="126" y="42"/>
                    </a:cubicBezTo>
                    <a:cubicBezTo>
                      <a:pt x="128" y="42"/>
                      <a:pt x="131" y="37"/>
                      <a:pt x="131" y="35"/>
                    </a:cubicBezTo>
                    <a:cubicBezTo>
                      <a:pt x="131" y="30"/>
                      <a:pt x="125" y="27"/>
                      <a:pt x="125" y="21"/>
                    </a:cubicBezTo>
                    <a:cubicBezTo>
                      <a:pt x="125" y="15"/>
                      <a:pt x="132" y="16"/>
                      <a:pt x="136" y="13"/>
                    </a:cubicBezTo>
                    <a:cubicBezTo>
                      <a:pt x="147" y="13"/>
                      <a:pt x="147" y="13"/>
                      <a:pt x="147" y="13"/>
                    </a:cubicBezTo>
                    <a:cubicBezTo>
                      <a:pt x="145" y="8"/>
                      <a:pt x="139" y="10"/>
                      <a:pt x="139" y="5"/>
                    </a:cubicBezTo>
                    <a:cubicBezTo>
                      <a:pt x="146" y="5"/>
                      <a:pt x="146" y="5"/>
                      <a:pt x="146" y="5"/>
                    </a:cubicBezTo>
                    <a:cubicBezTo>
                      <a:pt x="148" y="12"/>
                      <a:pt x="158" y="14"/>
                      <a:pt x="165" y="16"/>
                    </a:cubicBezTo>
                    <a:cubicBezTo>
                      <a:pt x="165" y="20"/>
                      <a:pt x="167" y="23"/>
                      <a:pt x="170" y="24"/>
                    </a:cubicBezTo>
                    <a:cubicBezTo>
                      <a:pt x="177" y="24"/>
                      <a:pt x="190" y="24"/>
                      <a:pt x="194" y="24"/>
                    </a:cubicBezTo>
                    <a:cubicBezTo>
                      <a:pt x="194" y="28"/>
                      <a:pt x="199" y="29"/>
                      <a:pt x="203" y="29"/>
                    </a:cubicBezTo>
                    <a:cubicBezTo>
                      <a:pt x="209" y="28"/>
                      <a:pt x="214" y="28"/>
                      <a:pt x="216" y="22"/>
                    </a:cubicBezTo>
                    <a:cubicBezTo>
                      <a:pt x="217" y="21"/>
                      <a:pt x="226" y="21"/>
                      <a:pt x="227" y="20"/>
                    </a:cubicBezTo>
                    <a:cubicBezTo>
                      <a:pt x="232" y="20"/>
                      <a:pt x="240" y="21"/>
                      <a:pt x="240" y="21"/>
                    </a:cubicBezTo>
                    <a:cubicBezTo>
                      <a:pt x="238" y="23"/>
                      <a:pt x="234" y="23"/>
                      <a:pt x="233" y="22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6" y="32"/>
                      <a:pt x="245" y="33"/>
                      <a:pt x="252" y="36"/>
                    </a:cubicBezTo>
                    <a:cubicBezTo>
                      <a:pt x="258" y="37"/>
                      <a:pt x="256" y="44"/>
                      <a:pt x="258" y="50"/>
                    </a:cubicBezTo>
                    <a:cubicBezTo>
                      <a:pt x="270" y="50"/>
                      <a:pt x="270" y="50"/>
                      <a:pt x="270" y="50"/>
                    </a:cubicBezTo>
                    <a:cubicBezTo>
                      <a:pt x="279" y="58"/>
                      <a:pt x="283" y="57"/>
                      <a:pt x="288" y="68"/>
                    </a:cubicBezTo>
                    <a:cubicBezTo>
                      <a:pt x="289" y="70"/>
                      <a:pt x="293" y="70"/>
                      <a:pt x="295" y="70"/>
                    </a:cubicBezTo>
                    <a:cubicBezTo>
                      <a:pt x="298" y="83"/>
                      <a:pt x="316" y="81"/>
                      <a:pt x="328" y="84"/>
                    </a:cubicBezTo>
                    <a:cubicBezTo>
                      <a:pt x="340" y="84"/>
                      <a:pt x="340" y="84"/>
                      <a:pt x="340" y="84"/>
                    </a:cubicBezTo>
                    <a:cubicBezTo>
                      <a:pt x="343" y="85"/>
                      <a:pt x="350" y="89"/>
                      <a:pt x="354" y="89"/>
                    </a:cubicBezTo>
                    <a:cubicBezTo>
                      <a:pt x="354" y="89"/>
                      <a:pt x="354" y="89"/>
                      <a:pt x="354" y="89"/>
                    </a:cubicBezTo>
                    <a:cubicBezTo>
                      <a:pt x="355" y="89"/>
                      <a:pt x="356" y="89"/>
                      <a:pt x="357" y="89"/>
                    </a:cubicBezTo>
                    <a:cubicBezTo>
                      <a:pt x="364" y="89"/>
                      <a:pt x="373" y="104"/>
                      <a:pt x="381" y="106"/>
                    </a:cubicBezTo>
                    <a:cubicBezTo>
                      <a:pt x="381" y="111"/>
                      <a:pt x="386" y="125"/>
                      <a:pt x="389" y="130"/>
                    </a:cubicBezTo>
                    <a:cubicBezTo>
                      <a:pt x="391" y="134"/>
                      <a:pt x="397" y="134"/>
                      <a:pt x="397" y="139"/>
                    </a:cubicBezTo>
                    <a:cubicBezTo>
                      <a:pt x="390" y="148"/>
                      <a:pt x="377" y="152"/>
                      <a:pt x="377" y="165"/>
                    </a:cubicBezTo>
                    <a:cubicBezTo>
                      <a:pt x="377" y="170"/>
                      <a:pt x="381" y="169"/>
                      <a:pt x="383" y="170"/>
                    </a:cubicBezTo>
                    <a:cubicBezTo>
                      <a:pt x="387" y="172"/>
                      <a:pt x="390" y="176"/>
                      <a:pt x="390" y="180"/>
                    </a:cubicBezTo>
                    <a:cubicBezTo>
                      <a:pt x="401" y="180"/>
                      <a:pt x="401" y="180"/>
                      <a:pt x="401" y="180"/>
                    </a:cubicBezTo>
                    <a:cubicBezTo>
                      <a:pt x="401" y="182"/>
                      <a:pt x="402" y="185"/>
                      <a:pt x="403" y="185"/>
                    </a:cubicBezTo>
                    <a:cubicBezTo>
                      <a:pt x="405" y="185"/>
                      <a:pt x="407" y="182"/>
                      <a:pt x="408" y="180"/>
                    </a:cubicBezTo>
                    <a:cubicBezTo>
                      <a:pt x="413" y="173"/>
                      <a:pt x="418" y="164"/>
                      <a:pt x="425" y="164"/>
                    </a:cubicBezTo>
                    <a:cubicBezTo>
                      <a:pt x="433" y="164"/>
                      <a:pt x="449" y="172"/>
                      <a:pt x="454" y="175"/>
                    </a:cubicBezTo>
                    <a:cubicBezTo>
                      <a:pt x="458" y="178"/>
                      <a:pt x="462" y="177"/>
                      <a:pt x="463" y="180"/>
                    </a:cubicBezTo>
                    <a:cubicBezTo>
                      <a:pt x="464" y="184"/>
                      <a:pt x="464" y="187"/>
                      <a:pt x="464" y="191"/>
                    </a:cubicBezTo>
                    <a:cubicBezTo>
                      <a:pt x="467" y="191"/>
                      <a:pt x="467" y="191"/>
                      <a:pt x="467" y="191"/>
                    </a:cubicBezTo>
                    <a:cubicBezTo>
                      <a:pt x="471" y="190"/>
                      <a:pt x="472" y="186"/>
                      <a:pt x="476" y="186"/>
                    </a:cubicBezTo>
                    <a:cubicBezTo>
                      <a:pt x="486" y="186"/>
                      <a:pt x="487" y="194"/>
                      <a:pt x="496" y="194"/>
                    </a:cubicBezTo>
                    <a:cubicBezTo>
                      <a:pt x="513" y="191"/>
                      <a:pt x="513" y="191"/>
                      <a:pt x="513" y="191"/>
                    </a:cubicBezTo>
                    <a:cubicBezTo>
                      <a:pt x="521" y="193"/>
                      <a:pt x="529" y="196"/>
                      <a:pt x="534" y="198"/>
                    </a:cubicBezTo>
                    <a:cubicBezTo>
                      <a:pt x="538" y="205"/>
                      <a:pt x="551" y="217"/>
                      <a:pt x="558" y="220"/>
                    </a:cubicBezTo>
                    <a:cubicBezTo>
                      <a:pt x="565" y="221"/>
                      <a:pt x="569" y="219"/>
                      <a:pt x="575" y="220"/>
                    </a:cubicBezTo>
                    <a:cubicBezTo>
                      <a:pt x="584" y="223"/>
                      <a:pt x="586" y="232"/>
                      <a:pt x="586" y="242"/>
                    </a:cubicBezTo>
                    <a:cubicBezTo>
                      <a:pt x="586" y="274"/>
                      <a:pt x="568" y="283"/>
                      <a:pt x="556" y="301"/>
                    </a:cubicBezTo>
                    <a:cubicBezTo>
                      <a:pt x="553" y="305"/>
                      <a:pt x="551" y="306"/>
                      <a:pt x="549" y="310"/>
                    </a:cubicBezTo>
                    <a:cubicBezTo>
                      <a:pt x="544" y="317"/>
                      <a:pt x="540" y="317"/>
                      <a:pt x="535" y="322"/>
                    </a:cubicBezTo>
                    <a:cubicBezTo>
                      <a:pt x="529" y="328"/>
                      <a:pt x="535" y="343"/>
                      <a:pt x="535" y="353"/>
                    </a:cubicBezTo>
                    <a:cubicBezTo>
                      <a:pt x="535" y="361"/>
                      <a:pt x="532" y="369"/>
                      <a:pt x="532" y="374"/>
                    </a:cubicBezTo>
                    <a:cubicBezTo>
                      <a:pt x="532" y="377"/>
                      <a:pt x="530" y="378"/>
                      <a:pt x="530" y="380"/>
                    </a:cubicBezTo>
                    <a:cubicBezTo>
                      <a:pt x="528" y="382"/>
                      <a:pt x="524" y="386"/>
                      <a:pt x="524" y="390"/>
                    </a:cubicBezTo>
                    <a:cubicBezTo>
                      <a:pt x="524" y="394"/>
                      <a:pt x="523" y="403"/>
                      <a:pt x="522" y="405"/>
                    </a:cubicBezTo>
                    <a:cubicBezTo>
                      <a:pt x="515" y="415"/>
                      <a:pt x="513" y="419"/>
                      <a:pt x="506" y="428"/>
                    </a:cubicBezTo>
                    <a:cubicBezTo>
                      <a:pt x="505" y="431"/>
                      <a:pt x="505" y="436"/>
                      <a:pt x="504" y="438"/>
                    </a:cubicBezTo>
                    <a:cubicBezTo>
                      <a:pt x="502" y="443"/>
                      <a:pt x="492" y="449"/>
                      <a:pt x="485" y="449"/>
                    </a:cubicBezTo>
                    <a:cubicBezTo>
                      <a:pt x="476" y="449"/>
                      <a:pt x="470" y="449"/>
                      <a:pt x="463" y="452"/>
                    </a:cubicBezTo>
                    <a:cubicBezTo>
                      <a:pt x="461" y="453"/>
                      <a:pt x="460" y="455"/>
                      <a:pt x="459" y="457"/>
                    </a:cubicBezTo>
                    <a:cubicBezTo>
                      <a:pt x="448" y="467"/>
                      <a:pt x="437" y="461"/>
                      <a:pt x="429" y="474"/>
                    </a:cubicBezTo>
                    <a:cubicBezTo>
                      <a:pt x="426" y="479"/>
                      <a:pt x="420" y="479"/>
                      <a:pt x="416" y="483"/>
                    </a:cubicBezTo>
                    <a:cubicBezTo>
                      <a:pt x="411" y="489"/>
                      <a:pt x="412" y="495"/>
                      <a:pt x="412" y="503"/>
                    </a:cubicBezTo>
                    <a:cubicBezTo>
                      <a:pt x="412" y="524"/>
                      <a:pt x="412" y="524"/>
                      <a:pt x="412" y="524"/>
                    </a:cubicBezTo>
                    <a:cubicBezTo>
                      <a:pt x="403" y="528"/>
                      <a:pt x="398" y="536"/>
                      <a:pt x="394" y="545"/>
                    </a:cubicBezTo>
                    <a:cubicBezTo>
                      <a:pt x="394" y="545"/>
                      <a:pt x="394" y="545"/>
                      <a:pt x="394" y="545"/>
                    </a:cubicBezTo>
                    <a:cubicBezTo>
                      <a:pt x="391" y="550"/>
                      <a:pt x="391" y="553"/>
                      <a:pt x="388" y="559"/>
                    </a:cubicBezTo>
                    <a:cubicBezTo>
                      <a:pt x="380" y="571"/>
                      <a:pt x="371" y="572"/>
                      <a:pt x="364" y="584"/>
                    </a:cubicBezTo>
                    <a:cubicBezTo>
                      <a:pt x="355" y="597"/>
                      <a:pt x="351" y="619"/>
                      <a:pt x="331" y="619"/>
                    </a:cubicBezTo>
                    <a:cubicBezTo>
                      <a:pt x="324" y="619"/>
                      <a:pt x="314" y="614"/>
                      <a:pt x="311" y="614"/>
                    </a:cubicBezTo>
                    <a:cubicBezTo>
                      <a:pt x="305" y="614"/>
                      <a:pt x="299" y="609"/>
                      <a:pt x="293" y="609"/>
                    </a:cubicBezTo>
                    <a:cubicBezTo>
                      <a:pt x="291" y="609"/>
                      <a:pt x="289" y="610"/>
                      <a:pt x="289" y="611"/>
                    </a:cubicBezTo>
                    <a:cubicBezTo>
                      <a:pt x="289" y="615"/>
                      <a:pt x="296" y="617"/>
                      <a:pt x="297" y="619"/>
                    </a:cubicBezTo>
                    <a:cubicBezTo>
                      <a:pt x="300" y="622"/>
                      <a:pt x="300" y="627"/>
                      <a:pt x="302" y="632"/>
                    </a:cubicBezTo>
                    <a:cubicBezTo>
                      <a:pt x="304" y="637"/>
                      <a:pt x="311" y="637"/>
                      <a:pt x="311" y="642"/>
                    </a:cubicBezTo>
                    <a:cubicBezTo>
                      <a:pt x="311" y="647"/>
                      <a:pt x="311" y="650"/>
                      <a:pt x="308" y="654"/>
                    </a:cubicBezTo>
                    <a:cubicBezTo>
                      <a:pt x="304" y="660"/>
                      <a:pt x="301" y="663"/>
                      <a:pt x="297" y="667"/>
                    </a:cubicBezTo>
                    <a:cubicBezTo>
                      <a:pt x="289" y="675"/>
                      <a:pt x="280" y="673"/>
                      <a:pt x="270" y="676"/>
                    </a:cubicBezTo>
                    <a:cubicBezTo>
                      <a:pt x="263" y="678"/>
                      <a:pt x="248" y="673"/>
                      <a:pt x="244" y="677"/>
                    </a:cubicBezTo>
                    <a:cubicBezTo>
                      <a:pt x="238" y="683"/>
                      <a:pt x="243" y="696"/>
                      <a:pt x="240" y="703"/>
                    </a:cubicBezTo>
                    <a:cubicBezTo>
                      <a:pt x="240" y="702"/>
                      <a:pt x="240" y="702"/>
                      <a:pt x="240" y="702"/>
                    </a:cubicBezTo>
                    <a:cubicBezTo>
                      <a:pt x="240" y="703"/>
                      <a:pt x="240" y="706"/>
                      <a:pt x="240" y="707"/>
                    </a:cubicBezTo>
                    <a:cubicBezTo>
                      <a:pt x="240" y="709"/>
                      <a:pt x="233" y="712"/>
                      <a:pt x="229" y="712"/>
                    </a:cubicBezTo>
                    <a:cubicBezTo>
                      <a:pt x="220" y="712"/>
                      <a:pt x="218" y="706"/>
                      <a:pt x="210" y="706"/>
                    </a:cubicBezTo>
                    <a:cubicBezTo>
                      <a:pt x="207" y="706"/>
                      <a:pt x="205" y="709"/>
                      <a:pt x="205" y="711"/>
                    </a:cubicBezTo>
                    <a:cubicBezTo>
                      <a:pt x="205" y="717"/>
                      <a:pt x="211" y="729"/>
                      <a:pt x="214" y="729"/>
                    </a:cubicBezTo>
                    <a:cubicBezTo>
                      <a:pt x="217" y="729"/>
                      <a:pt x="219" y="726"/>
                      <a:pt x="221" y="726"/>
                    </a:cubicBezTo>
                    <a:cubicBezTo>
                      <a:pt x="222" y="728"/>
                      <a:pt x="225" y="728"/>
                      <a:pt x="225" y="730"/>
                    </a:cubicBezTo>
                    <a:cubicBezTo>
                      <a:pt x="225" y="733"/>
                      <a:pt x="221" y="736"/>
                      <a:pt x="220" y="736"/>
                    </a:cubicBezTo>
                    <a:cubicBezTo>
                      <a:pt x="215" y="736"/>
                      <a:pt x="213" y="732"/>
                      <a:pt x="209" y="732"/>
                    </a:cubicBezTo>
                    <a:cubicBezTo>
                      <a:pt x="209" y="737"/>
                      <a:pt x="211" y="738"/>
                      <a:pt x="214" y="739"/>
                    </a:cubicBezTo>
                    <a:cubicBezTo>
                      <a:pt x="206" y="747"/>
                      <a:pt x="206" y="755"/>
                      <a:pt x="203" y="766"/>
                    </a:cubicBezTo>
                    <a:cubicBezTo>
                      <a:pt x="202" y="770"/>
                      <a:pt x="194" y="771"/>
                      <a:pt x="191" y="771"/>
                    </a:cubicBezTo>
                    <a:cubicBezTo>
                      <a:pt x="184" y="773"/>
                      <a:pt x="178" y="779"/>
                      <a:pt x="178" y="787"/>
                    </a:cubicBezTo>
                    <a:cubicBezTo>
                      <a:pt x="178" y="804"/>
                      <a:pt x="198" y="798"/>
                      <a:pt x="198" y="811"/>
                    </a:cubicBezTo>
                    <a:cubicBezTo>
                      <a:pt x="198" y="824"/>
                      <a:pt x="187" y="825"/>
                      <a:pt x="181" y="831"/>
                    </a:cubicBezTo>
                    <a:cubicBezTo>
                      <a:pt x="177" y="835"/>
                      <a:pt x="178" y="841"/>
                      <a:pt x="176" y="846"/>
                    </a:cubicBezTo>
                    <a:cubicBezTo>
                      <a:pt x="173" y="852"/>
                      <a:pt x="166" y="850"/>
                      <a:pt x="162" y="854"/>
                    </a:cubicBezTo>
                    <a:cubicBezTo>
                      <a:pt x="156" y="859"/>
                      <a:pt x="154" y="865"/>
                      <a:pt x="154" y="874"/>
                    </a:cubicBezTo>
                    <a:cubicBezTo>
                      <a:pt x="154" y="878"/>
                      <a:pt x="158" y="883"/>
                      <a:pt x="161" y="884"/>
                    </a:cubicBezTo>
                    <a:cubicBezTo>
                      <a:pt x="169" y="888"/>
                      <a:pt x="168" y="908"/>
                      <a:pt x="174" y="914"/>
                    </a:cubicBezTo>
                    <a:cubicBezTo>
                      <a:pt x="184" y="924"/>
                      <a:pt x="196" y="928"/>
                      <a:pt x="207" y="934"/>
                    </a:cubicBezTo>
                    <a:cubicBezTo>
                      <a:pt x="206" y="936"/>
                      <a:pt x="203" y="935"/>
                      <a:pt x="200" y="935"/>
                    </a:cubicBezTo>
                    <a:cubicBezTo>
                      <a:pt x="194" y="935"/>
                      <a:pt x="183" y="943"/>
                      <a:pt x="179" y="943"/>
                    </a:cubicBezTo>
                    <a:cubicBezTo>
                      <a:pt x="176" y="943"/>
                      <a:pt x="176" y="943"/>
                      <a:pt x="174" y="943"/>
                    </a:cubicBezTo>
                    <a:cubicBezTo>
                      <a:pt x="173" y="943"/>
                      <a:pt x="171" y="945"/>
                      <a:pt x="169" y="945"/>
                    </a:cubicBezTo>
                    <a:cubicBezTo>
                      <a:pt x="165" y="945"/>
                      <a:pt x="162" y="945"/>
                      <a:pt x="157" y="945"/>
                    </a:cubicBezTo>
                    <a:cubicBezTo>
                      <a:pt x="147" y="945"/>
                      <a:pt x="151" y="933"/>
                      <a:pt x="143" y="931"/>
                    </a:cubicBezTo>
                    <a:cubicBezTo>
                      <a:pt x="137" y="929"/>
                      <a:pt x="127" y="929"/>
                      <a:pt x="127" y="921"/>
                    </a:cubicBezTo>
                    <a:cubicBezTo>
                      <a:pt x="124" y="921"/>
                      <a:pt x="122" y="921"/>
                      <a:pt x="119" y="921"/>
                    </a:cubicBezTo>
                    <a:cubicBezTo>
                      <a:pt x="115" y="921"/>
                      <a:pt x="114" y="917"/>
                      <a:pt x="114" y="915"/>
                    </a:cubicBezTo>
                    <a:cubicBezTo>
                      <a:pt x="102" y="915"/>
                      <a:pt x="98" y="909"/>
                      <a:pt x="92" y="903"/>
                    </a:cubicBezTo>
                    <a:cubicBezTo>
                      <a:pt x="91" y="902"/>
                      <a:pt x="88" y="900"/>
                      <a:pt x="88" y="899"/>
                    </a:cubicBezTo>
                    <a:cubicBezTo>
                      <a:pt x="88" y="895"/>
                      <a:pt x="96" y="895"/>
                      <a:pt x="97" y="891"/>
                    </a:cubicBezTo>
                    <a:cubicBezTo>
                      <a:pt x="95" y="891"/>
                      <a:pt x="94" y="890"/>
                      <a:pt x="93" y="889"/>
                    </a:cubicBezTo>
                    <a:cubicBezTo>
                      <a:pt x="94" y="887"/>
                      <a:pt x="96" y="884"/>
                      <a:pt x="96" y="882"/>
                    </a:cubicBezTo>
                    <a:cubicBezTo>
                      <a:pt x="96" y="871"/>
                      <a:pt x="84" y="873"/>
                      <a:pt x="84" y="863"/>
                    </a:cubicBezTo>
                    <a:cubicBezTo>
                      <a:pt x="84" y="860"/>
                      <a:pt x="84" y="859"/>
                      <a:pt x="84" y="857"/>
                    </a:cubicBezTo>
                    <a:cubicBezTo>
                      <a:pt x="84" y="848"/>
                      <a:pt x="78" y="832"/>
                      <a:pt x="78" y="825"/>
                    </a:cubicBezTo>
                    <a:cubicBezTo>
                      <a:pt x="78" y="817"/>
                      <a:pt x="88" y="814"/>
                      <a:pt x="88" y="807"/>
                    </a:cubicBezTo>
                    <a:cubicBezTo>
                      <a:pt x="88" y="803"/>
                      <a:pt x="83" y="796"/>
                      <a:pt x="82" y="791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4"/>
                      <a:pt x="84" y="782"/>
                      <a:pt x="86" y="782"/>
                    </a:cubicBezTo>
                    <a:cubicBezTo>
                      <a:pt x="94" y="782"/>
                      <a:pt x="91" y="790"/>
                      <a:pt x="98" y="790"/>
                    </a:cubicBezTo>
                    <a:cubicBezTo>
                      <a:pt x="112" y="725"/>
                      <a:pt x="112" y="725"/>
                      <a:pt x="112" y="725"/>
                    </a:cubicBezTo>
                    <a:cubicBezTo>
                      <a:pt x="112" y="718"/>
                      <a:pt x="112" y="718"/>
                      <a:pt x="112" y="718"/>
                    </a:cubicBezTo>
                    <a:cubicBezTo>
                      <a:pt x="111" y="718"/>
                      <a:pt x="109" y="717"/>
                      <a:pt x="108" y="718"/>
                    </a:cubicBezTo>
                    <a:cubicBezTo>
                      <a:pt x="105" y="719"/>
                      <a:pt x="105" y="723"/>
                      <a:pt x="102" y="723"/>
                    </a:cubicBezTo>
                    <a:cubicBezTo>
                      <a:pt x="98" y="723"/>
                      <a:pt x="95" y="713"/>
                      <a:pt x="95" y="708"/>
                    </a:cubicBezTo>
                    <a:cubicBezTo>
                      <a:pt x="95" y="699"/>
                      <a:pt x="98" y="696"/>
                      <a:pt x="100" y="688"/>
                    </a:cubicBezTo>
                    <a:cubicBezTo>
                      <a:pt x="103" y="688"/>
                      <a:pt x="104" y="687"/>
                      <a:pt x="104" y="685"/>
                    </a:cubicBezTo>
                    <a:cubicBezTo>
                      <a:pt x="104" y="683"/>
                      <a:pt x="102" y="680"/>
                      <a:pt x="102" y="680"/>
                    </a:cubicBezTo>
                    <a:cubicBezTo>
                      <a:pt x="100" y="680"/>
                      <a:pt x="99" y="668"/>
                      <a:pt x="99" y="665"/>
                    </a:cubicBezTo>
                    <a:cubicBezTo>
                      <a:pt x="99" y="655"/>
                      <a:pt x="106" y="645"/>
                      <a:pt x="109" y="639"/>
                    </a:cubicBezTo>
                    <a:cubicBezTo>
                      <a:pt x="111" y="635"/>
                      <a:pt x="112" y="629"/>
                      <a:pt x="114" y="626"/>
                    </a:cubicBezTo>
                    <a:cubicBezTo>
                      <a:pt x="116" y="624"/>
                      <a:pt x="118" y="625"/>
                      <a:pt x="118" y="623"/>
                    </a:cubicBezTo>
                    <a:cubicBezTo>
                      <a:pt x="121" y="613"/>
                      <a:pt x="121" y="605"/>
                      <a:pt x="124" y="595"/>
                    </a:cubicBezTo>
                    <a:cubicBezTo>
                      <a:pt x="124" y="562"/>
                      <a:pt x="124" y="562"/>
                      <a:pt x="124" y="562"/>
                    </a:cubicBezTo>
                    <a:cubicBezTo>
                      <a:pt x="121" y="554"/>
                      <a:pt x="126" y="548"/>
                      <a:pt x="126" y="541"/>
                    </a:cubicBezTo>
                    <a:cubicBezTo>
                      <a:pt x="126" y="524"/>
                      <a:pt x="136" y="513"/>
                      <a:pt x="136" y="498"/>
                    </a:cubicBezTo>
                    <a:cubicBezTo>
                      <a:pt x="136" y="497"/>
                      <a:pt x="136" y="495"/>
                      <a:pt x="136" y="494"/>
                    </a:cubicBezTo>
                    <a:cubicBezTo>
                      <a:pt x="136" y="491"/>
                      <a:pt x="138" y="483"/>
                      <a:pt x="139" y="478"/>
                    </a:cubicBezTo>
                    <a:cubicBezTo>
                      <a:pt x="139" y="465"/>
                      <a:pt x="139" y="465"/>
                      <a:pt x="139" y="459"/>
                    </a:cubicBezTo>
                    <a:cubicBezTo>
                      <a:pt x="139" y="453"/>
                      <a:pt x="143" y="441"/>
                      <a:pt x="143" y="434"/>
                    </a:cubicBezTo>
                    <a:cubicBezTo>
                      <a:pt x="143" y="429"/>
                      <a:pt x="141" y="403"/>
                      <a:pt x="140" y="399"/>
                    </a:cubicBezTo>
                    <a:cubicBezTo>
                      <a:pt x="136" y="388"/>
                      <a:pt x="128" y="381"/>
                      <a:pt x="121" y="377"/>
                    </a:cubicBezTo>
                    <a:cubicBezTo>
                      <a:pt x="114" y="374"/>
                      <a:pt x="109" y="375"/>
                      <a:pt x="104" y="370"/>
                    </a:cubicBezTo>
                    <a:cubicBezTo>
                      <a:pt x="99" y="365"/>
                      <a:pt x="96" y="363"/>
                      <a:pt x="90" y="362"/>
                    </a:cubicBezTo>
                    <a:cubicBezTo>
                      <a:pt x="78" y="358"/>
                      <a:pt x="72" y="351"/>
                      <a:pt x="64" y="343"/>
                    </a:cubicBezTo>
                    <a:cubicBezTo>
                      <a:pt x="60" y="340"/>
                      <a:pt x="62" y="335"/>
                      <a:pt x="62" y="330"/>
                    </a:cubicBezTo>
                    <a:cubicBezTo>
                      <a:pt x="62" y="323"/>
                      <a:pt x="55" y="319"/>
                      <a:pt x="53" y="313"/>
                    </a:cubicBezTo>
                    <a:cubicBezTo>
                      <a:pt x="50" y="302"/>
                      <a:pt x="41" y="294"/>
                      <a:pt x="38" y="285"/>
                    </a:cubicBezTo>
                    <a:cubicBezTo>
                      <a:pt x="35" y="275"/>
                      <a:pt x="32" y="269"/>
                      <a:pt x="28" y="261"/>
                    </a:cubicBezTo>
                    <a:cubicBezTo>
                      <a:pt x="27" y="258"/>
                      <a:pt x="24" y="259"/>
                      <a:pt x="23" y="257"/>
                    </a:cubicBezTo>
                    <a:cubicBezTo>
                      <a:pt x="20" y="254"/>
                      <a:pt x="19" y="248"/>
                      <a:pt x="17" y="245"/>
                    </a:cubicBezTo>
                    <a:cubicBezTo>
                      <a:pt x="16" y="242"/>
                      <a:pt x="12" y="243"/>
                      <a:pt x="11" y="242"/>
                    </a:cubicBezTo>
                    <a:cubicBezTo>
                      <a:pt x="6" y="237"/>
                      <a:pt x="0" y="228"/>
                      <a:pt x="0" y="220"/>
                    </a:cubicBezTo>
                    <a:cubicBezTo>
                      <a:pt x="0" y="215"/>
                      <a:pt x="3" y="209"/>
                      <a:pt x="5" y="207"/>
                    </a:cubicBezTo>
                    <a:cubicBezTo>
                      <a:pt x="8" y="200"/>
                      <a:pt x="16" y="198"/>
                      <a:pt x="18" y="191"/>
                    </a:cubicBezTo>
                    <a:cubicBezTo>
                      <a:pt x="14" y="189"/>
                      <a:pt x="15" y="191"/>
                      <a:pt x="12" y="191"/>
                    </a:cubicBezTo>
                    <a:cubicBezTo>
                      <a:pt x="5" y="191"/>
                      <a:pt x="5" y="182"/>
                      <a:pt x="5" y="176"/>
                    </a:cubicBezTo>
                    <a:cubicBezTo>
                      <a:pt x="5" y="166"/>
                      <a:pt x="16" y="168"/>
                      <a:pt x="14" y="148"/>
                    </a:cubicBezTo>
                    <a:cubicBezTo>
                      <a:pt x="26" y="148"/>
                      <a:pt x="29" y="136"/>
                      <a:pt x="32" y="129"/>
                    </a:cubicBezTo>
                    <a:cubicBezTo>
                      <a:pt x="37" y="119"/>
                      <a:pt x="49" y="123"/>
                      <a:pt x="51" y="111"/>
                    </a:cubicBezTo>
                    <a:cubicBezTo>
                      <a:pt x="49" y="110"/>
                      <a:pt x="47" y="107"/>
                      <a:pt x="47" y="106"/>
                    </a:cubicBezTo>
                    <a:cubicBezTo>
                      <a:pt x="49" y="103"/>
                      <a:pt x="49" y="103"/>
                      <a:pt x="49" y="10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" name="Group 277"/>
            <p:cNvGrpSpPr/>
            <p:nvPr/>
          </p:nvGrpSpPr>
          <p:grpSpPr>
            <a:xfrm>
              <a:off x="538789" y="1131575"/>
              <a:ext cx="2523022" cy="1757766"/>
              <a:chOff x="1585913" y="960438"/>
              <a:chExt cx="2590800" cy="1804987"/>
            </a:xfrm>
            <a:grpFill/>
          </p:grpSpPr>
          <p:sp>
            <p:nvSpPr>
              <p:cNvPr id="109" name="Freeform 21"/>
              <p:cNvSpPr>
                <a:spLocks/>
              </p:cNvSpPr>
              <p:nvPr/>
            </p:nvSpPr>
            <p:spPr bwMode="auto">
              <a:xfrm>
                <a:off x="3359150" y="2703513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4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0" y="9"/>
                  </a:cxn>
                  <a:cxn ang="0">
                    <a:pos x="4" y="9"/>
                  </a:cxn>
                  <a:cxn ang="0">
                    <a:pos x="9" y="4"/>
                  </a:cxn>
                </a:cxnLst>
                <a:rect l="0" t="0" r="r" b="b"/>
                <a:pathLst>
                  <a:path w="9" h="11">
                    <a:moveTo>
                      <a:pt x="9" y="4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2" y="0"/>
                      <a:pt x="0" y="5"/>
                      <a:pt x="0" y="9"/>
                    </a:cubicBezTo>
                    <a:cubicBezTo>
                      <a:pt x="0" y="11"/>
                      <a:pt x="2" y="9"/>
                      <a:pt x="4" y="9"/>
                    </a:cubicBezTo>
                    <a:cubicBezTo>
                      <a:pt x="6" y="9"/>
                      <a:pt x="8" y="5"/>
                      <a:pt x="9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Freeform 39"/>
              <p:cNvSpPr>
                <a:spLocks/>
              </p:cNvSpPr>
              <p:nvPr/>
            </p:nvSpPr>
            <p:spPr bwMode="auto">
              <a:xfrm>
                <a:off x="3989388" y="1552575"/>
                <a:ext cx="169863" cy="77788"/>
              </a:xfrm>
              <a:custGeom>
                <a:avLst/>
                <a:gdLst/>
                <a:ahLst/>
                <a:cxnLst>
                  <a:cxn ang="0">
                    <a:pos x="127" y="31"/>
                  </a:cxn>
                  <a:cxn ang="0">
                    <a:pos x="108" y="47"/>
                  </a:cxn>
                  <a:cxn ang="0">
                    <a:pos x="74" y="58"/>
                  </a:cxn>
                  <a:cxn ang="0">
                    <a:pos x="34" y="50"/>
                  </a:cxn>
                  <a:cxn ang="0">
                    <a:pos x="14" y="42"/>
                  </a:cxn>
                  <a:cxn ang="0">
                    <a:pos x="18" y="40"/>
                  </a:cxn>
                  <a:cxn ang="0">
                    <a:pos x="21" y="27"/>
                  </a:cxn>
                  <a:cxn ang="0">
                    <a:pos x="2" y="25"/>
                  </a:cxn>
                  <a:cxn ang="0">
                    <a:pos x="25" y="21"/>
                  </a:cxn>
                  <a:cxn ang="0">
                    <a:pos x="23" y="18"/>
                  </a:cxn>
                  <a:cxn ang="0">
                    <a:pos x="0" y="8"/>
                  </a:cxn>
                  <a:cxn ang="0">
                    <a:pos x="9" y="9"/>
                  </a:cxn>
                  <a:cxn ang="0">
                    <a:pos x="9" y="5"/>
                  </a:cxn>
                  <a:cxn ang="0">
                    <a:pos x="17" y="0"/>
                  </a:cxn>
                  <a:cxn ang="0">
                    <a:pos x="21" y="0"/>
                  </a:cxn>
                  <a:cxn ang="0">
                    <a:pos x="23" y="7"/>
                  </a:cxn>
                  <a:cxn ang="0">
                    <a:pos x="30" y="16"/>
                  </a:cxn>
                  <a:cxn ang="0">
                    <a:pos x="38" y="13"/>
                  </a:cxn>
                  <a:cxn ang="0">
                    <a:pos x="38" y="8"/>
                  </a:cxn>
                  <a:cxn ang="0">
                    <a:pos x="44" y="12"/>
                  </a:cxn>
                  <a:cxn ang="0">
                    <a:pos x="54" y="9"/>
                  </a:cxn>
                  <a:cxn ang="0">
                    <a:pos x="60" y="12"/>
                  </a:cxn>
                  <a:cxn ang="0">
                    <a:pos x="60" y="8"/>
                  </a:cxn>
                  <a:cxn ang="0">
                    <a:pos x="74" y="9"/>
                  </a:cxn>
                  <a:cxn ang="0">
                    <a:pos x="89" y="8"/>
                  </a:cxn>
                  <a:cxn ang="0">
                    <a:pos x="91" y="1"/>
                  </a:cxn>
                  <a:cxn ang="0">
                    <a:pos x="96" y="1"/>
                  </a:cxn>
                  <a:cxn ang="0">
                    <a:pos x="104" y="7"/>
                  </a:cxn>
                  <a:cxn ang="0">
                    <a:pos x="115" y="4"/>
                  </a:cxn>
                  <a:cxn ang="0">
                    <a:pos x="112" y="8"/>
                  </a:cxn>
                  <a:cxn ang="0">
                    <a:pos x="128" y="30"/>
                  </a:cxn>
                  <a:cxn ang="0">
                    <a:pos x="127" y="31"/>
                  </a:cxn>
                </a:cxnLst>
                <a:rect l="0" t="0" r="r" b="b"/>
                <a:pathLst>
                  <a:path w="128" h="58">
                    <a:moveTo>
                      <a:pt x="127" y="31"/>
                    </a:moveTo>
                    <a:cubicBezTo>
                      <a:pt x="124" y="38"/>
                      <a:pt x="113" y="45"/>
                      <a:pt x="108" y="47"/>
                    </a:cubicBezTo>
                    <a:cubicBezTo>
                      <a:pt x="97" y="51"/>
                      <a:pt x="89" y="58"/>
                      <a:pt x="74" y="58"/>
                    </a:cubicBezTo>
                    <a:cubicBezTo>
                      <a:pt x="57" y="58"/>
                      <a:pt x="46" y="54"/>
                      <a:pt x="34" y="50"/>
                    </a:cubicBezTo>
                    <a:cubicBezTo>
                      <a:pt x="28" y="49"/>
                      <a:pt x="24" y="42"/>
                      <a:pt x="14" y="42"/>
                    </a:cubicBezTo>
                    <a:cubicBezTo>
                      <a:pt x="16" y="41"/>
                      <a:pt x="17" y="40"/>
                      <a:pt x="18" y="40"/>
                    </a:cubicBezTo>
                    <a:cubicBezTo>
                      <a:pt x="18" y="34"/>
                      <a:pt x="20" y="32"/>
                      <a:pt x="21" y="27"/>
                    </a:cubicBezTo>
                    <a:cubicBezTo>
                      <a:pt x="14" y="25"/>
                      <a:pt x="6" y="30"/>
                      <a:pt x="2" y="25"/>
                    </a:cubicBezTo>
                    <a:cubicBezTo>
                      <a:pt x="8" y="25"/>
                      <a:pt x="20" y="23"/>
                      <a:pt x="25" y="21"/>
                    </a:cubicBezTo>
                    <a:cubicBezTo>
                      <a:pt x="23" y="20"/>
                      <a:pt x="23" y="19"/>
                      <a:pt x="23" y="18"/>
                    </a:cubicBezTo>
                    <a:cubicBezTo>
                      <a:pt x="18" y="18"/>
                      <a:pt x="1" y="13"/>
                      <a:pt x="0" y="8"/>
                    </a:cubicBezTo>
                    <a:cubicBezTo>
                      <a:pt x="4" y="7"/>
                      <a:pt x="7" y="8"/>
                      <a:pt x="9" y="9"/>
                    </a:cubicBezTo>
                    <a:cubicBezTo>
                      <a:pt x="9" y="8"/>
                      <a:pt x="9" y="7"/>
                      <a:pt x="9" y="5"/>
                    </a:cubicBezTo>
                    <a:cubicBezTo>
                      <a:pt x="13" y="5"/>
                      <a:pt x="14" y="0"/>
                      <a:pt x="17" y="0"/>
                    </a:cubicBezTo>
                    <a:cubicBezTo>
                      <a:pt x="18" y="0"/>
                      <a:pt x="19" y="0"/>
                      <a:pt x="21" y="0"/>
                    </a:cubicBezTo>
                    <a:cubicBezTo>
                      <a:pt x="21" y="3"/>
                      <a:pt x="23" y="4"/>
                      <a:pt x="23" y="7"/>
                    </a:cubicBezTo>
                    <a:cubicBezTo>
                      <a:pt x="23" y="10"/>
                      <a:pt x="27" y="16"/>
                      <a:pt x="30" y="16"/>
                    </a:cubicBezTo>
                    <a:cubicBezTo>
                      <a:pt x="33" y="16"/>
                      <a:pt x="36" y="14"/>
                      <a:pt x="38" y="13"/>
                    </a:cubicBezTo>
                    <a:cubicBezTo>
                      <a:pt x="37" y="10"/>
                      <a:pt x="37" y="9"/>
                      <a:pt x="38" y="8"/>
                    </a:cubicBezTo>
                    <a:cubicBezTo>
                      <a:pt x="40" y="9"/>
                      <a:pt x="41" y="12"/>
                      <a:pt x="44" y="12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8" y="10"/>
                      <a:pt x="59" y="11"/>
                      <a:pt x="60" y="12"/>
                    </a:cubicBezTo>
                    <a:cubicBezTo>
                      <a:pt x="60" y="11"/>
                      <a:pt x="60" y="9"/>
                      <a:pt x="60" y="8"/>
                    </a:cubicBezTo>
                    <a:cubicBezTo>
                      <a:pt x="67" y="8"/>
                      <a:pt x="70" y="9"/>
                      <a:pt x="74" y="9"/>
                    </a:cubicBezTo>
                    <a:cubicBezTo>
                      <a:pt x="80" y="9"/>
                      <a:pt x="85" y="4"/>
                      <a:pt x="89" y="8"/>
                    </a:cubicBezTo>
                    <a:cubicBezTo>
                      <a:pt x="89" y="4"/>
                      <a:pt x="90" y="3"/>
                      <a:pt x="91" y="1"/>
                    </a:cubicBezTo>
                    <a:cubicBezTo>
                      <a:pt x="94" y="2"/>
                      <a:pt x="94" y="2"/>
                      <a:pt x="96" y="1"/>
                    </a:cubicBezTo>
                    <a:cubicBezTo>
                      <a:pt x="96" y="6"/>
                      <a:pt x="100" y="7"/>
                      <a:pt x="104" y="7"/>
                    </a:cubicBezTo>
                    <a:cubicBezTo>
                      <a:pt x="108" y="7"/>
                      <a:pt x="111" y="4"/>
                      <a:pt x="115" y="4"/>
                    </a:cubicBezTo>
                    <a:cubicBezTo>
                      <a:pt x="113" y="5"/>
                      <a:pt x="112" y="7"/>
                      <a:pt x="112" y="8"/>
                    </a:cubicBezTo>
                    <a:cubicBezTo>
                      <a:pt x="112" y="21"/>
                      <a:pt x="128" y="18"/>
                      <a:pt x="128" y="30"/>
                    </a:cubicBezTo>
                    <a:lnTo>
                      <a:pt x="1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Freeform 40"/>
              <p:cNvSpPr>
                <a:spLocks/>
              </p:cNvSpPr>
              <p:nvPr/>
            </p:nvSpPr>
            <p:spPr bwMode="auto">
              <a:xfrm>
                <a:off x="2971800" y="2487613"/>
                <a:ext cx="174625" cy="60325"/>
              </a:xfrm>
              <a:custGeom>
                <a:avLst/>
                <a:gdLst/>
                <a:ahLst/>
                <a:cxnLst>
                  <a:cxn ang="0">
                    <a:pos x="131" y="40"/>
                  </a:cxn>
                  <a:cxn ang="0">
                    <a:pos x="114" y="45"/>
                  </a:cxn>
                  <a:cxn ang="0">
                    <a:pos x="88" y="42"/>
                  </a:cxn>
                  <a:cxn ang="0">
                    <a:pos x="88" y="39"/>
                  </a:cxn>
                  <a:cxn ang="0">
                    <a:pos x="93" y="35"/>
                  </a:cxn>
                  <a:cxn ang="0">
                    <a:pos x="78" y="26"/>
                  </a:cxn>
                  <a:cxn ang="0">
                    <a:pos x="73" y="22"/>
                  </a:cxn>
                  <a:cxn ang="0">
                    <a:pos x="64" y="22"/>
                  </a:cxn>
                  <a:cxn ang="0">
                    <a:pos x="48" y="15"/>
                  </a:cxn>
                  <a:cxn ang="0">
                    <a:pos x="35" y="15"/>
                  </a:cxn>
                  <a:cxn ang="0">
                    <a:pos x="34" y="10"/>
                  </a:cxn>
                  <a:cxn ang="0">
                    <a:pos x="28" y="9"/>
                  </a:cxn>
                  <a:cxn ang="0">
                    <a:pos x="4" y="20"/>
                  </a:cxn>
                  <a:cxn ang="0">
                    <a:pos x="0" y="20"/>
                  </a:cxn>
                  <a:cxn ang="0">
                    <a:pos x="36" y="0"/>
                  </a:cxn>
                  <a:cxn ang="0">
                    <a:pos x="79" y="11"/>
                  </a:cxn>
                  <a:cxn ang="0">
                    <a:pos x="86" y="17"/>
                  </a:cxn>
                  <a:cxn ang="0">
                    <a:pos x="114" y="28"/>
                  </a:cxn>
                  <a:cxn ang="0">
                    <a:pos x="114" y="31"/>
                  </a:cxn>
                  <a:cxn ang="0">
                    <a:pos x="120" y="31"/>
                  </a:cxn>
                  <a:cxn ang="0">
                    <a:pos x="131" y="40"/>
                  </a:cxn>
                </a:cxnLst>
                <a:rect l="0" t="0" r="r" b="b"/>
                <a:pathLst>
                  <a:path w="131" h="45">
                    <a:moveTo>
                      <a:pt x="131" y="40"/>
                    </a:moveTo>
                    <a:cubicBezTo>
                      <a:pt x="127" y="45"/>
                      <a:pt x="119" y="45"/>
                      <a:pt x="114" y="45"/>
                    </a:cubicBezTo>
                    <a:cubicBezTo>
                      <a:pt x="104" y="45"/>
                      <a:pt x="97" y="42"/>
                      <a:pt x="88" y="42"/>
                    </a:cubicBezTo>
                    <a:cubicBezTo>
                      <a:pt x="88" y="41"/>
                      <a:pt x="88" y="40"/>
                      <a:pt x="88" y="39"/>
                    </a:cubicBezTo>
                    <a:cubicBezTo>
                      <a:pt x="90" y="39"/>
                      <a:pt x="92" y="38"/>
                      <a:pt x="93" y="35"/>
                    </a:cubicBezTo>
                    <a:cubicBezTo>
                      <a:pt x="86" y="32"/>
                      <a:pt x="79" y="33"/>
                      <a:pt x="78" y="26"/>
                    </a:cubicBezTo>
                    <a:cubicBezTo>
                      <a:pt x="74" y="26"/>
                      <a:pt x="75" y="23"/>
                      <a:pt x="73" y="22"/>
                    </a:cubicBezTo>
                    <a:cubicBezTo>
                      <a:pt x="69" y="20"/>
                      <a:pt x="67" y="22"/>
                      <a:pt x="64" y="22"/>
                    </a:cubicBezTo>
                    <a:cubicBezTo>
                      <a:pt x="57" y="22"/>
                      <a:pt x="54" y="15"/>
                      <a:pt x="48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3" y="13"/>
                      <a:pt x="33" y="12"/>
                      <a:pt x="34" y="10"/>
                    </a:cubicBezTo>
                    <a:cubicBezTo>
                      <a:pt x="33" y="9"/>
                      <a:pt x="30" y="9"/>
                      <a:pt x="28" y="9"/>
                    </a:cubicBezTo>
                    <a:cubicBezTo>
                      <a:pt x="20" y="9"/>
                      <a:pt x="8" y="15"/>
                      <a:pt x="4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8"/>
                      <a:pt x="16" y="0"/>
                      <a:pt x="36" y="0"/>
                    </a:cubicBezTo>
                    <a:cubicBezTo>
                      <a:pt x="55" y="0"/>
                      <a:pt x="64" y="11"/>
                      <a:pt x="79" y="11"/>
                    </a:cubicBezTo>
                    <a:cubicBezTo>
                      <a:pt x="82" y="11"/>
                      <a:pt x="86" y="16"/>
                      <a:pt x="86" y="17"/>
                    </a:cubicBezTo>
                    <a:cubicBezTo>
                      <a:pt x="93" y="23"/>
                      <a:pt x="104" y="28"/>
                      <a:pt x="114" y="28"/>
                    </a:cubicBezTo>
                    <a:cubicBezTo>
                      <a:pt x="114" y="28"/>
                      <a:pt x="113" y="30"/>
                      <a:pt x="114" y="31"/>
                    </a:cubicBezTo>
                    <a:cubicBezTo>
                      <a:pt x="120" y="31"/>
                      <a:pt x="120" y="31"/>
                      <a:pt x="120" y="31"/>
                    </a:cubicBezTo>
                    <a:cubicBezTo>
                      <a:pt x="125" y="32"/>
                      <a:pt x="127" y="39"/>
                      <a:pt x="131" y="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Freeform 41"/>
              <p:cNvSpPr>
                <a:spLocks/>
              </p:cNvSpPr>
              <p:nvPr/>
            </p:nvSpPr>
            <p:spPr bwMode="auto">
              <a:xfrm>
                <a:off x="2995613" y="2509838"/>
                <a:ext cx="9525" cy="1111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7"/>
                  </a:cxn>
                  <a:cxn ang="0">
                    <a:pos x="0" y="7"/>
                  </a:cxn>
                  <a:cxn ang="0">
                    <a:pos x="4" y="3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6" y="0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3"/>
                      <a:pt x="7" y="5"/>
                      <a:pt x="6" y="7"/>
                    </a:cubicBezTo>
                    <a:cubicBezTo>
                      <a:pt x="5" y="7"/>
                      <a:pt x="0" y="8"/>
                      <a:pt x="0" y="7"/>
                    </a:cubicBezTo>
                    <a:cubicBezTo>
                      <a:pt x="0" y="4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Freeform 42"/>
              <p:cNvSpPr>
                <a:spLocks/>
              </p:cNvSpPr>
              <p:nvPr/>
            </p:nvSpPr>
            <p:spPr bwMode="auto">
              <a:xfrm>
                <a:off x="3082925" y="2568575"/>
                <a:ext cx="28575" cy="14288"/>
              </a:xfrm>
              <a:custGeom>
                <a:avLst/>
                <a:gdLst/>
                <a:ahLst/>
                <a:cxnLst>
                  <a:cxn ang="0">
                    <a:pos x="18" y="3"/>
                  </a:cxn>
                  <a:cxn ang="0">
                    <a:pos x="22" y="7"/>
                  </a:cxn>
                  <a:cxn ang="0">
                    <a:pos x="7" y="10"/>
                  </a:cxn>
                  <a:cxn ang="0">
                    <a:pos x="0" y="3"/>
                  </a:cxn>
                  <a:cxn ang="0">
                    <a:pos x="5" y="0"/>
                  </a:cxn>
                  <a:cxn ang="0">
                    <a:pos x="19" y="4"/>
                  </a:cxn>
                  <a:cxn ang="0">
                    <a:pos x="18" y="3"/>
                  </a:cxn>
                </a:cxnLst>
                <a:rect l="0" t="0" r="r" b="b"/>
                <a:pathLst>
                  <a:path w="22" h="10">
                    <a:moveTo>
                      <a:pt x="18" y="3"/>
                    </a:moveTo>
                    <a:cubicBezTo>
                      <a:pt x="21" y="4"/>
                      <a:pt x="22" y="5"/>
                      <a:pt x="22" y="7"/>
                    </a:cubicBezTo>
                    <a:cubicBezTo>
                      <a:pt x="17" y="8"/>
                      <a:pt x="13" y="10"/>
                      <a:pt x="7" y="10"/>
                    </a:cubicBezTo>
                    <a:cubicBezTo>
                      <a:pt x="4" y="10"/>
                      <a:pt x="0" y="7"/>
                      <a:pt x="0" y="3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0" y="0"/>
                      <a:pt x="16" y="3"/>
                      <a:pt x="19" y="4"/>
                    </a:cubicBezTo>
                    <a:lnTo>
                      <a:pt x="18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Freeform 43"/>
              <p:cNvSpPr>
                <a:spLocks/>
              </p:cNvSpPr>
              <p:nvPr/>
            </p:nvSpPr>
            <p:spPr bwMode="auto">
              <a:xfrm>
                <a:off x="3267075" y="2568575"/>
                <a:ext cx="23813" cy="9525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11" y="7"/>
                  </a:cxn>
                  <a:cxn ang="0">
                    <a:pos x="0" y="2"/>
                  </a:cxn>
                  <a:cxn ang="0">
                    <a:pos x="5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7">
                    <a:moveTo>
                      <a:pt x="18" y="4"/>
                    </a:moveTo>
                    <a:cubicBezTo>
                      <a:pt x="17" y="7"/>
                      <a:pt x="14" y="7"/>
                      <a:pt x="11" y="7"/>
                    </a:cubicBezTo>
                    <a:cubicBezTo>
                      <a:pt x="6" y="7"/>
                      <a:pt x="0" y="7"/>
                      <a:pt x="0" y="2"/>
                    </a:cubicBezTo>
                    <a:cubicBezTo>
                      <a:pt x="0" y="0"/>
                      <a:pt x="4" y="0"/>
                      <a:pt x="5" y="0"/>
                    </a:cubicBezTo>
                    <a:cubicBezTo>
                      <a:pt x="6" y="0"/>
                      <a:pt x="17" y="2"/>
                      <a:pt x="18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Freeform 44"/>
              <p:cNvSpPr>
                <a:spLocks/>
              </p:cNvSpPr>
              <p:nvPr/>
            </p:nvSpPr>
            <p:spPr bwMode="auto">
              <a:xfrm>
                <a:off x="3146425" y="2543175"/>
                <a:ext cx="100013" cy="39688"/>
              </a:xfrm>
              <a:custGeom>
                <a:avLst/>
                <a:gdLst/>
                <a:ahLst/>
                <a:cxnLst>
                  <a:cxn ang="0">
                    <a:pos x="64" y="11"/>
                  </a:cxn>
                  <a:cxn ang="0">
                    <a:pos x="75" y="21"/>
                  </a:cxn>
                  <a:cxn ang="0">
                    <a:pos x="59" y="21"/>
                  </a:cxn>
                  <a:cxn ang="0">
                    <a:pos x="51" y="24"/>
                  </a:cxn>
                  <a:cxn ang="0">
                    <a:pos x="47" y="22"/>
                  </a:cxn>
                  <a:cxn ang="0">
                    <a:pos x="37" y="30"/>
                  </a:cxn>
                  <a:cxn ang="0">
                    <a:pos x="31" y="24"/>
                  </a:cxn>
                  <a:cxn ang="0">
                    <a:pos x="11" y="23"/>
                  </a:cxn>
                  <a:cxn ang="0">
                    <a:pos x="6" y="23"/>
                  </a:cxn>
                  <a:cxn ang="0">
                    <a:pos x="6" y="27"/>
                  </a:cxn>
                  <a:cxn ang="0">
                    <a:pos x="0" y="19"/>
                  </a:cxn>
                  <a:cxn ang="0">
                    <a:pos x="3" y="18"/>
                  </a:cxn>
                  <a:cxn ang="0">
                    <a:pos x="22" y="17"/>
                  </a:cxn>
                  <a:cxn ang="0">
                    <a:pos x="19" y="8"/>
                  </a:cxn>
                  <a:cxn ang="0">
                    <a:pos x="14" y="3"/>
                  </a:cxn>
                  <a:cxn ang="0">
                    <a:pos x="17" y="0"/>
                  </a:cxn>
                  <a:cxn ang="0">
                    <a:pos x="28" y="3"/>
                  </a:cxn>
                  <a:cxn ang="0">
                    <a:pos x="41" y="1"/>
                  </a:cxn>
                  <a:cxn ang="0">
                    <a:pos x="66" y="13"/>
                  </a:cxn>
                  <a:cxn ang="0">
                    <a:pos x="64" y="11"/>
                  </a:cxn>
                </a:cxnLst>
                <a:rect l="0" t="0" r="r" b="b"/>
                <a:pathLst>
                  <a:path w="75" h="30">
                    <a:moveTo>
                      <a:pt x="64" y="11"/>
                    </a:moveTo>
                    <a:cubicBezTo>
                      <a:pt x="68" y="15"/>
                      <a:pt x="72" y="16"/>
                      <a:pt x="75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6" y="23"/>
                      <a:pt x="54" y="24"/>
                      <a:pt x="51" y="24"/>
                    </a:cubicBezTo>
                    <a:cubicBezTo>
                      <a:pt x="49" y="24"/>
                      <a:pt x="49" y="22"/>
                      <a:pt x="47" y="22"/>
                    </a:cubicBezTo>
                    <a:cubicBezTo>
                      <a:pt x="41" y="22"/>
                      <a:pt x="41" y="30"/>
                      <a:pt x="37" y="30"/>
                    </a:cubicBezTo>
                    <a:cubicBezTo>
                      <a:pt x="33" y="30"/>
                      <a:pt x="34" y="26"/>
                      <a:pt x="31" y="24"/>
                    </a:cubicBezTo>
                    <a:cubicBezTo>
                      <a:pt x="27" y="22"/>
                      <a:pt x="17" y="23"/>
                      <a:pt x="11" y="23"/>
                    </a:cubicBezTo>
                    <a:cubicBezTo>
                      <a:pt x="8" y="23"/>
                      <a:pt x="8" y="24"/>
                      <a:pt x="6" y="23"/>
                    </a:cubicBezTo>
                    <a:cubicBezTo>
                      <a:pt x="6" y="24"/>
                      <a:pt x="6" y="25"/>
                      <a:pt x="6" y="27"/>
                    </a:cubicBezTo>
                    <a:cubicBezTo>
                      <a:pt x="3" y="26"/>
                      <a:pt x="0" y="22"/>
                      <a:pt x="0" y="19"/>
                    </a:cubicBezTo>
                    <a:cubicBezTo>
                      <a:pt x="1" y="19"/>
                      <a:pt x="2" y="18"/>
                      <a:pt x="3" y="18"/>
                    </a:cubicBezTo>
                    <a:cubicBezTo>
                      <a:pt x="13" y="18"/>
                      <a:pt x="17" y="20"/>
                      <a:pt x="22" y="17"/>
                    </a:cubicBezTo>
                    <a:cubicBezTo>
                      <a:pt x="20" y="15"/>
                      <a:pt x="19" y="12"/>
                      <a:pt x="19" y="8"/>
                    </a:cubicBezTo>
                    <a:cubicBezTo>
                      <a:pt x="17" y="8"/>
                      <a:pt x="14" y="6"/>
                      <a:pt x="14" y="3"/>
                    </a:cubicBezTo>
                    <a:cubicBezTo>
                      <a:pt x="14" y="2"/>
                      <a:pt x="16" y="0"/>
                      <a:pt x="17" y="0"/>
                    </a:cubicBezTo>
                    <a:cubicBezTo>
                      <a:pt x="21" y="0"/>
                      <a:pt x="24" y="3"/>
                      <a:pt x="28" y="3"/>
                    </a:cubicBezTo>
                    <a:cubicBezTo>
                      <a:pt x="34" y="3"/>
                      <a:pt x="36" y="1"/>
                      <a:pt x="41" y="1"/>
                    </a:cubicBezTo>
                    <a:cubicBezTo>
                      <a:pt x="55" y="1"/>
                      <a:pt x="58" y="9"/>
                      <a:pt x="66" y="13"/>
                    </a:cubicBezTo>
                    <a:lnTo>
                      <a:pt x="64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Freeform 45"/>
              <p:cNvSpPr>
                <a:spLocks/>
              </p:cNvSpPr>
              <p:nvPr/>
            </p:nvSpPr>
            <p:spPr bwMode="auto">
              <a:xfrm>
                <a:off x="3076575" y="2455863"/>
                <a:ext cx="9525" cy="111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6"/>
                  </a:cxn>
                  <a:cxn ang="0">
                    <a:pos x="5" y="8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7" h="8">
                    <a:moveTo>
                      <a:pt x="2" y="0"/>
                    </a:moveTo>
                    <a:cubicBezTo>
                      <a:pt x="6" y="0"/>
                      <a:pt x="7" y="3"/>
                      <a:pt x="7" y="6"/>
                    </a:cubicBezTo>
                    <a:cubicBezTo>
                      <a:pt x="7" y="7"/>
                      <a:pt x="6" y="8"/>
                      <a:pt x="5" y="8"/>
                    </a:cubicBezTo>
                    <a:cubicBezTo>
                      <a:pt x="0" y="8"/>
                      <a:pt x="0" y="3"/>
                      <a:pt x="0" y="0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Freeform 46"/>
              <p:cNvSpPr>
                <a:spLocks/>
              </p:cNvSpPr>
              <p:nvPr/>
            </p:nvSpPr>
            <p:spPr bwMode="auto">
              <a:xfrm>
                <a:off x="3068638" y="2422525"/>
                <a:ext cx="14288" cy="476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6" y="0"/>
                  </a:cxn>
                  <a:cxn ang="0">
                    <a:pos x="11" y="3"/>
                  </a:cxn>
                  <a:cxn ang="0">
                    <a:pos x="0" y="3"/>
                  </a:cxn>
                </a:cxnLst>
                <a:rect l="0" t="0" r="r" b="b"/>
                <a:pathLst>
                  <a:path w="11" h="4">
                    <a:moveTo>
                      <a:pt x="0" y="3"/>
                    </a:moveTo>
                    <a:cubicBezTo>
                      <a:pt x="1" y="2"/>
                      <a:pt x="4" y="0"/>
                      <a:pt x="6" y="0"/>
                    </a:cubicBezTo>
                    <a:cubicBezTo>
                      <a:pt x="9" y="0"/>
                      <a:pt x="10" y="2"/>
                      <a:pt x="11" y="3"/>
                    </a:cubicBezTo>
                    <a:cubicBezTo>
                      <a:pt x="7" y="4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Freeform 47"/>
              <p:cNvSpPr>
                <a:spLocks/>
              </p:cNvSpPr>
              <p:nvPr/>
            </p:nvSpPr>
            <p:spPr bwMode="auto">
              <a:xfrm>
                <a:off x="3094038" y="2428875"/>
                <a:ext cx="4763" cy="6350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1" y="0"/>
                  </a:cxn>
                  <a:cxn ang="0">
                    <a:pos x="3" y="4"/>
                  </a:cxn>
                </a:cxnLst>
                <a:rect l="0" t="0" r="r" b="b"/>
                <a:pathLst>
                  <a:path w="3" h="4">
                    <a:moveTo>
                      <a:pt x="3" y="4"/>
                    </a:moveTo>
                    <a:cubicBezTo>
                      <a:pt x="2" y="4"/>
                      <a:pt x="0" y="1"/>
                      <a:pt x="1" y="0"/>
                    </a:cubicBezTo>
                    <a:lnTo>
                      <a:pt x="3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48"/>
              <p:cNvSpPr>
                <a:spLocks/>
              </p:cNvSpPr>
              <p:nvPr/>
            </p:nvSpPr>
            <p:spPr bwMode="auto">
              <a:xfrm>
                <a:off x="3154363" y="2517775"/>
                <a:ext cx="11113" cy="793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9" y="4"/>
                  </a:cxn>
                  <a:cxn ang="0">
                    <a:pos x="9" y="0"/>
                  </a:cxn>
                  <a:cxn ang="0">
                    <a:pos x="0" y="4"/>
                  </a:cxn>
                </a:cxnLst>
                <a:rect l="0" t="0" r="r" b="b"/>
                <a:pathLst>
                  <a:path w="9" h="7">
                    <a:moveTo>
                      <a:pt x="0" y="4"/>
                    </a:moveTo>
                    <a:cubicBezTo>
                      <a:pt x="0" y="5"/>
                      <a:pt x="0" y="6"/>
                      <a:pt x="0" y="7"/>
                    </a:cubicBezTo>
                    <a:cubicBezTo>
                      <a:pt x="0" y="7"/>
                      <a:pt x="1" y="7"/>
                      <a:pt x="2" y="7"/>
                    </a:cubicBezTo>
                    <a:cubicBezTo>
                      <a:pt x="4" y="7"/>
                      <a:pt x="7" y="6"/>
                      <a:pt x="9" y="4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7" y="3"/>
                      <a:pt x="4" y="5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Freeform 49"/>
              <p:cNvSpPr>
                <a:spLocks/>
              </p:cNvSpPr>
              <p:nvPr/>
            </p:nvSpPr>
            <p:spPr bwMode="auto">
              <a:xfrm>
                <a:off x="2301875" y="1979613"/>
                <a:ext cx="966788" cy="473075"/>
              </a:xfrm>
              <a:custGeom>
                <a:avLst/>
                <a:gdLst/>
                <a:ahLst/>
                <a:cxnLst>
                  <a:cxn ang="0">
                    <a:pos x="543" y="285"/>
                  </a:cxn>
                  <a:cxn ang="0">
                    <a:pos x="555" y="317"/>
                  </a:cxn>
                  <a:cxn ang="0">
                    <a:pos x="560" y="338"/>
                  </a:cxn>
                  <a:cxn ang="0">
                    <a:pos x="542" y="345"/>
                  </a:cxn>
                  <a:cxn ang="0">
                    <a:pos x="507" y="287"/>
                  </a:cxn>
                  <a:cxn ang="0">
                    <a:pos x="474" y="283"/>
                  </a:cxn>
                  <a:cxn ang="0">
                    <a:pos x="460" y="283"/>
                  </a:cxn>
                  <a:cxn ang="0">
                    <a:pos x="443" y="286"/>
                  </a:cxn>
                  <a:cxn ang="0">
                    <a:pos x="412" y="292"/>
                  </a:cxn>
                  <a:cxn ang="0">
                    <a:pos x="393" y="291"/>
                  </a:cxn>
                  <a:cxn ang="0">
                    <a:pos x="357" y="309"/>
                  </a:cxn>
                  <a:cxn ang="0">
                    <a:pos x="343" y="342"/>
                  </a:cxn>
                  <a:cxn ang="0">
                    <a:pos x="282" y="290"/>
                  </a:cxn>
                  <a:cxn ang="0">
                    <a:pos x="246" y="281"/>
                  </a:cxn>
                  <a:cxn ang="0">
                    <a:pos x="207" y="262"/>
                  </a:cxn>
                  <a:cxn ang="0">
                    <a:pos x="170" y="268"/>
                  </a:cxn>
                  <a:cxn ang="0">
                    <a:pos x="95" y="252"/>
                  </a:cxn>
                  <a:cxn ang="0">
                    <a:pos x="47" y="214"/>
                  </a:cxn>
                  <a:cxn ang="0">
                    <a:pos x="4" y="141"/>
                  </a:cxn>
                  <a:cxn ang="0">
                    <a:pos x="4" y="95"/>
                  </a:cxn>
                  <a:cxn ang="0">
                    <a:pos x="0" y="23"/>
                  </a:cxn>
                  <a:cxn ang="0">
                    <a:pos x="20" y="27"/>
                  </a:cxn>
                  <a:cxn ang="0">
                    <a:pos x="20" y="5"/>
                  </a:cxn>
                  <a:cxn ang="0">
                    <a:pos x="373" y="0"/>
                  </a:cxn>
                  <a:cxn ang="0">
                    <a:pos x="406" y="11"/>
                  </a:cxn>
                  <a:cxn ang="0">
                    <a:pos x="408" y="45"/>
                  </a:cxn>
                  <a:cxn ang="0">
                    <a:pos x="423" y="42"/>
                  </a:cxn>
                  <a:cxn ang="0">
                    <a:pos x="441" y="40"/>
                  </a:cxn>
                  <a:cxn ang="0">
                    <a:pos x="456" y="42"/>
                  </a:cxn>
                  <a:cxn ang="0">
                    <a:pos x="472" y="47"/>
                  </a:cxn>
                  <a:cxn ang="0">
                    <a:pos x="510" y="48"/>
                  </a:cxn>
                  <a:cxn ang="0">
                    <a:pos x="490" y="54"/>
                  </a:cxn>
                  <a:cxn ang="0">
                    <a:pos x="472" y="69"/>
                  </a:cxn>
                  <a:cxn ang="0">
                    <a:pos x="471" y="121"/>
                  </a:cxn>
                  <a:cxn ang="0">
                    <a:pos x="480" y="88"/>
                  </a:cxn>
                  <a:cxn ang="0">
                    <a:pos x="501" y="57"/>
                  </a:cxn>
                  <a:cxn ang="0">
                    <a:pos x="516" y="87"/>
                  </a:cxn>
                  <a:cxn ang="0">
                    <a:pos x="531" y="97"/>
                  </a:cxn>
                  <a:cxn ang="0">
                    <a:pos x="527" y="123"/>
                  </a:cxn>
                  <a:cxn ang="0">
                    <a:pos x="564" y="97"/>
                  </a:cxn>
                  <a:cxn ang="0">
                    <a:pos x="610" y="84"/>
                  </a:cxn>
                  <a:cxn ang="0">
                    <a:pos x="653" y="65"/>
                  </a:cxn>
                  <a:cxn ang="0">
                    <a:pos x="675" y="63"/>
                  </a:cxn>
                  <a:cxn ang="0">
                    <a:pos x="699" y="28"/>
                  </a:cxn>
                  <a:cxn ang="0">
                    <a:pos x="726" y="73"/>
                  </a:cxn>
                  <a:cxn ang="0">
                    <a:pos x="701" y="80"/>
                  </a:cxn>
                  <a:cxn ang="0">
                    <a:pos x="681" y="113"/>
                  </a:cxn>
                  <a:cxn ang="0">
                    <a:pos x="690" y="118"/>
                  </a:cxn>
                  <a:cxn ang="0">
                    <a:pos x="676" y="122"/>
                  </a:cxn>
                  <a:cxn ang="0">
                    <a:pos x="648" y="132"/>
                  </a:cxn>
                  <a:cxn ang="0">
                    <a:pos x="642" y="134"/>
                  </a:cxn>
                  <a:cxn ang="0">
                    <a:pos x="635" y="137"/>
                  </a:cxn>
                  <a:cxn ang="0">
                    <a:pos x="627" y="161"/>
                  </a:cxn>
                  <a:cxn ang="0">
                    <a:pos x="622" y="159"/>
                  </a:cxn>
                  <a:cxn ang="0">
                    <a:pos x="615" y="186"/>
                  </a:cxn>
                  <a:cxn ang="0">
                    <a:pos x="614" y="178"/>
                  </a:cxn>
                  <a:cxn ang="0">
                    <a:pos x="608" y="170"/>
                  </a:cxn>
                  <a:cxn ang="0">
                    <a:pos x="611" y="192"/>
                  </a:cxn>
                  <a:cxn ang="0">
                    <a:pos x="614" y="196"/>
                  </a:cxn>
                  <a:cxn ang="0">
                    <a:pos x="614" y="205"/>
                  </a:cxn>
                  <a:cxn ang="0">
                    <a:pos x="607" y="213"/>
                  </a:cxn>
                  <a:cxn ang="0">
                    <a:pos x="607" y="221"/>
                  </a:cxn>
                  <a:cxn ang="0">
                    <a:pos x="589" y="232"/>
                  </a:cxn>
                </a:cxnLst>
                <a:rect l="0" t="0" r="r" b="b"/>
                <a:pathLst>
                  <a:path w="726" h="356">
                    <a:moveTo>
                      <a:pt x="590" y="233"/>
                    </a:moveTo>
                    <a:cubicBezTo>
                      <a:pt x="569" y="245"/>
                      <a:pt x="543" y="253"/>
                      <a:pt x="543" y="285"/>
                    </a:cubicBezTo>
                    <a:cubicBezTo>
                      <a:pt x="543" y="300"/>
                      <a:pt x="555" y="304"/>
                      <a:pt x="555" y="318"/>
                    </a:cubicBezTo>
                    <a:cubicBezTo>
                      <a:pt x="555" y="317"/>
                      <a:pt x="555" y="317"/>
                      <a:pt x="555" y="317"/>
                    </a:cubicBezTo>
                    <a:cubicBezTo>
                      <a:pt x="555" y="320"/>
                      <a:pt x="555" y="320"/>
                      <a:pt x="555" y="320"/>
                    </a:cubicBezTo>
                    <a:cubicBezTo>
                      <a:pt x="556" y="326"/>
                      <a:pt x="560" y="330"/>
                      <a:pt x="560" y="338"/>
                    </a:cubicBezTo>
                    <a:cubicBezTo>
                      <a:pt x="560" y="347"/>
                      <a:pt x="558" y="356"/>
                      <a:pt x="551" y="356"/>
                    </a:cubicBezTo>
                    <a:cubicBezTo>
                      <a:pt x="544" y="356"/>
                      <a:pt x="544" y="349"/>
                      <a:pt x="542" y="345"/>
                    </a:cubicBezTo>
                    <a:cubicBezTo>
                      <a:pt x="537" y="338"/>
                      <a:pt x="532" y="335"/>
                      <a:pt x="529" y="328"/>
                    </a:cubicBezTo>
                    <a:cubicBezTo>
                      <a:pt x="522" y="314"/>
                      <a:pt x="527" y="287"/>
                      <a:pt x="507" y="287"/>
                    </a:cubicBezTo>
                    <a:cubicBezTo>
                      <a:pt x="503" y="287"/>
                      <a:pt x="502" y="293"/>
                      <a:pt x="498" y="293"/>
                    </a:cubicBezTo>
                    <a:cubicBezTo>
                      <a:pt x="490" y="293"/>
                      <a:pt x="485" y="283"/>
                      <a:pt x="474" y="283"/>
                    </a:cubicBezTo>
                    <a:cubicBezTo>
                      <a:pt x="468" y="283"/>
                      <a:pt x="467" y="286"/>
                      <a:pt x="463" y="286"/>
                    </a:cubicBezTo>
                    <a:cubicBezTo>
                      <a:pt x="462" y="286"/>
                      <a:pt x="460" y="284"/>
                      <a:pt x="460" y="283"/>
                    </a:cubicBezTo>
                    <a:cubicBezTo>
                      <a:pt x="453" y="285"/>
                      <a:pt x="444" y="284"/>
                      <a:pt x="436" y="286"/>
                    </a:cubicBezTo>
                    <a:cubicBezTo>
                      <a:pt x="441" y="288"/>
                      <a:pt x="440" y="288"/>
                      <a:pt x="443" y="286"/>
                    </a:cubicBezTo>
                    <a:cubicBezTo>
                      <a:pt x="442" y="293"/>
                      <a:pt x="438" y="297"/>
                      <a:pt x="443" y="301"/>
                    </a:cubicBezTo>
                    <a:cubicBezTo>
                      <a:pt x="431" y="307"/>
                      <a:pt x="421" y="292"/>
                      <a:pt x="412" y="292"/>
                    </a:cubicBezTo>
                    <a:cubicBezTo>
                      <a:pt x="409" y="292"/>
                      <a:pt x="408" y="295"/>
                      <a:pt x="405" y="295"/>
                    </a:cubicBezTo>
                    <a:cubicBezTo>
                      <a:pt x="400" y="295"/>
                      <a:pt x="398" y="291"/>
                      <a:pt x="393" y="291"/>
                    </a:cubicBezTo>
                    <a:cubicBezTo>
                      <a:pt x="380" y="291"/>
                      <a:pt x="374" y="302"/>
                      <a:pt x="368" y="307"/>
                    </a:cubicBezTo>
                    <a:cubicBezTo>
                      <a:pt x="365" y="311"/>
                      <a:pt x="361" y="308"/>
                      <a:pt x="357" y="309"/>
                    </a:cubicBezTo>
                    <a:cubicBezTo>
                      <a:pt x="347" y="313"/>
                      <a:pt x="341" y="325"/>
                      <a:pt x="341" y="338"/>
                    </a:cubicBezTo>
                    <a:cubicBezTo>
                      <a:pt x="341" y="339"/>
                      <a:pt x="343" y="341"/>
                      <a:pt x="343" y="342"/>
                    </a:cubicBezTo>
                    <a:cubicBezTo>
                      <a:pt x="336" y="342"/>
                      <a:pt x="325" y="339"/>
                      <a:pt x="321" y="336"/>
                    </a:cubicBezTo>
                    <a:cubicBezTo>
                      <a:pt x="307" y="322"/>
                      <a:pt x="308" y="290"/>
                      <a:pt x="282" y="290"/>
                    </a:cubicBezTo>
                    <a:cubicBezTo>
                      <a:pt x="272" y="290"/>
                      <a:pt x="275" y="302"/>
                      <a:pt x="266" y="302"/>
                    </a:cubicBezTo>
                    <a:cubicBezTo>
                      <a:pt x="257" y="302"/>
                      <a:pt x="250" y="287"/>
                      <a:pt x="246" y="281"/>
                    </a:cubicBezTo>
                    <a:cubicBezTo>
                      <a:pt x="239" y="268"/>
                      <a:pt x="230" y="266"/>
                      <a:pt x="215" y="262"/>
                    </a:cubicBezTo>
                    <a:cubicBezTo>
                      <a:pt x="207" y="262"/>
                      <a:pt x="207" y="262"/>
                      <a:pt x="207" y="262"/>
                    </a:cubicBezTo>
                    <a:cubicBezTo>
                      <a:pt x="207" y="268"/>
                      <a:pt x="207" y="268"/>
                      <a:pt x="207" y="268"/>
                    </a:cubicBezTo>
                    <a:cubicBezTo>
                      <a:pt x="170" y="268"/>
                      <a:pt x="170" y="268"/>
                      <a:pt x="170" y="268"/>
                    </a:cubicBezTo>
                    <a:cubicBezTo>
                      <a:pt x="123" y="252"/>
                      <a:pt x="123" y="252"/>
                      <a:pt x="123" y="252"/>
                    </a:cubicBezTo>
                    <a:cubicBezTo>
                      <a:pt x="95" y="252"/>
                      <a:pt x="95" y="252"/>
                      <a:pt x="95" y="252"/>
                    </a:cubicBezTo>
                    <a:cubicBezTo>
                      <a:pt x="88" y="239"/>
                      <a:pt x="66" y="230"/>
                      <a:pt x="50" y="223"/>
                    </a:cubicBezTo>
                    <a:cubicBezTo>
                      <a:pt x="47" y="222"/>
                      <a:pt x="48" y="217"/>
                      <a:pt x="47" y="214"/>
                    </a:cubicBezTo>
                    <a:cubicBezTo>
                      <a:pt x="40" y="198"/>
                      <a:pt x="28" y="193"/>
                      <a:pt x="30" y="175"/>
                    </a:cubicBezTo>
                    <a:cubicBezTo>
                      <a:pt x="21" y="174"/>
                      <a:pt x="11" y="154"/>
                      <a:pt x="4" y="141"/>
                    </a:cubicBezTo>
                    <a:cubicBezTo>
                      <a:pt x="2" y="137"/>
                      <a:pt x="6" y="134"/>
                      <a:pt x="8" y="133"/>
                    </a:cubicBezTo>
                    <a:cubicBezTo>
                      <a:pt x="3" y="123"/>
                      <a:pt x="8" y="107"/>
                      <a:pt x="4" y="95"/>
                    </a:cubicBezTo>
                    <a:cubicBezTo>
                      <a:pt x="0" y="85"/>
                      <a:pt x="11" y="60"/>
                      <a:pt x="11" y="46"/>
                    </a:cubicBezTo>
                    <a:cubicBezTo>
                      <a:pt x="11" y="36"/>
                      <a:pt x="0" y="32"/>
                      <a:pt x="0" y="23"/>
                    </a:cubicBezTo>
                    <a:cubicBezTo>
                      <a:pt x="0" y="20"/>
                      <a:pt x="5" y="20"/>
                      <a:pt x="7" y="20"/>
                    </a:cubicBezTo>
                    <a:cubicBezTo>
                      <a:pt x="13" y="20"/>
                      <a:pt x="17" y="23"/>
                      <a:pt x="20" y="27"/>
                    </a:cubicBezTo>
                    <a:cubicBezTo>
                      <a:pt x="22" y="24"/>
                      <a:pt x="26" y="19"/>
                      <a:pt x="26" y="15"/>
                    </a:cubicBezTo>
                    <a:cubicBezTo>
                      <a:pt x="26" y="11"/>
                      <a:pt x="22" y="10"/>
                      <a:pt x="20" y="5"/>
                    </a:cubicBezTo>
                    <a:cubicBezTo>
                      <a:pt x="373" y="5"/>
                      <a:pt x="373" y="5"/>
                      <a:pt x="373" y="5"/>
                    </a:cubicBezTo>
                    <a:cubicBezTo>
                      <a:pt x="373" y="0"/>
                      <a:pt x="373" y="0"/>
                      <a:pt x="373" y="0"/>
                    </a:cubicBezTo>
                    <a:cubicBezTo>
                      <a:pt x="379" y="4"/>
                      <a:pt x="378" y="8"/>
                      <a:pt x="384" y="11"/>
                    </a:cubicBezTo>
                    <a:cubicBezTo>
                      <a:pt x="406" y="11"/>
                      <a:pt x="406" y="11"/>
                      <a:pt x="406" y="11"/>
                    </a:cubicBezTo>
                    <a:cubicBezTo>
                      <a:pt x="415" y="20"/>
                      <a:pt x="426" y="20"/>
                      <a:pt x="443" y="20"/>
                    </a:cubicBezTo>
                    <a:cubicBezTo>
                      <a:pt x="431" y="28"/>
                      <a:pt x="418" y="32"/>
                      <a:pt x="408" y="45"/>
                    </a:cubicBezTo>
                    <a:cubicBezTo>
                      <a:pt x="415" y="45"/>
                      <a:pt x="415" y="45"/>
                      <a:pt x="415" y="45"/>
                    </a:cubicBezTo>
                    <a:cubicBezTo>
                      <a:pt x="418" y="43"/>
                      <a:pt x="420" y="42"/>
                      <a:pt x="423" y="42"/>
                    </a:cubicBezTo>
                    <a:cubicBezTo>
                      <a:pt x="425" y="46"/>
                      <a:pt x="426" y="46"/>
                      <a:pt x="429" y="46"/>
                    </a:cubicBezTo>
                    <a:cubicBezTo>
                      <a:pt x="437" y="46"/>
                      <a:pt x="437" y="40"/>
                      <a:pt x="441" y="40"/>
                    </a:cubicBezTo>
                    <a:cubicBezTo>
                      <a:pt x="446" y="40"/>
                      <a:pt x="454" y="32"/>
                      <a:pt x="461" y="31"/>
                    </a:cubicBezTo>
                    <a:cubicBezTo>
                      <a:pt x="461" y="37"/>
                      <a:pt x="458" y="38"/>
                      <a:pt x="456" y="42"/>
                    </a:cubicBezTo>
                    <a:cubicBezTo>
                      <a:pt x="465" y="42"/>
                      <a:pt x="465" y="42"/>
                      <a:pt x="465" y="42"/>
                    </a:cubicBezTo>
                    <a:cubicBezTo>
                      <a:pt x="465" y="45"/>
                      <a:pt x="469" y="47"/>
                      <a:pt x="472" y="47"/>
                    </a:cubicBezTo>
                    <a:cubicBezTo>
                      <a:pt x="478" y="47"/>
                      <a:pt x="480" y="43"/>
                      <a:pt x="484" y="43"/>
                    </a:cubicBezTo>
                    <a:cubicBezTo>
                      <a:pt x="495" y="43"/>
                      <a:pt x="500" y="48"/>
                      <a:pt x="510" y="48"/>
                    </a:cubicBezTo>
                    <a:cubicBezTo>
                      <a:pt x="510" y="54"/>
                      <a:pt x="510" y="54"/>
                      <a:pt x="510" y="54"/>
                    </a:cubicBezTo>
                    <a:cubicBezTo>
                      <a:pt x="503" y="56"/>
                      <a:pt x="493" y="54"/>
                      <a:pt x="490" y="54"/>
                    </a:cubicBezTo>
                    <a:cubicBezTo>
                      <a:pt x="480" y="54"/>
                      <a:pt x="462" y="66"/>
                      <a:pt x="462" y="75"/>
                    </a:cubicBezTo>
                    <a:cubicBezTo>
                      <a:pt x="466" y="72"/>
                      <a:pt x="468" y="69"/>
                      <a:pt x="472" y="69"/>
                    </a:cubicBezTo>
                    <a:cubicBezTo>
                      <a:pt x="465" y="78"/>
                      <a:pt x="461" y="101"/>
                      <a:pt x="461" y="112"/>
                    </a:cubicBezTo>
                    <a:cubicBezTo>
                      <a:pt x="461" y="117"/>
                      <a:pt x="466" y="121"/>
                      <a:pt x="471" y="121"/>
                    </a:cubicBezTo>
                    <a:cubicBezTo>
                      <a:pt x="478" y="121"/>
                      <a:pt x="480" y="108"/>
                      <a:pt x="480" y="102"/>
                    </a:cubicBezTo>
                    <a:cubicBezTo>
                      <a:pt x="480" y="97"/>
                      <a:pt x="480" y="88"/>
                      <a:pt x="480" y="88"/>
                    </a:cubicBezTo>
                    <a:cubicBezTo>
                      <a:pt x="480" y="82"/>
                      <a:pt x="480" y="69"/>
                      <a:pt x="485" y="69"/>
                    </a:cubicBezTo>
                    <a:cubicBezTo>
                      <a:pt x="501" y="68"/>
                      <a:pt x="494" y="57"/>
                      <a:pt x="501" y="57"/>
                    </a:cubicBezTo>
                    <a:cubicBezTo>
                      <a:pt x="504" y="57"/>
                      <a:pt x="521" y="65"/>
                      <a:pt x="521" y="70"/>
                    </a:cubicBezTo>
                    <a:cubicBezTo>
                      <a:pt x="521" y="77"/>
                      <a:pt x="517" y="81"/>
                      <a:pt x="516" y="87"/>
                    </a:cubicBezTo>
                    <a:cubicBezTo>
                      <a:pt x="521" y="87"/>
                      <a:pt x="520" y="85"/>
                      <a:pt x="525" y="84"/>
                    </a:cubicBezTo>
                    <a:cubicBezTo>
                      <a:pt x="526" y="91"/>
                      <a:pt x="526" y="94"/>
                      <a:pt x="531" y="97"/>
                    </a:cubicBezTo>
                    <a:cubicBezTo>
                      <a:pt x="526" y="103"/>
                      <a:pt x="521" y="106"/>
                      <a:pt x="521" y="112"/>
                    </a:cubicBezTo>
                    <a:cubicBezTo>
                      <a:pt x="521" y="117"/>
                      <a:pt x="523" y="123"/>
                      <a:pt x="527" y="123"/>
                    </a:cubicBezTo>
                    <a:cubicBezTo>
                      <a:pt x="539" y="123"/>
                      <a:pt x="559" y="112"/>
                      <a:pt x="568" y="108"/>
                    </a:cubicBezTo>
                    <a:cubicBezTo>
                      <a:pt x="567" y="103"/>
                      <a:pt x="565" y="99"/>
                      <a:pt x="564" y="97"/>
                    </a:cubicBezTo>
                    <a:cubicBezTo>
                      <a:pt x="567" y="97"/>
                      <a:pt x="567" y="97"/>
                      <a:pt x="569" y="97"/>
                    </a:cubicBezTo>
                    <a:cubicBezTo>
                      <a:pt x="582" y="97"/>
                      <a:pt x="610" y="101"/>
                      <a:pt x="610" y="84"/>
                    </a:cubicBezTo>
                    <a:cubicBezTo>
                      <a:pt x="611" y="84"/>
                      <a:pt x="627" y="68"/>
                      <a:pt x="630" y="66"/>
                    </a:cubicBezTo>
                    <a:cubicBezTo>
                      <a:pt x="632" y="64"/>
                      <a:pt x="643" y="65"/>
                      <a:pt x="653" y="65"/>
                    </a:cubicBezTo>
                    <a:cubicBezTo>
                      <a:pt x="657" y="65"/>
                      <a:pt x="660" y="65"/>
                      <a:pt x="664" y="65"/>
                    </a:cubicBezTo>
                    <a:cubicBezTo>
                      <a:pt x="668" y="65"/>
                      <a:pt x="672" y="63"/>
                      <a:pt x="675" y="63"/>
                    </a:cubicBezTo>
                    <a:cubicBezTo>
                      <a:pt x="680" y="62"/>
                      <a:pt x="678" y="61"/>
                      <a:pt x="680" y="59"/>
                    </a:cubicBezTo>
                    <a:cubicBezTo>
                      <a:pt x="688" y="51"/>
                      <a:pt x="688" y="36"/>
                      <a:pt x="699" y="28"/>
                    </a:cubicBezTo>
                    <a:cubicBezTo>
                      <a:pt x="704" y="35"/>
                      <a:pt x="712" y="25"/>
                      <a:pt x="716" y="32"/>
                    </a:cubicBezTo>
                    <a:cubicBezTo>
                      <a:pt x="723" y="44"/>
                      <a:pt x="717" y="62"/>
                      <a:pt x="726" y="73"/>
                    </a:cubicBezTo>
                    <a:cubicBezTo>
                      <a:pt x="723" y="77"/>
                      <a:pt x="718" y="80"/>
                      <a:pt x="712" y="80"/>
                    </a:cubicBezTo>
                    <a:cubicBezTo>
                      <a:pt x="706" y="80"/>
                      <a:pt x="706" y="78"/>
                      <a:pt x="701" y="80"/>
                    </a:cubicBezTo>
                    <a:cubicBezTo>
                      <a:pt x="694" y="87"/>
                      <a:pt x="679" y="92"/>
                      <a:pt x="679" y="109"/>
                    </a:cubicBezTo>
                    <a:cubicBezTo>
                      <a:pt x="679" y="110"/>
                      <a:pt x="680" y="112"/>
                      <a:pt x="681" y="113"/>
                    </a:cubicBezTo>
                    <a:cubicBezTo>
                      <a:pt x="681" y="115"/>
                      <a:pt x="683" y="121"/>
                      <a:pt x="686" y="121"/>
                    </a:cubicBezTo>
                    <a:cubicBezTo>
                      <a:pt x="687" y="121"/>
                      <a:pt x="690" y="118"/>
                      <a:pt x="690" y="118"/>
                    </a:cubicBezTo>
                    <a:cubicBezTo>
                      <a:pt x="690" y="121"/>
                      <a:pt x="690" y="121"/>
                      <a:pt x="690" y="121"/>
                    </a:cubicBezTo>
                    <a:cubicBezTo>
                      <a:pt x="685" y="122"/>
                      <a:pt x="678" y="124"/>
                      <a:pt x="676" y="122"/>
                    </a:cubicBezTo>
                    <a:cubicBezTo>
                      <a:pt x="667" y="129"/>
                      <a:pt x="652" y="126"/>
                      <a:pt x="643" y="132"/>
                    </a:cubicBezTo>
                    <a:cubicBezTo>
                      <a:pt x="648" y="132"/>
                      <a:pt x="648" y="132"/>
                      <a:pt x="648" y="132"/>
                    </a:cubicBezTo>
                    <a:cubicBezTo>
                      <a:pt x="652" y="132"/>
                      <a:pt x="656" y="129"/>
                      <a:pt x="659" y="132"/>
                    </a:cubicBezTo>
                    <a:cubicBezTo>
                      <a:pt x="653" y="134"/>
                      <a:pt x="648" y="134"/>
                      <a:pt x="642" y="134"/>
                    </a:cubicBezTo>
                    <a:cubicBezTo>
                      <a:pt x="641" y="134"/>
                      <a:pt x="639" y="133"/>
                      <a:pt x="638" y="133"/>
                    </a:cubicBezTo>
                    <a:cubicBezTo>
                      <a:pt x="637" y="134"/>
                      <a:pt x="635" y="135"/>
                      <a:pt x="635" y="137"/>
                    </a:cubicBezTo>
                    <a:cubicBezTo>
                      <a:pt x="635" y="139"/>
                      <a:pt x="639" y="142"/>
                      <a:pt x="639" y="142"/>
                    </a:cubicBezTo>
                    <a:cubicBezTo>
                      <a:pt x="638" y="145"/>
                      <a:pt x="630" y="161"/>
                      <a:pt x="627" y="161"/>
                    </a:cubicBezTo>
                    <a:cubicBezTo>
                      <a:pt x="626" y="161"/>
                      <a:pt x="625" y="158"/>
                      <a:pt x="624" y="157"/>
                    </a:cubicBezTo>
                    <a:cubicBezTo>
                      <a:pt x="622" y="159"/>
                      <a:pt x="622" y="159"/>
                      <a:pt x="622" y="159"/>
                    </a:cubicBezTo>
                    <a:cubicBezTo>
                      <a:pt x="623" y="163"/>
                      <a:pt x="626" y="164"/>
                      <a:pt x="626" y="168"/>
                    </a:cubicBezTo>
                    <a:cubicBezTo>
                      <a:pt x="626" y="170"/>
                      <a:pt x="617" y="186"/>
                      <a:pt x="615" y="186"/>
                    </a:cubicBezTo>
                    <a:cubicBezTo>
                      <a:pt x="615" y="186"/>
                      <a:pt x="614" y="184"/>
                      <a:pt x="614" y="183"/>
                    </a:cubicBezTo>
                    <a:cubicBezTo>
                      <a:pt x="614" y="181"/>
                      <a:pt x="614" y="180"/>
                      <a:pt x="614" y="178"/>
                    </a:cubicBezTo>
                    <a:cubicBezTo>
                      <a:pt x="614" y="175"/>
                      <a:pt x="610" y="168"/>
                      <a:pt x="609" y="164"/>
                    </a:cubicBezTo>
                    <a:cubicBezTo>
                      <a:pt x="608" y="166"/>
                      <a:pt x="608" y="170"/>
                      <a:pt x="608" y="170"/>
                    </a:cubicBezTo>
                    <a:cubicBezTo>
                      <a:pt x="608" y="173"/>
                      <a:pt x="611" y="181"/>
                      <a:pt x="611" y="185"/>
                    </a:cubicBezTo>
                    <a:cubicBezTo>
                      <a:pt x="611" y="189"/>
                      <a:pt x="608" y="189"/>
                      <a:pt x="611" y="192"/>
                    </a:cubicBezTo>
                    <a:cubicBezTo>
                      <a:pt x="612" y="192"/>
                      <a:pt x="613" y="192"/>
                      <a:pt x="614" y="192"/>
                    </a:cubicBezTo>
                    <a:cubicBezTo>
                      <a:pt x="614" y="193"/>
                      <a:pt x="614" y="195"/>
                      <a:pt x="614" y="196"/>
                    </a:cubicBezTo>
                    <a:cubicBezTo>
                      <a:pt x="614" y="200"/>
                      <a:pt x="610" y="201"/>
                      <a:pt x="608" y="201"/>
                    </a:cubicBezTo>
                    <a:cubicBezTo>
                      <a:pt x="610" y="205"/>
                      <a:pt x="612" y="205"/>
                      <a:pt x="614" y="205"/>
                    </a:cubicBezTo>
                    <a:cubicBezTo>
                      <a:pt x="613" y="210"/>
                      <a:pt x="611" y="210"/>
                      <a:pt x="607" y="210"/>
                    </a:cubicBezTo>
                    <a:cubicBezTo>
                      <a:pt x="607" y="213"/>
                      <a:pt x="607" y="213"/>
                      <a:pt x="607" y="213"/>
                    </a:cubicBezTo>
                    <a:cubicBezTo>
                      <a:pt x="612" y="216"/>
                      <a:pt x="612" y="216"/>
                      <a:pt x="612" y="216"/>
                    </a:cubicBezTo>
                    <a:cubicBezTo>
                      <a:pt x="611" y="218"/>
                      <a:pt x="610" y="221"/>
                      <a:pt x="607" y="221"/>
                    </a:cubicBezTo>
                    <a:cubicBezTo>
                      <a:pt x="602" y="222"/>
                      <a:pt x="600" y="226"/>
                      <a:pt x="596" y="226"/>
                    </a:cubicBezTo>
                    <a:cubicBezTo>
                      <a:pt x="591" y="228"/>
                      <a:pt x="591" y="230"/>
                      <a:pt x="589" y="232"/>
                    </a:cubicBezTo>
                    <a:lnTo>
                      <a:pt x="590" y="23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" name="Freeform 50"/>
              <p:cNvSpPr>
                <a:spLocks/>
              </p:cNvSpPr>
              <p:nvPr/>
            </p:nvSpPr>
            <p:spPr bwMode="auto">
              <a:xfrm>
                <a:off x="2030413" y="1400175"/>
                <a:ext cx="1425575" cy="736600"/>
              </a:xfrm>
              <a:custGeom>
                <a:avLst/>
                <a:gdLst/>
                <a:ahLst/>
                <a:cxnLst>
                  <a:cxn ang="0">
                    <a:pos x="950" y="501"/>
                  </a:cxn>
                  <a:cxn ang="0">
                    <a:pos x="950" y="527"/>
                  </a:cxn>
                  <a:cxn ang="0">
                    <a:pos x="955" y="469"/>
                  </a:cxn>
                  <a:cxn ang="0">
                    <a:pos x="944" y="436"/>
                  </a:cxn>
                  <a:cxn ang="0">
                    <a:pos x="982" y="418"/>
                  </a:cxn>
                  <a:cxn ang="0">
                    <a:pos x="1060" y="356"/>
                  </a:cxn>
                  <a:cxn ang="0">
                    <a:pos x="1050" y="346"/>
                  </a:cxn>
                  <a:cxn ang="0">
                    <a:pos x="991" y="310"/>
                  </a:cxn>
                  <a:cxn ang="0">
                    <a:pos x="965" y="247"/>
                  </a:cxn>
                  <a:cxn ang="0">
                    <a:pos x="908" y="267"/>
                  </a:cxn>
                  <a:cxn ang="0">
                    <a:pos x="831" y="204"/>
                  </a:cxn>
                  <a:cxn ang="0">
                    <a:pos x="794" y="247"/>
                  </a:cxn>
                  <a:cxn ang="0">
                    <a:pos x="783" y="387"/>
                  </a:cxn>
                  <a:cxn ang="0">
                    <a:pos x="726" y="334"/>
                  </a:cxn>
                  <a:cxn ang="0">
                    <a:pos x="607" y="306"/>
                  </a:cxn>
                  <a:cxn ang="0">
                    <a:pos x="595" y="216"/>
                  </a:cxn>
                  <a:cxn ang="0">
                    <a:pos x="633" y="178"/>
                  </a:cxn>
                  <a:cxn ang="0">
                    <a:pos x="675" y="146"/>
                  </a:cxn>
                  <a:cxn ang="0">
                    <a:pos x="686" y="127"/>
                  </a:cxn>
                  <a:cxn ang="0">
                    <a:pos x="722" y="120"/>
                  </a:cxn>
                  <a:cxn ang="0">
                    <a:pos x="746" y="61"/>
                  </a:cxn>
                  <a:cxn ang="0">
                    <a:pos x="702" y="67"/>
                  </a:cxn>
                  <a:cxn ang="0">
                    <a:pos x="665" y="74"/>
                  </a:cxn>
                  <a:cxn ang="0">
                    <a:pos x="625" y="55"/>
                  </a:cxn>
                  <a:cxn ang="0">
                    <a:pos x="574" y="0"/>
                  </a:cxn>
                  <a:cxn ang="0">
                    <a:pos x="555" y="38"/>
                  </a:cxn>
                  <a:cxn ang="0">
                    <a:pos x="567" y="98"/>
                  </a:cxn>
                  <a:cxn ang="0">
                    <a:pos x="492" y="92"/>
                  </a:cxn>
                  <a:cxn ang="0">
                    <a:pos x="430" y="75"/>
                  </a:cxn>
                  <a:cxn ang="0">
                    <a:pos x="387" y="89"/>
                  </a:cxn>
                  <a:cxn ang="0">
                    <a:pos x="333" y="81"/>
                  </a:cxn>
                  <a:cxn ang="0">
                    <a:pos x="202" y="42"/>
                  </a:cxn>
                  <a:cxn ang="0">
                    <a:pos x="138" y="40"/>
                  </a:cxn>
                  <a:cxn ang="0">
                    <a:pos x="61" y="70"/>
                  </a:cxn>
                  <a:cxn ang="0">
                    <a:pos x="0" y="242"/>
                  </a:cxn>
                  <a:cxn ang="0">
                    <a:pos x="67" y="253"/>
                  </a:cxn>
                  <a:cxn ang="0">
                    <a:pos x="124" y="316"/>
                  </a:cxn>
                  <a:cxn ang="0">
                    <a:pos x="136" y="366"/>
                  </a:cxn>
                  <a:cxn ang="0">
                    <a:pos x="181" y="413"/>
                  </a:cxn>
                  <a:cxn ang="0">
                    <a:pos x="224" y="440"/>
                  </a:cxn>
                  <a:cxn ang="0">
                    <a:pos x="610" y="446"/>
                  </a:cxn>
                  <a:cxn ang="0">
                    <a:pos x="676" y="453"/>
                  </a:cxn>
                  <a:cxn ang="0">
                    <a:pos x="705" y="477"/>
                  </a:cxn>
                  <a:cxn ang="0">
                    <a:pos x="759" y="512"/>
                  </a:cxn>
                  <a:cxn ang="0">
                    <a:pos x="732" y="553"/>
                  </a:cxn>
                  <a:cxn ang="0">
                    <a:pos x="772" y="543"/>
                  </a:cxn>
                  <a:cxn ang="0">
                    <a:pos x="814" y="519"/>
                  </a:cxn>
                  <a:cxn ang="0">
                    <a:pos x="879" y="498"/>
                  </a:cxn>
                  <a:cxn ang="0">
                    <a:pos x="928" y="505"/>
                  </a:cxn>
                </a:cxnLst>
                <a:rect l="0" t="0" r="r" b="b"/>
                <a:pathLst>
                  <a:path w="1071" h="553">
                    <a:moveTo>
                      <a:pt x="928" y="503"/>
                    </a:moveTo>
                    <a:cubicBezTo>
                      <a:pt x="928" y="502"/>
                      <a:pt x="928" y="502"/>
                      <a:pt x="928" y="502"/>
                    </a:cubicBezTo>
                    <a:cubicBezTo>
                      <a:pt x="928" y="502"/>
                      <a:pt x="931" y="502"/>
                      <a:pt x="932" y="502"/>
                    </a:cubicBezTo>
                    <a:cubicBezTo>
                      <a:pt x="935" y="502"/>
                      <a:pt x="946" y="504"/>
                      <a:pt x="950" y="501"/>
                    </a:cubicBezTo>
                    <a:cubicBezTo>
                      <a:pt x="954" y="498"/>
                      <a:pt x="954" y="493"/>
                      <a:pt x="960" y="492"/>
                    </a:cubicBezTo>
                    <a:cubicBezTo>
                      <a:pt x="960" y="498"/>
                      <a:pt x="960" y="499"/>
                      <a:pt x="967" y="499"/>
                    </a:cubicBezTo>
                    <a:cubicBezTo>
                      <a:pt x="957" y="500"/>
                      <a:pt x="941" y="507"/>
                      <a:pt x="941" y="516"/>
                    </a:cubicBezTo>
                    <a:cubicBezTo>
                      <a:pt x="941" y="520"/>
                      <a:pt x="947" y="527"/>
                      <a:pt x="950" y="527"/>
                    </a:cubicBezTo>
                    <a:cubicBezTo>
                      <a:pt x="953" y="527"/>
                      <a:pt x="961" y="516"/>
                      <a:pt x="970" y="513"/>
                    </a:cubicBezTo>
                    <a:cubicBezTo>
                      <a:pt x="972" y="513"/>
                      <a:pt x="1003" y="501"/>
                      <a:pt x="1003" y="497"/>
                    </a:cubicBezTo>
                    <a:cubicBezTo>
                      <a:pt x="1003" y="493"/>
                      <a:pt x="991" y="492"/>
                      <a:pt x="988" y="492"/>
                    </a:cubicBezTo>
                    <a:cubicBezTo>
                      <a:pt x="976" y="492"/>
                      <a:pt x="955" y="480"/>
                      <a:pt x="955" y="469"/>
                    </a:cubicBezTo>
                    <a:cubicBezTo>
                      <a:pt x="955" y="466"/>
                      <a:pt x="959" y="463"/>
                      <a:pt x="960" y="458"/>
                    </a:cubicBezTo>
                    <a:cubicBezTo>
                      <a:pt x="958" y="458"/>
                      <a:pt x="953" y="457"/>
                      <a:pt x="949" y="457"/>
                    </a:cubicBezTo>
                    <a:cubicBezTo>
                      <a:pt x="951" y="453"/>
                      <a:pt x="967" y="451"/>
                      <a:pt x="967" y="442"/>
                    </a:cubicBezTo>
                    <a:cubicBezTo>
                      <a:pt x="967" y="434"/>
                      <a:pt x="954" y="436"/>
                      <a:pt x="944" y="436"/>
                    </a:cubicBezTo>
                    <a:cubicBezTo>
                      <a:pt x="925" y="436"/>
                      <a:pt x="916" y="449"/>
                      <a:pt x="903" y="451"/>
                    </a:cubicBezTo>
                    <a:cubicBezTo>
                      <a:pt x="909" y="439"/>
                      <a:pt x="918" y="443"/>
                      <a:pt x="928" y="433"/>
                    </a:cubicBezTo>
                    <a:cubicBezTo>
                      <a:pt x="934" y="427"/>
                      <a:pt x="929" y="423"/>
                      <a:pt x="939" y="420"/>
                    </a:cubicBezTo>
                    <a:cubicBezTo>
                      <a:pt x="955" y="415"/>
                      <a:pt x="965" y="418"/>
                      <a:pt x="982" y="418"/>
                    </a:cubicBezTo>
                    <a:cubicBezTo>
                      <a:pt x="1004" y="418"/>
                      <a:pt x="1016" y="425"/>
                      <a:pt x="1029" y="408"/>
                    </a:cubicBezTo>
                    <a:cubicBezTo>
                      <a:pt x="1035" y="400"/>
                      <a:pt x="1071" y="398"/>
                      <a:pt x="1071" y="384"/>
                    </a:cubicBezTo>
                    <a:cubicBezTo>
                      <a:pt x="1071" y="374"/>
                      <a:pt x="1067" y="370"/>
                      <a:pt x="1063" y="363"/>
                    </a:cubicBezTo>
                    <a:cubicBezTo>
                      <a:pt x="1060" y="363"/>
                      <a:pt x="1065" y="359"/>
                      <a:pt x="1060" y="356"/>
                    </a:cubicBezTo>
                    <a:cubicBezTo>
                      <a:pt x="1060" y="351"/>
                      <a:pt x="1060" y="351"/>
                      <a:pt x="1060" y="351"/>
                    </a:cubicBezTo>
                    <a:cubicBezTo>
                      <a:pt x="1050" y="357"/>
                      <a:pt x="1029" y="364"/>
                      <a:pt x="1018" y="364"/>
                    </a:cubicBezTo>
                    <a:cubicBezTo>
                      <a:pt x="1017" y="364"/>
                      <a:pt x="1014" y="363"/>
                      <a:pt x="1014" y="362"/>
                    </a:cubicBezTo>
                    <a:cubicBezTo>
                      <a:pt x="1022" y="358"/>
                      <a:pt x="1047" y="354"/>
                      <a:pt x="1050" y="346"/>
                    </a:cubicBezTo>
                    <a:cubicBezTo>
                      <a:pt x="1050" y="344"/>
                      <a:pt x="1046" y="343"/>
                      <a:pt x="1046" y="341"/>
                    </a:cubicBezTo>
                    <a:cubicBezTo>
                      <a:pt x="1035" y="342"/>
                      <a:pt x="1013" y="337"/>
                      <a:pt x="1013" y="322"/>
                    </a:cubicBezTo>
                    <a:cubicBezTo>
                      <a:pt x="1013" y="321"/>
                      <a:pt x="1013" y="321"/>
                      <a:pt x="1013" y="321"/>
                    </a:cubicBezTo>
                    <a:cubicBezTo>
                      <a:pt x="1003" y="321"/>
                      <a:pt x="997" y="315"/>
                      <a:pt x="991" y="310"/>
                    </a:cubicBezTo>
                    <a:cubicBezTo>
                      <a:pt x="994" y="309"/>
                      <a:pt x="998" y="308"/>
                      <a:pt x="998" y="302"/>
                    </a:cubicBezTo>
                    <a:cubicBezTo>
                      <a:pt x="998" y="298"/>
                      <a:pt x="994" y="295"/>
                      <a:pt x="995" y="290"/>
                    </a:cubicBezTo>
                    <a:cubicBezTo>
                      <a:pt x="991" y="289"/>
                      <a:pt x="977" y="280"/>
                      <a:pt x="980" y="272"/>
                    </a:cubicBezTo>
                    <a:cubicBezTo>
                      <a:pt x="985" y="262"/>
                      <a:pt x="966" y="259"/>
                      <a:pt x="965" y="247"/>
                    </a:cubicBezTo>
                    <a:cubicBezTo>
                      <a:pt x="964" y="247"/>
                      <a:pt x="959" y="243"/>
                      <a:pt x="958" y="242"/>
                    </a:cubicBezTo>
                    <a:cubicBezTo>
                      <a:pt x="954" y="244"/>
                      <a:pt x="947" y="248"/>
                      <a:pt x="947" y="254"/>
                    </a:cubicBezTo>
                    <a:cubicBezTo>
                      <a:pt x="947" y="261"/>
                      <a:pt x="933" y="277"/>
                      <a:pt x="922" y="277"/>
                    </a:cubicBezTo>
                    <a:cubicBezTo>
                      <a:pt x="914" y="277"/>
                      <a:pt x="913" y="267"/>
                      <a:pt x="908" y="267"/>
                    </a:cubicBezTo>
                    <a:cubicBezTo>
                      <a:pt x="900" y="267"/>
                      <a:pt x="897" y="246"/>
                      <a:pt x="896" y="236"/>
                    </a:cubicBezTo>
                    <a:cubicBezTo>
                      <a:pt x="894" y="224"/>
                      <a:pt x="870" y="233"/>
                      <a:pt x="870" y="216"/>
                    </a:cubicBezTo>
                    <a:cubicBezTo>
                      <a:pt x="858" y="215"/>
                      <a:pt x="855" y="200"/>
                      <a:pt x="843" y="200"/>
                    </a:cubicBezTo>
                    <a:cubicBezTo>
                      <a:pt x="837" y="200"/>
                      <a:pt x="837" y="204"/>
                      <a:pt x="831" y="204"/>
                    </a:cubicBezTo>
                    <a:cubicBezTo>
                      <a:pt x="818" y="204"/>
                      <a:pt x="810" y="197"/>
                      <a:pt x="797" y="197"/>
                    </a:cubicBezTo>
                    <a:cubicBezTo>
                      <a:pt x="791" y="197"/>
                      <a:pt x="784" y="200"/>
                      <a:pt x="784" y="208"/>
                    </a:cubicBezTo>
                    <a:cubicBezTo>
                      <a:pt x="784" y="212"/>
                      <a:pt x="800" y="218"/>
                      <a:pt x="786" y="227"/>
                    </a:cubicBezTo>
                    <a:cubicBezTo>
                      <a:pt x="780" y="231"/>
                      <a:pt x="794" y="241"/>
                      <a:pt x="794" y="247"/>
                    </a:cubicBezTo>
                    <a:cubicBezTo>
                      <a:pt x="796" y="260"/>
                      <a:pt x="783" y="264"/>
                      <a:pt x="778" y="266"/>
                    </a:cubicBezTo>
                    <a:cubicBezTo>
                      <a:pt x="788" y="283"/>
                      <a:pt x="803" y="289"/>
                      <a:pt x="803" y="318"/>
                    </a:cubicBezTo>
                    <a:cubicBezTo>
                      <a:pt x="803" y="326"/>
                      <a:pt x="777" y="346"/>
                      <a:pt x="768" y="347"/>
                    </a:cubicBezTo>
                    <a:cubicBezTo>
                      <a:pt x="783" y="355"/>
                      <a:pt x="777" y="379"/>
                      <a:pt x="783" y="387"/>
                    </a:cubicBezTo>
                    <a:cubicBezTo>
                      <a:pt x="782" y="389"/>
                      <a:pt x="776" y="392"/>
                      <a:pt x="775" y="397"/>
                    </a:cubicBezTo>
                    <a:cubicBezTo>
                      <a:pt x="770" y="397"/>
                      <a:pt x="766" y="406"/>
                      <a:pt x="762" y="403"/>
                    </a:cubicBezTo>
                    <a:cubicBezTo>
                      <a:pt x="751" y="394"/>
                      <a:pt x="736" y="380"/>
                      <a:pt x="736" y="367"/>
                    </a:cubicBezTo>
                    <a:cubicBezTo>
                      <a:pt x="736" y="353"/>
                      <a:pt x="738" y="342"/>
                      <a:pt x="726" y="334"/>
                    </a:cubicBezTo>
                    <a:cubicBezTo>
                      <a:pt x="697" y="334"/>
                      <a:pt x="697" y="334"/>
                      <a:pt x="697" y="334"/>
                    </a:cubicBezTo>
                    <a:cubicBezTo>
                      <a:pt x="681" y="322"/>
                      <a:pt x="662" y="315"/>
                      <a:pt x="643" y="308"/>
                    </a:cubicBezTo>
                    <a:cubicBezTo>
                      <a:pt x="640" y="306"/>
                      <a:pt x="629" y="299"/>
                      <a:pt x="623" y="299"/>
                    </a:cubicBezTo>
                    <a:cubicBezTo>
                      <a:pt x="617" y="299"/>
                      <a:pt x="614" y="306"/>
                      <a:pt x="607" y="306"/>
                    </a:cubicBezTo>
                    <a:cubicBezTo>
                      <a:pt x="607" y="295"/>
                      <a:pt x="600" y="270"/>
                      <a:pt x="590" y="270"/>
                    </a:cubicBezTo>
                    <a:cubicBezTo>
                      <a:pt x="586" y="270"/>
                      <a:pt x="584" y="274"/>
                      <a:pt x="579" y="275"/>
                    </a:cubicBezTo>
                    <a:cubicBezTo>
                      <a:pt x="581" y="269"/>
                      <a:pt x="579" y="268"/>
                      <a:pt x="579" y="255"/>
                    </a:cubicBezTo>
                    <a:cubicBezTo>
                      <a:pt x="579" y="237"/>
                      <a:pt x="584" y="227"/>
                      <a:pt x="595" y="216"/>
                    </a:cubicBezTo>
                    <a:cubicBezTo>
                      <a:pt x="598" y="213"/>
                      <a:pt x="606" y="196"/>
                      <a:pt x="609" y="194"/>
                    </a:cubicBezTo>
                    <a:cubicBezTo>
                      <a:pt x="617" y="192"/>
                      <a:pt x="630" y="196"/>
                      <a:pt x="630" y="186"/>
                    </a:cubicBezTo>
                    <a:cubicBezTo>
                      <a:pt x="630" y="179"/>
                      <a:pt x="613" y="178"/>
                      <a:pt x="607" y="175"/>
                    </a:cubicBezTo>
                    <a:cubicBezTo>
                      <a:pt x="611" y="176"/>
                      <a:pt x="597" y="167"/>
                      <a:pt x="633" y="178"/>
                    </a:cubicBezTo>
                    <a:cubicBezTo>
                      <a:pt x="643" y="181"/>
                      <a:pt x="637" y="169"/>
                      <a:pt x="642" y="169"/>
                    </a:cubicBezTo>
                    <a:cubicBezTo>
                      <a:pt x="643" y="169"/>
                      <a:pt x="647" y="169"/>
                      <a:pt x="652" y="169"/>
                    </a:cubicBezTo>
                    <a:cubicBezTo>
                      <a:pt x="662" y="169"/>
                      <a:pt x="668" y="158"/>
                      <a:pt x="675" y="153"/>
                    </a:cubicBezTo>
                    <a:cubicBezTo>
                      <a:pt x="675" y="146"/>
                      <a:pt x="675" y="146"/>
                      <a:pt x="675" y="146"/>
                    </a:cubicBezTo>
                    <a:cubicBezTo>
                      <a:pt x="660" y="142"/>
                      <a:pt x="645" y="145"/>
                      <a:pt x="639" y="131"/>
                    </a:cubicBezTo>
                    <a:cubicBezTo>
                      <a:pt x="639" y="131"/>
                      <a:pt x="643" y="131"/>
                      <a:pt x="647" y="131"/>
                    </a:cubicBezTo>
                    <a:cubicBezTo>
                      <a:pt x="652" y="135"/>
                      <a:pt x="658" y="141"/>
                      <a:pt x="666" y="141"/>
                    </a:cubicBezTo>
                    <a:cubicBezTo>
                      <a:pt x="673" y="141"/>
                      <a:pt x="686" y="132"/>
                      <a:pt x="686" y="127"/>
                    </a:cubicBezTo>
                    <a:cubicBezTo>
                      <a:pt x="686" y="125"/>
                      <a:pt x="680" y="117"/>
                      <a:pt x="683" y="117"/>
                    </a:cubicBezTo>
                    <a:cubicBezTo>
                      <a:pt x="693" y="117"/>
                      <a:pt x="696" y="126"/>
                      <a:pt x="703" y="126"/>
                    </a:cubicBezTo>
                    <a:cubicBezTo>
                      <a:pt x="707" y="126"/>
                      <a:pt x="709" y="123"/>
                      <a:pt x="717" y="123"/>
                    </a:cubicBezTo>
                    <a:cubicBezTo>
                      <a:pt x="715" y="120"/>
                      <a:pt x="717" y="112"/>
                      <a:pt x="722" y="120"/>
                    </a:cubicBezTo>
                    <a:cubicBezTo>
                      <a:pt x="725" y="125"/>
                      <a:pt x="748" y="105"/>
                      <a:pt x="748" y="100"/>
                    </a:cubicBezTo>
                    <a:cubicBezTo>
                      <a:pt x="748" y="96"/>
                      <a:pt x="738" y="91"/>
                      <a:pt x="738" y="89"/>
                    </a:cubicBezTo>
                    <a:cubicBezTo>
                      <a:pt x="738" y="85"/>
                      <a:pt x="732" y="78"/>
                      <a:pt x="746" y="72"/>
                    </a:cubicBezTo>
                    <a:cubicBezTo>
                      <a:pt x="748" y="68"/>
                      <a:pt x="746" y="68"/>
                      <a:pt x="746" y="61"/>
                    </a:cubicBezTo>
                    <a:cubicBezTo>
                      <a:pt x="732" y="61"/>
                      <a:pt x="735" y="50"/>
                      <a:pt x="717" y="50"/>
                    </a:cubicBezTo>
                    <a:cubicBezTo>
                      <a:pt x="713" y="49"/>
                      <a:pt x="710" y="47"/>
                      <a:pt x="706" y="47"/>
                    </a:cubicBezTo>
                    <a:cubicBezTo>
                      <a:pt x="701" y="47"/>
                      <a:pt x="695" y="50"/>
                      <a:pt x="695" y="55"/>
                    </a:cubicBezTo>
                    <a:cubicBezTo>
                      <a:pt x="695" y="61"/>
                      <a:pt x="702" y="63"/>
                      <a:pt x="702" y="67"/>
                    </a:cubicBezTo>
                    <a:cubicBezTo>
                      <a:pt x="702" y="72"/>
                      <a:pt x="692" y="72"/>
                      <a:pt x="689" y="76"/>
                    </a:cubicBezTo>
                    <a:cubicBezTo>
                      <a:pt x="686" y="84"/>
                      <a:pt x="687" y="90"/>
                      <a:pt x="681" y="98"/>
                    </a:cubicBezTo>
                    <a:cubicBezTo>
                      <a:pt x="671" y="110"/>
                      <a:pt x="658" y="90"/>
                      <a:pt x="658" y="85"/>
                    </a:cubicBezTo>
                    <a:cubicBezTo>
                      <a:pt x="658" y="79"/>
                      <a:pt x="665" y="81"/>
                      <a:pt x="665" y="74"/>
                    </a:cubicBezTo>
                    <a:cubicBezTo>
                      <a:pt x="665" y="71"/>
                      <a:pt x="652" y="59"/>
                      <a:pt x="649" y="59"/>
                    </a:cubicBezTo>
                    <a:cubicBezTo>
                      <a:pt x="636" y="59"/>
                      <a:pt x="645" y="78"/>
                      <a:pt x="631" y="78"/>
                    </a:cubicBezTo>
                    <a:cubicBezTo>
                      <a:pt x="631" y="70"/>
                      <a:pt x="630" y="65"/>
                      <a:pt x="621" y="60"/>
                    </a:cubicBezTo>
                    <a:cubicBezTo>
                      <a:pt x="622" y="58"/>
                      <a:pt x="623" y="57"/>
                      <a:pt x="625" y="55"/>
                    </a:cubicBezTo>
                    <a:cubicBezTo>
                      <a:pt x="618" y="51"/>
                      <a:pt x="609" y="55"/>
                      <a:pt x="603" y="48"/>
                    </a:cubicBezTo>
                    <a:cubicBezTo>
                      <a:pt x="606" y="47"/>
                      <a:pt x="614" y="44"/>
                      <a:pt x="614" y="38"/>
                    </a:cubicBezTo>
                    <a:cubicBezTo>
                      <a:pt x="614" y="29"/>
                      <a:pt x="601" y="30"/>
                      <a:pt x="601" y="23"/>
                    </a:cubicBezTo>
                    <a:cubicBezTo>
                      <a:pt x="601" y="10"/>
                      <a:pt x="591" y="1"/>
                      <a:pt x="574" y="0"/>
                    </a:cubicBezTo>
                    <a:cubicBezTo>
                      <a:pt x="565" y="0"/>
                      <a:pt x="569" y="6"/>
                      <a:pt x="569" y="10"/>
                    </a:cubicBezTo>
                    <a:cubicBezTo>
                      <a:pt x="564" y="11"/>
                      <a:pt x="557" y="10"/>
                      <a:pt x="557" y="17"/>
                    </a:cubicBezTo>
                    <a:cubicBezTo>
                      <a:pt x="557" y="21"/>
                      <a:pt x="561" y="23"/>
                      <a:pt x="561" y="28"/>
                    </a:cubicBezTo>
                    <a:cubicBezTo>
                      <a:pt x="561" y="32"/>
                      <a:pt x="555" y="32"/>
                      <a:pt x="555" y="38"/>
                    </a:cubicBezTo>
                    <a:cubicBezTo>
                      <a:pt x="555" y="52"/>
                      <a:pt x="585" y="44"/>
                      <a:pt x="585" y="59"/>
                    </a:cubicBezTo>
                    <a:cubicBezTo>
                      <a:pt x="585" y="61"/>
                      <a:pt x="581" y="72"/>
                      <a:pt x="581" y="72"/>
                    </a:cubicBezTo>
                    <a:cubicBezTo>
                      <a:pt x="584" y="70"/>
                      <a:pt x="587" y="69"/>
                      <a:pt x="591" y="67"/>
                    </a:cubicBezTo>
                    <a:cubicBezTo>
                      <a:pt x="596" y="85"/>
                      <a:pt x="567" y="77"/>
                      <a:pt x="567" y="98"/>
                    </a:cubicBezTo>
                    <a:cubicBezTo>
                      <a:pt x="553" y="102"/>
                      <a:pt x="564" y="88"/>
                      <a:pt x="561" y="83"/>
                    </a:cubicBezTo>
                    <a:cubicBezTo>
                      <a:pt x="559" y="81"/>
                      <a:pt x="547" y="78"/>
                      <a:pt x="541" y="78"/>
                    </a:cubicBezTo>
                    <a:cubicBezTo>
                      <a:pt x="533" y="78"/>
                      <a:pt x="530" y="82"/>
                      <a:pt x="530" y="92"/>
                    </a:cubicBezTo>
                    <a:cubicBezTo>
                      <a:pt x="522" y="91"/>
                      <a:pt x="517" y="92"/>
                      <a:pt x="492" y="92"/>
                    </a:cubicBezTo>
                    <a:cubicBezTo>
                      <a:pt x="468" y="92"/>
                      <a:pt x="441" y="83"/>
                      <a:pt x="435" y="65"/>
                    </a:cubicBezTo>
                    <a:cubicBezTo>
                      <a:pt x="427" y="67"/>
                      <a:pt x="400" y="68"/>
                      <a:pt x="400" y="78"/>
                    </a:cubicBezTo>
                    <a:cubicBezTo>
                      <a:pt x="400" y="81"/>
                      <a:pt x="403" y="82"/>
                      <a:pt x="406" y="82"/>
                    </a:cubicBezTo>
                    <a:cubicBezTo>
                      <a:pt x="413" y="82"/>
                      <a:pt x="425" y="79"/>
                      <a:pt x="430" y="75"/>
                    </a:cubicBezTo>
                    <a:cubicBezTo>
                      <a:pt x="432" y="90"/>
                      <a:pt x="409" y="78"/>
                      <a:pt x="409" y="93"/>
                    </a:cubicBezTo>
                    <a:cubicBezTo>
                      <a:pt x="409" y="96"/>
                      <a:pt x="414" y="106"/>
                      <a:pt x="412" y="106"/>
                    </a:cubicBezTo>
                    <a:cubicBezTo>
                      <a:pt x="403" y="106"/>
                      <a:pt x="401" y="95"/>
                      <a:pt x="394" y="92"/>
                    </a:cubicBezTo>
                    <a:cubicBezTo>
                      <a:pt x="387" y="89"/>
                      <a:pt x="387" y="89"/>
                      <a:pt x="387" y="89"/>
                    </a:cubicBezTo>
                    <a:cubicBezTo>
                      <a:pt x="377" y="89"/>
                      <a:pt x="370" y="89"/>
                      <a:pt x="359" y="89"/>
                    </a:cubicBezTo>
                    <a:cubicBezTo>
                      <a:pt x="350" y="89"/>
                      <a:pt x="344" y="92"/>
                      <a:pt x="335" y="93"/>
                    </a:cubicBezTo>
                    <a:cubicBezTo>
                      <a:pt x="317" y="93"/>
                      <a:pt x="317" y="87"/>
                      <a:pt x="317" y="86"/>
                    </a:cubicBezTo>
                    <a:cubicBezTo>
                      <a:pt x="317" y="82"/>
                      <a:pt x="331" y="83"/>
                      <a:pt x="333" y="81"/>
                    </a:cubicBezTo>
                    <a:cubicBezTo>
                      <a:pt x="321" y="64"/>
                      <a:pt x="323" y="66"/>
                      <a:pt x="298" y="68"/>
                    </a:cubicBezTo>
                    <a:cubicBezTo>
                      <a:pt x="271" y="70"/>
                      <a:pt x="258" y="48"/>
                      <a:pt x="231" y="48"/>
                    </a:cubicBezTo>
                    <a:cubicBezTo>
                      <a:pt x="223" y="48"/>
                      <a:pt x="219" y="54"/>
                      <a:pt x="212" y="54"/>
                    </a:cubicBezTo>
                    <a:cubicBezTo>
                      <a:pt x="207" y="54"/>
                      <a:pt x="202" y="46"/>
                      <a:pt x="202" y="42"/>
                    </a:cubicBezTo>
                    <a:cubicBezTo>
                      <a:pt x="193" y="44"/>
                      <a:pt x="193" y="54"/>
                      <a:pt x="184" y="54"/>
                    </a:cubicBezTo>
                    <a:cubicBezTo>
                      <a:pt x="176" y="54"/>
                      <a:pt x="164" y="34"/>
                      <a:pt x="161" y="34"/>
                    </a:cubicBezTo>
                    <a:cubicBezTo>
                      <a:pt x="153" y="34"/>
                      <a:pt x="156" y="47"/>
                      <a:pt x="146" y="47"/>
                    </a:cubicBezTo>
                    <a:cubicBezTo>
                      <a:pt x="143" y="47"/>
                      <a:pt x="140" y="44"/>
                      <a:pt x="138" y="40"/>
                    </a:cubicBezTo>
                    <a:cubicBezTo>
                      <a:pt x="125" y="44"/>
                      <a:pt x="120" y="44"/>
                      <a:pt x="108" y="49"/>
                    </a:cubicBezTo>
                    <a:cubicBezTo>
                      <a:pt x="103" y="50"/>
                      <a:pt x="91" y="59"/>
                      <a:pt x="87" y="55"/>
                    </a:cubicBezTo>
                    <a:cubicBezTo>
                      <a:pt x="76" y="44"/>
                      <a:pt x="78" y="58"/>
                      <a:pt x="74" y="58"/>
                    </a:cubicBezTo>
                    <a:cubicBezTo>
                      <a:pt x="45" y="59"/>
                      <a:pt x="65" y="70"/>
                      <a:pt x="61" y="70"/>
                    </a:cubicBezTo>
                    <a:cubicBezTo>
                      <a:pt x="50" y="70"/>
                      <a:pt x="30" y="67"/>
                      <a:pt x="12" y="56"/>
                    </a:cubicBezTo>
                    <a:cubicBezTo>
                      <a:pt x="11" y="56"/>
                      <a:pt x="6" y="52"/>
                      <a:pt x="6" y="51"/>
                    </a:cubicBezTo>
                    <a:cubicBezTo>
                      <a:pt x="3" y="52"/>
                      <a:pt x="5" y="52"/>
                      <a:pt x="0" y="51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6" y="247"/>
                      <a:pt x="19" y="240"/>
                      <a:pt x="25" y="248"/>
                    </a:cubicBezTo>
                    <a:cubicBezTo>
                      <a:pt x="29" y="254"/>
                      <a:pt x="38" y="266"/>
                      <a:pt x="47" y="266"/>
                    </a:cubicBezTo>
                    <a:cubicBezTo>
                      <a:pt x="53" y="266"/>
                      <a:pt x="53" y="257"/>
                      <a:pt x="59" y="255"/>
                    </a:cubicBezTo>
                    <a:cubicBezTo>
                      <a:pt x="62" y="254"/>
                      <a:pt x="64" y="255"/>
                      <a:pt x="67" y="253"/>
                    </a:cubicBezTo>
                    <a:cubicBezTo>
                      <a:pt x="81" y="266"/>
                      <a:pt x="87" y="271"/>
                      <a:pt x="99" y="288"/>
                    </a:cubicBezTo>
                    <a:cubicBezTo>
                      <a:pt x="100" y="290"/>
                      <a:pt x="103" y="291"/>
                      <a:pt x="105" y="295"/>
                    </a:cubicBezTo>
                    <a:cubicBezTo>
                      <a:pt x="106" y="300"/>
                      <a:pt x="108" y="306"/>
                      <a:pt x="113" y="311"/>
                    </a:cubicBezTo>
                    <a:cubicBezTo>
                      <a:pt x="116" y="314"/>
                      <a:pt x="121" y="313"/>
                      <a:pt x="124" y="316"/>
                    </a:cubicBezTo>
                    <a:cubicBezTo>
                      <a:pt x="128" y="320"/>
                      <a:pt x="135" y="322"/>
                      <a:pt x="135" y="332"/>
                    </a:cubicBezTo>
                    <a:cubicBezTo>
                      <a:pt x="135" y="336"/>
                      <a:pt x="129" y="337"/>
                      <a:pt x="129" y="340"/>
                    </a:cubicBezTo>
                    <a:cubicBezTo>
                      <a:pt x="129" y="343"/>
                      <a:pt x="132" y="344"/>
                      <a:pt x="132" y="347"/>
                    </a:cubicBezTo>
                    <a:cubicBezTo>
                      <a:pt x="132" y="352"/>
                      <a:pt x="130" y="364"/>
                      <a:pt x="136" y="366"/>
                    </a:cubicBezTo>
                    <a:cubicBezTo>
                      <a:pt x="140" y="367"/>
                      <a:pt x="143" y="367"/>
                      <a:pt x="146" y="370"/>
                    </a:cubicBezTo>
                    <a:cubicBezTo>
                      <a:pt x="150" y="373"/>
                      <a:pt x="145" y="379"/>
                      <a:pt x="150" y="383"/>
                    </a:cubicBezTo>
                    <a:cubicBezTo>
                      <a:pt x="150" y="383"/>
                      <a:pt x="162" y="390"/>
                      <a:pt x="162" y="391"/>
                    </a:cubicBezTo>
                    <a:cubicBezTo>
                      <a:pt x="165" y="401"/>
                      <a:pt x="166" y="413"/>
                      <a:pt x="181" y="413"/>
                    </a:cubicBezTo>
                    <a:cubicBezTo>
                      <a:pt x="183" y="422"/>
                      <a:pt x="199" y="416"/>
                      <a:pt x="202" y="428"/>
                    </a:cubicBezTo>
                    <a:cubicBezTo>
                      <a:pt x="204" y="432"/>
                      <a:pt x="215" y="433"/>
                      <a:pt x="219" y="437"/>
                    </a:cubicBezTo>
                    <a:cubicBezTo>
                      <a:pt x="220" y="438"/>
                      <a:pt x="222" y="439"/>
                      <a:pt x="224" y="440"/>
                    </a:cubicBezTo>
                    <a:cubicBezTo>
                      <a:pt x="224" y="440"/>
                      <a:pt x="224" y="440"/>
                      <a:pt x="224" y="440"/>
                    </a:cubicBezTo>
                    <a:cubicBezTo>
                      <a:pt x="577" y="440"/>
                      <a:pt x="577" y="440"/>
                      <a:pt x="577" y="440"/>
                    </a:cubicBezTo>
                    <a:cubicBezTo>
                      <a:pt x="577" y="435"/>
                      <a:pt x="577" y="435"/>
                      <a:pt x="577" y="435"/>
                    </a:cubicBezTo>
                    <a:cubicBezTo>
                      <a:pt x="583" y="439"/>
                      <a:pt x="582" y="443"/>
                      <a:pt x="588" y="446"/>
                    </a:cubicBezTo>
                    <a:cubicBezTo>
                      <a:pt x="610" y="446"/>
                      <a:pt x="610" y="446"/>
                      <a:pt x="610" y="446"/>
                    </a:cubicBezTo>
                    <a:cubicBezTo>
                      <a:pt x="619" y="455"/>
                      <a:pt x="630" y="455"/>
                      <a:pt x="647" y="455"/>
                    </a:cubicBezTo>
                    <a:cubicBezTo>
                      <a:pt x="652" y="453"/>
                      <a:pt x="653" y="455"/>
                      <a:pt x="658" y="452"/>
                    </a:cubicBezTo>
                    <a:cubicBezTo>
                      <a:pt x="662" y="450"/>
                      <a:pt x="661" y="443"/>
                      <a:pt x="665" y="443"/>
                    </a:cubicBezTo>
                    <a:cubicBezTo>
                      <a:pt x="670" y="443"/>
                      <a:pt x="674" y="451"/>
                      <a:pt x="676" y="453"/>
                    </a:cubicBezTo>
                    <a:cubicBezTo>
                      <a:pt x="677" y="451"/>
                      <a:pt x="676" y="448"/>
                      <a:pt x="676" y="447"/>
                    </a:cubicBezTo>
                    <a:cubicBezTo>
                      <a:pt x="677" y="447"/>
                      <a:pt x="678" y="447"/>
                      <a:pt x="680" y="447"/>
                    </a:cubicBezTo>
                    <a:cubicBezTo>
                      <a:pt x="682" y="447"/>
                      <a:pt x="701" y="462"/>
                      <a:pt x="702" y="463"/>
                    </a:cubicBezTo>
                    <a:cubicBezTo>
                      <a:pt x="704" y="469"/>
                      <a:pt x="702" y="473"/>
                      <a:pt x="705" y="477"/>
                    </a:cubicBezTo>
                    <a:cubicBezTo>
                      <a:pt x="715" y="487"/>
                      <a:pt x="729" y="485"/>
                      <a:pt x="740" y="492"/>
                    </a:cubicBezTo>
                    <a:cubicBezTo>
                      <a:pt x="752" y="492"/>
                      <a:pt x="752" y="492"/>
                      <a:pt x="752" y="492"/>
                    </a:cubicBezTo>
                    <a:cubicBezTo>
                      <a:pt x="757" y="495"/>
                      <a:pt x="763" y="500"/>
                      <a:pt x="763" y="506"/>
                    </a:cubicBezTo>
                    <a:cubicBezTo>
                      <a:pt x="763" y="509"/>
                      <a:pt x="762" y="512"/>
                      <a:pt x="759" y="512"/>
                    </a:cubicBezTo>
                    <a:cubicBezTo>
                      <a:pt x="754" y="512"/>
                      <a:pt x="748" y="506"/>
                      <a:pt x="747" y="504"/>
                    </a:cubicBezTo>
                    <a:cubicBezTo>
                      <a:pt x="745" y="511"/>
                      <a:pt x="741" y="532"/>
                      <a:pt x="735" y="532"/>
                    </a:cubicBezTo>
                    <a:cubicBezTo>
                      <a:pt x="730" y="538"/>
                      <a:pt x="725" y="541"/>
                      <a:pt x="725" y="547"/>
                    </a:cubicBezTo>
                    <a:cubicBezTo>
                      <a:pt x="726" y="549"/>
                      <a:pt x="729" y="553"/>
                      <a:pt x="732" y="553"/>
                    </a:cubicBezTo>
                    <a:cubicBezTo>
                      <a:pt x="736" y="553"/>
                      <a:pt x="736" y="550"/>
                      <a:pt x="738" y="548"/>
                    </a:cubicBezTo>
                    <a:cubicBezTo>
                      <a:pt x="742" y="544"/>
                      <a:pt x="748" y="545"/>
                      <a:pt x="755" y="545"/>
                    </a:cubicBezTo>
                    <a:cubicBezTo>
                      <a:pt x="760" y="545"/>
                      <a:pt x="763" y="548"/>
                      <a:pt x="765" y="546"/>
                    </a:cubicBezTo>
                    <a:cubicBezTo>
                      <a:pt x="768" y="545"/>
                      <a:pt x="770" y="544"/>
                      <a:pt x="772" y="543"/>
                    </a:cubicBezTo>
                    <a:cubicBezTo>
                      <a:pt x="772" y="540"/>
                      <a:pt x="771" y="538"/>
                      <a:pt x="770" y="536"/>
                    </a:cubicBezTo>
                    <a:cubicBezTo>
                      <a:pt x="769" y="534"/>
                      <a:pt x="767" y="533"/>
                      <a:pt x="767" y="531"/>
                    </a:cubicBezTo>
                    <a:cubicBezTo>
                      <a:pt x="767" y="529"/>
                      <a:pt x="771" y="528"/>
                      <a:pt x="773" y="528"/>
                    </a:cubicBezTo>
                    <a:cubicBezTo>
                      <a:pt x="782" y="525"/>
                      <a:pt x="803" y="519"/>
                      <a:pt x="814" y="519"/>
                    </a:cubicBezTo>
                    <a:cubicBezTo>
                      <a:pt x="815" y="519"/>
                      <a:pt x="831" y="503"/>
                      <a:pt x="834" y="501"/>
                    </a:cubicBezTo>
                    <a:cubicBezTo>
                      <a:pt x="836" y="499"/>
                      <a:pt x="847" y="500"/>
                      <a:pt x="857" y="500"/>
                    </a:cubicBezTo>
                    <a:cubicBezTo>
                      <a:pt x="861" y="500"/>
                      <a:pt x="864" y="500"/>
                      <a:pt x="868" y="500"/>
                    </a:cubicBezTo>
                    <a:cubicBezTo>
                      <a:pt x="872" y="500"/>
                      <a:pt x="876" y="498"/>
                      <a:pt x="879" y="498"/>
                    </a:cubicBezTo>
                    <a:cubicBezTo>
                      <a:pt x="884" y="497"/>
                      <a:pt x="882" y="496"/>
                      <a:pt x="884" y="494"/>
                    </a:cubicBezTo>
                    <a:cubicBezTo>
                      <a:pt x="892" y="486"/>
                      <a:pt x="892" y="471"/>
                      <a:pt x="903" y="463"/>
                    </a:cubicBezTo>
                    <a:cubicBezTo>
                      <a:pt x="908" y="470"/>
                      <a:pt x="916" y="460"/>
                      <a:pt x="920" y="467"/>
                    </a:cubicBezTo>
                    <a:cubicBezTo>
                      <a:pt x="926" y="478"/>
                      <a:pt x="922" y="494"/>
                      <a:pt x="928" y="505"/>
                    </a:cubicBezTo>
                    <a:lnTo>
                      <a:pt x="928" y="5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" name="Freeform 51"/>
              <p:cNvSpPr>
                <a:spLocks/>
              </p:cNvSpPr>
              <p:nvPr/>
            </p:nvSpPr>
            <p:spPr bwMode="auto">
              <a:xfrm>
                <a:off x="1585913" y="1417638"/>
                <a:ext cx="623888" cy="457200"/>
              </a:xfrm>
              <a:custGeom>
                <a:avLst/>
                <a:gdLst/>
                <a:ahLst/>
                <a:cxnLst>
                  <a:cxn ang="0">
                    <a:pos x="334" y="228"/>
                  </a:cxn>
                  <a:cxn ang="0">
                    <a:pos x="381" y="252"/>
                  </a:cxn>
                  <a:cxn ang="0">
                    <a:pos x="401" y="239"/>
                  </a:cxn>
                  <a:cxn ang="0">
                    <a:pos x="439" y="281"/>
                  </a:cxn>
                  <a:cxn ang="0">
                    <a:pos x="458" y="302"/>
                  </a:cxn>
                  <a:cxn ang="0">
                    <a:pos x="463" y="326"/>
                  </a:cxn>
                  <a:cxn ang="0">
                    <a:pos x="440" y="314"/>
                  </a:cxn>
                  <a:cxn ang="0">
                    <a:pos x="427" y="300"/>
                  </a:cxn>
                  <a:cxn ang="0">
                    <a:pos x="426" y="286"/>
                  </a:cxn>
                  <a:cxn ang="0">
                    <a:pos x="414" y="286"/>
                  </a:cxn>
                  <a:cxn ang="0">
                    <a:pos x="412" y="270"/>
                  </a:cxn>
                  <a:cxn ang="0">
                    <a:pos x="390" y="261"/>
                  </a:cxn>
                  <a:cxn ang="0">
                    <a:pos x="363" y="252"/>
                  </a:cxn>
                  <a:cxn ang="0">
                    <a:pos x="299" y="236"/>
                  </a:cxn>
                  <a:cxn ang="0">
                    <a:pos x="240" y="221"/>
                  </a:cxn>
                  <a:cxn ang="0">
                    <a:pos x="200" y="252"/>
                  </a:cxn>
                  <a:cxn ang="0">
                    <a:pos x="199" y="245"/>
                  </a:cxn>
                  <a:cxn ang="0">
                    <a:pos x="218" y="219"/>
                  </a:cxn>
                  <a:cxn ang="0">
                    <a:pos x="213" y="214"/>
                  </a:cxn>
                  <a:cxn ang="0">
                    <a:pos x="173" y="260"/>
                  </a:cxn>
                  <a:cxn ang="0">
                    <a:pos x="143" y="288"/>
                  </a:cxn>
                  <a:cxn ang="0">
                    <a:pos x="79" y="322"/>
                  </a:cxn>
                  <a:cxn ang="0">
                    <a:pos x="57" y="328"/>
                  </a:cxn>
                  <a:cxn ang="0">
                    <a:pos x="92" y="307"/>
                  </a:cxn>
                  <a:cxn ang="0">
                    <a:pos x="148" y="256"/>
                  </a:cxn>
                  <a:cxn ang="0">
                    <a:pos x="125" y="262"/>
                  </a:cxn>
                  <a:cxn ang="0">
                    <a:pos x="110" y="266"/>
                  </a:cxn>
                  <a:cxn ang="0">
                    <a:pos x="88" y="261"/>
                  </a:cxn>
                  <a:cxn ang="0">
                    <a:pos x="76" y="264"/>
                  </a:cxn>
                  <a:cxn ang="0">
                    <a:pos x="72" y="244"/>
                  </a:cxn>
                  <a:cxn ang="0">
                    <a:pos x="60" y="245"/>
                  </a:cxn>
                  <a:cxn ang="0">
                    <a:pos x="37" y="224"/>
                  </a:cxn>
                  <a:cxn ang="0">
                    <a:pos x="52" y="180"/>
                  </a:cxn>
                  <a:cxn ang="0">
                    <a:pos x="79" y="152"/>
                  </a:cxn>
                  <a:cxn ang="0">
                    <a:pos x="85" y="145"/>
                  </a:cxn>
                  <a:cxn ang="0">
                    <a:pos x="60" y="153"/>
                  </a:cxn>
                  <a:cxn ang="0">
                    <a:pos x="18" y="150"/>
                  </a:cxn>
                  <a:cxn ang="0">
                    <a:pos x="13" y="133"/>
                  </a:cxn>
                  <a:cxn ang="0">
                    <a:pos x="40" y="106"/>
                  </a:cxn>
                  <a:cxn ang="0">
                    <a:pos x="64" y="116"/>
                  </a:cxn>
                  <a:cxn ang="0">
                    <a:pos x="50" y="95"/>
                  </a:cxn>
                  <a:cxn ang="0">
                    <a:pos x="13" y="68"/>
                  </a:cxn>
                  <a:cxn ang="0">
                    <a:pos x="44" y="56"/>
                  </a:cxn>
                  <a:cxn ang="0">
                    <a:pos x="117" y="13"/>
                  </a:cxn>
                  <a:cxn ang="0">
                    <a:pos x="150" y="7"/>
                  </a:cxn>
                  <a:cxn ang="0">
                    <a:pos x="157" y="7"/>
                  </a:cxn>
                  <a:cxn ang="0">
                    <a:pos x="189" y="11"/>
                  </a:cxn>
                  <a:cxn ang="0">
                    <a:pos x="236" y="20"/>
                  </a:cxn>
                  <a:cxn ang="0">
                    <a:pos x="307" y="28"/>
                  </a:cxn>
                  <a:cxn ang="0">
                    <a:pos x="334" y="36"/>
                  </a:cxn>
                </a:cxnLst>
                <a:rect l="0" t="0" r="r" b="b"/>
                <a:pathLst>
                  <a:path w="469" h="343">
                    <a:moveTo>
                      <a:pt x="334" y="37"/>
                    </a:moveTo>
                    <a:cubicBezTo>
                      <a:pt x="334" y="228"/>
                      <a:pt x="334" y="228"/>
                      <a:pt x="334" y="228"/>
                    </a:cubicBezTo>
                    <a:cubicBezTo>
                      <a:pt x="340" y="233"/>
                      <a:pt x="353" y="226"/>
                      <a:pt x="359" y="234"/>
                    </a:cubicBezTo>
                    <a:cubicBezTo>
                      <a:pt x="363" y="240"/>
                      <a:pt x="372" y="252"/>
                      <a:pt x="381" y="252"/>
                    </a:cubicBezTo>
                    <a:cubicBezTo>
                      <a:pt x="387" y="252"/>
                      <a:pt x="387" y="243"/>
                      <a:pt x="393" y="241"/>
                    </a:cubicBezTo>
                    <a:cubicBezTo>
                      <a:pt x="396" y="240"/>
                      <a:pt x="398" y="241"/>
                      <a:pt x="401" y="239"/>
                    </a:cubicBezTo>
                    <a:cubicBezTo>
                      <a:pt x="415" y="252"/>
                      <a:pt x="421" y="257"/>
                      <a:pt x="433" y="274"/>
                    </a:cubicBezTo>
                    <a:cubicBezTo>
                      <a:pt x="434" y="276"/>
                      <a:pt x="437" y="277"/>
                      <a:pt x="439" y="281"/>
                    </a:cubicBezTo>
                    <a:cubicBezTo>
                      <a:pt x="440" y="286"/>
                      <a:pt x="442" y="292"/>
                      <a:pt x="447" y="297"/>
                    </a:cubicBezTo>
                    <a:cubicBezTo>
                      <a:pt x="450" y="300"/>
                      <a:pt x="455" y="299"/>
                      <a:pt x="458" y="302"/>
                    </a:cubicBezTo>
                    <a:cubicBezTo>
                      <a:pt x="462" y="306"/>
                      <a:pt x="469" y="308"/>
                      <a:pt x="469" y="318"/>
                    </a:cubicBezTo>
                    <a:cubicBezTo>
                      <a:pt x="469" y="322"/>
                      <a:pt x="463" y="323"/>
                      <a:pt x="463" y="326"/>
                    </a:cubicBezTo>
                    <a:cubicBezTo>
                      <a:pt x="461" y="326"/>
                      <a:pt x="461" y="327"/>
                      <a:pt x="459" y="327"/>
                    </a:cubicBezTo>
                    <a:cubicBezTo>
                      <a:pt x="451" y="327"/>
                      <a:pt x="440" y="318"/>
                      <a:pt x="440" y="314"/>
                    </a:cubicBezTo>
                    <a:cubicBezTo>
                      <a:pt x="440" y="310"/>
                      <a:pt x="440" y="311"/>
                      <a:pt x="440" y="307"/>
                    </a:cubicBezTo>
                    <a:cubicBezTo>
                      <a:pt x="440" y="300"/>
                      <a:pt x="435" y="300"/>
                      <a:pt x="427" y="300"/>
                    </a:cubicBezTo>
                    <a:cubicBezTo>
                      <a:pt x="421" y="300"/>
                      <a:pt x="419" y="296"/>
                      <a:pt x="419" y="294"/>
                    </a:cubicBezTo>
                    <a:cubicBezTo>
                      <a:pt x="419" y="290"/>
                      <a:pt x="426" y="290"/>
                      <a:pt x="426" y="286"/>
                    </a:cubicBezTo>
                    <a:cubicBezTo>
                      <a:pt x="426" y="283"/>
                      <a:pt x="426" y="281"/>
                      <a:pt x="426" y="281"/>
                    </a:cubicBezTo>
                    <a:cubicBezTo>
                      <a:pt x="417" y="281"/>
                      <a:pt x="420" y="286"/>
                      <a:pt x="414" y="286"/>
                    </a:cubicBezTo>
                    <a:cubicBezTo>
                      <a:pt x="412" y="286"/>
                      <a:pt x="407" y="282"/>
                      <a:pt x="407" y="280"/>
                    </a:cubicBezTo>
                    <a:cubicBezTo>
                      <a:pt x="407" y="274"/>
                      <a:pt x="410" y="273"/>
                      <a:pt x="412" y="270"/>
                    </a:cubicBezTo>
                    <a:cubicBezTo>
                      <a:pt x="409" y="268"/>
                      <a:pt x="405" y="264"/>
                      <a:pt x="404" y="267"/>
                    </a:cubicBezTo>
                    <a:cubicBezTo>
                      <a:pt x="397" y="267"/>
                      <a:pt x="394" y="264"/>
                      <a:pt x="390" y="261"/>
                    </a:cubicBezTo>
                    <a:cubicBezTo>
                      <a:pt x="389" y="264"/>
                      <a:pt x="387" y="269"/>
                      <a:pt x="384" y="269"/>
                    </a:cubicBezTo>
                    <a:cubicBezTo>
                      <a:pt x="375" y="269"/>
                      <a:pt x="368" y="256"/>
                      <a:pt x="363" y="252"/>
                    </a:cubicBezTo>
                    <a:cubicBezTo>
                      <a:pt x="352" y="243"/>
                      <a:pt x="337" y="244"/>
                      <a:pt x="323" y="236"/>
                    </a:cubicBezTo>
                    <a:cubicBezTo>
                      <a:pt x="299" y="236"/>
                      <a:pt x="299" y="236"/>
                      <a:pt x="299" y="236"/>
                    </a:cubicBezTo>
                    <a:cubicBezTo>
                      <a:pt x="285" y="232"/>
                      <a:pt x="265" y="230"/>
                      <a:pt x="258" y="214"/>
                    </a:cubicBezTo>
                    <a:cubicBezTo>
                      <a:pt x="252" y="217"/>
                      <a:pt x="244" y="219"/>
                      <a:pt x="240" y="221"/>
                    </a:cubicBezTo>
                    <a:cubicBezTo>
                      <a:pt x="241" y="224"/>
                      <a:pt x="242" y="225"/>
                      <a:pt x="244" y="227"/>
                    </a:cubicBezTo>
                    <a:cubicBezTo>
                      <a:pt x="238" y="236"/>
                      <a:pt x="210" y="252"/>
                      <a:pt x="200" y="252"/>
                    </a:cubicBezTo>
                    <a:cubicBezTo>
                      <a:pt x="198" y="252"/>
                      <a:pt x="195" y="251"/>
                      <a:pt x="195" y="249"/>
                    </a:cubicBezTo>
                    <a:cubicBezTo>
                      <a:pt x="195" y="246"/>
                      <a:pt x="198" y="246"/>
                      <a:pt x="199" y="245"/>
                    </a:cubicBezTo>
                    <a:cubicBezTo>
                      <a:pt x="197" y="242"/>
                      <a:pt x="199" y="242"/>
                      <a:pt x="199" y="240"/>
                    </a:cubicBezTo>
                    <a:cubicBezTo>
                      <a:pt x="199" y="230"/>
                      <a:pt x="205" y="223"/>
                      <a:pt x="218" y="219"/>
                    </a:cubicBezTo>
                    <a:cubicBezTo>
                      <a:pt x="218" y="217"/>
                      <a:pt x="218" y="216"/>
                      <a:pt x="218" y="214"/>
                    </a:cubicBezTo>
                    <a:cubicBezTo>
                      <a:pt x="214" y="214"/>
                      <a:pt x="215" y="214"/>
                      <a:pt x="213" y="214"/>
                    </a:cubicBezTo>
                    <a:cubicBezTo>
                      <a:pt x="203" y="214"/>
                      <a:pt x="173" y="239"/>
                      <a:pt x="173" y="253"/>
                    </a:cubicBezTo>
                    <a:cubicBezTo>
                      <a:pt x="173" y="255"/>
                      <a:pt x="173" y="258"/>
                      <a:pt x="173" y="260"/>
                    </a:cubicBezTo>
                    <a:cubicBezTo>
                      <a:pt x="173" y="270"/>
                      <a:pt x="164" y="273"/>
                      <a:pt x="154" y="277"/>
                    </a:cubicBezTo>
                    <a:cubicBezTo>
                      <a:pt x="148" y="280"/>
                      <a:pt x="146" y="284"/>
                      <a:pt x="143" y="288"/>
                    </a:cubicBezTo>
                    <a:cubicBezTo>
                      <a:pt x="136" y="297"/>
                      <a:pt x="121" y="301"/>
                      <a:pt x="114" y="308"/>
                    </a:cubicBezTo>
                    <a:cubicBezTo>
                      <a:pt x="107" y="315"/>
                      <a:pt x="91" y="320"/>
                      <a:pt x="79" y="322"/>
                    </a:cubicBezTo>
                    <a:cubicBezTo>
                      <a:pt x="63" y="324"/>
                      <a:pt x="54" y="343"/>
                      <a:pt x="35" y="337"/>
                    </a:cubicBezTo>
                    <a:cubicBezTo>
                      <a:pt x="41" y="329"/>
                      <a:pt x="49" y="333"/>
                      <a:pt x="57" y="328"/>
                    </a:cubicBezTo>
                    <a:cubicBezTo>
                      <a:pt x="62" y="325"/>
                      <a:pt x="66" y="316"/>
                      <a:pt x="71" y="314"/>
                    </a:cubicBezTo>
                    <a:cubicBezTo>
                      <a:pt x="78" y="309"/>
                      <a:pt x="87" y="314"/>
                      <a:pt x="92" y="307"/>
                    </a:cubicBezTo>
                    <a:cubicBezTo>
                      <a:pt x="99" y="297"/>
                      <a:pt x="117" y="290"/>
                      <a:pt x="127" y="283"/>
                    </a:cubicBezTo>
                    <a:cubicBezTo>
                      <a:pt x="137" y="276"/>
                      <a:pt x="137" y="263"/>
                      <a:pt x="148" y="256"/>
                    </a:cubicBezTo>
                    <a:cubicBezTo>
                      <a:pt x="141" y="256"/>
                      <a:pt x="141" y="256"/>
                      <a:pt x="141" y="256"/>
                    </a:cubicBezTo>
                    <a:cubicBezTo>
                      <a:pt x="135" y="259"/>
                      <a:pt x="132" y="262"/>
                      <a:pt x="125" y="262"/>
                    </a:cubicBezTo>
                    <a:cubicBezTo>
                      <a:pt x="120" y="262"/>
                      <a:pt x="117" y="260"/>
                      <a:pt x="113" y="258"/>
                    </a:cubicBezTo>
                    <a:cubicBezTo>
                      <a:pt x="112" y="262"/>
                      <a:pt x="110" y="263"/>
                      <a:pt x="110" y="266"/>
                    </a:cubicBezTo>
                    <a:cubicBezTo>
                      <a:pt x="99" y="262"/>
                      <a:pt x="96" y="260"/>
                      <a:pt x="89" y="254"/>
                    </a:cubicBezTo>
                    <a:cubicBezTo>
                      <a:pt x="88" y="257"/>
                      <a:pt x="88" y="259"/>
                      <a:pt x="88" y="261"/>
                    </a:cubicBezTo>
                    <a:cubicBezTo>
                      <a:pt x="84" y="261"/>
                      <a:pt x="85" y="261"/>
                      <a:pt x="83" y="261"/>
                    </a:cubicBezTo>
                    <a:cubicBezTo>
                      <a:pt x="80" y="261"/>
                      <a:pt x="78" y="264"/>
                      <a:pt x="76" y="264"/>
                    </a:cubicBezTo>
                    <a:cubicBezTo>
                      <a:pt x="74" y="264"/>
                      <a:pt x="72" y="257"/>
                      <a:pt x="72" y="253"/>
                    </a:cubicBezTo>
                    <a:cubicBezTo>
                      <a:pt x="72" y="248"/>
                      <a:pt x="72" y="248"/>
                      <a:pt x="72" y="244"/>
                    </a:cubicBezTo>
                    <a:cubicBezTo>
                      <a:pt x="72" y="243"/>
                      <a:pt x="72" y="238"/>
                      <a:pt x="68" y="238"/>
                    </a:cubicBezTo>
                    <a:cubicBezTo>
                      <a:pt x="65" y="238"/>
                      <a:pt x="61" y="245"/>
                      <a:pt x="60" y="245"/>
                    </a:cubicBezTo>
                    <a:cubicBezTo>
                      <a:pt x="54" y="245"/>
                      <a:pt x="33" y="229"/>
                      <a:pt x="30" y="225"/>
                    </a:cubicBezTo>
                    <a:cubicBezTo>
                      <a:pt x="32" y="225"/>
                      <a:pt x="35" y="224"/>
                      <a:pt x="37" y="224"/>
                    </a:cubicBezTo>
                    <a:cubicBezTo>
                      <a:pt x="33" y="214"/>
                      <a:pt x="19" y="212"/>
                      <a:pt x="19" y="205"/>
                    </a:cubicBezTo>
                    <a:cubicBezTo>
                      <a:pt x="19" y="191"/>
                      <a:pt x="43" y="180"/>
                      <a:pt x="52" y="180"/>
                    </a:cubicBezTo>
                    <a:cubicBezTo>
                      <a:pt x="56" y="180"/>
                      <a:pt x="86" y="169"/>
                      <a:pt x="86" y="163"/>
                    </a:cubicBezTo>
                    <a:cubicBezTo>
                      <a:pt x="86" y="160"/>
                      <a:pt x="79" y="153"/>
                      <a:pt x="79" y="152"/>
                    </a:cubicBezTo>
                    <a:cubicBezTo>
                      <a:pt x="83" y="150"/>
                      <a:pt x="82" y="150"/>
                      <a:pt x="85" y="152"/>
                    </a:cubicBezTo>
                    <a:cubicBezTo>
                      <a:pt x="85" y="145"/>
                      <a:pt x="85" y="145"/>
                      <a:pt x="85" y="145"/>
                    </a:cubicBezTo>
                    <a:cubicBezTo>
                      <a:pt x="81" y="145"/>
                      <a:pt x="81" y="145"/>
                      <a:pt x="79" y="145"/>
                    </a:cubicBezTo>
                    <a:cubicBezTo>
                      <a:pt x="72" y="145"/>
                      <a:pt x="69" y="153"/>
                      <a:pt x="60" y="153"/>
                    </a:cubicBezTo>
                    <a:cubicBezTo>
                      <a:pt x="51" y="153"/>
                      <a:pt x="48" y="148"/>
                      <a:pt x="41" y="150"/>
                    </a:cubicBezTo>
                    <a:cubicBezTo>
                      <a:pt x="32" y="150"/>
                      <a:pt x="21" y="150"/>
                      <a:pt x="18" y="150"/>
                    </a:cubicBezTo>
                    <a:cubicBezTo>
                      <a:pt x="17" y="143"/>
                      <a:pt x="12" y="141"/>
                      <a:pt x="12" y="137"/>
                    </a:cubicBezTo>
                    <a:cubicBezTo>
                      <a:pt x="12" y="136"/>
                      <a:pt x="13" y="134"/>
                      <a:pt x="13" y="133"/>
                    </a:cubicBezTo>
                    <a:cubicBezTo>
                      <a:pt x="6" y="133"/>
                      <a:pt x="2" y="130"/>
                      <a:pt x="0" y="126"/>
                    </a:cubicBezTo>
                    <a:cubicBezTo>
                      <a:pt x="11" y="119"/>
                      <a:pt x="29" y="113"/>
                      <a:pt x="40" y="106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48" y="120"/>
                      <a:pt x="55" y="116"/>
                      <a:pt x="64" y="116"/>
                    </a:cubicBezTo>
                    <a:cubicBezTo>
                      <a:pt x="70" y="116"/>
                      <a:pt x="71" y="118"/>
                      <a:pt x="76" y="116"/>
                    </a:cubicBezTo>
                    <a:cubicBezTo>
                      <a:pt x="72" y="102"/>
                      <a:pt x="63" y="101"/>
                      <a:pt x="50" y="95"/>
                    </a:cubicBezTo>
                    <a:cubicBezTo>
                      <a:pt x="46" y="94"/>
                      <a:pt x="41" y="80"/>
                      <a:pt x="37" y="78"/>
                    </a:cubicBezTo>
                    <a:cubicBezTo>
                      <a:pt x="31" y="75"/>
                      <a:pt x="13" y="71"/>
                      <a:pt x="13" y="68"/>
                    </a:cubicBezTo>
                    <a:cubicBezTo>
                      <a:pt x="13" y="68"/>
                      <a:pt x="20" y="57"/>
                      <a:pt x="20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57" y="38"/>
                      <a:pt x="77" y="21"/>
                      <a:pt x="101" y="14"/>
                    </a:cubicBezTo>
                    <a:cubicBezTo>
                      <a:pt x="107" y="12"/>
                      <a:pt x="111" y="15"/>
                      <a:pt x="117" y="13"/>
                    </a:cubicBezTo>
                    <a:cubicBezTo>
                      <a:pt x="124" y="10"/>
                      <a:pt x="128" y="0"/>
                      <a:pt x="136" y="0"/>
                    </a:cubicBezTo>
                    <a:cubicBezTo>
                      <a:pt x="142" y="0"/>
                      <a:pt x="144" y="5"/>
                      <a:pt x="150" y="7"/>
                    </a:cubicBezTo>
                    <a:cubicBezTo>
                      <a:pt x="147" y="10"/>
                      <a:pt x="147" y="11"/>
                      <a:pt x="146" y="13"/>
                    </a:cubicBezTo>
                    <a:cubicBezTo>
                      <a:pt x="150" y="14"/>
                      <a:pt x="154" y="11"/>
                      <a:pt x="157" y="7"/>
                    </a:cubicBezTo>
                    <a:cubicBezTo>
                      <a:pt x="162" y="9"/>
                      <a:pt x="163" y="10"/>
                      <a:pt x="167" y="11"/>
                    </a:cubicBezTo>
                    <a:cubicBezTo>
                      <a:pt x="189" y="11"/>
                      <a:pt x="189" y="11"/>
                      <a:pt x="189" y="11"/>
                    </a:cubicBezTo>
                    <a:cubicBezTo>
                      <a:pt x="194" y="15"/>
                      <a:pt x="196" y="17"/>
                      <a:pt x="202" y="20"/>
                    </a:cubicBezTo>
                    <a:cubicBezTo>
                      <a:pt x="236" y="20"/>
                      <a:pt x="236" y="20"/>
                      <a:pt x="236" y="20"/>
                    </a:cubicBezTo>
                    <a:cubicBezTo>
                      <a:pt x="245" y="29"/>
                      <a:pt x="272" y="31"/>
                      <a:pt x="286" y="31"/>
                    </a:cubicBezTo>
                    <a:cubicBezTo>
                      <a:pt x="294" y="31"/>
                      <a:pt x="299" y="28"/>
                      <a:pt x="307" y="28"/>
                    </a:cubicBezTo>
                    <a:cubicBezTo>
                      <a:pt x="319" y="28"/>
                      <a:pt x="323" y="34"/>
                      <a:pt x="334" y="37"/>
                    </a:cubicBezTo>
                    <a:cubicBezTo>
                      <a:pt x="334" y="36"/>
                      <a:pt x="334" y="36"/>
                      <a:pt x="334" y="36"/>
                    </a:cubicBezTo>
                    <a:lnTo>
                      <a:pt x="334" y="3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" name="Freeform 52"/>
              <p:cNvSpPr>
                <a:spLocks/>
              </p:cNvSpPr>
              <p:nvPr/>
            </p:nvSpPr>
            <p:spPr bwMode="auto">
              <a:xfrm>
                <a:off x="2149475" y="1820863"/>
                <a:ext cx="28575" cy="38100"/>
              </a:xfrm>
              <a:custGeom>
                <a:avLst/>
                <a:gdLst/>
                <a:ahLst/>
                <a:cxnLst>
                  <a:cxn ang="0">
                    <a:pos x="9" y="11"/>
                  </a:cxn>
                  <a:cxn ang="0">
                    <a:pos x="0" y="11"/>
                  </a:cxn>
                  <a:cxn ang="0">
                    <a:pos x="11" y="2"/>
                  </a:cxn>
                  <a:cxn ang="0">
                    <a:pos x="22" y="25"/>
                  </a:cxn>
                  <a:cxn ang="0">
                    <a:pos x="18" y="29"/>
                  </a:cxn>
                  <a:cxn ang="0">
                    <a:pos x="9" y="20"/>
                  </a:cxn>
                  <a:cxn ang="0">
                    <a:pos x="9" y="11"/>
                  </a:cxn>
                </a:cxnLst>
                <a:rect l="0" t="0" r="r" b="b"/>
                <a:pathLst>
                  <a:path w="22" h="29">
                    <a:moveTo>
                      <a:pt x="9" y="11"/>
                    </a:moveTo>
                    <a:cubicBezTo>
                      <a:pt x="2" y="9"/>
                      <a:pt x="5" y="7"/>
                      <a:pt x="0" y="11"/>
                    </a:cubicBezTo>
                    <a:cubicBezTo>
                      <a:pt x="0" y="0"/>
                      <a:pt x="2" y="0"/>
                      <a:pt x="11" y="2"/>
                    </a:cubicBezTo>
                    <a:cubicBezTo>
                      <a:pt x="10" y="14"/>
                      <a:pt x="22" y="15"/>
                      <a:pt x="22" y="25"/>
                    </a:cubicBezTo>
                    <a:cubicBezTo>
                      <a:pt x="22" y="28"/>
                      <a:pt x="20" y="29"/>
                      <a:pt x="18" y="29"/>
                    </a:cubicBezTo>
                    <a:cubicBezTo>
                      <a:pt x="14" y="29"/>
                      <a:pt x="9" y="20"/>
                      <a:pt x="9" y="20"/>
                    </a:cubicBezTo>
                    <a:cubicBezTo>
                      <a:pt x="9" y="16"/>
                      <a:pt x="8" y="13"/>
                      <a:pt x="9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" name="Freeform 53"/>
              <p:cNvSpPr>
                <a:spLocks/>
              </p:cNvSpPr>
              <p:nvPr/>
            </p:nvSpPr>
            <p:spPr bwMode="auto">
              <a:xfrm>
                <a:off x="2105025" y="1776413"/>
                <a:ext cx="30163" cy="46038"/>
              </a:xfrm>
              <a:custGeom>
                <a:avLst/>
                <a:gdLst/>
                <a:ahLst/>
                <a:cxnLst>
                  <a:cxn ang="0">
                    <a:pos x="15" y="18"/>
                  </a:cxn>
                  <a:cxn ang="0">
                    <a:pos x="19" y="18"/>
                  </a:cxn>
                  <a:cxn ang="0">
                    <a:pos x="19" y="35"/>
                  </a:cxn>
                  <a:cxn ang="0">
                    <a:pos x="11" y="17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5" y="0"/>
                  </a:cxn>
                  <a:cxn ang="0">
                    <a:pos x="15" y="18"/>
                  </a:cxn>
                </a:cxnLst>
                <a:rect l="0" t="0" r="r" b="b"/>
                <a:pathLst>
                  <a:path w="23" h="35">
                    <a:moveTo>
                      <a:pt x="15" y="18"/>
                    </a:moveTo>
                    <a:cubicBezTo>
                      <a:pt x="15" y="19"/>
                      <a:pt x="19" y="19"/>
                      <a:pt x="19" y="18"/>
                    </a:cubicBezTo>
                    <a:cubicBezTo>
                      <a:pt x="19" y="24"/>
                      <a:pt x="23" y="30"/>
                      <a:pt x="19" y="35"/>
                    </a:cubicBezTo>
                    <a:cubicBezTo>
                      <a:pt x="13" y="30"/>
                      <a:pt x="11" y="24"/>
                      <a:pt x="11" y="17"/>
                    </a:cubicBezTo>
                    <a:cubicBezTo>
                      <a:pt x="5" y="16"/>
                      <a:pt x="0" y="11"/>
                      <a:pt x="0" y="4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3" y="0"/>
                      <a:pt x="9" y="3"/>
                      <a:pt x="15" y="0"/>
                    </a:cubicBezTo>
                    <a:cubicBezTo>
                      <a:pt x="15" y="11"/>
                      <a:pt x="13" y="11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" name="Freeform 54"/>
              <p:cNvSpPr>
                <a:spLocks/>
              </p:cNvSpPr>
              <p:nvPr/>
            </p:nvSpPr>
            <p:spPr bwMode="auto">
              <a:xfrm>
                <a:off x="2389188" y="1335088"/>
                <a:ext cx="307975" cy="161925"/>
              </a:xfrm>
              <a:custGeom>
                <a:avLst/>
                <a:gdLst/>
                <a:ahLst/>
                <a:cxnLst>
                  <a:cxn ang="0">
                    <a:pos x="214" y="96"/>
                  </a:cxn>
                  <a:cxn ang="0">
                    <a:pos x="209" y="100"/>
                  </a:cxn>
                  <a:cxn ang="0">
                    <a:pos x="215" y="103"/>
                  </a:cxn>
                  <a:cxn ang="0">
                    <a:pos x="220" y="110"/>
                  </a:cxn>
                  <a:cxn ang="0">
                    <a:pos x="195" y="118"/>
                  </a:cxn>
                  <a:cxn ang="0">
                    <a:pos x="158" y="104"/>
                  </a:cxn>
                  <a:cxn ang="0">
                    <a:pos x="147" y="112"/>
                  </a:cxn>
                  <a:cxn ang="0">
                    <a:pos x="115" y="121"/>
                  </a:cxn>
                  <a:cxn ang="0">
                    <a:pos x="75" y="121"/>
                  </a:cxn>
                  <a:cxn ang="0">
                    <a:pos x="68" y="110"/>
                  </a:cxn>
                  <a:cxn ang="0">
                    <a:pos x="43" y="108"/>
                  </a:cxn>
                  <a:cxn ang="0">
                    <a:pos x="23" y="92"/>
                  </a:cxn>
                  <a:cxn ang="0">
                    <a:pos x="65" y="82"/>
                  </a:cxn>
                  <a:cxn ang="0">
                    <a:pos x="80" y="81"/>
                  </a:cxn>
                  <a:cxn ang="0">
                    <a:pos x="69" y="77"/>
                  </a:cxn>
                  <a:cxn ang="0">
                    <a:pos x="45" y="77"/>
                  </a:cxn>
                  <a:cxn ang="0">
                    <a:pos x="12" y="69"/>
                  </a:cxn>
                  <a:cxn ang="0">
                    <a:pos x="29" y="60"/>
                  </a:cxn>
                  <a:cxn ang="0">
                    <a:pos x="14" y="59"/>
                  </a:cxn>
                  <a:cxn ang="0">
                    <a:pos x="0" y="51"/>
                  </a:cxn>
                  <a:cxn ang="0">
                    <a:pos x="56" y="13"/>
                  </a:cxn>
                  <a:cxn ang="0">
                    <a:pos x="64" y="29"/>
                  </a:cxn>
                  <a:cxn ang="0">
                    <a:pos x="78" y="21"/>
                  </a:cxn>
                  <a:cxn ang="0">
                    <a:pos x="98" y="34"/>
                  </a:cxn>
                  <a:cxn ang="0">
                    <a:pos x="111" y="31"/>
                  </a:cxn>
                  <a:cxn ang="0">
                    <a:pos x="109" y="23"/>
                  </a:cxn>
                  <a:cxn ang="0">
                    <a:pos x="118" y="23"/>
                  </a:cxn>
                  <a:cxn ang="0">
                    <a:pos x="133" y="35"/>
                  </a:cxn>
                  <a:cxn ang="0">
                    <a:pos x="140" y="51"/>
                  </a:cxn>
                  <a:cxn ang="0">
                    <a:pos x="146" y="48"/>
                  </a:cxn>
                  <a:cxn ang="0">
                    <a:pos x="136" y="17"/>
                  </a:cxn>
                  <a:cxn ang="0">
                    <a:pos x="144" y="12"/>
                  </a:cxn>
                  <a:cxn ang="0">
                    <a:pos x="156" y="12"/>
                  </a:cxn>
                  <a:cxn ang="0">
                    <a:pos x="156" y="7"/>
                  </a:cxn>
                  <a:cxn ang="0">
                    <a:pos x="169" y="0"/>
                  </a:cxn>
                  <a:cxn ang="0">
                    <a:pos x="184" y="10"/>
                  </a:cxn>
                  <a:cxn ang="0">
                    <a:pos x="175" y="24"/>
                  </a:cxn>
                  <a:cxn ang="0">
                    <a:pos x="187" y="62"/>
                  </a:cxn>
                  <a:cxn ang="0">
                    <a:pos x="232" y="92"/>
                  </a:cxn>
                  <a:cxn ang="0">
                    <a:pos x="214" y="96"/>
                  </a:cxn>
                </a:cxnLst>
                <a:rect l="0" t="0" r="r" b="b"/>
                <a:pathLst>
                  <a:path w="232" h="121">
                    <a:moveTo>
                      <a:pt x="214" y="96"/>
                    </a:moveTo>
                    <a:cubicBezTo>
                      <a:pt x="211" y="96"/>
                      <a:pt x="209" y="97"/>
                      <a:pt x="209" y="100"/>
                    </a:cubicBezTo>
                    <a:cubicBezTo>
                      <a:pt x="209" y="103"/>
                      <a:pt x="214" y="103"/>
                      <a:pt x="215" y="103"/>
                    </a:cubicBezTo>
                    <a:cubicBezTo>
                      <a:pt x="216" y="107"/>
                      <a:pt x="218" y="108"/>
                      <a:pt x="220" y="110"/>
                    </a:cubicBezTo>
                    <a:cubicBezTo>
                      <a:pt x="216" y="118"/>
                      <a:pt x="206" y="118"/>
                      <a:pt x="195" y="118"/>
                    </a:cubicBezTo>
                    <a:cubicBezTo>
                      <a:pt x="177" y="118"/>
                      <a:pt x="171" y="104"/>
                      <a:pt x="158" y="104"/>
                    </a:cubicBezTo>
                    <a:cubicBezTo>
                      <a:pt x="150" y="104"/>
                      <a:pt x="154" y="109"/>
                      <a:pt x="147" y="112"/>
                    </a:cubicBezTo>
                    <a:cubicBezTo>
                      <a:pt x="135" y="118"/>
                      <a:pt x="124" y="115"/>
                      <a:pt x="115" y="121"/>
                    </a:cubicBezTo>
                    <a:cubicBezTo>
                      <a:pt x="95" y="121"/>
                      <a:pt x="87" y="121"/>
                      <a:pt x="75" y="121"/>
                    </a:cubicBezTo>
                    <a:cubicBezTo>
                      <a:pt x="68" y="121"/>
                      <a:pt x="73" y="114"/>
                      <a:pt x="68" y="110"/>
                    </a:cubicBezTo>
                    <a:cubicBezTo>
                      <a:pt x="63" y="107"/>
                      <a:pt x="49" y="108"/>
                      <a:pt x="43" y="108"/>
                    </a:cubicBezTo>
                    <a:cubicBezTo>
                      <a:pt x="34" y="108"/>
                      <a:pt x="26" y="98"/>
                      <a:pt x="23" y="92"/>
                    </a:cubicBezTo>
                    <a:cubicBezTo>
                      <a:pt x="33" y="85"/>
                      <a:pt x="47" y="82"/>
                      <a:pt x="65" y="82"/>
                    </a:cubicBezTo>
                    <a:cubicBezTo>
                      <a:pt x="72" y="82"/>
                      <a:pt x="75" y="82"/>
                      <a:pt x="80" y="81"/>
                    </a:cubicBezTo>
                    <a:cubicBezTo>
                      <a:pt x="77" y="80"/>
                      <a:pt x="73" y="77"/>
                      <a:pt x="69" y="77"/>
                    </a:cubicBezTo>
                    <a:cubicBezTo>
                      <a:pt x="60" y="77"/>
                      <a:pt x="50" y="77"/>
                      <a:pt x="45" y="77"/>
                    </a:cubicBezTo>
                    <a:cubicBezTo>
                      <a:pt x="36" y="77"/>
                      <a:pt x="12" y="81"/>
                      <a:pt x="12" y="69"/>
                    </a:cubicBezTo>
                    <a:cubicBezTo>
                      <a:pt x="12" y="59"/>
                      <a:pt x="24" y="63"/>
                      <a:pt x="29" y="60"/>
                    </a:cubicBezTo>
                    <a:cubicBezTo>
                      <a:pt x="22" y="58"/>
                      <a:pt x="19" y="59"/>
                      <a:pt x="14" y="59"/>
                    </a:cubicBezTo>
                    <a:cubicBezTo>
                      <a:pt x="9" y="59"/>
                      <a:pt x="0" y="53"/>
                      <a:pt x="0" y="51"/>
                    </a:cubicBezTo>
                    <a:cubicBezTo>
                      <a:pt x="0" y="29"/>
                      <a:pt x="41" y="13"/>
                      <a:pt x="56" y="13"/>
                    </a:cubicBezTo>
                    <a:cubicBezTo>
                      <a:pt x="63" y="13"/>
                      <a:pt x="62" y="26"/>
                      <a:pt x="64" y="29"/>
                    </a:cubicBezTo>
                    <a:cubicBezTo>
                      <a:pt x="68" y="26"/>
                      <a:pt x="71" y="21"/>
                      <a:pt x="78" y="21"/>
                    </a:cubicBezTo>
                    <a:cubicBezTo>
                      <a:pt x="90" y="21"/>
                      <a:pt x="94" y="26"/>
                      <a:pt x="98" y="34"/>
                    </a:cubicBezTo>
                    <a:cubicBezTo>
                      <a:pt x="102" y="33"/>
                      <a:pt x="106" y="32"/>
                      <a:pt x="111" y="31"/>
                    </a:cubicBezTo>
                    <a:cubicBezTo>
                      <a:pt x="110" y="27"/>
                      <a:pt x="109" y="25"/>
                      <a:pt x="109" y="23"/>
                    </a:cubicBezTo>
                    <a:cubicBezTo>
                      <a:pt x="118" y="23"/>
                      <a:pt x="118" y="23"/>
                      <a:pt x="118" y="23"/>
                    </a:cubicBezTo>
                    <a:cubicBezTo>
                      <a:pt x="124" y="25"/>
                      <a:pt x="131" y="30"/>
                      <a:pt x="133" y="35"/>
                    </a:cubicBezTo>
                    <a:cubicBezTo>
                      <a:pt x="135" y="40"/>
                      <a:pt x="132" y="51"/>
                      <a:pt x="140" y="51"/>
                    </a:cubicBezTo>
                    <a:cubicBezTo>
                      <a:pt x="144" y="51"/>
                      <a:pt x="144" y="50"/>
                      <a:pt x="146" y="48"/>
                    </a:cubicBezTo>
                    <a:cubicBezTo>
                      <a:pt x="142" y="42"/>
                      <a:pt x="136" y="21"/>
                      <a:pt x="136" y="17"/>
                    </a:cubicBezTo>
                    <a:cubicBezTo>
                      <a:pt x="136" y="14"/>
                      <a:pt x="140" y="12"/>
                      <a:pt x="144" y="12"/>
                    </a:cubicBezTo>
                    <a:cubicBezTo>
                      <a:pt x="152" y="12"/>
                      <a:pt x="149" y="15"/>
                      <a:pt x="156" y="12"/>
                    </a:cubicBezTo>
                    <a:cubicBezTo>
                      <a:pt x="156" y="10"/>
                      <a:pt x="156" y="9"/>
                      <a:pt x="156" y="7"/>
                    </a:cubicBezTo>
                    <a:cubicBezTo>
                      <a:pt x="156" y="3"/>
                      <a:pt x="162" y="0"/>
                      <a:pt x="169" y="0"/>
                    </a:cubicBezTo>
                    <a:cubicBezTo>
                      <a:pt x="177" y="0"/>
                      <a:pt x="184" y="3"/>
                      <a:pt x="184" y="10"/>
                    </a:cubicBezTo>
                    <a:cubicBezTo>
                      <a:pt x="184" y="16"/>
                      <a:pt x="175" y="20"/>
                      <a:pt x="175" y="24"/>
                    </a:cubicBezTo>
                    <a:cubicBezTo>
                      <a:pt x="175" y="40"/>
                      <a:pt x="187" y="50"/>
                      <a:pt x="187" y="62"/>
                    </a:cubicBezTo>
                    <a:cubicBezTo>
                      <a:pt x="187" y="76"/>
                      <a:pt x="224" y="85"/>
                      <a:pt x="232" y="92"/>
                    </a:cubicBezTo>
                    <a:cubicBezTo>
                      <a:pt x="224" y="97"/>
                      <a:pt x="222" y="96"/>
                      <a:pt x="214" y="9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" name="Freeform 55"/>
              <p:cNvSpPr>
                <a:spLocks/>
              </p:cNvSpPr>
              <p:nvPr/>
            </p:nvSpPr>
            <p:spPr bwMode="auto">
              <a:xfrm>
                <a:off x="2274888" y="1309688"/>
                <a:ext cx="173038" cy="114300"/>
              </a:xfrm>
              <a:custGeom>
                <a:avLst/>
                <a:gdLst/>
                <a:ahLst/>
                <a:cxnLst>
                  <a:cxn ang="0">
                    <a:pos x="28" y="82"/>
                  </a:cxn>
                  <a:cxn ang="0">
                    <a:pos x="22" y="73"/>
                  </a:cxn>
                  <a:cxn ang="0">
                    <a:pos x="0" y="64"/>
                  </a:cxn>
                  <a:cxn ang="0">
                    <a:pos x="22" y="21"/>
                  </a:cxn>
                  <a:cxn ang="0">
                    <a:pos x="16" y="5"/>
                  </a:cxn>
                  <a:cxn ang="0">
                    <a:pos x="42" y="5"/>
                  </a:cxn>
                  <a:cxn ang="0">
                    <a:pos x="60" y="2"/>
                  </a:cxn>
                  <a:cxn ang="0">
                    <a:pos x="84" y="11"/>
                  </a:cxn>
                  <a:cxn ang="0">
                    <a:pos x="99" y="10"/>
                  </a:cxn>
                  <a:cxn ang="0">
                    <a:pos x="130" y="29"/>
                  </a:cxn>
                  <a:cxn ang="0">
                    <a:pos x="102" y="38"/>
                  </a:cxn>
                  <a:cxn ang="0">
                    <a:pos x="69" y="71"/>
                  </a:cxn>
                  <a:cxn ang="0">
                    <a:pos x="35" y="86"/>
                  </a:cxn>
                  <a:cxn ang="0">
                    <a:pos x="28" y="82"/>
                  </a:cxn>
                </a:cxnLst>
                <a:rect l="0" t="0" r="r" b="b"/>
                <a:pathLst>
                  <a:path w="130" h="86">
                    <a:moveTo>
                      <a:pt x="28" y="82"/>
                    </a:moveTo>
                    <a:cubicBezTo>
                      <a:pt x="26" y="82"/>
                      <a:pt x="23" y="75"/>
                      <a:pt x="22" y="73"/>
                    </a:cubicBezTo>
                    <a:cubicBezTo>
                      <a:pt x="18" y="68"/>
                      <a:pt x="0" y="69"/>
                      <a:pt x="0" y="64"/>
                    </a:cubicBezTo>
                    <a:cubicBezTo>
                      <a:pt x="0" y="49"/>
                      <a:pt x="22" y="37"/>
                      <a:pt x="22" y="21"/>
                    </a:cubicBezTo>
                    <a:cubicBezTo>
                      <a:pt x="22" y="17"/>
                      <a:pt x="16" y="10"/>
                      <a:pt x="16" y="5"/>
                    </a:cubicBezTo>
                    <a:cubicBezTo>
                      <a:pt x="27" y="1"/>
                      <a:pt x="32" y="5"/>
                      <a:pt x="42" y="5"/>
                    </a:cubicBezTo>
                    <a:cubicBezTo>
                      <a:pt x="48" y="5"/>
                      <a:pt x="52" y="0"/>
                      <a:pt x="60" y="2"/>
                    </a:cubicBezTo>
                    <a:cubicBezTo>
                      <a:pt x="70" y="5"/>
                      <a:pt x="74" y="10"/>
                      <a:pt x="84" y="11"/>
                    </a:cubicBezTo>
                    <a:cubicBezTo>
                      <a:pt x="88" y="15"/>
                      <a:pt x="93" y="10"/>
                      <a:pt x="99" y="10"/>
                    </a:cubicBezTo>
                    <a:cubicBezTo>
                      <a:pt x="108" y="10"/>
                      <a:pt x="130" y="19"/>
                      <a:pt x="130" y="29"/>
                    </a:cubicBezTo>
                    <a:cubicBezTo>
                      <a:pt x="130" y="34"/>
                      <a:pt x="106" y="37"/>
                      <a:pt x="102" y="38"/>
                    </a:cubicBezTo>
                    <a:cubicBezTo>
                      <a:pt x="88" y="43"/>
                      <a:pt x="69" y="61"/>
                      <a:pt x="69" y="71"/>
                    </a:cubicBezTo>
                    <a:cubicBezTo>
                      <a:pt x="69" y="75"/>
                      <a:pt x="38" y="86"/>
                      <a:pt x="35" y="86"/>
                    </a:cubicBezTo>
                    <a:cubicBezTo>
                      <a:pt x="32" y="86"/>
                      <a:pt x="30" y="82"/>
                      <a:pt x="28" y="8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" name="Freeform 56"/>
              <p:cNvSpPr>
                <a:spLocks/>
              </p:cNvSpPr>
              <p:nvPr/>
            </p:nvSpPr>
            <p:spPr bwMode="auto">
              <a:xfrm>
                <a:off x="2413000" y="1228725"/>
                <a:ext cx="204788" cy="87313"/>
              </a:xfrm>
              <a:custGeom>
                <a:avLst/>
                <a:gdLst/>
                <a:ahLst/>
                <a:cxnLst>
                  <a:cxn ang="0">
                    <a:pos x="53" y="65"/>
                  </a:cxn>
                  <a:cxn ang="0">
                    <a:pos x="41" y="59"/>
                  </a:cxn>
                  <a:cxn ang="0">
                    <a:pos x="53" y="53"/>
                  </a:cxn>
                  <a:cxn ang="0">
                    <a:pos x="46" y="43"/>
                  </a:cxn>
                  <a:cxn ang="0">
                    <a:pos x="41" y="49"/>
                  </a:cxn>
                  <a:cxn ang="0">
                    <a:pos x="22" y="52"/>
                  </a:cxn>
                  <a:cxn ang="0">
                    <a:pos x="7" y="49"/>
                  </a:cxn>
                  <a:cxn ang="0">
                    <a:pos x="0" y="42"/>
                  </a:cxn>
                  <a:cxn ang="0">
                    <a:pos x="0" y="36"/>
                  </a:cxn>
                  <a:cxn ang="0">
                    <a:pos x="11" y="31"/>
                  </a:cxn>
                  <a:cxn ang="0">
                    <a:pos x="31" y="36"/>
                  </a:cxn>
                  <a:cxn ang="0">
                    <a:pos x="11" y="30"/>
                  </a:cxn>
                  <a:cxn ang="0">
                    <a:pos x="11" y="23"/>
                  </a:cxn>
                  <a:cxn ang="0">
                    <a:pos x="19" y="23"/>
                  </a:cxn>
                  <a:cxn ang="0">
                    <a:pos x="38" y="26"/>
                  </a:cxn>
                  <a:cxn ang="0">
                    <a:pos x="16" y="22"/>
                  </a:cxn>
                  <a:cxn ang="0">
                    <a:pos x="25" y="17"/>
                  </a:cxn>
                  <a:cxn ang="0">
                    <a:pos x="36" y="18"/>
                  </a:cxn>
                  <a:cxn ang="0">
                    <a:pos x="23" y="12"/>
                  </a:cxn>
                  <a:cxn ang="0">
                    <a:pos x="38" y="12"/>
                  </a:cxn>
                  <a:cxn ang="0">
                    <a:pos x="45" y="19"/>
                  </a:cxn>
                  <a:cxn ang="0">
                    <a:pos x="55" y="19"/>
                  </a:cxn>
                  <a:cxn ang="0">
                    <a:pos x="97" y="36"/>
                  </a:cxn>
                  <a:cxn ang="0">
                    <a:pos x="107" y="30"/>
                  </a:cxn>
                  <a:cxn ang="0">
                    <a:pos x="98" y="29"/>
                  </a:cxn>
                  <a:cxn ang="0">
                    <a:pos x="102" y="27"/>
                  </a:cxn>
                  <a:cxn ang="0">
                    <a:pos x="102" y="21"/>
                  </a:cxn>
                  <a:cxn ang="0">
                    <a:pos x="91" y="15"/>
                  </a:cxn>
                  <a:cxn ang="0">
                    <a:pos x="107" y="0"/>
                  </a:cxn>
                  <a:cxn ang="0">
                    <a:pos x="116" y="4"/>
                  </a:cxn>
                  <a:cxn ang="0">
                    <a:pos x="116" y="9"/>
                  </a:cxn>
                  <a:cxn ang="0">
                    <a:pos x="132" y="26"/>
                  </a:cxn>
                  <a:cxn ang="0">
                    <a:pos x="144" y="20"/>
                  </a:cxn>
                  <a:cxn ang="0">
                    <a:pos x="154" y="31"/>
                  </a:cxn>
                  <a:cxn ang="0">
                    <a:pos x="140" y="52"/>
                  </a:cxn>
                  <a:cxn ang="0">
                    <a:pos x="111" y="51"/>
                  </a:cxn>
                  <a:cxn ang="0">
                    <a:pos x="82" y="59"/>
                  </a:cxn>
                  <a:cxn ang="0">
                    <a:pos x="53" y="65"/>
                  </a:cxn>
                </a:cxnLst>
                <a:rect l="0" t="0" r="r" b="b"/>
                <a:pathLst>
                  <a:path w="154" h="65">
                    <a:moveTo>
                      <a:pt x="53" y="65"/>
                    </a:moveTo>
                    <a:cubicBezTo>
                      <a:pt x="48" y="65"/>
                      <a:pt x="41" y="61"/>
                      <a:pt x="41" y="59"/>
                    </a:cubicBezTo>
                    <a:cubicBezTo>
                      <a:pt x="41" y="52"/>
                      <a:pt x="47" y="53"/>
                      <a:pt x="53" y="53"/>
                    </a:cubicBezTo>
                    <a:cubicBezTo>
                      <a:pt x="50" y="50"/>
                      <a:pt x="46" y="48"/>
                      <a:pt x="46" y="43"/>
                    </a:cubicBezTo>
                    <a:cubicBezTo>
                      <a:pt x="43" y="44"/>
                      <a:pt x="41" y="46"/>
                      <a:pt x="41" y="49"/>
                    </a:cubicBezTo>
                    <a:cubicBezTo>
                      <a:pt x="33" y="50"/>
                      <a:pt x="27" y="52"/>
                      <a:pt x="22" y="52"/>
                    </a:cubicBezTo>
                    <a:cubicBezTo>
                      <a:pt x="16" y="52"/>
                      <a:pt x="10" y="49"/>
                      <a:pt x="7" y="49"/>
                    </a:cubicBezTo>
                    <a:cubicBezTo>
                      <a:pt x="3" y="49"/>
                      <a:pt x="0" y="46"/>
                      <a:pt x="0" y="42"/>
                    </a:cubicBezTo>
                    <a:cubicBezTo>
                      <a:pt x="0" y="38"/>
                      <a:pt x="2" y="39"/>
                      <a:pt x="0" y="36"/>
                    </a:cubicBezTo>
                    <a:cubicBezTo>
                      <a:pt x="5" y="35"/>
                      <a:pt x="7" y="31"/>
                      <a:pt x="11" y="31"/>
                    </a:cubicBezTo>
                    <a:cubicBezTo>
                      <a:pt x="20" y="31"/>
                      <a:pt x="24" y="35"/>
                      <a:pt x="31" y="36"/>
                    </a:cubicBezTo>
                    <a:cubicBezTo>
                      <a:pt x="24" y="35"/>
                      <a:pt x="17" y="32"/>
                      <a:pt x="11" y="3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5" y="23"/>
                      <a:pt x="19" y="23"/>
                      <a:pt x="19" y="23"/>
                    </a:cubicBezTo>
                    <a:cubicBezTo>
                      <a:pt x="20" y="23"/>
                      <a:pt x="34" y="26"/>
                      <a:pt x="38" y="26"/>
                    </a:cubicBezTo>
                    <a:cubicBezTo>
                      <a:pt x="30" y="25"/>
                      <a:pt x="23" y="26"/>
                      <a:pt x="16" y="22"/>
                    </a:cubicBezTo>
                    <a:cubicBezTo>
                      <a:pt x="18" y="19"/>
                      <a:pt x="22" y="17"/>
                      <a:pt x="25" y="17"/>
                    </a:cubicBezTo>
                    <a:cubicBezTo>
                      <a:pt x="31" y="17"/>
                      <a:pt x="32" y="19"/>
                      <a:pt x="36" y="18"/>
                    </a:cubicBezTo>
                    <a:cubicBezTo>
                      <a:pt x="31" y="19"/>
                      <a:pt x="23" y="18"/>
                      <a:pt x="23" y="12"/>
                    </a:cubicBezTo>
                    <a:cubicBezTo>
                      <a:pt x="31" y="11"/>
                      <a:pt x="34" y="12"/>
                      <a:pt x="38" y="12"/>
                    </a:cubicBezTo>
                    <a:cubicBezTo>
                      <a:pt x="39" y="12"/>
                      <a:pt x="45" y="14"/>
                      <a:pt x="45" y="19"/>
                    </a:cubicBezTo>
                    <a:cubicBezTo>
                      <a:pt x="50" y="19"/>
                      <a:pt x="54" y="19"/>
                      <a:pt x="55" y="19"/>
                    </a:cubicBezTo>
                    <a:cubicBezTo>
                      <a:pt x="68" y="19"/>
                      <a:pt x="78" y="36"/>
                      <a:pt x="97" y="36"/>
                    </a:cubicBezTo>
                    <a:cubicBezTo>
                      <a:pt x="103" y="36"/>
                      <a:pt x="105" y="34"/>
                      <a:pt x="107" y="30"/>
                    </a:cubicBezTo>
                    <a:cubicBezTo>
                      <a:pt x="102" y="30"/>
                      <a:pt x="100" y="30"/>
                      <a:pt x="98" y="29"/>
                    </a:cubicBezTo>
                    <a:cubicBezTo>
                      <a:pt x="98" y="28"/>
                      <a:pt x="101" y="27"/>
                      <a:pt x="102" y="27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99" y="21"/>
                      <a:pt x="91" y="19"/>
                      <a:pt x="91" y="15"/>
                    </a:cubicBezTo>
                    <a:cubicBezTo>
                      <a:pt x="91" y="7"/>
                      <a:pt x="103" y="4"/>
                      <a:pt x="107" y="0"/>
                    </a:cubicBezTo>
                    <a:cubicBezTo>
                      <a:pt x="110" y="2"/>
                      <a:pt x="113" y="4"/>
                      <a:pt x="116" y="4"/>
                    </a:cubicBezTo>
                    <a:cubicBezTo>
                      <a:pt x="115" y="7"/>
                      <a:pt x="116" y="8"/>
                      <a:pt x="116" y="9"/>
                    </a:cubicBezTo>
                    <a:cubicBezTo>
                      <a:pt x="116" y="16"/>
                      <a:pt x="124" y="26"/>
                      <a:pt x="132" y="26"/>
                    </a:cubicBezTo>
                    <a:cubicBezTo>
                      <a:pt x="136" y="26"/>
                      <a:pt x="139" y="20"/>
                      <a:pt x="144" y="20"/>
                    </a:cubicBezTo>
                    <a:cubicBezTo>
                      <a:pt x="150" y="20"/>
                      <a:pt x="154" y="26"/>
                      <a:pt x="154" y="31"/>
                    </a:cubicBezTo>
                    <a:cubicBezTo>
                      <a:pt x="154" y="37"/>
                      <a:pt x="144" y="51"/>
                      <a:pt x="140" y="52"/>
                    </a:cubicBezTo>
                    <a:cubicBezTo>
                      <a:pt x="137" y="53"/>
                      <a:pt x="111" y="50"/>
                      <a:pt x="111" y="51"/>
                    </a:cubicBezTo>
                    <a:cubicBezTo>
                      <a:pt x="111" y="52"/>
                      <a:pt x="83" y="58"/>
                      <a:pt x="82" y="59"/>
                    </a:cubicBezTo>
                    <a:cubicBezTo>
                      <a:pt x="73" y="62"/>
                      <a:pt x="64" y="65"/>
                      <a:pt x="53" y="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" name="Freeform 57"/>
              <p:cNvSpPr>
                <a:spLocks/>
              </p:cNvSpPr>
              <p:nvPr/>
            </p:nvSpPr>
            <p:spPr bwMode="auto">
              <a:xfrm>
                <a:off x="2382838" y="1260475"/>
                <a:ext cx="28575" cy="2063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11"/>
                  </a:cxn>
                  <a:cxn ang="0">
                    <a:pos x="21" y="0"/>
                  </a:cxn>
                  <a:cxn ang="0">
                    <a:pos x="8" y="16"/>
                  </a:cxn>
                </a:cxnLst>
                <a:rect l="0" t="0" r="r" b="b"/>
                <a:pathLst>
                  <a:path w="21" h="16">
                    <a:moveTo>
                      <a:pt x="8" y="16"/>
                    </a:moveTo>
                    <a:cubicBezTo>
                      <a:pt x="4" y="16"/>
                      <a:pt x="0" y="14"/>
                      <a:pt x="0" y="11"/>
                    </a:cubicBezTo>
                    <a:cubicBezTo>
                      <a:pt x="0" y="3"/>
                      <a:pt x="16" y="0"/>
                      <a:pt x="21" y="0"/>
                    </a:cubicBezTo>
                    <a:cubicBezTo>
                      <a:pt x="20" y="7"/>
                      <a:pt x="13" y="16"/>
                      <a:pt x="8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" name="Freeform 58"/>
              <p:cNvSpPr>
                <a:spLocks/>
              </p:cNvSpPr>
              <p:nvPr/>
            </p:nvSpPr>
            <p:spPr bwMode="auto">
              <a:xfrm>
                <a:off x="2457450" y="1230313"/>
                <a:ext cx="22225" cy="7938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6" y="6"/>
                  </a:cxn>
                  <a:cxn ang="0">
                    <a:pos x="6" y="6"/>
                  </a:cxn>
                </a:cxnLst>
                <a:rect l="0" t="0" r="r" b="b"/>
                <a:pathLst>
                  <a:path w="16" h="6">
                    <a:moveTo>
                      <a:pt x="6" y="6"/>
                    </a:moveTo>
                    <a:cubicBezTo>
                      <a:pt x="4" y="6"/>
                      <a:pt x="0" y="4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6"/>
                      <a:pt x="6" y="6"/>
                      <a:pt x="6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" name="Freeform 59"/>
              <p:cNvSpPr>
                <a:spLocks/>
              </p:cNvSpPr>
              <p:nvPr/>
            </p:nvSpPr>
            <p:spPr bwMode="auto">
              <a:xfrm>
                <a:off x="2324100" y="1203325"/>
                <a:ext cx="117475" cy="65088"/>
              </a:xfrm>
              <a:custGeom>
                <a:avLst/>
                <a:gdLst/>
                <a:ahLst/>
                <a:cxnLst>
                  <a:cxn ang="0">
                    <a:pos x="88" y="8"/>
                  </a:cxn>
                  <a:cxn ang="0">
                    <a:pos x="82" y="15"/>
                  </a:cxn>
                  <a:cxn ang="0">
                    <a:pos x="86" y="24"/>
                  </a:cxn>
                  <a:cxn ang="0">
                    <a:pos x="67" y="38"/>
                  </a:cxn>
                  <a:cxn ang="0">
                    <a:pos x="56" y="26"/>
                  </a:cxn>
                  <a:cxn ang="0">
                    <a:pos x="41" y="39"/>
                  </a:cxn>
                  <a:cxn ang="0">
                    <a:pos x="32" y="49"/>
                  </a:cxn>
                  <a:cxn ang="0">
                    <a:pos x="24" y="42"/>
                  </a:cxn>
                  <a:cxn ang="0">
                    <a:pos x="12" y="42"/>
                  </a:cxn>
                  <a:cxn ang="0">
                    <a:pos x="4" y="46"/>
                  </a:cxn>
                  <a:cxn ang="0">
                    <a:pos x="0" y="39"/>
                  </a:cxn>
                  <a:cxn ang="0">
                    <a:pos x="10" y="31"/>
                  </a:cxn>
                  <a:cxn ang="0">
                    <a:pos x="31" y="23"/>
                  </a:cxn>
                  <a:cxn ang="0">
                    <a:pos x="54" y="6"/>
                  </a:cxn>
                  <a:cxn ang="0">
                    <a:pos x="62" y="7"/>
                  </a:cxn>
                  <a:cxn ang="0">
                    <a:pos x="88" y="8"/>
                  </a:cxn>
                </a:cxnLst>
                <a:rect l="0" t="0" r="r" b="b"/>
                <a:pathLst>
                  <a:path w="88" h="49">
                    <a:moveTo>
                      <a:pt x="88" y="8"/>
                    </a:moveTo>
                    <a:cubicBezTo>
                      <a:pt x="88" y="11"/>
                      <a:pt x="86" y="14"/>
                      <a:pt x="82" y="15"/>
                    </a:cubicBezTo>
                    <a:cubicBezTo>
                      <a:pt x="83" y="19"/>
                      <a:pt x="86" y="20"/>
                      <a:pt x="86" y="24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0" y="38"/>
                      <a:pt x="60" y="28"/>
                      <a:pt x="56" y="26"/>
                    </a:cubicBezTo>
                    <a:cubicBezTo>
                      <a:pt x="55" y="33"/>
                      <a:pt x="48" y="40"/>
                      <a:pt x="41" y="39"/>
                    </a:cubicBezTo>
                    <a:cubicBezTo>
                      <a:pt x="40" y="44"/>
                      <a:pt x="37" y="49"/>
                      <a:pt x="32" y="49"/>
                    </a:cubicBezTo>
                    <a:cubicBezTo>
                      <a:pt x="28" y="49"/>
                      <a:pt x="25" y="44"/>
                      <a:pt x="24" y="42"/>
                    </a:cubicBezTo>
                    <a:cubicBezTo>
                      <a:pt x="19" y="45"/>
                      <a:pt x="16" y="42"/>
                      <a:pt x="12" y="42"/>
                    </a:cubicBezTo>
                    <a:cubicBezTo>
                      <a:pt x="9" y="42"/>
                      <a:pt x="8" y="45"/>
                      <a:pt x="4" y="46"/>
                    </a:cubicBezTo>
                    <a:cubicBezTo>
                      <a:pt x="4" y="43"/>
                      <a:pt x="0" y="41"/>
                      <a:pt x="0" y="39"/>
                    </a:cubicBezTo>
                    <a:cubicBezTo>
                      <a:pt x="0" y="38"/>
                      <a:pt x="8" y="32"/>
                      <a:pt x="10" y="31"/>
                    </a:cubicBezTo>
                    <a:cubicBezTo>
                      <a:pt x="17" y="28"/>
                      <a:pt x="23" y="27"/>
                      <a:pt x="31" y="23"/>
                    </a:cubicBezTo>
                    <a:cubicBezTo>
                      <a:pt x="39" y="18"/>
                      <a:pt x="41" y="6"/>
                      <a:pt x="54" y="6"/>
                    </a:cubicBezTo>
                    <a:cubicBezTo>
                      <a:pt x="57" y="6"/>
                      <a:pt x="58" y="7"/>
                      <a:pt x="62" y="7"/>
                    </a:cubicBezTo>
                    <a:cubicBezTo>
                      <a:pt x="62" y="7"/>
                      <a:pt x="88" y="0"/>
                      <a:pt x="88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" name="Freeform 60"/>
              <p:cNvSpPr>
                <a:spLocks/>
              </p:cNvSpPr>
              <p:nvPr/>
            </p:nvSpPr>
            <p:spPr bwMode="auto">
              <a:xfrm>
                <a:off x="2481263" y="1162050"/>
                <a:ext cx="66675" cy="20638"/>
              </a:xfrm>
              <a:custGeom>
                <a:avLst/>
                <a:gdLst/>
                <a:ahLst/>
                <a:cxnLst>
                  <a:cxn ang="0">
                    <a:pos x="20" y="15"/>
                  </a:cxn>
                  <a:cxn ang="0">
                    <a:pos x="9" y="12"/>
                  </a:cxn>
                  <a:cxn ang="0">
                    <a:pos x="0" y="15"/>
                  </a:cxn>
                  <a:cxn ang="0">
                    <a:pos x="32" y="0"/>
                  </a:cxn>
                  <a:cxn ang="0">
                    <a:pos x="50" y="11"/>
                  </a:cxn>
                  <a:cxn ang="0">
                    <a:pos x="39" y="15"/>
                  </a:cxn>
                  <a:cxn ang="0">
                    <a:pos x="20" y="15"/>
                  </a:cxn>
                </a:cxnLst>
                <a:rect l="0" t="0" r="r" b="b"/>
                <a:pathLst>
                  <a:path w="50" h="15">
                    <a:moveTo>
                      <a:pt x="20" y="15"/>
                    </a:moveTo>
                    <a:cubicBezTo>
                      <a:pt x="14" y="15"/>
                      <a:pt x="13" y="12"/>
                      <a:pt x="9" y="12"/>
                    </a:cubicBezTo>
                    <a:cubicBezTo>
                      <a:pt x="5" y="12"/>
                      <a:pt x="3" y="15"/>
                      <a:pt x="0" y="15"/>
                    </a:cubicBezTo>
                    <a:cubicBezTo>
                      <a:pt x="0" y="9"/>
                      <a:pt x="26" y="0"/>
                      <a:pt x="32" y="0"/>
                    </a:cubicBezTo>
                    <a:cubicBezTo>
                      <a:pt x="41" y="0"/>
                      <a:pt x="49" y="5"/>
                      <a:pt x="50" y="11"/>
                    </a:cubicBezTo>
                    <a:cubicBezTo>
                      <a:pt x="47" y="12"/>
                      <a:pt x="44" y="15"/>
                      <a:pt x="39" y="15"/>
                    </a:cubicBezTo>
                    <a:cubicBezTo>
                      <a:pt x="27" y="15"/>
                      <a:pt x="29" y="15"/>
                      <a:pt x="20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" name="Freeform 61"/>
              <p:cNvSpPr>
                <a:spLocks/>
              </p:cNvSpPr>
              <p:nvPr/>
            </p:nvSpPr>
            <p:spPr bwMode="auto">
              <a:xfrm>
                <a:off x="2482850" y="1185863"/>
                <a:ext cx="58738" cy="30163"/>
              </a:xfrm>
              <a:custGeom>
                <a:avLst/>
                <a:gdLst/>
                <a:ahLst/>
                <a:cxnLst>
                  <a:cxn ang="0">
                    <a:pos x="38" y="10"/>
                  </a:cxn>
                  <a:cxn ang="0">
                    <a:pos x="14" y="23"/>
                  </a:cxn>
                  <a:cxn ang="0">
                    <a:pos x="0" y="11"/>
                  </a:cxn>
                  <a:cxn ang="0">
                    <a:pos x="36" y="0"/>
                  </a:cxn>
                  <a:cxn ang="0">
                    <a:pos x="44" y="5"/>
                  </a:cxn>
                  <a:cxn ang="0">
                    <a:pos x="25" y="10"/>
                  </a:cxn>
                  <a:cxn ang="0">
                    <a:pos x="38" y="10"/>
                  </a:cxn>
                </a:cxnLst>
                <a:rect l="0" t="0" r="r" b="b"/>
                <a:pathLst>
                  <a:path w="44" h="23">
                    <a:moveTo>
                      <a:pt x="38" y="10"/>
                    </a:moveTo>
                    <a:cubicBezTo>
                      <a:pt x="38" y="19"/>
                      <a:pt x="24" y="23"/>
                      <a:pt x="14" y="23"/>
                    </a:cubicBezTo>
                    <a:cubicBezTo>
                      <a:pt x="8" y="23"/>
                      <a:pt x="0" y="15"/>
                      <a:pt x="0" y="11"/>
                    </a:cubicBezTo>
                    <a:cubicBezTo>
                      <a:pt x="0" y="1"/>
                      <a:pt x="27" y="0"/>
                      <a:pt x="36" y="0"/>
                    </a:cubicBezTo>
                    <a:cubicBezTo>
                      <a:pt x="41" y="0"/>
                      <a:pt x="43" y="3"/>
                      <a:pt x="44" y="5"/>
                    </a:cubicBezTo>
                    <a:cubicBezTo>
                      <a:pt x="39" y="9"/>
                      <a:pt x="32" y="10"/>
                      <a:pt x="25" y="10"/>
                    </a:cubicBezTo>
                    <a:lnTo>
                      <a:pt x="38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" name="Freeform 62"/>
              <p:cNvSpPr>
                <a:spLocks/>
              </p:cNvSpPr>
              <p:nvPr/>
            </p:nvSpPr>
            <p:spPr bwMode="auto">
              <a:xfrm>
                <a:off x="2454275" y="1181100"/>
                <a:ext cx="20638" cy="22225"/>
              </a:xfrm>
              <a:custGeom>
                <a:avLst/>
                <a:gdLst/>
                <a:ahLst/>
                <a:cxnLst>
                  <a:cxn ang="0">
                    <a:pos x="15" y="12"/>
                  </a:cxn>
                  <a:cxn ang="0">
                    <a:pos x="9" y="17"/>
                  </a:cxn>
                  <a:cxn ang="0">
                    <a:pos x="0" y="11"/>
                  </a:cxn>
                  <a:cxn ang="0">
                    <a:pos x="15" y="12"/>
                  </a:cxn>
                </a:cxnLst>
                <a:rect l="0" t="0" r="r" b="b"/>
                <a:pathLst>
                  <a:path w="15" h="17">
                    <a:moveTo>
                      <a:pt x="15" y="12"/>
                    </a:moveTo>
                    <a:cubicBezTo>
                      <a:pt x="13" y="15"/>
                      <a:pt x="12" y="17"/>
                      <a:pt x="9" y="17"/>
                    </a:cubicBezTo>
                    <a:cubicBezTo>
                      <a:pt x="5" y="17"/>
                      <a:pt x="0" y="13"/>
                      <a:pt x="0" y="11"/>
                    </a:cubicBezTo>
                    <a:cubicBezTo>
                      <a:pt x="0" y="0"/>
                      <a:pt x="12" y="11"/>
                      <a:pt x="15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" name="Freeform 63"/>
              <p:cNvSpPr>
                <a:spLocks/>
              </p:cNvSpPr>
              <p:nvPr/>
            </p:nvSpPr>
            <p:spPr bwMode="auto">
              <a:xfrm>
                <a:off x="2671763" y="1335088"/>
                <a:ext cx="100013" cy="80963"/>
              </a:xfrm>
              <a:custGeom>
                <a:avLst/>
                <a:gdLst/>
                <a:ahLst/>
                <a:cxnLst>
                  <a:cxn ang="0">
                    <a:pos x="66" y="23"/>
                  </a:cxn>
                  <a:cxn ang="0">
                    <a:pos x="65" y="30"/>
                  </a:cxn>
                  <a:cxn ang="0">
                    <a:pos x="75" y="32"/>
                  </a:cxn>
                  <a:cxn ang="0">
                    <a:pos x="57" y="55"/>
                  </a:cxn>
                  <a:cxn ang="0">
                    <a:pos x="49" y="61"/>
                  </a:cxn>
                  <a:cxn ang="0">
                    <a:pos x="39" y="54"/>
                  </a:cxn>
                  <a:cxn ang="0">
                    <a:pos x="0" y="30"/>
                  </a:cxn>
                  <a:cxn ang="0">
                    <a:pos x="0" y="23"/>
                  </a:cxn>
                  <a:cxn ang="0">
                    <a:pos x="20" y="28"/>
                  </a:cxn>
                  <a:cxn ang="0">
                    <a:pos x="27" y="28"/>
                  </a:cxn>
                  <a:cxn ang="0">
                    <a:pos x="27" y="16"/>
                  </a:cxn>
                  <a:cxn ang="0">
                    <a:pos x="12" y="11"/>
                  </a:cxn>
                  <a:cxn ang="0">
                    <a:pos x="16" y="7"/>
                  </a:cxn>
                  <a:cxn ang="0">
                    <a:pos x="42" y="2"/>
                  </a:cxn>
                  <a:cxn ang="0">
                    <a:pos x="60" y="2"/>
                  </a:cxn>
                  <a:cxn ang="0">
                    <a:pos x="64" y="6"/>
                  </a:cxn>
                  <a:cxn ang="0">
                    <a:pos x="50" y="22"/>
                  </a:cxn>
                  <a:cxn ang="0">
                    <a:pos x="66" y="23"/>
                  </a:cxn>
                </a:cxnLst>
                <a:rect l="0" t="0" r="r" b="b"/>
                <a:pathLst>
                  <a:path w="75" h="61">
                    <a:moveTo>
                      <a:pt x="66" y="23"/>
                    </a:moveTo>
                    <a:cubicBezTo>
                      <a:pt x="66" y="29"/>
                      <a:pt x="65" y="25"/>
                      <a:pt x="65" y="30"/>
                    </a:cubicBezTo>
                    <a:cubicBezTo>
                      <a:pt x="67" y="30"/>
                      <a:pt x="72" y="31"/>
                      <a:pt x="75" y="32"/>
                    </a:cubicBezTo>
                    <a:cubicBezTo>
                      <a:pt x="73" y="56"/>
                      <a:pt x="72" y="49"/>
                      <a:pt x="57" y="55"/>
                    </a:cubicBezTo>
                    <a:cubicBezTo>
                      <a:pt x="53" y="56"/>
                      <a:pt x="53" y="61"/>
                      <a:pt x="49" y="61"/>
                    </a:cubicBezTo>
                    <a:cubicBezTo>
                      <a:pt x="42" y="61"/>
                      <a:pt x="42" y="56"/>
                      <a:pt x="39" y="54"/>
                    </a:cubicBezTo>
                    <a:cubicBezTo>
                      <a:pt x="27" y="41"/>
                      <a:pt x="13" y="43"/>
                      <a:pt x="0" y="3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" y="23"/>
                      <a:pt x="12" y="28"/>
                      <a:pt x="20" y="28"/>
                    </a:cubicBezTo>
                    <a:cubicBezTo>
                      <a:pt x="24" y="28"/>
                      <a:pt x="23" y="28"/>
                      <a:pt x="27" y="28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1" y="15"/>
                      <a:pt x="12" y="16"/>
                      <a:pt x="12" y="11"/>
                    </a:cubicBezTo>
                    <a:cubicBezTo>
                      <a:pt x="12" y="9"/>
                      <a:pt x="15" y="8"/>
                      <a:pt x="16" y="7"/>
                    </a:cubicBezTo>
                    <a:cubicBezTo>
                      <a:pt x="23" y="0"/>
                      <a:pt x="32" y="2"/>
                      <a:pt x="42" y="2"/>
                    </a:cubicBezTo>
                    <a:cubicBezTo>
                      <a:pt x="50" y="2"/>
                      <a:pt x="60" y="2"/>
                      <a:pt x="60" y="2"/>
                    </a:cubicBezTo>
                    <a:cubicBezTo>
                      <a:pt x="61" y="2"/>
                      <a:pt x="64" y="4"/>
                      <a:pt x="64" y="6"/>
                    </a:cubicBezTo>
                    <a:cubicBezTo>
                      <a:pt x="64" y="15"/>
                      <a:pt x="53" y="18"/>
                      <a:pt x="50" y="22"/>
                    </a:cubicBezTo>
                    <a:cubicBezTo>
                      <a:pt x="53" y="22"/>
                      <a:pt x="66" y="18"/>
                      <a:pt x="66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" name="Freeform 64"/>
              <p:cNvSpPr>
                <a:spLocks/>
              </p:cNvSpPr>
              <p:nvPr/>
            </p:nvSpPr>
            <p:spPr bwMode="auto">
              <a:xfrm>
                <a:off x="2636838" y="1236663"/>
                <a:ext cx="111125" cy="603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0" y="2"/>
                  </a:cxn>
                  <a:cxn ang="0">
                    <a:pos x="5" y="2"/>
                  </a:cxn>
                  <a:cxn ang="0">
                    <a:pos x="38" y="20"/>
                  </a:cxn>
                  <a:cxn ang="0">
                    <a:pos x="29" y="13"/>
                  </a:cxn>
                  <a:cxn ang="0">
                    <a:pos x="29" y="8"/>
                  </a:cxn>
                  <a:cxn ang="0">
                    <a:pos x="54" y="17"/>
                  </a:cxn>
                  <a:cxn ang="0">
                    <a:pos x="54" y="8"/>
                  </a:cxn>
                  <a:cxn ang="0">
                    <a:pos x="38" y="1"/>
                  </a:cxn>
                  <a:cxn ang="0">
                    <a:pos x="46" y="1"/>
                  </a:cxn>
                  <a:cxn ang="0">
                    <a:pos x="66" y="5"/>
                  </a:cxn>
                  <a:cxn ang="0">
                    <a:pos x="75" y="2"/>
                  </a:cxn>
                  <a:cxn ang="0">
                    <a:pos x="84" y="13"/>
                  </a:cxn>
                  <a:cxn ang="0">
                    <a:pos x="80" y="41"/>
                  </a:cxn>
                  <a:cxn ang="0">
                    <a:pos x="62" y="43"/>
                  </a:cxn>
                  <a:cxn ang="0">
                    <a:pos x="48" y="41"/>
                  </a:cxn>
                  <a:cxn ang="0">
                    <a:pos x="51" y="36"/>
                  </a:cxn>
                  <a:cxn ang="0">
                    <a:pos x="51" y="32"/>
                  </a:cxn>
                  <a:cxn ang="0">
                    <a:pos x="62" y="25"/>
                  </a:cxn>
                  <a:cxn ang="0">
                    <a:pos x="57" y="24"/>
                  </a:cxn>
                  <a:cxn ang="0">
                    <a:pos x="25" y="28"/>
                  </a:cxn>
                  <a:cxn ang="0">
                    <a:pos x="20" y="23"/>
                  </a:cxn>
                  <a:cxn ang="0">
                    <a:pos x="13" y="23"/>
                  </a:cxn>
                  <a:cxn ang="0">
                    <a:pos x="12" y="19"/>
                  </a:cxn>
                  <a:cxn ang="0">
                    <a:pos x="1" y="14"/>
                  </a:cxn>
                  <a:cxn ang="0">
                    <a:pos x="1" y="6"/>
                  </a:cxn>
                  <a:cxn ang="0">
                    <a:pos x="4" y="11"/>
                  </a:cxn>
                </a:cxnLst>
                <a:rect l="0" t="0" r="r" b="b"/>
                <a:pathLst>
                  <a:path w="84" h="45">
                    <a:moveTo>
                      <a:pt x="4" y="11"/>
                    </a:moveTo>
                    <a:cubicBezTo>
                      <a:pt x="2" y="9"/>
                      <a:pt x="0" y="6"/>
                      <a:pt x="0" y="2"/>
                    </a:cubicBezTo>
                    <a:cubicBezTo>
                      <a:pt x="1" y="2"/>
                      <a:pt x="3" y="2"/>
                      <a:pt x="5" y="2"/>
                    </a:cubicBezTo>
                    <a:cubicBezTo>
                      <a:pt x="18" y="2"/>
                      <a:pt x="24" y="24"/>
                      <a:pt x="38" y="20"/>
                    </a:cubicBezTo>
                    <a:cubicBezTo>
                      <a:pt x="35" y="18"/>
                      <a:pt x="31" y="15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9" y="8"/>
                      <a:pt x="43" y="17"/>
                      <a:pt x="54" y="17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6" y="8"/>
                      <a:pt x="40" y="8"/>
                      <a:pt x="38" y="1"/>
                    </a:cubicBezTo>
                    <a:cubicBezTo>
                      <a:pt x="41" y="0"/>
                      <a:pt x="43" y="1"/>
                      <a:pt x="46" y="1"/>
                    </a:cubicBezTo>
                    <a:cubicBezTo>
                      <a:pt x="53" y="1"/>
                      <a:pt x="58" y="5"/>
                      <a:pt x="66" y="5"/>
                    </a:cubicBezTo>
                    <a:cubicBezTo>
                      <a:pt x="69" y="5"/>
                      <a:pt x="71" y="2"/>
                      <a:pt x="75" y="2"/>
                    </a:cubicBezTo>
                    <a:cubicBezTo>
                      <a:pt x="83" y="2"/>
                      <a:pt x="84" y="6"/>
                      <a:pt x="84" y="13"/>
                    </a:cubicBezTo>
                    <a:cubicBezTo>
                      <a:pt x="84" y="23"/>
                      <a:pt x="78" y="28"/>
                      <a:pt x="80" y="41"/>
                    </a:cubicBezTo>
                    <a:cubicBezTo>
                      <a:pt x="73" y="43"/>
                      <a:pt x="64" y="43"/>
                      <a:pt x="62" y="43"/>
                    </a:cubicBezTo>
                    <a:cubicBezTo>
                      <a:pt x="60" y="43"/>
                      <a:pt x="48" y="45"/>
                      <a:pt x="48" y="41"/>
                    </a:cubicBezTo>
                    <a:cubicBezTo>
                      <a:pt x="48" y="39"/>
                      <a:pt x="50" y="37"/>
                      <a:pt x="51" y="36"/>
                    </a:cubicBezTo>
                    <a:cubicBezTo>
                      <a:pt x="51" y="35"/>
                      <a:pt x="51" y="33"/>
                      <a:pt x="51" y="32"/>
                    </a:cubicBezTo>
                    <a:cubicBezTo>
                      <a:pt x="51" y="28"/>
                      <a:pt x="60" y="28"/>
                      <a:pt x="62" y="25"/>
                    </a:cubicBezTo>
                    <a:cubicBezTo>
                      <a:pt x="61" y="24"/>
                      <a:pt x="59" y="24"/>
                      <a:pt x="57" y="24"/>
                    </a:cubicBezTo>
                    <a:cubicBezTo>
                      <a:pt x="49" y="24"/>
                      <a:pt x="34" y="28"/>
                      <a:pt x="25" y="28"/>
                    </a:cubicBezTo>
                    <a:cubicBezTo>
                      <a:pt x="22" y="28"/>
                      <a:pt x="20" y="26"/>
                      <a:pt x="20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7" y="20"/>
                      <a:pt x="4" y="17"/>
                      <a:pt x="1" y="14"/>
                    </a:cubicBezTo>
                    <a:cubicBezTo>
                      <a:pt x="1" y="6"/>
                      <a:pt x="1" y="6"/>
                      <a:pt x="1" y="6"/>
                    </a:cubicBezTo>
                    <a:lnTo>
                      <a:pt x="4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" name="Freeform 65"/>
              <p:cNvSpPr>
                <a:spLocks/>
              </p:cNvSpPr>
              <p:nvPr/>
            </p:nvSpPr>
            <p:spPr bwMode="auto">
              <a:xfrm>
                <a:off x="2720975" y="1462088"/>
                <a:ext cx="65088" cy="38100"/>
              </a:xfrm>
              <a:custGeom>
                <a:avLst/>
                <a:gdLst/>
                <a:ahLst/>
                <a:cxnLst>
                  <a:cxn ang="0">
                    <a:pos x="38" y="29"/>
                  </a:cxn>
                  <a:cxn ang="0">
                    <a:pos x="0" y="16"/>
                  </a:cxn>
                  <a:cxn ang="0">
                    <a:pos x="9" y="14"/>
                  </a:cxn>
                  <a:cxn ang="0">
                    <a:pos x="22" y="0"/>
                  </a:cxn>
                  <a:cxn ang="0">
                    <a:pos x="49" y="22"/>
                  </a:cxn>
                  <a:cxn ang="0">
                    <a:pos x="38" y="29"/>
                  </a:cxn>
                </a:cxnLst>
                <a:rect l="0" t="0" r="r" b="b"/>
                <a:pathLst>
                  <a:path w="49" h="29">
                    <a:moveTo>
                      <a:pt x="38" y="29"/>
                    </a:moveTo>
                    <a:cubicBezTo>
                      <a:pt x="32" y="29"/>
                      <a:pt x="0" y="17"/>
                      <a:pt x="0" y="16"/>
                    </a:cubicBezTo>
                    <a:cubicBezTo>
                      <a:pt x="0" y="12"/>
                      <a:pt x="8" y="14"/>
                      <a:pt x="9" y="14"/>
                    </a:cubicBezTo>
                    <a:cubicBezTo>
                      <a:pt x="15" y="12"/>
                      <a:pt x="13" y="0"/>
                      <a:pt x="22" y="0"/>
                    </a:cubicBezTo>
                    <a:cubicBezTo>
                      <a:pt x="28" y="0"/>
                      <a:pt x="46" y="16"/>
                      <a:pt x="49" y="22"/>
                    </a:cubicBezTo>
                    <a:cubicBezTo>
                      <a:pt x="45" y="25"/>
                      <a:pt x="43" y="29"/>
                      <a:pt x="38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" name="Freeform 66"/>
              <p:cNvSpPr>
                <a:spLocks/>
              </p:cNvSpPr>
              <p:nvPr/>
            </p:nvSpPr>
            <p:spPr bwMode="auto">
              <a:xfrm>
                <a:off x="2784475" y="1323975"/>
                <a:ext cx="85725" cy="69850"/>
              </a:xfrm>
              <a:custGeom>
                <a:avLst/>
                <a:gdLst/>
                <a:ahLst/>
                <a:cxnLst>
                  <a:cxn ang="0">
                    <a:pos x="65" y="11"/>
                  </a:cxn>
                  <a:cxn ang="0">
                    <a:pos x="57" y="18"/>
                  </a:cxn>
                  <a:cxn ang="0">
                    <a:pos x="32" y="35"/>
                  </a:cxn>
                  <a:cxn ang="0">
                    <a:pos x="20" y="38"/>
                  </a:cxn>
                  <a:cxn ang="0">
                    <a:pos x="25" y="38"/>
                  </a:cxn>
                  <a:cxn ang="0">
                    <a:pos x="15" y="53"/>
                  </a:cxn>
                  <a:cxn ang="0">
                    <a:pos x="6" y="53"/>
                  </a:cxn>
                  <a:cxn ang="0">
                    <a:pos x="7" y="40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10" y="11"/>
                  </a:cxn>
                  <a:cxn ang="0">
                    <a:pos x="10" y="7"/>
                  </a:cxn>
                  <a:cxn ang="0">
                    <a:pos x="22" y="0"/>
                  </a:cxn>
                  <a:cxn ang="0">
                    <a:pos x="65" y="5"/>
                  </a:cxn>
                  <a:cxn ang="0">
                    <a:pos x="65" y="11"/>
                  </a:cxn>
                </a:cxnLst>
                <a:rect l="0" t="0" r="r" b="b"/>
                <a:pathLst>
                  <a:path w="65" h="53">
                    <a:moveTo>
                      <a:pt x="65" y="11"/>
                    </a:moveTo>
                    <a:cubicBezTo>
                      <a:pt x="65" y="12"/>
                      <a:pt x="57" y="18"/>
                      <a:pt x="57" y="18"/>
                    </a:cubicBezTo>
                    <a:cubicBezTo>
                      <a:pt x="51" y="26"/>
                      <a:pt x="45" y="35"/>
                      <a:pt x="32" y="35"/>
                    </a:cubicBezTo>
                    <a:cubicBezTo>
                      <a:pt x="22" y="35"/>
                      <a:pt x="22" y="30"/>
                      <a:pt x="20" y="38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4" y="46"/>
                      <a:pt x="21" y="48"/>
                      <a:pt x="15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6" y="47"/>
                      <a:pt x="6" y="42"/>
                      <a:pt x="7" y="40"/>
                    </a:cubicBezTo>
                    <a:cubicBezTo>
                      <a:pt x="0" y="33"/>
                      <a:pt x="3" y="27"/>
                      <a:pt x="0" y="1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8" y="11"/>
                      <a:pt x="10" y="11"/>
                    </a:cubicBezTo>
                    <a:cubicBezTo>
                      <a:pt x="9" y="11"/>
                      <a:pt x="10" y="8"/>
                      <a:pt x="10" y="7"/>
                    </a:cubicBezTo>
                    <a:cubicBezTo>
                      <a:pt x="10" y="6"/>
                      <a:pt x="13" y="0"/>
                      <a:pt x="22" y="0"/>
                    </a:cubicBezTo>
                    <a:cubicBezTo>
                      <a:pt x="37" y="0"/>
                      <a:pt x="49" y="5"/>
                      <a:pt x="65" y="5"/>
                    </a:cubicBezTo>
                    <a:cubicBezTo>
                      <a:pt x="65" y="8"/>
                      <a:pt x="65" y="9"/>
                      <a:pt x="65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" name="Freeform 67"/>
              <p:cNvSpPr>
                <a:spLocks/>
              </p:cNvSpPr>
              <p:nvPr/>
            </p:nvSpPr>
            <p:spPr bwMode="auto">
              <a:xfrm>
                <a:off x="2608263" y="1198563"/>
                <a:ext cx="28575" cy="23813"/>
              </a:xfrm>
              <a:custGeom>
                <a:avLst/>
                <a:gdLst/>
                <a:ahLst/>
                <a:cxnLst>
                  <a:cxn ang="0">
                    <a:pos x="21" y="12"/>
                  </a:cxn>
                  <a:cxn ang="0">
                    <a:pos x="15" y="18"/>
                  </a:cxn>
                  <a:cxn ang="0">
                    <a:pos x="0" y="0"/>
                  </a:cxn>
                  <a:cxn ang="0">
                    <a:pos x="21" y="12"/>
                  </a:cxn>
                </a:cxnLst>
                <a:rect l="0" t="0" r="r" b="b"/>
                <a:pathLst>
                  <a:path w="21" h="18">
                    <a:moveTo>
                      <a:pt x="21" y="12"/>
                    </a:moveTo>
                    <a:cubicBezTo>
                      <a:pt x="21" y="16"/>
                      <a:pt x="18" y="18"/>
                      <a:pt x="15" y="18"/>
                    </a:cubicBezTo>
                    <a:cubicBezTo>
                      <a:pt x="10" y="18"/>
                      <a:pt x="0" y="6"/>
                      <a:pt x="0" y="0"/>
                    </a:cubicBezTo>
                    <a:cubicBezTo>
                      <a:pt x="11" y="0"/>
                      <a:pt x="12" y="9"/>
                      <a:pt x="21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" name="Freeform 68"/>
              <p:cNvSpPr>
                <a:spLocks/>
              </p:cNvSpPr>
              <p:nvPr/>
            </p:nvSpPr>
            <p:spPr bwMode="auto">
              <a:xfrm>
                <a:off x="2625725" y="1277938"/>
                <a:ext cx="19050" cy="158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5" y="6"/>
                  </a:cxn>
                  <a:cxn ang="0">
                    <a:pos x="9" y="12"/>
                  </a:cxn>
                  <a:cxn ang="0">
                    <a:pos x="0" y="12"/>
                  </a:cxn>
                  <a:cxn ang="0">
                    <a:pos x="12" y="0"/>
                  </a:cxn>
                </a:cxnLst>
                <a:rect l="0" t="0" r="r" b="b"/>
                <a:pathLst>
                  <a:path w="15" h="12">
                    <a:moveTo>
                      <a:pt x="12" y="0"/>
                    </a:moveTo>
                    <a:cubicBezTo>
                      <a:pt x="13" y="2"/>
                      <a:pt x="15" y="3"/>
                      <a:pt x="15" y="6"/>
                    </a:cubicBezTo>
                    <a:cubicBezTo>
                      <a:pt x="15" y="12"/>
                      <a:pt x="11" y="12"/>
                      <a:pt x="9" y="12"/>
                    </a:cubicBezTo>
                    <a:cubicBezTo>
                      <a:pt x="4" y="12"/>
                      <a:pt x="3" y="11"/>
                      <a:pt x="0" y="12"/>
                    </a:cubicBezTo>
                    <a:cubicBezTo>
                      <a:pt x="2" y="4"/>
                      <a:pt x="6" y="2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" name="Freeform 69"/>
              <p:cNvSpPr>
                <a:spLocks/>
              </p:cNvSpPr>
              <p:nvPr/>
            </p:nvSpPr>
            <p:spPr bwMode="auto">
              <a:xfrm>
                <a:off x="2614613" y="1139825"/>
                <a:ext cx="109538" cy="57150"/>
              </a:xfrm>
              <a:custGeom>
                <a:avLst/>
                <a:gdLst/>
                <a:ahLst/>
                <a:cxnLst>
                  <a:cxn ang="0">
                    <a:pos x="54" y="32"/>
                  </a:cxn>
                  <a:cxn ang="0">
                    <a:pos x="33" y="30"/>
                  </a:cxn>
                  <a:cxn ang="0">
                    <a:pos x="19" y="29"/>
                  </a:cxn>
                  <a:cxn ang="0">
                    <a:pos x="7" y="25"/>
                  </a:cxn>
                  <a:cxn ang="0">
                    <a:pos x="20" y="20"/>
                  </a:cxn>
                  <a:cxn ang="0">
                    <a:pos x="20" y="15"/>
                  </a:cxn>
                  <a:cxn ang="0">
                    <a:pos x="5" y="15"/>
                  </a:cxn>
                  <a:cxn ang="0">
                    <a:pos x="8" y="10"/>
                  </a:cxn>
                  <a:cxn ang="0">
                    <a:pos x="0" y="3"/>
                  </a:cxn>
                  <a:cxn ang="0">
                    <a:pos x="14" y="0"/>
                  </a:cxn>
                  <a:cxn ang="0">
                    <a:pos x="31" y="8"/>
                  </a:cxn>
                  <a:cxn ang="0">
                    <a:pos x="40" y="4"/>
                  </a:cxn>
                  <a:cxn ang="0">
                    <a:pos x="53" y="15"/>
                  </a:cxn>
                  <a:cxn ang="0">
                    <a:pos x="60" y="11"/>
                  </a:cxn>
                  <a:cxn ang="0">
                    <a:pos x="73" y="21"/>
                  </a:cxn>
                  <a:cxn ang="0">
                    <a:pos x="70" y="26"/>
                  </a:cxn>
                  <a:cxn ang="0">
                    <a:pos x="82" y="37"/>
                  </a:cxn>
                  <a:cxn ang="0">
                    <a:pos x="74" y="43"/>
                  </a:cxn>
                  <a:cxn ang="0">
                    <a:pos x="54" y="32"/>
                  </a:cxn>
                </a:cxnLst>
                <a:rect l="0" t="0" r="r" b="b"/>
                <a:pathLst>
                  <a:path w="82" h="43">
                    <a:moveTo>
                      <a:pt x="54" y="32"/>
                    </a:moveTo>
                    <a:cubicBezTo>
                      <a:pt x="46" y="32"/>
                      <a:pt x="41" y="29"/>
                      <a:pt x="33" y="30"/>
                    </a:cubicBezTo>
                    <a:cubicBezTo>
                      <a:pt x="31" y="26"/>
                      <a:pt x="25" y="29"/>
                      <a:pt x="19" y="29"/>
                    </a:cubicBezTo>
                    <a:cubicBezTo>
                      <a:pt x="13" y="29"/>
                      <a:pt x="11" y="29"/>
                      <a:pt x="7" y="25"/>
                    </a:cubicBezTo>
                    <a:cubicBezTo>
                      <a:pt x="11" y="21"/>
                      <a:pt x="15" y="22"/>
                      <a:pt x="20" y="20"/>
                    </a:cubicBezTo>
                    <a:cubicBezTo>
                      <a:pt x="19" y="18"/>
                      <a:pt x="19" y="16"/>
                      <a:pt x="20" y="15"/>
                    </a:cubicBezTo>
                    <a:cubicBezTo>
                      <a:pt x="10" y="15"/>
                      <a:pt x="8" y="17"/>
                      <a:pt x="5" y="15"/>
                    </a:cubicBezTo>
                    <a:cubicBezTo>
                      <a:pt x="6" y="14"/>
                      <a:pt x="7" y="12"/>
                      <a:pt x="8" y="10"/>
                    </a:cubicBezTo>
                    <a:cubicBezTo>
                      <a:pt x="2" y="10"/>
                      <a:pt x="0" y="9"/>
                      <a:pt x="0" y="3"/>
                    </a:cubicBezTo>
                    <a:cubicBezTo>
                      <a:pt x="6" y="3"/>
                      <a:pt x="9" y="0"/>
                      <a:pt x="14" y="0"/>
                    </a:cubicBezTo>
                    <a:cubicBezTo>
                      <a:pt x="24" y="0"/>
                      <a:pt x="26" y="8"/>
                      <a:pt x="31" y="8"/>
                    </a:cubicBezTo>
                    <a:cubicBezTo>
                      <a:pt x="35" y="8"/>
                      <a:pt x="36" y="4"/>
                      <a:pt x="40" y="4"/>
                    </a:cubicBezTo>
                    <a:cubicBezTo>
                      <a:pt x="49" y="4"/>
                      <a:pt x="48" y="15"/>
                      <a:pt x="53" y="15"/>
                    </a:cubicBezTo>
                    <a:cubicBezTo>
                      <a:pt x="56" y="15"/>
                      <a:pt x="57" y="11"/>
                      <a:pt x="60" y="11"/>
                    </a:cubicBezTo>
                    <a:cubicBezTo>
                      <a:pt x="66" y="11"/>
                      <a:pt x="71" y="19"/>
                      <a:pt x="73" y="21"/>
                    </a:cubicBezTo>
                    <a:cubicBezTo>
                      <a:pt x="72" y="22"/>
                      <a:pt x="70" y="24"/>
                      <a:pt x="70" y="26"/>
                    </a:cubicBezTo>
                    <a:cubicBezTo>
                      <a:pt x="73" y="29"/>
                      <a:pt x="82" y="33"/>
                      <a:pt x="82" y="37"/>
                    </a:cubicBezTo>
                    <a:cubicBezTo>
                      <a:pt x="82" y="42"/>
                      <a:pt x="77" y="43"/>
                      <a:pt x="74" y="43"/>
                    </a:cubicBezTo>
                    <a:cubicBezTo>
                      <a:pt x="63" y="43"/>
                      <a:pt x="64" y="32"/>
                      <a:pt x="54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" name="Freeform 70"/>
              <p:cNvSpPr>
                <a:spLocks/>
              </p:cNvSpPr>
              <p:nvPr/>
            </p:nvSpPr>
            <p:spPr bwMode="auto">
              <a:xfrm>
                <a:off x="2657475" y="1189038"/>
                <a:ext cx="30163" cy="9525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12" y="0"/>
                  </a:cxn>
                  <a:cxn ang="0">
                    <a:pos x="23" y="4"/>
                  </a:cxn>
                  <a:cxn ang="0">
                    <a:pos x="8" y="7"/>
                  </a:cxn>
                </a:cxnLst>
                <a:rect l="0" t="0" r="r" b="b"/>
                <a:pathLst>
                  <a:path w="23" h="7">
                    <a:moveTo>
                      <a:pt x="8" y="7"/>
                    </a:moveTo>
                    <a:cubicBezTo>
                      <a:pt x="0" y="7"/>
                      <a:pt x="11" y="0"/>
                      <a:pt x="12" y="0"/>
                    </a:cubicBezTo>
                    <a:cubicBezTo>
                      <a:pt x="17" y="0"/>
                      <a:pt x="19" y="3"/>
                      <a:pt x="23" y="4"/>
                    </a:cubicBezTo>
                    <a:cubicBezTo>
                      <a:pt x="20" y="7"/>
                      <a:pt x="15" y="7"/>
                      <a:pt x="8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" name="Freeform 71"/>
              <p:cNvSpPr>
                <a:spLocks/>
              </p:cNvSpPr>
              <p:nvPr/>
            </p:nvSpPr>
            <p:spPr bwMode="auto">
              <a:xfrm>
                <a:off x="2765425" y="1223963"/>
                <a:ext cx="287338" cy="90488"/>
              </a:xfrm>
              <a:custGeom>
                <a:avLst/>
                <a:gdLst/>
                <a:ahLst/>
                <a:cxnLst>
                  <a:cxn ang="0">
                    <a:pos x="215" y="45"/>
                  </a:cxn>
                  <a:cxn ang="0">
                    <a:pos x="210" y="51"/>
                  </a:cxn>
                  <a:cxn ang="0">
                    <a:pos x="216" y="52"/>
                  </a:cxn>
                  <a:cxn ang="0">
                    <a:pos x="179" y="67"/>
                  </a:cxn>
                  <a:cxn ang="0">
                    <a:pos x="170" y="60"/>
                  </a:cxn>
                  <a:cxn ang="0">
                    <a:pos x="159" y="66"/>
                  </a:cxn>
                  <a:cxn ang="0">
                    <a:pos x="124" y="66"/>
                  </a:cxn>
                  <a:cxn ang="0">
                    <a:pos x="102" y="60"/>
                  </a:cxn>
                  <a:cxn ang="0">
                    <a:pos x="97" y="60"/>
                  </a:cxn>
                  <a:cxn ang="0">
                    <a:pos x="84" y="67"/>
                  </a:cxn>
                  <a:cxn ang="0">
                    <a:pos x="53" y="47"/>
                  </a:cxn>
                  <a:cxn ang="0">
                    <a:pos x="58" y="40"/>
                  </a:cxn>
                  <a:cxn ang="0">
                    <a:pos x="40" y="18"/>
                  </a:cxn>
                  <a:cxn ang="0">
                    <a:pos x="32" y="22"/>
                  </a:cxn>
                  <a:cxn ang="0">
                    <a:pos x="0" y="7"/>
                  </a:cxn>
                  <a:cxn ang="0">
                    <a:pos x="13" y="0"/>
                  </a:cxn>
                  <a:cxn ang="0">
                    <a:pos x="51" y="15"/>
                  </a:cxn>
                  <a:cxn ang="0">
                    <a:pos x="60" y="12"/>
                  </a:cxn>
                  <a:cxn ang="0">
                    <a:pos x="68" y="12"/>
                  </a:cxn>
                  <a:cxn ang="0">
                    <a:pos x="89" y="25"/>
                  </a:cxn>
                  <a:cxn ang="0">
                    <a:pos x="71" y="25"/>
                  </a:cxn>
                  <a:cxn ang="0">
                    <a:pos x="91" y="35"/>
                  </a:cxn>
                  <a:cxn ang="0">
                    <a:pos x="88" y="38"/>
                  </a:cxn>
                  <a:cxn ang="0">
                    <a:pos x="95" y="40"/>
                  </a:cxn>
                  <a:cxn ang="0">
                    <a:pos x="125" y="45"/>
                  </a:cxn>
                  <a:cxn ang="0">
                    <a:pos x="181" y="34"/>
                  </a:cxn>
                  <a:cxn ang="0">
                    <a:pos x="216" y="46"/>
                  </a:cxn>
                  <a:cxn ang="0">
                    <a:pos x="211" y="47"/>
                  </a:cxn>
                  <a:cxn ang="0">
                    <a:pos x="215" y="45"/>
                  </a:cxn>
                </a:cxnLst>
                <a:rect l="0" t="0" r="r" b="b"/>
                <a:pathLst>
                  <a:path w="216" h="68">
                    <a:moveTo>
                      <a:pt x="215" y="45"/>
                    </a:moveTo>
                    <a:cubicBezTo>
                      <a:pt x="213" y="46"/>
                      <a:pt x="211" y="48"/>
                      <a:pt x="210" y="51"/>
                    </a:cubicBezTo>
                    <a:cubicBezTo>
                      <a:pt x="213" y="52"/>
                      <a:pt x="216" y="52"/>
                      <a:pt x="216" y="52"/>
                    </a:cubicBezTo>
                    <a:cubicBezTo>
                      <a:pt x="215" y="67"/>
                      <a:pt x="195" y="67"/>
                      <a:pt x="179" y="67"/>
                    </a:cubicBezTo>
                    <a:cubicBezTo>
                      <a:pt x="174" y="67"/>
                      <a:pt x="171" y="64"/>
                      <a:pt x="170" y="60"/>
                    </a:cubicBezTo>
                    <a:cubicBezTo>
                      <a:pt x="164" y="61"/>
                      <a:pt x="163" y="64"/>
                      <a:pt x="159" y="66"/>
                    </a:cubicBezTo>
                    <a:cubicBezTo>
                      <a:pt x="124" y="66"/>
                      <a:pt x="124" y="66"/>
                      <a:pt x="124" y="66"/>
                    </a:cubicBezTo>
                    <a:cubicBezTo>
                      <a:pt x="115" y="68"/>
                      <a:pt x="101" y="67"/>
                      <a:pt x="102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5" y="62"/>
                      <a:pt x="88" y="67"/>
                      <a:pt x="84" y="67"/>
                    </a:cubicBezTo>
                    <a:cubicBezTo>
                      <a:pt x="75" y="67"/>
                      <a:pt x="53" y="56"/>
                      <a:pt x="53" y="47"/>
                    </a:cubicBezTo>
                    <a:cubicBezTo>
                      <a:pt x="53" y="44"/>
                      <a:pt x="56" y="41"/>
                      <a:pt x="58" y="40"/>
                    </a:cubicBezTo>
                    <a:cubicBezTo>
                      <a:pt x="50" y="32"/>
                      <a:pt x="48" y="25"/>
                      <a:pt x="40" y="18"/>
                    </a:cubicBezTo>
                    <a:cubicBezTo>
                      <a:pt x="38" y="20"/>
                      <a:pt x="35" y="22"/>
                      <a:pt x="32" y="22"/>
                    </a:cubicBezTo>
                    <a:cubicBezTo>
                      <a:pt x="27" y="22"/>
                      <a:pt x="0" y="11"/>
                      <a:pt x="0" y="7"/>
                    </a:cubicBezTo>
                    <a:cubicBezTo>
                      <a:pt x="0" y="0"/>
                      <a:pt x="8" y="0"/>
                      <a:pt x="13" y="0"/>
                    </a:cubicBezTo>
                    <a:cubicBezTo>
                      <a:pt x="33" y="0"/>
                      <a:pt x="36" y="15"/>
                      <a:pt x="51" y="15"/>
                    </a:cubicBezTo>
                    <a:cubicBezTo>
                      <a:pt x="56" y="15"/>
                      <a:pt x="58" y="15"/>
                      <a:pt x="60" y="12"/>
                    </a:cubicBezTo>
                    <a:cubicBezTo>
                      <a:pt x="63" y="12"/>
                      <a:pt x="68" y="12"/>
                      <a:pt x="68" y="12"/>
                    </a:cubicBezTo>
                    <a:cubicBezTo>
                      <a:pt x="65" y="22"/>
                      <a:pt x="85" y="19"/>
                      <a:pt x="89" y="25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4" y="37"/>
                      <a:pt x="85" y="30"/>
                      <a:pt x="91" y="35"/>
                    </a:cubicBezTo>
                    <a:cubicBezTo>
                      <a:pt x="90" y="36"/>
                      <a:pt x="88" y="36"/>
                      <a:pt x="88" y="38"/>
                    </a:cubicBezTo>
                    <a:cubicBezTo>
                      <a:pt x="88" y="44"/>
                      <a:pt x="93" y="41"/>
                      <a:pt x="95" y="40"/>
                    </a:cubicBezTo>
                    <a:cubicBezTo>
                      <a:pt x="106" y="42"/>
                      <a:pt x="114" y="45"/>
                      <a:pt x="125" y="45"/>
                    </a:cubicBezTo>
                    <a:cubicBezTo>
                      <a:pt x="150" y="45"/>
                      <a:pt x="158" y="34"/>
                      <a:pt x="181" y="34"/>
                    </a:cubicBezTo>
                    <a:cubicBezTo>
                      <a:pt x="198" y="34"/>
                      <a:pt x="210" y="35"/>
                      <a:pt x="216" y="46"/>
                    </a:cubicBezTo>
                    <a:cubicBezTo>
                      <a:pt x="215" y="47"/>
                      <a:pt x="213" y="47"/>
                      <a:pt x="211" y="47"/>
                    </a:cubicBezTo>
                    <a:lnTo>
                      <a:pt x="215" y="4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" name="Freeform 72"/>
              <p:cNvSpPr>
                <a:spLocks/>
              </p:cNvSpPr>
              <p:nvPr/>
            </p:nvSpPr>
            <p:spPr bwMode="auto">
              <a:xfrm>
                <a:off x="2768600" y="1271588"/>
                <a:ext cx="49213" cy="3810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19" y="0"/>
                  </a:cxn>
                  <a:cxn ang="0">
                    <a:pos x="37" y="15"/>
                  </a:cxn>
                  <a:cxn ang="0">
                    <a:pos x="29" y="29"/>
                  </a:cxn>
                  <a:cxn ang="0">
                    <a:pos x="0" y="17"/>
                  </a:cxn>
                  <a:cxn ang="0">
                    <a:pos x="6" y="10"/>
                  </a:cxn>
                </a:cxnLst>
                <a:rect l="0" t="0" r="r" b="b"/>
                <a:pathLst>
                  <a:path w="37" h="29">
                    <a:moveTo>
                      <a:pt x="6" y="10"/>
                    </a:moveTo>
                    <a:cubicBezTo>
                      <a:pt x="10" y="10"/>
                      <a:pt x="9" y="0"/>
                      <a:pt x="19" y="0"/>
                    </a:cubicBezTo>
                    <a:cubicBezTo>
                      <a:pt x="27" y="0"/>
                      <a:pt x="37" y="9"/>
                      <a:pt x="37" y="15"/>
                    </a:cubicBezTo>
                    <a:cubicBezTo>
                      <a:pt x="37" y="22"/>
                      <a:pt x="35" y="29"/>
                      <a:pt x="29" y="29"/>
                    </a:cubicBezTo>
                    <a:cubicBezTo>
                      <a:pt x="25" y="29"/>
                      <a:pt x="0" y="17"/>
                      <a:pt x="0" y="17"/>
                    </a:cubicBezTo>
                    <a:cubicBezTo>
                      <a:pt x="0" y="13"/>
                      <a:pt x="5" y="10"/>
                      <a:pt x="6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" name="Freeform 73"/>
              <p:cNvSpPr>
                <a:spLocks/>
              </p:cNvSpPr>
              <p:nvPr/>
            </p:nvSpPr>
            <p:spPr bwMode="auto">
              <a:xfrm>
                <a:off x="2774950" y="1198563"/>
                <a:ext cx="46038" cy="12700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35" y="0"/>
                  </a:cxn>
                  <a:cxn ang="0">
                    <a:pos x="35" y="6"/>
                  </a:cxn>
                  <a:cxn ang="0">
                    <a:pos x="28" y="10"/>
                  </a:cxn>
                  <a:cxn ang="0">
                    <a:pos x="0" y="5"/>
                  </a:cxn>
                  <a:cxn ang="0">
                    <a:pos x="29" y="0"/>
                  </a:cxn>
                </a:cxnLst>
                <a:rect l="0" t="0" r="r" b="b"/>
                <a:pathLst>
                  <a:path w="35" h="10">
                    <a:moveTo>
                      <a:pt x="29" y="0"/>
                    </a:moveTo>
                    <a:cubicBezTo>
                      <a:pt x="34" y="0"/>
                      <a:pt x="30" y="1"/>
                      <a:pt x="35" y="0"/>
                    </a:cubicBezTo>
                    <a:cubicBezTo>
                      <a:pt x="35" y="3"/>
                      <a:pt x="35" y="5"/>
                      <a:pt x="35" y="6"/>
                    </a:cubicBezTo>
                    <a:cubicBezTo>
                      <a:pt x="35" y="8"/>
                      <a:pt x="32" y="10"/>
                      <a:pt x="28" y="10"/>
                    </a:cubicBezTo>
                    <a:cubicBezTo>
                      <a:pt x="26" y="10"/>
                      <a:pt x="0" y="5"/>
                      <a:pt x="0" y="5"/>
                    </a:cubicBezTo>
                    <a:cubicBezTo>
                      <a:pt x="5" y="1"/>
                      <a:pt x="21" y="0"/>
                      <a:pt x="2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" name="Freeform 74"/>
              <p:cNvSpPr>
                <a:spLocks/>
              </p:cNvSpPr>
              <p:nvPr/>
            </p:nvSpPr>
            <p:spPr bwMode="auto">
              <a:xfrm>
                <a:off x="2740025" y="1154113"/>
                <a:ext cx="53975" cy="44450"/>
              </a:xfrm>
              <a:custGeom>
                <a:avLst/>
                <a:gdLst/>
                <a:ahLst/>
                <a:cxnLst>
                  <a:cxn ang="0">
                    <a:pos x="10" y="28"/>
                  </a:cxn>
                  <a:cxn ang="0">
                    <a:pos x="14" y="23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5" y="7"/>
                  </a:cxn>
                  <a:cxn ang="0">
                    <a:pos x="41" y="17"/>
                  </a:cxn>
                  <a:cxn ang="0">
                    <a:pos x="41" y="28"/>
                  </a:cxn>
                  <a:cxn ang="0">
                    <a:pos x="10" y="28"/>
                  </a:cxn>
                </a:cxnLst>
                <a:rect l="0" t="0" r="r" b="b"/>
                <a:pathLst>
                  <a:path w="41" h="33">
                    <a:moveTo>
                      <a:pt x="10" y="28"/>
                    </a:moveTo>
                    <a:cubicBezTo>
                      <a:pt x="10" y="26"/>
                      <a:pt x="13" y="24"/>
                      <a:pt x="14" y="23"/>
                    </a:cubicBezTo>
                    <a:cubicBezTo>
                      <a:pt x="9" y="18"/>
                      <a:pt x="0" y="15"/>
                      <a:pt x="0" y="7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11" y="4"/>
                      <a:pt x="21" y="7"/>
                      <a:pt x="25" y="7"/>
                    </a:cubicBezTo>
                    <a:cubicBezTo>
                      <a:pt x="25" y="17"/>
                      <a:pt x="41" y="7"/>
                      <a:pt x="41" y="17"/>
                    </a:cubicBezTo>
                    <a:cubicBezTo>
                      <a:pt x="41" y="20"/>
                      <a:pt x="39" y="23"/>
                      <a:pt x="41" y="28"/>
                    </a:cubicBezTo>
                    <a:cubicBezTo>
                      <a:pt x="25" y="31"/>
                      <a:pt x="10" y="33"/>
                      <a:pt x="10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" name="Freeform 75"/>
              <p:cNvSpPr>
                <a:spLocks/>
              </p:cNvSpPr>
              <p:nvPr/>
            </p:nvSpPr>
            <p:spPr bwMode="auto">
              <a:xfrm>
                <a:off x="2719388" y="1114425"/>
                <a:ext cx="20638" cy="127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9"/>
                  </a:cxn>
                  <a:cxn ang="0">
                    <a:pos x="8" y="9"/>
                  </a:cxn>
                  <a:cxn ang="0">
                    <a:pos x="0" y="0"/>
                  </a:cxn>
                  <a:cxn ang="0">
                    <a:pos x="16" y="0"/>
                  </a:cxn>
                </a:cxnLst>
                <a:rect l="0" t="0" r="r" b="b"/>
                <a:pathLst>
                  <a:path w="16" h="9">
                    <a:moveTo>
                      <a:pt x="16" y="0"/>
                    </a:moveTo>
                    <a:cubicBezTo>
                      <a:pt x="16" y="9"/>
                      <a:pt x="16" y="9"/>
                      <a:pt x="16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7"/>
                      <a:pt x="0" y="6"/>
                      <a:pt x="0" y="0"/>
                    </a:cubicBezTo>
                    <a:cubicBezTo>
                      <a:pt x="6" y="0"/>
                      <a:pt x="13" y="0"/>
                      <a:pt x="1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" name="Freeform 76"/>
              <p:cNvSpPr>
                <a:spLocks/>
              </p:cNvSpPr>
              <p:nvPr/>
            </p:nvSpPr>
            <p:spPr bwMode="auto">
              <a:xfrm>
                <a:off x="2776538" y="1062038"/>
                <a:ext cx="184150" cy="123825"/>
              </a:xfrm>
              <a:custGeom>
                <a:avLst/>
                <a:gdLst/>
                <a:ahLst/>
                <a:cxnLst>
                  <a:cxn ang="0">
                    <a:pos x="92" y="37"/>
                  </a:cxn>
                  <a:cxn ang="0">
                    <a:pos x="97" y="37"/>
                  </a:cxn>
                  <a:cxn ang="0">
                    <a:pos x="97" y="32"/>
                  </a:cxn>
                  <a:cxn ang="0">
                    <a:pos x="95" y="28"/>
                  </a:cxn>
                  <a:cxn ang="0">
                    <a:pos x="100" y="28"/>
                  </a:cxn>
                  <a:cxn ang="0">
                    <a:pos x="105" y="36"/>
                  </a:cxn>
                  <a:cxn ang="0">
                    <a:pos x="111" y="43"/>
                  </a:cxn>
                  <a:cxn ang="0">
                    <a:pos x="108" y="49"/>
                  </a:cxn>
                  <a:cxn ang="0">
                    <a:pos x="115" y="49"/>
                  </a:cxn>
                  <a:cxn ang="0">
                    <a:pos x="137" y="55"/>
                  </a:cxn>
                  <a:cxn ang="0">
                    <a:pos x="136" y="61"/>
                  </a:cxn>
                  <a:cxn ang="0">
                    <a:pos x="126" y="64"/>
                  </a:cxn>
                  <a:cxn ang="0">
                    <a:pos x="105" y="78"/>
                  </a:cxn>
                  <a:cxn ang="0">
                    <a:pos x="98" y="69"/>
                  </a:cxn>
                  <a:cxn ang="0">
                    <a:pos x="93" y="76"/>
                  </a:cxn>
                  <a:cxn ang="0">
                    <a:pos x="99" y="84"/>
                  </a:cxn>
                  <a:cxn ang="0">
                    <a:pos x="91" y="84"/>
                  </a:cxn>
                  <a:cxn ang="0">
                    <a:pos x="91" y="90"/>
                  </a:cxn>
                  <a:cxn ang="0">
                    <a:pos x="75" y="82"/>
                  </a:cxn>
                  <a:cxn ang="0">
                    <a:pos x="64" y="92"/>
                  </a:cxn>
                  <a:cxn ang="0">
                    <a:pos x="47" y="84"/>
                  </a:cxn>
                  <a:cxn ang="0">
                    <a:pos x="53" y="81"/>
                  </a:cxn>
                  <a:cxn ang="0">
                    <a:pos x="33" y="70"/>
                  </a:cxn>
                  <a:cxn ang="0">
                    <a:pos x="66" y="61"/>
                  </a:cxn>
                  <a:cxn ang="0">
                    <a:pos x="48" y="58"/>
                  </a:cxn>
                  <a:cxn ang="0">
                    <a:pos x="35" y="61"/>
                  </a:cxn>
                  <a:cxn ang="0">
                    <a:pos x="29" y="56"/>
                  </a:cxn>
                  <a:cxn ang="0">
                    <a:pos x="19" y="59"/>
                  </a:cxn>
                  <a:cxn ang="0">
                    <a:pos x="16" y="55"/>
                  </a:cxn>
                  <a:cxn ang="0">
                    <a:pos x="26" y="49"/>
                  </a:cxn>
                  <a:cxn ang="0">
                    <a:pos x="0" y="35"/>
                  </a:cxn>
                  <a:cxn ang="0">
                    <a:pos x="7" y="35"/>
                  </a:cxn>
                  <a:cxn ang="0">
                    <a:pos x="20" y="39"/>
                  </a:cxn>
                  <a:cxn ang="0">
                    <a:pos x="24" y="36"/>
                  </a:cxn>
                  <a:cxn ang="0">
                    <a:pos x="5" y="26"/>
                  </a:cxn>
                  <a:cxn ang="0">
                    <a:pos x="15" y="22"/>
                  </a:cxn>
                  <a:cxn ang="0">
                    <a:pos x="27" y="25"/>
                  </a:cxn>
                  <a:cxn ang="0">
                    <a:pos x="32" y="20"/>
                  </a:cxn>
                  <a:cxn ang="0">
                    <a:pos x="19" y="20"/>
                  </a:cxn>
                  <a:cxn ang="0">
                    <a:pos x="14" y="13"/>
                  </a:cxn>
                  <a:cxn ang="0">
                    <a:pos x="30" y="9"/>
                  </a:cxn>
                  <a:cxn ang="0">
                    <a:pos x="38" y="9"/>
                  </a:cxn>
                  <a:cxn ang="0">
                    <a:pos x="25" y="0"/>
                  </a:cxn>
                  <a:cxn ang="0">
                    <a:pos x="53" y="5"/>
                  </a:cxn>
                  <a:cxn ang="0">
                    <a:pos x="67" y="24"/>
                  </a:cxn>
                  <a:cxn ang="0">
                    <a:pos x="84" y="25"/>
                  </a:cxn>
                  <a:cxn ang="0">
                    <a:pos x="92" y="37"/>
                  </a:cxn>
                </a:cxnLst>
                <a:rect l="0" t="0" r="r" b="b"/>
                <a:pathLst>
                  <a:path w="138" h="92">
                    <a:moveTo>
                      <a:pt x="92" y="37"/>
                    </a:moveTo>
                    <a:cubicBezTo>
                      <a:pt x="97" y="37"/>
                      <a:pt x="97" y="37"/>
                      <a:pt x="97" y="37"/>
                    </a:cubicBezTo>
                    <a:cubicBezTo>
                      <a:pt x="97" y="32"/>
                      <a:pt x="97" y="32"/>
                      <a:pt x="97" y="32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98" y="28"/>
                      <a:pt x="100" y="28"/>
                    </a:cubicBezTo>
                    <a:cubicBezTo>
                      <a:pt x="106" y="28"/>
                      <a:pt x="105" y="31"/>
                      <a:pt x="105" y="36"/>
                    </a:cubicBezTo>
                    <a:cubicBezTo>
                      <a:pt x="105" y="39"/>
                      <a:pt x="111" y="39"/>
                      <a:pt x="111" y="43"/>
                    </a:cubicBezTo>
                    <a:cubicBezTo>
                      <a:pt x="111" y="46"/>
                      <a:pt x="108" y="46"/>
                      <a:pt x="108" y="49"/>
                    </a:cubicBezTo>
                    <a:cubicBezTo>
                      <a:pt x="108" y="53"/>
                      <a:pt x="114" y="49"/>
                      <a:pt x="115" y="49"/>
                    </a:cubicBezTo>
                    <a:cubicBezTo>
                      <a:pt x="120" y="49"/>
                      <a:pt x="131" y="54"/>
                      <a:pt x="137" y="55"/>
                    </a:cubicBezTo>
                    <a:cubicBezTo>
                      <a:pt x="137" y="58"/>
                      <a:pt x="138" y="60"/>
                      <a:pt x="136" y="61"/>
                    </a:cubicBezTo>
                    <a:cubicBezTo>
                      <a:pt x="135" y="64"/>
                      <a:pt x="130" y="63"/>
                      <a:pt x="126" y="64"/>
                    </a:cubicBezTo>
                    <a:cubicBezTo>
                      <a:pt x="117" y="65"/>
                      <a:pt x="111" y="78"/>
                      <a:pt x="105" y="78"/>
                    </a:cubicBezTo>
                    <a:cubicBezTo>
                      <a:pt x="100" y="78"/>
                      <a:pt x="100" y="74"/>
                      <a:pt x="98" y="69"/>
                    </a:cubicBezTo>
                    <a:cubicBezTo>
                      <a:pt x="96" y="71"/>
                      <a:pt x="95" y="73"/>
                      <a:pt x="93" y="76"/>
                    </a:cubicBezTo>
                    <a:cubicBezTo>
                      <a:pt x="96" y="80"/>
                      <a:pt x="97" y="81"/>
                      <a:pt x="99" y="84"/>
                    </a:cubicBezTo>
                    <a:cubicBezTo>
                      <a:pt x="91" y="84"/>
                      <a:pt x="91" y="84"/>
                      <a:pt x="91" y="84"/>
                    </a:cubicBezTo>
                    <a:cubicBezTo>
                      <a:pt x="91" y="90"/>
                      <a:pt x="91" y="90"/>
                      <a:pt x="91" y="90"/>
                    </a:cubicBezTo>
                    <a:cubicBezTo>
                      <a:pt x="87" y="91"/>
                      <a:pt x="79" y="85"/>
                      <a:pt x="75" y="82"/>
                    </a:cubicBezTo>
                    <a:cubicBezTo>
                      <a:pt x="75" y="90"/>
                      <a:pt x="71" y="92"/>
                      <a:pt x="64" y="92"/>
                    </a:cubicBezTo>
                    <a:cubicBezTo>
                      <a:pt x="57" y="92"/>
                      <a:pt x="48" y="91"/>
                      <a:pt x="47" y="84"/>
                    </a:cubicBezTo>
                    <a:cubicBezTo>
                      <a:pt x="50" y="84"/>
                      <a:pt x="51" y="83"/>
                      <a:pt x="53" y="81"/>
                    </a:cubicBezTo>
                    <a:cubicBezTo>
                      <a:pt x="45" y="81"/>
                      <a:pt x="33" y="77"/>
                      <a:pt x="33" y="70"/>
                    </a:cubicBezTo>
                    <a:cubicBezTo>
                      <a:pt x="33" y="62"/>
                      <a:pt x="60" y="63"/>
                      <a:pt x="66" y="61"/>
                    </a:cubicBezTo>
                    <a:cubicBezTo>
                      <a:pt x="60" y="60"/>
                      <a:pt x="55" y="58"/>
                      <a:pt x="48" y="58"/>
                    </a:cubicBezTo>
                    <a:cubicBezTo>
                      <a:pt x="41" y="58"/>
                      <a:pt x="40" y="61"/>
                      <a:pt x="35" y="61"/>
                    </a:cubicBezTo>
                    <a:cubicBezTo>
                      <a:pt x="30" y="61"/>
                      <a:pt x="30" y="58"/>
                      <a:pt x="29" y="56"/>
                    </a:cubicBezTo>
                    <a:cubicBezTo>
                      <a:pt x="24" y="58"/>
                      <a:pt x="23" y="59"/>
                      <a:pt x="19" y="59"/>
                    </a:cubicBezTo>
                    <a:cubicBezTo>
                      <a:pt x="16" y="59"/>
                      <a:pt x="16" y="58"/>
                      <a:pt x="16" y="55"/>
                    </a:cubicBezTo>
                    <a:cubicBezTo>
                      <a:pt x="20" y="53"/>
                      <a:pt x="23" y="53"/>
                      <a:pt x="26" y="49"/>
                    </a:cubicBezTo>
                    <a:cubicBezTo>
                      <a:pt x="11" y="49"/>
                      <a:pt x="2" y="48"/>
                      <a:pt x="0" y="3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9" y="37"/>
                      <a:pt x="16" y="39"/>
                      <a:pt x="20" y="39"/>
                    </a:cubicBezTo>
                    <a:cubicBezTo>
                      <a:pt x="22" y="39"/>
                      <a:pt x="24" y="36"/>
                      <a:pt x="24" y="36"/>
                    </a:cubicBezTo>
                    <a:cubicBezTo>
                      <a:pt x="19" y="34"/>
                      <a:pt x="5" y="31"/>
                      <a:pt x="5" y="26"/>
                    </a:cubicBezTo>
                    <a:cubicBezTo>
                      <a:pt x="5" y="21"/>
                      <a:pt x="11" y="22"/>
                      <a:pt x="15" y="22"/>
                    </a:cubicBezTo>
                    <a:cubicBezTo>
                      <a:pt x="21" y="22"/>
                      <a:pt x="23" y="25"/>
                      <a:pt x="27" y="25"/>
                    </a:cubicBezTo>
                    <a:cubicBezTo>
                      <a:pt x="30" y="25"/>
                      <a:pt x="30" y="22"/>
                      <a:pt x="32" y="20"/>
                    </a:cubicBezTo>
                    <a:cubicBezTo>
                      <a:pt x="27" y="18"/>
                      <a:pt x="22" y="20"/>
                      <a:pt x="19" y="20"/>
                    </a:cubicBezTo>
                    <a:cubicBezTo>
                      <a:pt x="18" y="20"/>
                      <a:pt x="14" y="14"/>
                      <a:pt x="14" y="13"/>
                    </a:cubicBezTo>
                    <a:cubicBezTo>
                      <a:pt x="19" y="10"/>
                      <a:pt x="23" y="8"/>
                      <a:pt x="30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3" y="7"/>
                      <a:pt x="25" y="6"/>
                      <a:pt x="25" y="0"/>
                    </a:cubicBezTo>
                    <a:cubicBezTo>
                      <a:pt x="36" y="1"/>
                      <a:pt x="45" y="2"/>
                      <a:pt x="53" y="5"/>
                    </a:cubicBezTo>
                    <a:cubicBezTo>
                      <a:pt x="61" y="9"/>
                      <a:pt x="60" y="21"/>
                      <a:pt x="67" y="24"/>
                    </a:cubicBezTo>
                    <a:cubicBezTo>
                      <a:pt x="73" y="27"/>
                      <a:pt x="78" y="22"/>
                      <a:pt x="84" y="25"/>
                    </a:cubicBezTo>
                    <a:cubicBezTo>
                      <a:pt x="91" y="28"/>
                      <a:pt x="88" y="33"/>
                      <a:pt x="92" y="3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" name="Freeform 77"/>
              <p:cNvSpPr>
                <a:spLocks/>
              </p:cNvSpPr>
              <p:nvPr/>
            </p:nvSpPr>
            <p:spPr bwMode="auto">
              <a:xfrm>
                <a:off x="2925763" y="1574800"/>
                <a:ext cx="117475" cy="74613"/>
              </a:xfrm>
              <a:custGeom>
                <a:avLst/>
                <a:gdLst/>
                <a:ahLst/>
                <a:cxnLst>
                  <a:cxn ang="0">
                    <a:pos x="6" y="39"/>
                  </a:cxn>
                  <a:cxn ang="0">
                    <a:pos x="11" y="33"/>
                  </a:cxn>
                  <a:cxn ang="0">
                    <a:pos x="11" y="27"/>
                  </a:cxn>
                  <a:cxn ang="0">
                    <a:pos x="25" y="0"/>
                  </a:cxn>
                  <a:cxn ang="0">
                    <a:pos x="32" y="13"/>
                  </a:cxn>
                  <a:cxn ang="0">
                    <a:pos x="36" y="9"/>
                  </a:cxn>
                  <a:cxn ang="0">
                    <a:pos x="67" y="27"/>
                  </a:cxn>
                  <a:cxn ang="0">
                    <a:pos x="70" y="35"/>
                  </a:cxn>
                  <a:cxn ang="0">
                    <a:pos x="89" y="43"/>
                  </a:cxn>
                  <a:cxn ang="0">
                    <a:pos x="75" y="48"/>
                  </a:cxn>
                  <a:cxn ang="0">
                    <a:pos x="63" y="48"/>
                  </a:cxn>
                  <a:cxn ang="0">
                    <a:pos x="46" y="37"/>
                  </a:cxn>
                  <a:cxn ang="0">
                    <a:pos x="25" y="53"/>
                  </a:cxn>
                  <a:cxn ang="0">
                    <a:pos x="22" y="57"/>
                  </a:cxn>
                  <a:cxn ang="0">
                    <a:pos x="19" y="48"/>
                  </a:cxn>
                  <a:cxn ang="0">
                    <a:pos x="0" y="48"/>
                  </a:cxn>
                  <a:cxn ang="0">
                    <a:pos x="6" y="39"/>
                  </a:cxn>
                </a:cxnLst>
                <a:rect l="0" t="0" r="r" b="b"/>
                <a:pathLst>
                  <a:path w="89" h="57">
                    <a:moveTo>
                      <a:pt x="6" y="39"/>
                    </a:moveTo>
                    <a:cubicBezTo>
                      <a:pt x="9" y="37"/>
                      <a:pt x="11" y="36"/>
                      <a:pt x="11" y="33"/>
                    </a:cubicBezTo>
                    <a:cubicBezTo>
                      <a:pt x="11" y="29"/>
                      <a:pt x="11" y="31"/>
                      <a:pt x="11" y="27"/>
                    </a:cubicBezTo>
                    <a:cubicBezTo>
                      <a:pt x="11" y="19"/>
                      <a:pt x="13" y="2"/>
                      <a:pt x="25" y="0"/>
                    </a:cubicBezTo>
                    <a:cubicBezTo>
                      <a:pt x="28" y="7"/>
                      <a:pt x="30" y="8"/>
                      <a:pt x="32" y="13"/>
                    </a:cubicBezTo>
                    <a:cubicBezTo>
                      <a:pt x="33" y="11"/>
                      <a:pt x="35" y="10"/>
                      <a:pt x="36" y="9"/>
                    </a:cubicBezTo>
                    <a:cubicBezTo>
                      <a:pt x="45" y="21"/>
                      <a:pt x="59" y="16"/>
                      <a:pt x="67" y="27"/>
                    </a:cubicBezTo>
                    <a:cubicBezTo>
                      <a:pt x="69" y="30"/>
                      <a:pt x="68" y="33"/>
                      <a:pt x="70" y="35"/>
                    </a:cubicBezTo>
                    <a:cubicBezTo>
                      <a:pt x="77" y="40"/>
                      <a:pt x="85" y="38"/>
                      <a:pt x="89" y="43"/>
                    </a:cubicBezTo>
                    <a:cubicBezTo>
                      <a:pt x="84" y="46"/>
                      <a:pt x="80" y="48"/>
                      <a:pt x="75" y="48"/>
                    </a:cubicBezTo>
                    <a:cubicBezTo>
                      <a:pt x="69" y="48"/>
                      <a:pt x="67" y="48"/>
                      <a:pt x="63" y="48"/>
                    </a:cubicBezTo>
                    <a:cubicBezTo>
                      <a:pt x="63" y="48"/>
                      <a:pt x="49" y="38"/>
                      <a:pt x="46" y="37"/>
                    </a:cubicBezTo>
                    <a:cubicBezTo>
                      <a:pt x="46" y="47"/>
                      <a:pt x="31" y="56"/>
                      <a:pt x="25" y="53"/>
                    </a:cubicBezTo>
                    <a:cubicBezTo>
                      <a:pt x="24" y="55"/>
                      <a:pt x="24" y="57"/>
                      <a:pt x="22" y="57"/>
                    </a:cubicBezTo>
                    <a:cubicBezTo>
                      <a:pt x="16" y="57"/>
                      <a:pt x="18" y="52"/>
                      <a:pt x="19" y="48"/>
                    </a:cubicBezTo>
                    <a:cubicBezTo>
                      <a:pt x="12" y="46"/>
                      <a:pt x="3" y="48"/>
                      <a:pt x="0" y="48"/>
                    </a:cubicBezTo>
                    <a:cubicBezTo>
                      <a:pt x="0" y="40"/>
                      <a:pt x="5" y="41"/>
                      <a:pt x="6" y="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" name="Freeform 78"/>
              <p:cNvSpPr>
                <a:spLocks/>
              </p:cNvSpPr>
              <p:nvPr/>
            </p:nvSpPr>
            <p:spPr bwMode="auto">
              <a:xfrm>
                <a:off x="3094038" y="1500188"/>
                <a:ext cx="36513" cy="36513"/>
              </a:xfrm>
              <a:custGeom>
                <a:avLst/>
                <a:gdLst/>
                <a:ahLst/>
                <a:cxnLst>
                  <a:cxn ang="0">
                    <a:pos x="27" y="18"/>
                  </a:cxn>
                  <a:cxn ang="0">
                    <a:pos x="11" y="28"/>
                  </a:cxn>
                  <a:cxn ang="0">
                    <a:pos x="0" y="18"/>
                  </a:cxn>
                  <a:cxn ang="0">
                    <a:pos x="27" y="18"/>
                  </a:cxn>
                </a:cxnLst>
                <a:rect l="0" t="0" r="r" b="b"/>
                <a:pathLst>
                  <a:path w="27" h="28">
                    <a:moveTo>
                      <a:pt x="27" y="18"/>
                    </a:moveTo>
                    <a:cubicBezTo>
                      <a:pt x="27" y="24"/>
                      <a:pt x="16" y="28"/>
                      <a:pt x="11" y="28"/>
                    </a:cubicBezTo>
                    <a:cubicBezTo>
                      <a:pt x="4" y="28"/>
                      <a:pt x="0" y="23"/>
                      <a:pt x="0" y="18"/>
                    </a:cubicBezTo>
                    <a:cubicBezTo>
                      <a:pt x="0" y="0"/>
                      <a:pt x="27" y="3"/>
                      <a:pt x="27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" name="Freeform 79"/>
              <p:cNvSpPr>
                <a:spLocks/>
              </p:cNvSpPr>
              <p:nvPr/>
            </p:nvSpPr>
            <p:spPr bwMode="auto">
              <a:xfrm>
                <a:off x="2984500" y="1652588"/>
                <a:ext cx="30163" cy="23813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22" y="3"/>
                  </a:cxn>
                  <a:cxn ang="0">
                    <a:pos x="0" y="18"/>
                  </a:cxn>
                  <a:cxn ang="0">
                    <a:pos x="0" y="12"/>
                  </a:cxn>
                  <a:cxn ang="0">
                    <a:pos x="10" y="1"/>
                  </a:cxn>
                </a:cxnLst>
                <a:rect l="0" t="0" r="r" b="b"/>
                <a:pathLst>
                  <a:path w="22" h="18">
                    <a:moveTo>
                      <a:pt x="10" y="1"/>
                    </a:moveTo>
                    <a:cubicBezTo>
                      <a:pt x="19" y="0"/>
                      <a:pt x="17" y="0"/>
                      <a:pt x="22" y="3"/>
                    </a:cubicBezTo>
                    <a:cubicBezTo>
                      <a:pt x="18" y="8"/>
                      <a:pt x="7" y="17"/>
                      <a:pt x="0" y="1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7"/>
                      <a:pt x="9" y="4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" name="Freeform 80"/>
              <p:cNvSpPr>
                <a:spLocks/>
              </p:cNvSpPr>
              <p:nvPr/>
            </p:nvSpPr>
            <p:spPr bwMode="auto">
              <a:xfrm>
                <a:off x="3032125" y="1336675"/>
                <a:ext cx="79375" cy="33338"/>
              </a:xfrm>
              <a:custGeom>
                <a:avLst/>
                <a:gdLst/>
                <a:ahLst/>
                <a:cxnLst>
                  <a:cxn ang="0">
                    <a:pos x="22" y="25"/>
                  </a:cxn>
                  <a:cxn ang="0">
                    <a:pos x="9" y="16"/>
                  </a:cxn>
                  <a:cxn ang="0">
                    <a:pos x="0" y="6"/>
                  </a:cxn>
                  <a:cxn ang="0">
                    <a:pos x="8" y="0"/>
                  </a:cxn>
                  <a:cxn ang="0">
                    <a:pos x="30" y="3"/>
                  </a:cxn>
                  <a:cxn ang="0">
                    <a:pos x="60" y="17"/>
                  </a:cxn>
                  <a:cxn ang="0">
                    <a:pos x="52" y="24"/>
                  </a:cxn>
                  <a:cxn ang="0">
                    <a:pos x="39" y="21"/>
                  </a:cxn>
                  <a:cxn ang="0">
                    <a:pos x="22" y="25"/>
                  </a:cxn>
                </a:cxnLst>
                <a:rect l="0" t="0" r="r" b="b"/>
                <a:pathLst>
                  <a:path w="60" h="25">
                    <a:moveTo>
                      <a:pt x="22" y="25"/>
                    </a:moveTo>
                    <a:cubicBezTo>
                      <a:pt x="14" y="25"/>
                      <a:pt x="6" y="23"/>
                      <a:pt x="9" y="16"/>
                    </a:cubicBezTo>
                    <a:cubicBezTo>
                      <a:pt x="5" y="13"/>
                      <a:pt x="0" y="11"/>
                      <a:pt x="0" y="6"/>
                    </a:cubicBezTo>
                    <a:cubicBezTo>
                      <a:pt x="0" y="2"/>
                      <a:pt x="4" y="0"/>
                      <a:pt x="8" y="0"/>
                    </a:cubicBezTo>
                    <a:cubicBezTo>
                      <a:pt x="18" y="0"/>
                      <a:pt x="21" y="3"/>
                      <a:pt x="30" y="3"/>
                    </a:cubicBezTo>
                    <a:cubicBezTo>
                      <a:pt x="42" y="3"/>
                      <a:pt x="52" y="13"/>
                      <a:pt x="60" y="17"/>
                    </a:cubicBezTo>
                    <a:cubicBezTo>
                      <a:pt x="59" y="21"/>
                      <a:pt x="56" y="24"/>
                      <a:pt x="52" y="24"/>
                    </a:cubicBezTo>
                    <a:cubicBezTo>
                      <a:pt x="46" y="24"/>
                      <a:pt x="44" y="21"/>
                      <a:pt x="39" y="21"/>
                    </a:cubicBezTo>
                    <a:cubicBezTo>
                      <a:pt x="34" y="21"/>
                      <a:pt x="30" y="25"/>
                      <a:pt x="22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" name="Freeform 81"/>
              <p:cNvSpPr>
                <a:spLocks/>
              </p:cNvSpPr>
              <p:nvPr/>
            </p:nvSpPr>
            <p:spPr bwMode="auto">
              <a:xfrm>
                <a:off x="3040063" y="1666875"/>
                <a:ext cx="17463" cy="20638"/>
              </a:xfrm>
              <a:custGeom>
                <a:avLst/>
                <a:gdLst/>
                <a:ahLst/>
                <a:cxnLst>
                  <a:cxn ang="0">
                    <a:pos x="14" y="6"/>
                  </a:cxn>
                  <a:cxn ang="0">
                    <a:pos x="6" y="15"/>
                  </a:cxn>
                  <a:cxn ang="0">
                    <a:pos x="0" y="9"/>
                  </a:cxn>
                  <a:cxn ang="0">
                    <a:pos x="14" y="6"/>
                  </a:cxn>
                </a:cxnLst>
                <a:rect l="0" t="0" r="r" b="b"/>
                <a:pathLst>
                  <a:path w="14" h="15">
                    <a:moveTo>
                      <a:pt x="14" y="6"/>
                    </a:moveTo>
                    <a:cubicBezTo>
                      <a:pt x="12" y="9"/>
                      <a:pt x="11" y="15"/>
                      <a:pt x="6" y="15"/>
                    </a:cubicBezTo>
                    <a:cubicBezTo>
                      <a:pt x="5" y="15"/>
                      <a:pt x="0" y="9"/>
                      <a:pt x="0" y="9"/>
                    </a:cubicBezTo>
                    <a:cubicBezTo>
                      <a:pt x="0" y="1"/>
                      <a:pt x="10" y="0"/>
                      <a:pt x="14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" name="Freeform 82"/>
              <p:cNvSpPr>
                <a:spLocks/>
              </p:cNvSpPr>
              <p:nvPr/>
            </p:nvSpPr>
            <p:spPr bwMode="auto">
              <a:xfrm>
                <a:off x="3136900" y="1509713"/>
                <a:ext cx="19050" cy="11113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4" y="7"/>
                  </a:cxn>
                  <a:cxn ang="0">
                    <a:pos x="5" y="8"/>
                  </a:cxn>
                </a:cxnLst>
                <a:rect l="0" t="0" r="r" b="b"/>
                <a:pathLst>
                  <a:path w="14" h="8">
                    <a:moveTo>
                      <a:pt x="5" y="8"/>
                    </a:moveTo>
                    <a:cubicBezTo>
                      <a:pt x="2" y="8"/>
                      <a:pt x="0" y="7"/>
                      <a:pt x="0" y="4"/>
                    </a:cubicBezTo>
                    <a:cubicBezTo>
                      <a:pt x="0" y="3"/>
                      <a:pt x="4" y="0"/>
                      <a:pt x="5" y="0"/>
                    </a:cubicBezTo>
                    <a:cubicBezTo>
                      <a:pt x="9" y="0"/>
                      <a:pt x="13" y="5"/>
                      <a:pt x="14" y="7"/>
                    </a:cubicBezTo>
                    <a:cubicBezTo>
                      <a:pt x="8" y="8"/>
                      <a:pt x="10" y="8"/>
                      <a:pt x="5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" name="Freeform 83"/>
              <p:cNvSpPr>
                <a:spLocks/>
              </p:cNvSpPr>
              <p:nvPr/>
            </p:nvSpPr>
            <p:spPr bwMode="auto">
              <a:xfrm>
                <a:off x="3052763" y="1476375"/>
                <a:ext cx="20638" cy="12700"/>
              </a:xfrm>
              <a:custGeom>
                <a:avLst/>
                <a:gdLst/>
                <a:ahLst/>
                <a:cxnLst>
                  <a:cxn ang="0">
                    <a:pos x="5" y="10"/>
                  </a:cxn>
                  <a:cxn ang="0">
                    <a:pos x="15" y="0"/>
                  </a:cxn>
                  <a:cxn ang="0">
                    <a:pos x="5" y="10"/>
                  </a:cxn>
                </a:cxnLst>
                <a:rect l="0" t="0" r="r" b="b"/>
                <a:pathLst>
                  <a:path w="15" h="10">
                    <a:moveTo>
                      <a:pt x="5" y="10"/>
                    </a:moveTo>
                    <a:cubicBezTo>
                      <a:pt x="0" y="10"/>
                      <a:pt x="10" y="0"/>
                      <a:pt x="15" y="0"/>
                    </a:cubicBezTo>
                    <a:cubicBezTo>
                      <a:pt x="14" y="6"/>
                      <a:pt x="10" y="10"/>
                      <a:pt x="5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" name="Freeform 84"/>
              <p:cNvSpPr>
                <a:spLocks/>
              </p:cNvSpPr>
              <p:nvPr/>
            </p:nvSpPr>
            <p:spPr bwMode="auto">
              <a:xfrm>
                <a:off x="2876550" y="1335088"/>
                <a:ext cx="482600" cy="347663"/>
              </a:xfrm>
              <a:custGeom>
                <a:avLst/>
                <a:gdLst/>
                <a:ahLst/>
                <a:cxnLst>
                  <a:cxn ang="0">
                    <a:pos x="333" y="196"/>
                  </a:cxn>
                  <a:cxn ang="0">
                    <a:pos x="281" y="171"/>
                  </a:cxn>
                  <a:cxn ang="0">
                    <a:pos x="289" y="177"/>
                  </a:cxn>
                  <a:cxn ang="0">
                    <a:pos x="283" y="184"/>
                  </a:cxn>
                  <a:cxn ang="0">
                    <a:pos x="298" y="201"/>
                  </a:cxn>
                  <a:cxn ang="0">
                    <a:pos x="318" y="206"/>
                  </a:cxn>
                  <a:cxn ang="0">
                    <a:pos x="326" y="225"/>
                  </a:cxn>
                  <a:cxn ang="0">
                    <a:pos x="278" y="225"/>
                  </a:cxn>
                  <a:cxn ang="0">
                    <a:pos x="304" y="256"/>
                  </a:cxn>
                  <a:cxn ang="0">
                    <a:pos x="295" y="256"/>
                  </a:cxn>
                  <a:cxn ang="0">
                    <a:pos x="233" y="226"/>
                  </a:cxn>
                  <a:cxn ang="0">
                    <a:pos x="190" y="210"/>
                  </a:cxn>
                  <a:cxn ang="0">
                    <a:pos x="169" y="214"/>
                  </a:cxn>
                  <a:cxn ang="0">
                    <a:pos x="168" y="189"/>
                  </a:cxn>
                  <a:cxn ang="0">
                    <a:pos x="207" y="183"/>
                  </a:cxn>
                  <a:cxn ang="0">
                    <a:pos x="210" y="167"/>
                  </a:cxn>
                  <a:cxn ang="0">
                    <a:pos x="186" y="115"/>
                  </a:cxn>
                  <a:cxn ang="0">
                    <a:pos x="168" y="115"/>
                  </a:cxn>
                  <a:cxn ang="0">
                    <a:pos x="146" y="85"/>
                  </a:cxn>
                  <a:cxn ang="0">
                    <a:pos x="122" y="91"/>
                  </a:cxn>
                  <a:cxn ang="0">
                    <a:pos x="41" y="82"/>
                  </a:cxn>
                  <a:cxn ang="0">
                    <a:pos x="11" y="69"/>
                  </a:cxn>
                  <a:cxn ang="0">
                    <a:pos x="30" y="65"/>
                  </a:cxn>
                  <a:cxn ang="0">
                    <a:pos x="0" y="48"/>
                  </a:cxn>
                  <a:cxn ang="0">
                    <a:pos x="11" y="16"/>
                  </a:cxn>
                  <a:cxn ang="0">
                    <a:pos x="61" y="4"/>
                  </a:cxn>
                  <a:cxn ang="0">
                    <a:pos x="46" y="32"/>
                  </a:cxn>
                  <a:cxn ang="0">
                    <a:pos x="50" y="47"/>
                  </a:cxn>
                  <a:cxn ang="0">
                    <a:pos x="55" y="26"/>
                  </a:cxn>
                  <a:cxn ang="0">
                    <a:pos x="120" y="29"/>
                  </a:cxn>
                  <a:cxn ang="0">
                    <a:pos x="128" y="34"/>
                  </a:cxn>
                  <a:cxn ang="0">
                    <a:pos x="156" y="27"/>
                  </a:cxn>
                  <a:cxn ang="0">
                    <a:pos x="217" y="56"/>
                  </a:cxn>
                  <a:cxn ang="0">
                    <a:pos x="242" y="65"/>
                  </a:cxn>
                  <a:cxn ang="0">
                    <a:pos x="273" y="85"/>
                  </a:cxn>
                  <a:cxn ang="0">
                    <a:pos x="293" y="95"/>
                  </a:cxn>
                  <a:cxn ang="0">
                    <a:pos x="291" y="102"/>
                  </a:cxn>
                  <a:cxn ang="0">
                    <a:pos x="283" y="116"/>
                  </a:cxn>
                  <a:cxn ang="0">
                    <a:pos x="317" y="135"/>
                  </a:cxn>
                  <a:cxn ang="0">
                    <a:pos x="342" y="153"/>
                  </a:cxn>
                  <a:cxn ang="0">
                    <a:pos x="362" y="165"/>
                  </a:cxn>
                  <a:cxn ang="0">
                    <a:pos x="349" y="178"/>
                  </a:cxn>
                </a:cxnLst>
                <a:rect l="0" t="0" r="r" b="b"/>
                <a:pathLst>
                  <a:path w="362" h="261">
                    <a:moveTo>
                      <a:pt x="339" y="184"/>
                    </a:moveTo>
                    <a:cubicBezTo>
                      <a:pt x="339" y="189"/>
                      <a:pt x="338" y="196"/>
                      <a:pt x="333" y="196"/>
                    </a:cubicBezTo>
                    <a:cubicBezTo>
                      <a:pt x="311" y="196"/>
                      <a:pt x="311" y="166"/>
                      <a:pt x="289" y="166"/>
                    </a:cubicBezTo>
                    <a:cubicBezTo>
                      <a:pt x="287" y="166"/>
                      <a:pt x="281" y="171"/>
                      <a:pt x="281" y="171"/>
                    </a:cubicBezTo>
                    <a:cubicBezTo>
                      <a:pt x="284" y="173"/>
                      <a:pt x="285" y="173"/>
                      <a:pt x="289" y="172"/>
                    </a:cubicBezTo>
                    <a:cubicBezTo>
                      <a:pt x="289" y="177"/>
                      <a:pt x="289" y="177"/>
                      <a:pt x="289" y="177"/>
                    </a:cubicBezTo>
                    <a:cubicBezTo>
                      <a:pt x="287" y="178"/>
                      <a:pt x="284" y="178"/>
                      <a:pt x="283" y="177"/>
                    </a:cubicBezTo>
                    <a:cubicBezTo>
                      <a:pt x="283" y="184"/>
                      <a:pt x="283" y="184"/>
                      <a:pt x="283" y="184"/>
                    </a:cubicBezTo>
                    <a:cubicBezTo>
                      <a:pt x="288" y="184"/>
                      <a:pt x="288" y="184"/>
                      <a:pt x="288" y="184"/>
                    </a:cubicBezTo>
                    <a:cubicBezTo>
                      <a:pt x="289" y="189"/>
                      <a:pt x="295" y="199"/>
                      <a:pt x="298" y="201"/>
                    </a:cubicBezTo>
                    <a:cubicBezTo>
                      <a:pt x="307" y="204"/>
                      <a:pt x="310" y="198"/>
                      <a:pt x="311" y="206"/>
                    </a:cubicBezTo>
                    <a:cubicBezTo>
                      <a:pt x="315" y="206"/>
                      <a:pt x="315" y="206"/>
                      <a:pt x="318" y="206"/>
                    </a:cubicBezTo>
                    <a:cubicBezTo>
                      <a:pt x="318" y="213"/>
                      <a:pt x="318" y="213"/>
                      <a:pt x="318" y="215"/>
                    </a:cubicBezTo>
                    <a:cubicBezTo>
                      <a:pt x="318" y="218"/>
                      <a:pt x="326" y="220"/>
                      <a:pt x="326" y="225"/>
                    </a:cubicBezTo>
                    <a:cubicBezTo>
                      <a:pt x="326" y="229"/>
                      <a:pt x="321" y="238"/>
                      <a:pt x="319" y="242"/>
                    </a:cubicBezTo>
                    <a:cubicBezTo>
                      <a:pt x="311" y="242"/>
                      <a:pt x="283" y="231"/>
                      <a:pt x="278" y="225"/>
                    </a:cubicBezTo>
                    <a:cubicBezTo>
                      <a:pt x="272" y="225"/>
                      <a:pt x="272" y="225"/>
                      <a:pt x="272" y="225"/>
                    </a:cubicBezTo>
                    <a:cubicBezTo>
                      <a:pt x="279" y="234"/>
                      <a:pt x="304" y="243"/>
                      <a:pt x="304" y="256"/>
                    </a:cubicBezTo>
                    <a:cubicBezTo>
                      <a:pt x="304" y="259"/>
                      <a:pt x="301" y="261"/>
                      <a:pt x="299" y="261"/>
                    </a:cubicBezTo>
                    <a:cubicBezTo>
                      <a:pt x="297" y="261"/>
                      <a:pt x="296" y="256"/>
                      <a:pt x="295" y="256"/>
                    </a:cubicBezTo>
                    <a:cubicBezTo>
                      <a:pt x="282" y="249"/>
                      <a:pt x="274" y="252"/>
                      <a:pt x="263" y="245"/>
                    </a:cubicBezTo>
                    <a:cubicBezTo>
                      <a:pt x="252" y="239"/>
                      <a:pt x="226" y="240"/>
                      <a:pt x="233" y="226"/>
                    </a:cubicBezTo>
                    <a:cubicBezTo>
                      <a:pt x="219" y="219"/>
                      <a:pt x="212" y="211"/>
                      <a:pt x="199" y="204"/>
                    </a:cubicBezTo>
                    <a:cubicBezTo>
                      <a:pt x="197" y="207"/>
                      <a:pt x="194" y="210"/>
                      <a:pt x="190" y="210"/>
                    </a:cubicBezTo>
                    <a:cubicBezTo>
                      <a:pt x="186" y="210"/>
                      <a:pt x="187" y="207"/>
                      <a:pt x="183" y="207"/>
                    </a:cubicBezTo>
                    <a:cubicBezTo>
                      <a:pt x="177" y="207"/>
                      <a:pt x="175" y="214"/>
                      <a:pt x="169" y="214"/>
                    </a:cubicBezTo>
                    <a:cubicBezTo>
                      <a:pt x="165" y="214"/>
                      <a:pt x="150" y="208"/>
                      <a:pt x="150" y="201"/>
                    </a:cubicBezTo>
                    <a:cubicBezTo>
                      <a:pt x="150" y="197"/>
                      <a:pt x="162" y="189"/>
                      <a:pt x="168" y="189"/>
                    </a:cubicBezTo>
                    <a:cubicBezTo>
                      <a:pt x="176" y="189"/>
                      <a:pt x="183" y="189"/>
                      <a:pt x="187" y="189"/>
                    </a:cubicBezTo>
                    <a:cubicBezTo>
                      <a:pt x="191" y="189"/>
                      <a:pt x="202" y="187"/>
                      <a:pt x="207" y="183"/>
                    </a:cubicBezTo>
                    <a:cubicBezTo>
                      <a:pt x="205" y="182"/>
                      <a:pt x="199" y="178"/>
                      <a:pt x="199" y="174"/>
                    </a:cubicBezTo>
                    <a:cubicBezTo>
                      <a:pt x="199" y="167"/>
                      <a:pt x="207" y="171"/>
                      <a:pt x="210" y="167"/>
                    </a:cubicBezTo>
                    <a:cubicBezTo>
                      <a:pt x="214" y="163"/>
                      <a:pt x="223" y="154"/>
                      <a:pt x="223" y="148"/>
                    </a:cubicBezTo>
                    <a:cubicBezTo>
                      <a:pt x="223" y="136"/>
                      <a:pt x="195" y="115"/>
                      <a:pt x="186" y="115"/>
                    </a:cubicBezTo>
                    <a:cubicBezTo>
                      <a:pt x="180" y="115"/>
                      <a:pt x="177" y="120"/>
                      <a:pt x="172" y="120"/>
                    </a:cubicBezTo>
                    <a:cubicBezTo>
                      <a:pt x="170" y="120"/>
                      <a:pt x="168" y="115"/>
                      <a:pt x="168" y="115"/>
                    </a:cubicBezTo>
                    <a:cubicBezTo>
                      <a:pt x="168" y="110"/>
                      <a:pt x="176" y="109"/>
                      <a:pt x="179" y="109"/>
                    </a:cubicBezTo>
                    <a:cubicBezTo>
                      <a:pt x="175" y="105"/>
                      <a:pt x="151" y="85"/>
                      <a:pt x="146" y="85"/>
                    </a:cubicBezTo>
                    <a:cubicBezTo>
                      <a:pt x="140" y="85"/>
                      <a:pt x="133" y="101"/>
                      <a:pt x="125" y="101"/>
                    </a:cubicBezTo>
                    <a:cubicBezTo>
                      <a:pt x="120" y="101"/>
                      <a:pt x="121" y="94"/>
                      <a:pt x="122" y="91"/>
                    </a:cubicBezTo>
                    <a:cubicBezTo>
                      <a:pt x="108" y="90"/>
                      <a:pt x="75" y="91"/>
                      <a:pt x="55" y="91"/>
                    </a:cubicBezTo>
                    <a:cubicBezTo>
                      <a:pt x="51" y="91"/>
                      <a:pt x="44" y="86"/>
                      <a:pt x="41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18" y="76"/>
                      <a:pt x="11" y="75"/>
                      <a:pt x="11" y="69"/>
                    </a:cubicBezTo>
                    <a:cubicBezTo>
                      <a:pt x="16" y="67"/>
                      <a:pt x="23" y="70"/>
                      <a:pt x="30" y="70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6" y="62"/>
                      <a:pt x="6" y="60"/>
                      <a:pt x="6" y="60"/>
                    </a:cubicBezTo>
                    <a:cubicBezTo>
                      <a:pt x="6" y="60"/>
                      <a:pt x="0" y="52"/>
                      <a:pt x="0" y="48"/>
                    </a:cubicBezTo>
                    <a:cubicBezTo>
                      <a:pt x="0" y="36"/>
                      <a:pt x="2" y="33"/>
                      <a:pt x="8" y="29"/>
                    </a:cubicBezTo>
                    <a:cubicBezTo>
                      <a:pt x="12" y="26"/>
                      <a:pt x="10" y="18"/>
                      <a:pt x="11" y="16"/>
                    </a:cubicBezTo>
                    <a:cubicBezTo>
                      <a:pt x="20" y="7"/>
                      <a:pt x="32" y="0"/>
                      <a:pt x="47" y="0"/>
                    </a:cubicBezTo>
                    <a:cubicBezTo>
                      <a:pt x="47" y="0"/>
                      <a:pt x="61" y="4"/>
                      <a:pt x="61" y="4"/>
                    </a:cubicBezTo>
                    <a:cubicBezTo>
                      <a:pt x="57" y="14"/>
                      <a:pt x="42" y="14"/>
                      <a:pt x="42" y="27"/>
                    </a:cubicBezTo>
                    <a:cubicBezTo>
                      <a:pt x="42" y="30"/>
                      <a:pt x="44" y="32"/>
                      <a:pt x="46" y="32"/>
                    </a:cubicBezTo>
                    <a:cubicBezTo>
                      <a:pt x="45" y="35"/>
                      <a:pt x="46" y="40"/>
                      <a:pt x="46" y="40"/>
                    </a:cubicBezTo>
                    <a:cubicBezTo>
                      <a:pt x="46" y="43"/>
                      <a:pt x="45" y="47"/>
                      <a:pt x="50" y="47"/>
                    </a:cubicBezTo>
                    <a:cubicBezTo>
                      <a:pt x="53" y="47"/>
                      <a:pt x="59" y="42"/>
                      <a:pt x="59" y="38"/>
                    </a:cubicBezTo>
                    <a:cubicBezTo>
                      <a:pt x="59" y="34"/>
                      <a:pt x="55" y="31"/>
                      <a:pt x="55" y="26"/>
                    </a:cubicBezTo>
                    <a:cubicBezTo>
                      <a:pt x="55" y="10"/>
                      <a:pt x="84" y="4"/>
                      <a:pt x="102" y="4"/>
                    </a:cubicBezTo>
                    <a:cubicBezTo>
                      <a:pt x="113" y="4"/>
                      <a:pt x="120" y="20"/>
                      <a:pt x="120" y="29"/>
                    </a:cubicBezTo>
                    <a:cubicBezTo>
                      <a:pt x="120" y="31"/>
                      <a:pt x="117" y="38"/>
                      <a:pt x="120" y="38"/>
                    </a:cubicBezTo>
                    <a:cubicBezTo>
                      <a:pt x="122" y="38"/>
                      <a:pt x="124" y="34"/>
                      <a:pt x="128" y="34"/>
                    </a:cubicBezTo>
                    <a:cubicBezTo>
                      <a:pt x="133" y="34"/>
                      <a:pt x="135" y="38"/>
                      <a:pt x="138" y="38"/>
                    </a:cubicBezTo>
                    <a:cubicBezTo>
                      <a:pt x="146" y="38"/>
                      <a:pt x="148" y="27"/>
                      <a:pt x="156" y="27"/>
                    </a:cubicBezTo>
                    <a:cubicBezTo>
                      <a:pt x="165" y="27"/>
                      <a:pt x="183" y="30"/>
                      <a:pt x="189" y="34"/>
                    </a:cubicBezTo>
                    <a:cubicBezTo>
                      <a:pt x="199" y="41"/>
                      <a:pt x="202" y="56"/>
                      <a:pt x="217" y="56"/>
                    </a:cubicBezTo>
                    <a:cubicBezTo>
                      <a:pt x="223" y="56"/>
                      <a:pt x="224" y="56"/>
                      <a:pt x="228" y="56"/>
                    </a:cubicBezTo>
                    <a:cubicBezTo>
                      <a:pt x="232" y="56"/>
                      <a:pt x="243" y="57"/>
                      <a:pt x="242" y="65"/>
                    </a:cubicBezTo>
                    <a:cubicBezTo>
                      <a:pt x="254" y="69"/>
                      <a:pt x="261" y="76"/>
                      <a:pt x="273" y="77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6" y="85"/>
                      <a:pt x="281" y="85"/>
                      <a:pt x="281" y="85"/>
                    </a:cubicBezTo>
                    <a:cubicBezTo>
                      <a:pt x="287" y="85"/>
                      <a:pt x="290" y="89"/>
                      <a:pt x="293" y="95"/>
                    </a:cubicBezTo>
                    <a:cubicBezTo>
                      <a:pt x="287" y="96"/>
                      <a:pt x="281" y="96"/>
                      <a:pt x="277" y="101"/>
                    </a:cubicBezTo>
                    <a:cubicBezTo>
                      <a:pt x="285" y="102"/>
                      <a:pt x="287" y="102"/>
                      <a:pt x="291" y="102"/>
                    </a:cubicBezTo>
                    <a:cubicBezTo>
                      <a:pt x="293" y="102"/>
                      <a:pt x="296" y="103"/>
                      <a:pt x="297" y="106"/>
                    </a:cubicBezTo>
                    <a:cubicBezTo>
                      <a:pt x="290" y="110"/>
                      <a:pt x="287" y="110"/>
                      <a:pt x="283" y="116"/>
                    </a:cubicBezTo>
                    <a:cubicBezTo>
                      <a:pt x="287" y="118"/>
                      <a:pt x="289" y="120"/>
                      <a:pt x="295" y="120"/>
                    </a:cubicBezTo>
                    <a:cubicBezTo>
                      <a:pt x="296" y="130"/>
                      <a:pt x="308" y="134"/>
                      <a:pt x="317" y="135"/>
                    </a:cubicBezTo>
                    <a:cubicBezTo>
                      <a:pt x="318" y="143"/>
                      <a:pt x="320" y="151"/>
                      <a:pt x="327" y="151"/>
                    </a:cubicBezTo>
                    <a:cubicBezTo>
                      <a:pt x="337" y="151"/>
                      <a:pt x="339" y="145"/>
                      <a:pt x="342" y="153"/>
                    </a:cubicBezTo>
                    <a:cubicBezTo>
                      <a:pt x="344" y="155"/>
                      <a:pt x="348" y="155"/>
                      <a:pt x="350" y="155"/>
                    </a:cubicBezTo>
                    <a:cubicBezTo>
                      <a:pt x="359" y="155"/>
                      <a:pt x="362" y="158"/>
                      <a:pt x="362" y="165"/>
                    </a:cubicBezTo>
                    <a:cubicBezTo>
                      <a:pt x="362" y="171"/>
                      <a:pt x="355" y="173"/>
                      <a:pt x="349" y="173"/>
                    </a:cubicBezTo>
                    <a:cubicBezTo>
                      <a:pt x="349" y="178"/>
                      <a:pt x="349" y="176"/>
                      <a:pt x="349" y="178"/>
                    </a:cubicBezTo>
                    <a:cubicBezTo>
                      <a:pt x="349" y="180"/>
                      <a:pt x="348" y="184"/>
                      <a:pt x="339" y="1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Freeform 85"/>
              <p:cNvSpPr>
                <a:spLocks/>
              </p:cNvSpPr>
              <p:nvPr/>
            </p:nvSpPr>
            <p:spPr bwMode="auto">
              <a:xfrm>
                <a:off x="3073400" y="163512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0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9">
                    <a:moveTo>
                      <a:pt x="10" y="6"/>
                    </a:moveTo>
                    <a:cubicBezTo>
                      <a:pt x="6" y="9"/>
                      <a:pt x="5" y="9"/>
                      <a:pt x="0" y="6"/>
                    </a:cubicBezTo>
                    <a:cubicBezTo>
                      <a:pt x="5" y="0"/>
                      <a:pt x="5" y="3"/>
                      <a:pt x="10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Freeform 86"/>
              <p:cNvSpPr>
                <a:spLocks/>
              </p:cNvSpPr>
              <p:nvPr/>
            </p:nvSpPr>
            <p:spPr bwMode="auto">
              <a:xfrm>
                <a:off x="2974975" y="1568450"/>
                <a:ext cx="12700" cy="12700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9" y="9"/>
                  </a:cxn>
                  <a:cxn ang="0">
                    <a:pos x="1" y="2"/>
                  </a:cxn>
                </a:cxnLst>
                <a:rect l="0" t="0" r="r" b="b"/>
                <a:pathLst>
                  <a:path w="9" h="9">
                    <a:moveTo>
                      <a:pt x="1" y="2"/>
                    </a:moveTo>
                    <a:cubicBezTo>
                      <a:pt x="6" y="0"/>
                      <a:pt x="6" y="5"/>
                      <a:pt x="9" y="9"/>
                    </a:cubicBezTo>
                    <a:cubicBezTo>
                      <a:pt x="4" y="9"/>
                      <a:pt x="0" y="5"/>
                      <a:pt x="1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Freeform 87"/>
              <p:cNvSpPr>
                <a:spLocks/>
              </p:cNvSpPr>
              <p:nvPr/>
            </p:nvSpPr>
            <p:spPr bwMode="auto">
              <a:xfrm>
                <a:off x="2847975" y="985838"/>
                <a:ext cx="514350" cy="269875"/>
              </a:xfrm>
              <a:custGeom>
                <a:avLst/>
                <a:gdLst/>
                <a:ahLst/>
                <a:cxnLst>
                  <a:cxn ang="0">
                    <a:pos x="307" y="16"/>
                  </a:cxn>
                  <a:cxn ang="0">
                    <a:pos x="350" y="9"/>
                  </a:cxn>
                  <a:cxn ang="0">
                    <a:pos x="386" y="28"/>
                  </a:cxn>
                  <a:cxn ang="0">
                    <a:pos x="313" y="51"/>
                  </a:cxn>
                  <a:cxn ang="0">
                    <a:pos x="295" y="74"/>
                  </a:cxn>
                  <a:cxn ang="0">
                    <a:pos x="231" y="108"/>
                  </a:cxn>
                  <a:cxn ang="0">
                    <a:pos x="216" y="118"/>
                  </a:cxn>
                  <a:cxn ang="0">
                    <a:pos x="216" y="137"/>
                  </a:cxn>
                  <a:cxn ang="0">
                    <a:pos x="174" y="157"/>
                  </a:cxn>
                  <a:cxn ang="0">
                    <a:pos x="158" y="184"/>
                  </a:cxn>
                  <a:cxn ang="0">
                    <a:pos x="176" y="188"/>
                  </a:cxn>
                  <a:cxn ang="0">
                    <a:pos x="126" y="197"/>
                  </a:cxn>
                  <a:cxn ang="0">
                    <a:pos x="80" y="201"/>
                  </a:cxn>
                  <a:cxn ang="0">
                    <a:pos x="33" y="197"/>
                  </a:cxn>
                  <a:cxn ang="0">
                    <a:pos x="60" y="176"/>
                  </a:cxn>
                  <a:cxn ang="0">
                    <a:pos x="57" y="158"/>
                  </a:cxn>
                  <a:cxn ang="0">
                    <a:pos x="92" y="170"/>
                  </a:cxn>
                  <a:cxn ang="0">
                    <a:pos x="66" y="148"/>
                  </a:cxn>
                  <a:cxn ang="0">
                    <a:pos x="55" y="151"/>
                  </a:cxn>
                  <a:cxn ang="0">
                    <a:pos x="68" y="131"/>
                  </a:cxn>
                  <a:cxn ang="0">
                    <a:pos x="62" y="97"/>
                  </a:cxn>
                  <a:cxn ang="0">
                    <a:pos x="67" y="89"/>
                  </a:cxn>
                  <a:cxn ang="0">
                    <a:pos x="97" y="90"/>
                  </a:cxn>
                  <a:cxn ang="0">
                    <a:pos x="108" y="91"/>
                  </a:cxn>
                  <a:cxn ang="0">
                    <a:pos x="133" y="86"/>
                  </a:cxn>
                  <a:cxn ang="0">
                    <a:pos x="147" y="74"/>
                  </a:cxn>
                  <a:cxn ang="0">
                    <a:pos x="99" y="81"/>
                  </a:cxn>
                  <a:cxn ang="0">
                    <a:pos x="72" y="76"/>
                  </a:cxn>
                  <a:cxn ang="0">
                    <a:pos x="57" y="81"/>
                  </a:cxn>
                  <a:cxn ang="0">
                    <a:pos x="44" y="67"/>
                  </a:cxn>
                  <a:cxn ang="0">
                    <a:pos x="51" y="53"/>
                  </a:cxn>
                  <a:cxn ang="0">
                    <a:pos x="25" y="60"/>
                  </a:cxn>
                  <a:cxn ang="0">
                    <a:pos x="29" y="49"/>
                  </a:cxn>
                  <a:cxn ang="0">
                    <a:pos x="9" y="52"/>
                  </a:cxn>
                  <a:cxn ang="0">
                    <a:pos x="44" y="36"/>
                  </a:cxn>
                  <a:cxn ang="0">
                    <a:pos x="57" y="32"/>
                  </a:cxn>
                  <a:cxn ang="0">
                    <a:pos x="104" y="32"/>
                  </a:cxn>
                  <a:cxn ang="0">
                    <a:pos x="135" y="11"/>
                  </a:cxn>
                  <a:cxn ang="0">
                    <a:pos x="196" y="6"/>
                  </a:cxn>
                  <a:cxn ang="0">
                    <a:pos x="218" y="8"/>
                  </a:cxn>
                  <a:cxn ang="0">
                    <a:pos x="245" y="3"/>
                  </a:cxn>
                  <a:cxn ang="0">
                    <a:pos x="315" y="11"/>
                  </a:cxn>
                </a:cxnLst>
                <a:rect l="0" t="0" r="r" b="b"/>
                <a:pathLst>
                  <a:path w="386" h="203">
                    <a:moveTo>
                      <a:pt x="315" y="11"/>
                    </a:moveTo>
                    <a:cubicBezTo>
                      <a:pt x="312" y="14"/>
                      <a:pt x="310" y="15"/>
                      <a:pt x="307" y="16"/>
                    </a:cubicBezTo>
                    <a:cubicBezTo>
                      <a:pt x="342" y="6"/>
                      <a:pt x="342" y="6"/>
                      <a:pt x="342" y="6"/>
                    </a:cubicBezTo>
                    <a:cubicBezTo>
                      <a:pt x="345" y="7"/>
                      <a:pt x="347" y="8"/>
                      <a:pt x="350" y="9"/>
                    </a:cubicBezTo>
                    <a:cubicBezTo>
                      <a:pt x="355" y="11"/>
                      <a:pt x="355" y="14"/>
                      <a:pt x="358" y="17"/>
                    </a:cubicBezTo>
                    <a:cubicBezTo>
                      <a:pt x="363" y="22"/>
                      <a:pt x="386" y="20"/>
                      <a:pt x="386" y="28"/>
                    </a:cubicBezTo>
                    <a:cubicBezTo>
                      <a:pt x="386" y="33"/>
                      <a:pt x="378" y="32"/>
                      <a:pt x="375" y="34"/>
                    </a:cubicBezTo>
                    <a:cubicBezTo>
                      <a:pt x="358" y="48"/>
                      <a:pt x="336" y="40"/>
                      <a:pt x="313" y="51"/>
                    </a:cubicBezTo>
                    <a:cubicBezTo>
                      <a:pt x="317" y="56"/>
                      <a:pt x="335" y="52"/>
                      <a:pt x="346" y="52"/>
                    </a:cubicBezTo>
                    <a:cubicBezTo>
                      <a:pt x="336" y="63"/>
                      <a:pt x="311" y="69"/>
                      <a:pt x="295" y="74"/>
                    </a:cubicBezTo>
                    <a:cubicBezTo>
                      <a:pt x="277" y="80"/>
                      <a:pt x="267" y="97"/>
                      <a:pt x="254" y="107"/>
                    </a:cubicBezTo>
                    <a:cubicBezTo>
                      <a:pt x="248" y="112"/>
                      <a:pt x="238" y="106"/>
                      <a:pt x="231" y="108"/>
                    </a:cubicBezTo>
                    <a:cubicBezTo>
                      <a:pt x="221" y="112"/>
                      <a:pt x="210" y="112"/>
                      <a:pt x="203" y="118"/>
                    </a:cubicBezTo>
                    <a:cubicBezTo>
                      <a:pt x="216" y="118"/>
                      <a:pt x="216" y="118"/>
                      <a:pt x="216" y="118"/>
                    </a:cubicBezTo>
                    <a:cubicBezTo>
                      <a:pt x="217" y="128"/>
                      <a:pt x="211" y="127"/>
                      <a:pt x="203" y="126"/>
                    </a:cubicBezTo>
                    <a:cubicBezTo>
                      <a:pt x="208" y="129"/>
                      <a:pt x="213" y="131"/>
                      <a:pt x="216" y="137"/>
                    </a:cubicBezTo>
                    <a:cubicBezTo>
                      <a:pt x="206" y="141"/>
                      <a:pt x="203" y="152"/>
                      <a:pt x="196" y="157"/>
                    </a:cubicBezTo>
                    <a:cubicBezTo>
                      <a:pt x="177" y="157"/>
                      <a:pt x="177" y="157"/>
                      <a:pt x="174" y="157"/>
                    </a:cubicBezTo>
                    <a:cubicBezTo>
                      <a:pt x="175" y="160"/>
                      <a:pt x="177" y="161"/>
                      <a:pt x="177" y="164"/>
                    </a:cubicBezTo>
                    <a:cubicBezTo>
                      <a:pt x="177" y="178"/>
                      <a:pt x="158" y="169"/>
                      <a:pt x="158" y="184"/>
                    </a:cubicBezTo>
                    <a:cubicBezTo>
                      <a:pt x="165" y="184"/>
                      <a:pt x="166" y="184"/>
                      <a:pt x="169" y="184"/>
                    </a:cubicBezTo>
                    <a:cubicBezTo>
                      <a:pt x="171" y="184"/>
                      <a:pt x="176" y="184"/>
                      <a:pt x="176" y="188"/>
                    </a:cubicBezTo>
                    <a:cubicBezTo>
                      <a:pt x="176" y="195"/>
                      <a:pt x="151" y="203"/>
                      <a:pt x="141" y="203"/>
                    </a:cubicBezTo>
                    <a:cubicBezTo>
                      <a:pt x="131" y="203"/>
                      <a:pt x="135" y="197"/>
                      <a:pt x="126" y="197"/>
                    </a:cubicBezTo>
                    <a:cubicBezTo>
                      <a:pt x="113" y="197"/>
                      <a:pt x="104" y="197"/>
                      <a:pt x="93" y="197"/>
                    </a:cubicBezTo>
                    <a:cubicBezTo>
                      <a:pt x="89" y="197"/>
                      <a:pt x="86" y="201"/>
                      <a:pt x="80" y="201"/>
                    </a:cubicBezTo>
                    <a:cubicBezTo>
                      <a:pt x="65" y="201"/>
                      <a:pt x="53" y="197"/>
                      <a:pt x="38" y="192"/>
                    </a:cubicBezTo>
                    <a:cubicBezTo>
                      <a:pt x="37" y="194"/>
                      <a:pt x="35" y="197"/>
                      <a:pt x="33" y="197"/>
                    </a:cubicBezTo>
                    <a:cubicBezTo>
                      <a:pt x="29" y="197"/>
                      <a:pt x="28" y="194"/>
                      <a:pt x="28" y="193"/>
                    </a:cubicBezTo>
                    <a:cubicBezTo>
                      <a:pt x="28" y="176"/>
                      <a:pt x="51" y="182"/>
                      <a:pt x="60" y="176"/>
                    </a:cubicBezTo>
                    <a:cubicBezTo>
                      <a:pt x="55" y="172"/>
                      <a:pt x="46" y="170"/>
                      <a:pt x="46" y="162"/>
                    </a:cubicBezTo>
                    <a:cubicBezTo>
                      <a:pt x="46" y="156"/>
                      <a:pt x="52" y="158"/>
                      <a:pt x="57" y="158"/>
                    </a:cubicBezTo>
                    <a:cubicBezTo>
                      <a:pt x="71" y="158"/>
                      <a:pt x="76" y="165"/>
                      <a:pt x="84" y="170"/>
                    </a:cubicBezTo>
                    <a:cubicBezTo>
                      <a:pt x="92" y="170"/>
                      <a:pt x="92" y="170"/>
                      <a:pt x="92" y="170"/>
                    </a:cubicBezTo>
                    <a:cubicBezTo>
                      <a:pt x="86" y="164"/>
                      <a:pt x="72" y="159"/>
                      <a:pt x="72" y="148"/>
                    </a:cubicBezTo>
                    <a:cubicBezTo>
                      <a:pt x="66" y="148"/>
                      <a:pt x="66" y="148"/>
                      <a:pt x="66" y="148"/>
                    </a:cubicBezTo>
                    <a:cubicBezTo>
                      <a:pt x="63" y="149"/>
                      <a:pt x="63" y="149"/>
                      <a:pt x="61" y="151"/>
                    </a:cubicBezTo>
                    <a:cubicBezTo>
                      <a:pt x="55" y="151"/>
                      <a:pt x="55" y="151"/>
                      <a:pt x="55" y="151"/>
                    </a:cubicBezTo>
                    <a:cubicBezTo>
                      <a:pt x="55" y="146"/>
                      <a:pt x="55" y="146"/>
                      <a:pt x="55" y="146"/>
                    </a:cubicBezTo>
                    <a:cubicBezTo>
                      <a:pt x="58" y="138"/>
                      <a:pt x="61" y="134"/>
                      <a:pt x="68" y="131"/>
                    </a:cubicBezTo>
                    <a:cubicBezTo>
                      <a:pt x="79" y="128"/>
                      <a:pt x="92" y="132"/>
                      <a:pt x="92" y="119"/>
                    </a:cubicBezTo>
                    <a:cubicBezTo>
                      <a:pt x="92" y="105"/>
                      <a:pt x="62" y="105"/>
                      <a:pt x="62" y="97"/>
                    </a:cubicBezTo>
                    <a:cubicBezTo>
                      <a:pt x="62" y="93"/>
                      <a:pt x="69" y="94"/>
                      <a:pt x="73" y="94"/>
                    </a:cubicBezTo>
                    <a:cubicBezTo>
                      <a:pt x="68" y="94"/>
                      <a:pt x="67" y="92"/>
                      <a:pt x="67" y="89"/>
                    </a:cubicBezTo>
                    <a:cubicBezTo>
                      <a:pt x="69" y="88"/>
                      <a:pt x="71" y="89"/>
                      <a:pt x="73" y="89"/>
                    </a:cubicBezTo>
                    <a:cubicBezTo>
                      <a:pt x="78" y="89"/>
                      <a:pt x="88" y="87"/>
                      <a:pt x="97" y="90"/>
                    </a:cubicBezTo>
                    <a:cubicBezTo>
                      <a:pt x="108" y="93"/>
                      <a:pt x="112" y="106"/>
                      <a:pt x="124" y="104"/>
                    </a:cubicBezTo>
                    <a:cubicBezTo>
                      <a:pt x="122" y="102"/>
                      <a:pt x="108" y="93"/>
                      <a:pt x="108" y="91"/>
                    </a:cubicBezTo>
                    <a:cubicBezTo>
                      <a:pt x="108" y="89"/>
                      <a:pt x="110" y="88"/>
                      <a:pt x="111" y="86"/>
                    </a:cubicBezTo>
                    <a:cubicBezTo>
                      <a:pt x="133" y="86"/>
                      <a:pt x="133" y="86"/>
                      <a:pt x="133" y="86"/>
                    </a:cubicBezTo>
                    <a:cubicBezTo>
                      <a:pt x="141" y="83"/>
                      <a:pt x="149" y="81"/>
                      <a:pt x="154" y="74"/>
                    </a:cubicBezTo>
                    <a:cubicBezTo>
                      <a:pt x="147" y="74"/>
                      <a:pt x="147" y="74"/>
                      <a:pt x="147" y="74"/>
                    </a:cubicBezTo>
                    <a:cubicBezTo>
                      <a:pt x="138" y="81"/>
                      <a:pt x="128" y="84"/>
                      <a:pt x="114" y="84"/>
                    </a:cubicBezTo>
                    <a:cubicBezTo>
                      <a:pt x="106" y="84"/>
                      <a:pt x="103" y="81"/>
                      <a:pt x="99" y="81"/>
                    </a:cubicBezTo>
                    <a:cubicBezTo>
                      <a:pt x="95" y="81"/>
                      <a:pt x="93" y="85"/>
                      <a:pt x="90" y="85"/>
                    </a:cubicBezTo>
                    <a:cubicBezTo>
                      <a:pt x="81" y="85"/>
                      <a:pt x="70" y="82"/>
                      <a:pt x="72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3" y="78"/>
                      <a:pt x="61" y="81"/>
                      <a:pt x="57" y="81"/>
                    </a:cubicBezTo>
                    <a:cubicBezTo>
                      <a:pt x="48" y="81"/>
                      <a:pt x="36" y="75"/>
                      <a:pt x="33" y="71"/>
                    </a:cubicBezTo>
                    <a:cubicBezTo>
                      <a:pt x="36" y="69"/>
                      <a:pt x="39" y="67"/>
                      <a:pt x="44" y="67"/>
                    </a:cubicBezTo>
                    <a:cubicBezTo>
                      <a:pt x="36" y="67"/>
                      <a:pt x="27" y="66"/>
                      <a:pt x="24" y="67"/>
                    </a:cubicBezTo>
                    <a:cubicBezTo>
                      <a:pt x="29" y="55"/>
                      <a:pt x="40" y="56"/>
                      <a:pt x="51" y="53"/>
                    </a:cubicBezTo>
                    <a:cubicBezTo>
                      <a:pt x="47" y="52"/>
                      <a:pt x="46" y="52"/>
                      <a:pt x="42" y="52"/>
                    </a:cubicBezTo>
                    <a:cubicBezTo>
                      <a:pt x="33" y="52"/>
                      <a:pt x="33" y="60"/>
                      <a:pt x="25" y="60"/>
                    </a:cubicBezTo>
                    <a:cubicBezTo>
                      <a:pt x="22" y="60"/>
                      <a:pt x="18" y="57"/>
                      <a:pt x="17" y="56"/>
                    </a:cubicBezTo>
                    <a:cubicBezTo>
                      <a:pt x="21" y="52"/>
                      <a:pt x="24" y="51"/>
                      <a:pt x="29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3" y="50"/>
                      <a:pt x="11" y="51"/>
                      <a:pt x="9" y="52"/>
                    </a:cubicBezTo>
                    <a:cubicBezTo>
                      <a:pt x="7" y="52"/>
                      <a:pt x="2" y="52"/>
                      <a:pt x="0" y="52"/>
                    </a:cubicBezTo>
                    <a:cubicBezTo>
                      <a:pt x="2" y="41"/>
                      <a:pt x="31" y="36"/>
                      <a:pt x="44" y="36"/>
                    </a:cubicBezTo>
                    <a:cubicBezTo>
                      <a:pt x="49" y="36"/>
                      <a:pt x="52" y="36"/>
                      <a:pt x="53" y="36"/>
                    </a:cubicBezTo>
                    <a:cubicBezTo>
                      <a:pt x="55" y="36"/>
                      <a:pt x="57" y="34"/>
                      <a:pt x="57" y="32"/>
                    </a:cubicBezTo>
                    <a:cubicBezTo>
                      <a:pt x="71" y="32"/>
                      <a:pt x="65" y="22"/>
                      <a:pt x="74" y="22"/>
                    </a:cubicBezTo>
                    <a:cubicBezTo>
                      <a:pt x="83" y="22"/>
                      <a:pt x="100" y="31"/>
                      <a:pt x="104" y="32"/>
                    </a:cubicBezTo>
                    <a:cubicBezTo>
                      <a:pt x="108" y="22"/>
                      <a:pt x="113" y="12"/>
                      <a:pt x="126" y="12"/>
                    </a:cubicBezTo>
                    <a:cubicBezTo>
                      <a:pt x="134" y="12"/>
                      <a:pt x="129" y="16"/>
                      <a:pt x="135" y="11"/>
                    </a:cubicBezTo>
                    <a:cubicBezTo>
                      <a:pt x="137" y="7"/>
                      <a:pt x="141" y="6"/>
                      <a:pt x="145" y="6"/>
                    </a:cubicBezTo>
                    <a:cubicBezTo>
                      <a:pt x="168" y="6"/>
                      <a:pt x="173" y="6"/>
                      <a:pt x="196" y="6"/>
                    </a:cubicBezTo>
                    <a:cubicBezTo>
                      <a:pt x="197" y="4"/>
                      <a:pt x="199" y="3"/>
                      <a:pt x="201" y="3"/>
                    </a:cubicBezTo>
                    <a:cubicBezTo>
                      <a:pt x="209" y="3"/>
                      <a:pt x="211" y="8"/>
                      <a:pt x="218" y="8"/>
                    </a:cubicBezTo>
                    <a:cubicBezTo>
                      <a:pt x="224" y="8"/>
                      <a:pt x="226" y="0"/>
                      <a:pt x="232" y="0"/>
                    </a:cubicBezTo>
                    <a:cubicBezTo>
                      <a:pt x="239" y="0"/>
                      <a:pt x="241" y="3"/>
                      <a:pt x="245" y="3"/>
                    </a:cubicBezTo>
                    <a:cubicBezTo>
                      <a:pt x="250" y="3"/>
                      <a:pt x="253" y="3"/>
                      <a:pt x="258" y="3"/>
                    </a:cubicBezTo>
                    <a:cubicBezTo>
                      <a:pt x="268" y="3"/>
                      <a:pt x="306" y="2"/>
                      <a:pt x="315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Freeform 88"/>
              <p:cNvSpPr>
                <a:spLocks/>
              </p:cNvSpPr>
              <p:nvPr/>
            </p:nvSpPr>
            <p:spPr bwMode="auto">
              <a:xfrm>
                <a:off x="3170238" y="960438"/>
                <a:ext cx="1006475" cy="765175"/>
              </a:xfrm>
              <a:custGeom>
                <a:avLst/>
                <a:gdLst/>
                <a:ahLst/>
                <a:cxnLst>
                  <a:cxn ang="0">
                    <a:pos x="280" y="372"/>
                  </a:cxn>
                  <a:cxn ang="0">
                    <a:pos x="267" y="360"/>
                  </a:cxn>
                  <a:cxn ang="0">
                    <a:pos x="228" y="336"/>
                  </a:cxn>
                  <a:cxn ang="0">
                    <a:pos x="215" y="302"/>
                  </a:cxn>
                  <a:cxn ang="0">
                    <a:pos x="109" y="219"/>
                  </a:cxn>
                  <a:cxn ang="0">
                    <a:pos x="73" y="223"/>
                  </a:cxn>
                  <a:cxn ang="0">
                    <a:pos x="43" y="217"/>
                  </a:cxn>
                  <a:cxn ang="0">
                    <a:pos x="19" y="202"/>
                  </a:cxn>
                  <a:cxn ang="0">
                    <a:pos x="51" y="190"/>
                  </a:cxn>
                  <a:cxn ang="0">
                    <a:pos x="64" y="180"/>
                  </a:cxn>
                  <a:cxn ang="0">
                    <a:pos x="0" y="166"/>
                  </a:cxn>
                  <a:cxn ang="0">
                    <a:pos x="84" y="141"/>
                  </a:cxn>
                  <a:cxn ang="0">
                    <a:pos x="72" y="102"/>
                  </a:cxn>
                  <a:cxn ang="0">
                    <a:pos x="144" y="59"/>
                  </a:cxn>
                  <a:cxn ang="0">
                    <a:pos x="237" y="56"/>
                  </a:cxn>
                  <a:cxn ang="0">
                    <a:pos x="260" y="53"/>
                  </a:cxn>
                  <a:cxn ang="0">
                    <a:pos x="274" y="38"/>
                  </a:cxn>
                  <a:cxn ang="0">
                    <a:pos x="309" y="36"/>
                  </a:cxn>
                  <a:cxn ang="0">
                    <a:pos x="355" y="15"/>
                  </a:cxn>
                  <a:cxn ang="0">
                    <a:pos x="391" y="13"/>
                  </a:cxn>
                  <a:cxn ang="0">
                    <a:pos x="534" y="0"/>
                  </a:cxn>
                  <a:cxn ang="0">
                    <a:pos x="594" y="48"/>
                  </a:cxn>
                  <a:cxn ang="0">
                    <a:pos x="570" y="75"/>
                  </a:cxn>
                  <a:cxn ang="0">
                    <a:pos x="603" y="102"/>
                  </a:cxn>
                  <a:cxn ang="0">
                    <a:pos x="684" y="66"/>
                  </a:cxn>
                  <a:cxn ang="0">
                    <a:pos x="730" y="51"/>
                  </a:cxn>
                  <a:cxn ang="0">
                    <a:pos x="702" y="94"/>
                  </a:cxn>
                  <a:cxn ang="0">
                    <a:pos x="691" y="114"/>
                  </a:cxn>
                  <a:cxn ang="0">
                    <a:pos x="654" y="150"/>
                  </a:cxn>
                  <a:cxn ang="0">
                    <a:pos x="677" y="178"/>
                  </a:cxn>
                  <a:cxn ang="0">
                    <a:pos x="657" y="202"/>
                  </a:cxn>
                  <a:cxn ang="0">
                    <a:pos x="669" y="236"/>
                  </a:cxn>
                  <a:cxn ang="0">
                    <a:pos x="673" y="260"/>
                  </a:cxn>
                  <a:cxn ang="0">
                    <a:pos x="633" y="295"/>
                  </a:cxn>
                  <a:cxn ang="0">
                    <a:pos x="637" y="305"/>
                  </a:cxn>
                  <a:cxn ang="0">
                    <a:pos x="601" y="297"/>
                  </a:cxn>
                  <a:cxn ang="0">
                    <a:pos x="633" y="358"/>
                  </a:cxn>
                  <a:cxn ang="0">
                    <a:pos x="596" y="347"/>
                  </a:cxn>
                  <a:cxn ang="0">
                    <a:pos x="616" y="375"/>
                  </a:cxn>
                  <a:cxn ang="0">
                    <a:pos x="518" y="408"/>
                  </a:cxn>
                  <a:cxn ang="0">
                    <a:pos x="483" y="445"/>
                  </a:cxn>
                  <a:cxn ang="0">
                    <a:pos x="443" y="449"/>
                  </a:cxn>
                  <a:cxn ang="0">
                    <a:pos x="402" y="485"/>
                  </a:cxn>
                  <a:cxn ang="0">
                    <a:pos x="384" y="523"/>
                  </a:cxn>
                  <a:cxn ang="0">
                    <a:pos x="362" y="571"/>
                  </a:cxn>
                  <a:cxn ang="0">
                    <a:pos x="313" y="560"/>
                  </a:cxn>
                  <a:cxn ang="0">
                    <a:pos x="270" y="499"/>
                  </a:cxn>
                  <a:cxn ang="0">
                    <a:pos x="256" y="475"/>
                  </a:cxn>
                  <a:cxn ang="0">
                    <a:pos x="237" y="438"/>
                  </a:cxn>
                  <a:cxn ang="0">
                    <a:pos x="255" y="403"/>
                  </a:cxn>
                </a:cxnLst>
                <a:rect l="0" t="0" r="r" b="b"/>
                <a:pathLst>
                  <a:path w="756" h="575">
                    <a:moveTo>
                      <a:pt x="255" y="403"/>
                    </a:moveTo>
                    <a:cubicBezTo>
                      <a:pt x="261" y="400"/>
                      <a:pt x="261" y="400"/>
                      <a:pt x="267" y="402"/>
                    </a:cubicBezTo>
                    <a:cubicBezTo>
                      <a:pt x="270" y="389"/>
                      <a:pt x="276" y="385"/>
                      <a:pt x="280" y="372"/>
                    </a:cubicBezTo>
                    <a:cubicBezTo>
                      <a:pt x="266" y="368"/>
                      <a:pt x="234" y="366"/>
                      <a:pt x="233" y="353"/>
                    </a:cubicBezTo>
                    <a:cubicBezTo>
                      <a:pt x="237" y="352"/>
                      <a:pt x="236" y="353"/>
                      <a:pt x="240" y="353"/>
                    </a:cubicBezTo>
                    <a:cubicBezTo>
                      <a:pt x="250" y="353"/>
                      <a:pt x="256" y="360"/>
                      <a:pt x="267" y="360"/>
                    </a:cubicBezTo>
                    <a:cubicBezTo>
                      <a:pt x="271" y="360"/>
                      <a:pt x="271" y="356"/>
                      <a:pt x="271" y="353"/>
                    </a:cubicBezTo>
                    <a:cubicBezTo>
                      <a:pt x="258" y="349"/>
                      <a:pt x="254" y="328"/>
                      <a:pt x="239" y="328"/>
                    </a:cubicBezTo>
                    <a:cubicBezTo>
                      <a:pt x="235" y="328"/>
                      <a:pt x="234" y="336"/>
                      <a:pt x="228" y="336"/>
                    </a:cubicBezTo>
                    <a:cubicBezTo>
                      <a:pt x="220" y="336"/>
                      <a:pt x="216" y="335"/>
                      <a:pt x="216" y="328"/>
                    </a:cubicBezTo>
                    <a:cubicBezTo>
                      <a:pt x="216" y="318"/>
                      <a:pt x="226" y="319"/>
                      <a:pt x="226" y="309"/>
                    </a:cubicBezTo>
                    <a:cubicBezTo>
                      <a:pt x="226" y="303"/>
                      <a:pt x="219" y="302"/>
                      <a:pt x="215" y="302"/>
                    </a:cubicBezTo>
                    <a:cubicBezTo>
                      <a:pt x="215" y="295"/>
                      <a:pt x="215" y="295"/>
                      <a:pt x="215" y="295"/>
                    </a:cubicBezTo>
                    <a:cubicBezTo>
                      <a:pt x="203" y="257"/>
                      <a:pt x="172" y="219"/>
                      <a:pt x="122" y="219"/>
                    </a:cubicBezTo>
                    <a:cubicBezTo>
                      <a:pt x="115" y="219"/>
                      <a:pt x="113" y="219"/>
                      <a:pt x="109" y="219"/>
                    </a:cubicBezTo>
                    <a:cubicBezTo>
                      <a:pt x="103" y="219"/>
                      <a:pt x="101" y="224"/>
                      <a:pt x="95" y="224"/>
                    </a:cubicBezTo>
                    <a:cubicBezTo>
                      <a:pt x="91" y="224"/>
                      <a:pt x="87" y="221"/>
                      <a:pt x="82" y="221"/>
                    </a:cubicBezTo>
                    <a:cubicBezTo>
                      <a:pt x="77" y="221"/>
                      <a:pt x="75" y="222"/>
                      <a:pt x="73" y="223"/>
                    </a:cubicBezTo>
                    <a:cubicBezTo>
                      <a:pt x="74" y="224"/>
                      <a:pt x="76" y="226"/>
                      <a:pt x="77" y="226"/>
                    </a:cubicBezTo>
                    <a:cubicBezTo>
                      <a:pt x="75" y="229"/>
                      <a:pt x="75" y="228"/>
                      <a:pt x="72" y="228"/>
                    </a:cubicBezTo>
                    <a:cubicBezTo>
                      <a:pt x="62" y="228"/>
                      <a:pt x="48" y="224"/>
                      <a:pt x="43" y="217"/>
                    </a:cubicBezTo>
                    <a:cubicBezTo>
                      <a:pt x="47" y="214"/>
                      <a:pt x="50" y="214"/>
                      <a:pt x="52" y="210"/>
                    </a:cubicBezTo>
                    <a:cubicBezTo>
                      <a:pt x="45" y="207"/>
                      <a:pt x="39" y="202"/>
                      <a:pt x="34" y="202"/>
                    </a:cubicBezTo>
                    <a:cubicBezTo>
                      <a:pt x="24" y="202"/>
                      <a:pt x="27" y="206"/>
                      <a:pt x="19" y="202"/>
                    </a:cubicBezTo>
                    <a:cubicBezTo>
                      <a:pt x="19" y="196"/>
                      <a:pt x="28" y="194"/>
                      <a:pt x="32" y="194"/>
                    </a:cubicBezTo>
                    <a:cubicBezTo>
                      <a:pt x="37" y="194"/>
                      <a:pt x="40" y="194"/>
                      <a:pt x="43" y="194"/>
                    </a:cubicBezTo>
                    <a:cubicBezTo>
                      <a:pt x="47" y="194"/>
                      <a:pt x="49" y="193"/>
                      <a:pt x="51" y="190"/>
                    </a:cubicBezTo>
                    <a:cubicBezTo>
                      <a:pt x="76" y="190"/>
                      <a:pt x="76" y="190"/>
                      <a:pt x="76" y="190"/>
                    </a:cubicBezTo>
                    <a:cubicBezTo>
                      <a:pt x="80" y="187"/>
                      <a:pt x="80" y="185"/>
                      <a:pt x="82" y="180"/>
                    </a:cubicBezTo>
                    <a:cubicBezTo>
                      <a:pt x="64" y="180"/>
                      <a:pt x="64" y="180"/>
                      <a:pt x="64" y="180"/>
                    </a:cubicBezTo>
                    <a:cubicBezTo>
                      <a:pt x="63" y="183"/>
                      <a:pt x="62" y="185"/>
                      <a:pt x="60" y="185"/>
                    </a:cubicBezTo>
                    <a:cubicBezTo>
                      <a:pt x="53" y="185"/>
                      <a:pt x="50" y="185"/>
                      <a:pt x="44" y="185"/>
                    </a:cubicBezTo>
                    <a:cubicBezTo>
                      <a:pt x="42" y="185"/>
                      <a:pt x="0" y="173"/>
                      <a:pt x="0" y="166"/>
                    </a:cubicBezTo>
                    <a:cubicBezTo>
                      <a:pt x="0" y="152"/>
                      <a:pt x="16" y="157"/>
                      <a:pt x="25" y="154"/>
                    </a:cubicBezTo>
                    <a:cubicBezTo>
                      <a:pt x="33" y="151"/>
                      <a:pt x="38" y="146"/>
                      <a:pt x="46" y="144"/>
                    </a:cubicBezTo>
                    <a:cubicBezTo>
                      <a:pt x="58" y="140"/>
                      <a:pt x="74" y="146"/>
                      <a:pt x="84" y="141"/>
                    </a:cubicBezTo>
                    <a:cubicBezTo>
                      <a:pt x="91" y="136"/>
                      <a:pt x="96" y="128"/>
                      <a:pt x="96" y="117"/>
                    </a:cubicBezTo>
                    <a:cubicBezTo>
                      <a:pt x="88" y="116"/>
                      <a:pt x="63" y="117"/>
                      <a:pt x="63" y="109"/>
                    </a:cubicBezTo>
                    <a:cubicBezTo>
                      <a:pt x="63" y="105"/>
                      <a:pt x="69" y="102"/>
                      <a:pt x="72" y="102"/>
                    </a:cubicBezTo>
                    <a:cubicBezTo>
                      <a:pt x="87" y="97"/>
                      <a:pt x="106" y="86"/>
                      <a:pt x="115" y="78"/>
                    </a:cubicBezTo>
                    <a:cubicBezTo>
                      <a:pt x="119" y="80"/>
                      <a:pt x="122" y="81"/>
                      <a:pt x="127" y="81"/>
                    </a:cubicBezTo>
                    <a:cubicBezTo>
                      <a:pt x="142" y="81"/>
                      <a:pt x="130" y="61"/>
                      <a:pt x="144" y="59"/>
                    </a:cubicBezTo>
                    <a:cubicBezTo>
                      <a:pt x="162" y="57"/>
                      <a:pt x="169" y="52"/>
                      <a:pt x="185" y="52"/>
                    </a:cubicBezTo>
                    <a:cubicBezTo>
                      <a:pt x="198" y="49"/>
                      <a:pt x="206" y="42"/>
                      <a:pt x="218" y="42"/>
                    </a:cubicBezTo>
                    <a:cubicBezTo>
                      <a:pt x="226" y="42"/>
                      <a:pt x="229" y="56"/>
                      <a:pt x="237" y="56"/>
                    </a:cubicBezTo>
                    <a:cubicBezTo>
                      <a:pt x="237" y="52"/>
                      <a:pt x="235" y="50"/>
                      <a:pt x="235" y="47"/>
                    </a:cubicBezTo>
                    <a:cubicBezTo>
                      <a:pt x="239" y="42"/>
                      <a:pt x="239" y="42"/>
                      <a:pt x="239" y="42"/>
                    </a:cubicBezTo>
                    <a:cubicBezTo>
                      <a:pt x="244" y="51"/>
                      <a:pt x="252" y="50"/>
                      <a:pt x="260" y="53"/>
                    </a:cubicBezTo>
                    <a:cubicBezTo>
                      <a:pt x="262" y="53"/>
                      <a:pt x="267" y="53"/>
                      <a:pt x="267" y="53"/>
                    </a:cubicBezTo>
                    <a:cubicBezTo>
                      <a:pt x="266" y="50"/>
                      <a:pt x="263" y="47"/>
                      <a:pt x="263" y="44"/>
                    </a:cubicBezTo>
                    <a:cubicBezTo>
                      <a:pt x="263" y="38"/>
                      <a:pt x="270" y="38"/>
                      <a:pt x="274" y="38"/>
                    </a:cubicBezTo>
                    <a:cubicBezTo>
                      <a:pt x="293" y="38"/>
                      <a:pt x="303" y="48"/>
                      <a:pt x="314" y="53"/>
                    </a:cubicBezTo>
                    <a:cubicBezTo>
                      <a:pt x="334" y="53"/>
                      <a:pt x="334" y="53"/>
                      <a:pt x="334" y="53"/>
                    </a:cubicBezTo>
                    <a:cubicBezTo>
                      <a:pt x="327" y="50"/>
                      <a:pt x="309" y="44"/>
                      <a:pt x="309" y="36"/>
                    </a:cubicBezTo>
                    <a:cubicBezTo>
                      <a:pt x="309" y="29"/>
                      <a:pt x="322" y="31"/>
                      <a:pt x="326" y="30"/>
                    </a:cubicBezTo>
                    <a:cubicBezTo>
                      <a:pt x="323" y="27"/>
                      <a:pt x="320" y="27"/>
                      <a:pt x="318" y="24"/>
                    </a:cubicBezTo>
                    <a:cubicBezTo>
                      <a:pt x="330" y="18"/>
                      <a:pt x="341" y="15"/>
                      <a:pt x="355" y="15"/>
                    </a:cubicBezTo>
                    <a:cubicBezTo>
                      <a:pt x="366" y="15"/>
                      <a:pt x="373" y="15"/>
                      <a:pt x="382" y="18"/>
                    </a:cubicBezTo>
                    <a:cubicBezTo>
                      <a:pt x="391" y="18"/>
                      <a:pt x="391" y="18"/>
                      <a:pt x="391" y="18"/>
                    </a:cubicBezTo>
                    <a:cubicBezTo>
                      <a:pt x="391" y="13"/>
                      <a:pt x="391" y="13"/>
                      <a:pt x="391" y="13"/>
                    </a:cubicBezTo>
                    <a:cubicBezTo>
                      <a:pt x="398" y="12"/>
                      <a:pt x="402" y="13"/>
                      <a:pt x="409" y="13"/>
                    </a:cubicBezTo>
                    <a:cubicBezTo>
                      <a:pt x="430" y="13"/>
                      <a:pt x="447" y="0"/>
                      <a:pt x="470" y="0"/>
                    </a:cubicBezTo>
                    <a:cubicBezTo>
                      <a:pt x="495" y="0"/>
                      <a:pt x="512" y="0"/>
                      <a:pt x="534" y="0"/>
                    </a:cubicBezTo>
                    <a:cubicBezTo>
                      <a:pt x="560" y="0"/>
                      <a:pt x="579" y="17"/>
                      <a:pt x="600" y="26"/>
                    </a:cubicBezTo>
                    <a:cubicBezTo>
                      <a:pt x="612" y="31"/>
                      <a:pt x="627" y="28"/>
                      <a:pt x="638" y="30"/>
                    </a:cubicBezTo>
                    <a:cubicBezTo>
                      <a:pt x="636" y="46"/>
                      <a:pt x="606" y="44"/>
                      <a:pt x="594" y="48"/>
                    </a:cubicBezTo>
                    <a:cubicBezTo>
                      <a:pt x="497" y="53"/>
                      <a:pt x="497" y="53"/>
                      <a:pt x="497" y="53"/>
                    </a:cubicBezTo>
                    <a:cubicBezTo>
                      <a:pt x="505" y="59"/>
                      <a:pt x="579" y="50"/>
                      <a:pt x="587" y="53"/>
                    </a:cubicBezTo>
                    <a:cubicBezTo>
                      <a:pt x="586" y="57"/>
                      <a:pt x="567" y="75"/>
                      <a:pt x="570" y="75"/>
                    </a:cubicBezTo>
                    <a:cubicBezTo>
                      <a:pt x="581" y="75"/>
                      <a:pt x="607" y="50"/>
                      <a:pt x="622" y="50"/>
                    </a:cubicBezTo>
                    <a:cubicBezTo>
                      <a:pt x="630" y="50"/>
                      <a:pt x="633" y="57"/>
                      <a:pt x="633" y="64"/>
                    </a:cubicBezTo>
                    <a:cubicBezTo>
                      <a:pt x="633" y="67"/>
                      <a:pt x="605" y="97"/>
                      <a:pt x="603" y="102"/>
                    </a:cubicBezTo>
                    <a:cubicBezTo>
                      <a:pt x="615" y="99"/>
                      <a:pt x="637" y="70"/>
                      <a:pt x="644" y="64"/>
                    </a:cubicBezTo>
                    <a:cubicBezTo>
                      <a:pt x="655" y="64"/>
                      <a:pt x="674" y="64"/>
                      <a:pt x="674" y="64"/>
                    </a:cubicBezTo>
                    <a:cubicBezTo>
                      <a:pt x="674" y="64"/>
                      <a:pt x="682" y="66"/>
                      <a:pt x="684" y="66"/>
                    </a:cubicBezTo>
                    <a:cubicBezTo>
                      <a:pt x="692" y="63"/>
                      <a:pt x="693" y="60"/>
                      <a:pt x="700" y="57"/>
                    </a:cubicBezTo>
                    <a:cubicBezTo>
                      <a:pt x="721" y="57"/>
                      <a:pt x="721" y="57"/>
                      <a:pt x="721" y="57"/>
                    </a:cubicBezTo>
                    <a:cubicBezTo>
                      <a:pt x="723" y="52"/>
                      <a:pt x="726" y="51"/>
                      <a:pt x="730" y="51"/>
                    </a:cubicBezTo>
                    <a:cubicBezTo>
                      <a:pt x="736" y="51"/>
                      <a:pt x="756" y="61"/>
                      <a:pt x="756" y="67"/>
                    </a:cubicBezTo>
                    <a:cubicBezTo>
                      <a:pt x="756" y="72"/>
                      <a:pt x="748" y="76"/>
                      <a:pt x="745" y="77"/>
                    </a:cubicBezTo>
                    <a:cubicBezTo>
                      <a:pt x="731" y="82"/>
                      <a:pt x="722" y="94"/>
                      <a:pt x="702" y="94"/>
                    </a:cubicBezTo>
                    <a:cubicBezTo>
                      <a:pt x="707" y="97"/>
                      <a:pt x="708" y="97"/>
                      <a:pt x="711" y="94"/>
                    </a:cubicBezTo>
                    <a:cubicBezTo>
                      <a:pt x="711" y="107"/>
                      <a:pt x="699" y="107"/>
                      <a:pt x="691" y="109"/>
                    </a:cubicBezTo>
                    <a:cubicBezTo>
                      <a:pt x="694" y="115"/>
                      <a:pt x="691" y="110"/>
                      <a:pt x="691" y="114"/>
                    </a:cubicBezTo>
                    <a:cubicBezTo>
                      <a:pt x="691" y="121"/>
                      <a:pt x="680" y="123"/>
                      <a:pt x="671" y="125"/>
                    </a:cubicBezTo>
                    <a:cubicBezTo>
                      <a:pt x="672" y="130"/>
                      <a:pt x="671" y="130"/>
                      <a:pt x="671" y="132"/>
                    </a:cubicBezTo>
                    <a:cubicBezTo>
                      <a:pt x="671" y="141"/>
                      <a:pt x="662" y="144"/>
                      <a:pt x="654" y="150"/>
                    </a:cubicBezTo>
                    <a:cubicBezTo>
                      <a:pt x="648" y="154"/>
                      <a:pt x="649" y="165"/>
                      <a:pt x="646" y="169"/>
                    </a:cubicBezTo>
                    <a:cubicBezTo>
                      <a:pt x="651" y="172"/>
                      <a:pt x="655" y="169"/>
                      <a:pt x="659" y="169"/>
                    </a:cubicBezTo>
                    <a:cubicBezTo>
                      <a:pt x="667" y="169"/>
                      <a:pt x="673" y="174"/>
                      <a:pt x="677" y="178"/>
                    </a:cubicBezTo>
                    <a:cubicBezTo>
                      <a:pt x="675" y="179"/>
                      <a:pt x="672" y="180"/>
                      <a:pt x="669" y="180"/>
                    </a:cubicBezTo>
                    <a:cubicBezTo>
                      <a:pt x="671" y="187"/>
                      <a:pt x="688" y="185"/>
                      <a:pt x="688" y="196"/>
                    </a:cubicBezTo>
                    <a:cubicBezTo>
                      <a:pt x="688" y="206"/>
                      <a:pt x="665" y="202"/>
                      <a:pt x="657" y="202"/>
                    </a:cubicBezTo>
                    <a:cubicBezTo>
                      <a:pt x="652" y="202"/>
                      <a:pt x="648" y="206"/>
                      <a:pt x="648" y="209"/>
                    </a:cubicBezTo>
                    <a:cubicBezTo>
                      <a:pt x="648" y="217"/>
                      <a:pt x="656" y="217"/>
                      <a:pt x="663" y="217"/>
                    </a:cubicBezTo>
                    <a:cubicBezTo>
                      <a:pt x="663" y="226"/>
                      <a:pt x="669" y="229"/>
                      <a:pt x="669" y="236"/>
                    </a:cubicBezTo>
                    <a:cubicBezTo>
                      <a:pt x="669" y="239"/>
                      <a:pt x="667" y="243"/>
                      <a:pt x="669" y="245"/>
                    </a:cubicBezTo>
                    <a:cubicBezTo>
                      <a:pt x="662" y="245"/>
                      <a:pt x="655" y="245"/>
                      <a:pt x="655" y="251"/>
                    </a:cubicBezTo>
                    <a:cubicBezTo>
                      <a:pt x="655" y="258"/>
                      <a:pt x="667" y="258"/>
                      <a:pt x="673" y="260"/>
                    </a:cubicBezTo>
                    <a:cubicBezTo>
                      <a:pt x="670" y="267"/>
                      <a:pt x="661" y="271"/>
                      <a:pt x="653" y="272"/>
                    </a:cubicBezTo>
                    <a:cubicBezTo>
                      <a:pt x="653" y="275"/>
                      <a:pt x="655" y="277"/>
                      <a:pt x="657" y="278"/>
                    </a:cubicBezTo>
                    <a:cubicBezTo>
                      <a:pt x="654" y="292"/>
                      <a:pt x="637" y="286"/>
                      <a:pt x="633" y="295"/>
                    </a:cubicBezTo>
                    <a:cubicBezTo>
                      <a:pt x="628" y="292"/>
                      <a:pt x="623" y="290"/>
                      <a:pt x="620" y="285"/>
                    </a:cubicBezTo>
                    <a:cubicBezTo>
                      <a:pt x="613" y="285"/>
                      <a:pt x="613" y="285"/>
                      <a:pt x="613" y="285"/>
                    </a:cubicBezTo>
                    <a:cubicBezTo>
                      <a:pt x="618" y="297"/>
                      <a:pt x="637" y="293"/>
                      <a:pt x="637" y="305"/>
                    </a:cubicBezTo>
                    <a:cubicBezTo>
                      <a:pt x="637" y="310"/>
                      <a:pt x="636" y="317"/>
                      <a:pt x="631" y="317"/>
                    </a:cubicBezTo>
                    <a:cubicBezTo>
                      <a:pt x="623" y="317"/>
                      <a:pt x="609" y="306"/>
                      <a:pt x="607" y="297"/>
                    </a:cubicBezTo>
                    <a:cubicBezTo>
                      <a:pt x="603" y="298"/>
                      <a:pt x="602" y="297"/>
                      <a:pt x="601" y="297"/>
                    </a:cubicBezTo>
                    <a:cubicBezTo>
                      <a:pt x="601" y="304"/>
                      <a:pt x="601" y="304"/>
                      <a:pt x="601" y="304"/>
                    </a:cubicBezTo>
                    <a:cubicBezTo>
                      <a:pt x="617" y="320"/>
                      <a:pt x="645" y="327"/>
                      <a:pt x="645" y="352"/>
                    </a:cubicBezTo>
                    <a:cubicBezTo>
                      <a:pt x="645" y="357"/>
                      <a:pt x="638" y="358"/>
                      <a:pt x="633" y="358"/>
                    </a:cubicBezTo>
                    <a:cubicBezTo>
                      <a:pt x="612" y="358"/>
                      <a:pt x="617" y="336"/>
                      <a:pt x="599" y="336"/>
                    </a:cubicBezTo>
                    <a:cubicBezTo>
                      <a:pt x="596" y="336"/>
                      <a:pt x="594" y="337"/>
                      <a:pt x="592" y="336"/>
                    </a:cubicBezTo>
                    <a:cubicBezTo>
                      <a:pt x="592" y="342"/>
                      <a:pt x="596" y="343"/>
                      <a:pt x="596" y="347"/>
                    </a:cubicBezTo>
                    <a:cubicBezTo>
                      <a:pt x="596" y="351"/>
                      <a:pt x="589" y="352"/>
                      <a:pt x="587" y="352"/>
                    </a:cubicBezTo>
                    <a:cubicBezTo>
                      <a:pt x="587" y="366"/>
                      <a:pt x="626" y="364"/>
                      <a:pt x="635" y="367"/>
                    </a:cubicBezTo>
                    <a:cubicBezTo>
                      <a:pt x="629" y="372"/>
                      <a:pt x="624" y="373"/>
                      <a:pt x="616" y="375"/>
                    </a:cubicBezTo>
                    <a:cubicBezTo>
                      <a:pt x="602" y="380"/>
                      <a:pt x="597" y="393"/>
                      <a:pt x="584" y="397"/>
                    </a:cubicBezTo>
                    <a:cubicBezTo>
                      <a:pt x="569" y="402"/>
                      <a:pt x="556" y="400"/>
                      <a:pt x="539" y="408"/>
                    </a:cubicBezTo>
                    <a:cubicBezTo>
                      <a:pt x="518" y="408"/>
                      <a:pt x="518" y="408"/>
                      <a:pt x="518" y="408"/>
                    </a:cubicBezTo>
                    <a:cubicBezTo>
                      <a:pt x="514" y="410"/>
                      <a:pt x="510" y="412"/>
                      <a:pt x="510" y="415"/>
                    </a:cubicBezTo>
                    <a:cubicBezTo>
                      <a:pt x="498" y="423"/>
                      <a:pt x="498" y="423"/>
                      <a:pt x="498" y="423"/>
                    </a:cubicBezTo>
                    <a:cubicBezTo>
                      <a:pt x="490" y="430"/>
                      <a:pt x="490" y="438"/>
                      <a:pt x="483" y="445"/>
                    </a:cubicBezTo>
                    <a:cubicBezTo>
                      <a:pt x="474" y="454"/>
                      <a:pt x="459" y="452"/>
                      <a:pt x="450" y="458"/>
                    </a:cubicBezTo>
                    <a:cubicBezTo>
                      <a:pt x="443" y="458"/>
                      <a:pt x="443" y="458"/>
                      <a:pt x="443" y="458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37" y="452"/>
                      <a:pt x="438" y="457"/>
                      <a:pt x="435" y="460"/>
                    </a:cubicBezTo>
                    <a:cubicBezTo>
                      <a:pt x="425" y="470"/>
                      <a:pt x="401" y="466"/>
                      <a:pt x="401" y="480"/>
                    </a:cubicBezTo>
                    <a:cubicBezTo>
                      <a:pt x="401" y="482"/>
                      <a:pt x="402" y="483"/>
                      <a:pt x="402" y="485"/>
                    </a:cubicBezTo>
                    <a:cubicBezTo>
                      <a:pt x="401" y="486"/>
                      <a:pt x="399" y="488"/>
                      <a:pt x="399" y="490"/>
                    </a:cubicBezTo>
                    <a:cubicBezTo>
                      <a:pt x="399" y="493"/>
                      <a:pt x="405" y="495"/>
                      <a:pt x="405" y="500"/>
                    </a:cubicBezTo>
                    <a:cubicBezTo>
                      <a:pt x="405" y="515"/>
                      <a:pt x="384" y="510"/>
                      <a:pt x="384" y="523"/>
                    </a:cubicBezTo>
                    <a:cubicBezTo>
                      <a:pt x="384" y="531"/>
                      <a:pt x="383" y="543"/>
                      <a:pt x="384" y="547"/>
                    </a:cubicBezTo>
                    <a:cubicBezTo>
                      <a:pt x="374" y="552"/>
                      <a:pt x="379" y="575"/>
                      <a:pt x="367" y="575"/>
                    </a:cubicBezTo>
                    <a:cubicBezTo>
                      <a:pt x="364" y="575"/>
                      <a:pt x="363" y="573"/>
                      <a:pt x="362" y="571"/>
                    </a:cubicBezTo>
                    <a:cubicBezTo>
                      <a:pt x="356" y="571"/>
                      <a:pt x="356" y="574"/>
                      <a:pt x="353" y="574"/>
                    </a:cubicBezTo>
                    <a:cubicBezTo>
                      <a:pt x="342" y="574"/>
                      <a:pt x="343" y="554"/>
                      <a:pt x="332" y="554"/>
                    </a:cubicBezTo>
                    <a:cubicBezTo>
                      <a:pt x="326" y="554"/>
                      <a:pt x="319" y="559"/>
                      <a:pt x="313" y="560"/>
                    </a:cubicBezTo>
                    <a:cubicBezTo>
                      <a:pt x="310" y="550"/>
                      <a:pt x="306" y="553"/>
                      <a:pt x="299" y="547"/>
                    </a:cubicBezTo>
                    <a:cubicBezTo>
                      <a:pt x="296" y="546"/>
                      <a:pt x="297" y="539"/>
                      <a:pt x="296" y="539"/>
                    </a:cubicBezTo>
                    <a:cubicBezTo>
                      <a:pt x="287" y="531"/>
                      <a:pt x="270" y="512"/>
                      <a:pt x="270" y="499"/>
                    </a:cubicBezTo>
                    <a:cubicBezTo>
                      <a:pt x="270" y="493"/>
                      <a:pt x="274" y="494"/>
                      <a:pt x="277" y="490"/>
                    </a:cubicBezTo>
                    <a:cubicBezTo>
                      <a:pt x="270" y="482"/>
                      <a:pt x="268" y="493"/>
                      <a:pt x="260" y="489"/>
                    </a:cubicBezTo>
                    <a:cubicBezTo>
                      <a:pt x="259" y="487"/>
                      <a:pt x="257" y="479"/>
                      <a:pt x="256" y="475"/>
                    </a:cubicBezTo>
                    <a:cubicBezTo>
                      <a:pt x="253" y="466"/>
                      <a:pt x="241" y="461"/>
                      <a:pt x="241" y="449"/>
                    </a:cubicBezTo>
                    <a:cubicBezTo>
                      <a:pt x="241" y="445"/>
                      <a:pt x="244" y="443"/>
                      <a:pt x="246" y="438"/>
                    </a:cubicBezTo>
                    <a:cubicBezTo>
                      <a:pt x="243" y="437"/>
                      <a:pt x="240" y="436"/>
                      <a:pt x="237" y="438"/>
                    </a:cubicBezTo>
                    <a:cubicBezTo>
                      <a:pt x="237" y="428"/>
                      <a:pt x="237" y="428"/>
                      <a:pt x="237" y="428"/>
                    </a:cubicBezTo>
                    <a:cubicBezTo>
                      <a:pt x="243" y="420"/>
                      <a:pt x="246" y="411"/>
                      <a:pt x="255" y="404"/>
                    </a:cubicBezTo>
                    <a:lnTo>
                      <a:pt x="255" y="4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Freeform 89"/>
              <p:cNvSpPr>
                <a:spLocks/>
              </p:cNvSpPr>
              <p:nvPr/>
            </p:nvSpPr>
            <p:spPr bwMode="auto">
              <a:xfrm>
                <a:off x="3470275" y="1443038"/>
                <a:ext cx="47625" cy="31750"/>
              </a:xfrm>
              <a:custGeom>
                <a:avLst/>
                <a:gdLst/>
                <a:ahLst/>
                <a:cxnLst>
                  <a:cxn ang="0">
                    <a:pos x="9" y="24"/>
                  </a:cxn>
                  <a:cxn ang="0">
                    <a:pos x="0" y="9"/>
                  </a:cxn>
                  <a:cxn ang="0">
                    <a:pos x="10" y="0"/>
                  </a:cxn>
                  <a:cxn ang="0">
                    <a:pos x="36" y="16"/>
                  </a:cxn>
                  <a:cxn ang="0">
                    <a:pos x="19" y="24"/>
                  </a:cxn>
                  <a:cxn ang="0">
                    <a:pos x="9" y="24"/>
                  </a:cxn>
                </a:cxnLst>
                <a:rect l="0" t="0" r="r" b="b"/>
                <a:pathLst>
                  <a:path w="36" h="24">
                    <a:moveTo>
                      <a:pt x="9" y="24"/>
                    </a:moveTo>
                    <a:cubicBezTo>
                      <a:pt x="5" y="24"/>
                      <a:pt x="0" y="14"/>
                      <a:pt x="0" y="9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21" y="0"/>
                      <a:pt x="25" y="12"/>
                      <a:pt x="36" y="16"/>
                    </a:cubicBezTo>
                    <a:cubicBezTo>
                      <a:pt x="35" y="23"/>
                      <a:pt x="26" y="24"/>
                      <a:pt x="19" y="24"/>
                    </a:cubicBezTo>
                    <a:lnTo>
                      <a:pt x="9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Freeform 90"/>
              <p:cNvSpPr>
                <a:spLocks/>
              </p:cNvSpPr>
              <p:nvPr/>
            </p:nvSpPr>
            <p:spPr bwMode="auto">
              <a:xfrm>
                <a:off x="4070350" y="1277938"/>
                <a:ext cx="26988" cy="15875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0" y="5"/>
                  </a:cxn>
                  <a:cxn ang="0">
                    <a:pos x="4" y="0"/>
                  </a:cxn>
                  <a:cxn ang="0">
                    <a:pos x="12" y="0"/>
                  </a:cxn>
                  <a:cxn ang="0">
                    <a:pos x="12" y="5"/>
                  </a:cxn>
                  <a:cxn ang="0">
                    <a:pos x="20" y="5"/>
                  </a:cxn>
                  <a:cxn ang="0">
                    <a:pos x="6" y="12"/>
                  </a:cxn>
                </a:cxnLst>
                <a:rect l="0" t="0" r="r" b="b"/>
                <a:pathLst>
                  <a:path w="20" h="12">
                    <a:moveTo>
                      <a:pt x="6" y="12"/>
                    </a:moveTo>
                    <a:cubicBezTo>
                      <a:pt x="2" y="12"/>
                      <a:pt x="0" y="8"/>
                      <a:pt x="0" y="5"/>
                    </a:cubicBezTo>
                    <a:cubicBezTo>
                      <a:pt x="0" y="3"/>
                      <a:pt x="3" y="1"/>
                      <a:pt x="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4"/>
                      <a:pt x="1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7" y="7"/>
                      <a:pt x="10" y="12"/>
                      <a:pt x="6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Freeform 91"/>
              <p:cNvSpPr>
                <a:spLocks/>
              </p:cNvSpPr>
              <p:nvPr/>
            </p:nvSpPr>
            <p:spPr bwMode="auto">
              <a:xfrm>
                <a:off x="3397250" y="1928813"/>
                <a:ext cx="109538" cy="106363"/>
              </a:xfrm>
              <a:custGeom>
                <a:avLst/>
                <a:gdLst/>
                <a:ahLst/>
                <a:cxnLst>
                  <a:cxn ang="0">
                    <a:pos x="4" y="67"/>
                  </a:cxn>
                  <a:cxn ang="0">
                    <a:pos x="0" y="62"/>
                  </a:cxn>
                  <a:cxn ang="0">
                    <a:pos x="8" y="54"/>
                  </a:cxn>
                  <a:cxn ang="0">
                    <a:pos x="8" y="51"/>
                  </a:cxn>
                  <a:cxn ang="0">
                    <a:pos x="4" y="49"/>
                  </a:cxn>
                  <a:cxn ang="0">
                    <a:pos x="28" y="13"/>
                  </a:cxn>
                  <a:cxn ang="0">
                    <a:pos x="41" y="0"/>
                  </a:cxn>
                  <a:cxn ang="0">
                    <a:pos x="44" y="4"/>
                  </a:cxn>
                  <a:cxn ang="0">
                    <a:pos x="32" y="27"/>
                  </a:cxn>
                  <a:cxn ang="0">
                    <a:pos x="32" y="31"/>
                  </a:cxn>
                  <a:cxn ang="0">
                    <a:pos x="39" y="27"/>
                  </a:cxn>
                  <a:cxn ang="0">
                    <a:pos x="46" y="29"/>
                  </a:cxn>
                  <a:cxn ang="0">
                    <a:pos x="44" y="32"/>
                  </a:cxn>
                  <a:cxn ang="0">
                    <a:pos x="44" y="36"/>
                  </a:cxn>
                  <a:cxn ang="0">
                    <a:pos x="52" y="36"/>
                  </a:cxn>
                  <a:cxn ang="0">
                    <a:pos x="52" y="38"/>
                  </a:cxn>
                  <a:cxn ang="0">
                    <a:pos x="57" y="36"/>
                  </a:cxn>
                  <a:cxn ang="0">
                    <a:pos x="70" y="36"/>
                  </a:cxn>
                  <a:cxn ang="0">
                    <a:pos x="69" y="51"/>
                  </a:cxn>
                  <a:cxn ang="0">
                    <a:pos x="74" y="49"/>
                  </a:cxn>
                  <a:cxn ang="0">
                    <a:pos x="70" y="56"/>
                  </a:cxn>
                  <a:cxn ang="0">
                    <a:pos x="73" y="63"/>
                  </a:cxn>
                  <a:cxn ang="0">
                    <a:pos x="79" y="60"/>
                  </a:cxn>
                  <a:cxn ang="0">
                    <a:pos x="82" y="70"/>
                  </a:cxn>
                  <a:cxn ang="0">
                    <a:pos x="75" y="80"/>
                  </a:cxn>
                  <a:cxn ang="0">
                    <a:pos x="71" y="75"/>
                  </a:cxn>
                  <a:cxn ang="0">
                    <a:pos x="67" y="74"/>
                  </a:cxn>
                  <a:cxn ang="0">
                    <a:pos x="63" y="62"/>
                  </a:cxn>
                  <a:cxn ang="0">
                    <a:pos x="50" y="74"/>
                  </a:cxn>
                  <a:cxn ang="0">
                    <a:pos x="47" y="74"/>
                  </a:cxn>
                  <a:cxn ang="0">
                    <a:pos x="52" y="67"/>
                  </a:cxn>
                  <a:cxn ang="0">
                    <a:pos x="40" y="65"/>
                  </a:cxn>
                  <a:cxn ang="0">
                    <a:pos x="31" y="67"/>
                  </a:cxn>
                  <a:cxn ang="0">
                    <a:pos x="18" y="64"/>
                  </a:cxn>
                  <a:cxn ang="0">
                    <a:pos x="4" y="67"/>
                  </a:cxn>
                </a:cxnLst>
                <a:rect l="0" t="0" r="r" b="b"/>
                <a:pathLst>
                  <a:path w="82" h="80">
                    <a:moveTo>
                      <a:pt x="4" y="67"/>
                    </a:moveTo>
                    <a:cubicBezTo>
                      <a:pt x="2" y="67"/>
                      <a:pt x="0" y="64"/>
                      <a:pt x="0" y="62"/>
                    </a:cubicBezTo>
                    <a:cubicBezTo>
                      <a:pt x="0" y="61"/>
                      <a:pt x="8" y="55"/>
                      <a:pt x="8" y="54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6" y="51"/>
                      <a:pt x="5" y="51"/>
                      <a:pt x="4" y="49"/>
                    </a:cubicBezTo>
                    <a:cubicBezTo>
                      <a:pt x="17" y="43"/>
                      <a:pt x="21" y="23"/>
                      <a:pt x="28" y="13"/>
                    </a:cubicBezTo>
                    <a:cubicBezTo>
                      <a:pt x="32" y="7"/>
                      <a:pt x="34" y="0"/>
                      <a:pt x="41" y="0"/>
                    </a:cubicBezTo>
                    <a:cubicBezTo>
                      <a:pt x="43" y="0"/>
                      <a:pt x="44" y="3"/>
                      <a:pt x="44" y="4"/>
                    </a:cubicBezTo>
                    <a:cubicBezTo>
                      <a:pt x="44" y="14"/>
                      <a:pt x="35" y="19"/>
                      <a:pt x="32" y="27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6" y="30"/>
                      <a:pt x="36" y="27"/>
                      <a:pt x="39" y="27"/>
                    </a:cubicBezTo>
                    <a:cubicBezTo>
                      <a:pt x="42" y="27"/>
                      <a:pt x="44" y="28"/>
                      <a:pt x="46" y="29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6"/>
                      <a:pt x="44" y="36"/>
                      <a:pt x="44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8"/>
                      <a:pt x="52" y="38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62" y="37"/>
                      <a:pt x="68" y="37"/>
                      <a:pt x="70" y="36"/>
                    </a:cubicBezTo>
                    <a:cubicBezTo>
                      <a:pt x="70" y="40"/>
                      <a:pt x="69" y="44"/>
                      <a:pt x="69" y="51"/>
                    </a:cubicBezTo>
                    <a:cubicBezTo>
                      <a:pt x="70" y="50"/>
                      <a:pt x="73" y="49"/>
                      <a:pt x="74" y="49"/>
                    </a:cubicBezTo>
                    <a:cubicBezTo>
                      <a:pt x="74" y="53"/>
                      <a:pt x="70" y="54"/>
                      <a:pt x="70" y="56"/>
                    </a:cubicBezTo>
                    <a:cubicBezTo>
                      <a:pt x="70" y="58"/>
                      <a:pt x="73" y="60"/>
                      <a:pt x="73" y="63"/>
                    </a:cubicBezTo>
                    <a:cubicBezTo>
                      <a:pt x="77" y="63"/>
                      <a:pt x="76" y="62"/>
                      <a:pt x="79" y="60"/>
                    </a:cubicBezTo>
                    <a:cubicBezTo>
                      <a:pt x="79" y="66"/>
                      <a:pt x="82" y="65"/>
                      <a:pt x="82" y="70"/>
                    </a:cubicBezTo>
                    <a:cubicBezTo>
                      <a:pt x="82" y="75"/>
                      <a:pt x="79" y="80"/>
                      <a:pt x="75" y="80"/>
                    </a:cubicBezTo>
                    <a:cubicBezTo>
                      <a:pt x="72" y="80"/>
                      <a:pt x="71" y="77"/>
                      <a:pt x="71" y="75"/>
                    </a:cubicBezTo>
                    <a:cubicBezTo>
                      <a:pt x="69" y="75"/>
                      <a:pt x="69" y="74"/>
                      <a:pt x="67" y="74"/>
                    </a:cubicBezTo>
                    <a:cubicBezTo>
                      <a:pt x="64" y="74"/>
                      <a:pt x="66" y="66"/>
                      <a:pt x="63" y="62"/>
                    </a:cubicBezTo>
                    <a:cubicBezTo>
                      <a:pt x="59" y="67"/>
                      <a:pt x="55" y="74"/>
                      <a:pt x="50" y="74"/>
                    </a:cubicBezTo>
                    <a:cubicBezTo>
                      <a:pt x="49" y="74"/>
                      <a:pt x="47" y="75"/>
                      <a:pt x="47" y="74"/>
                    </a:cubicBezTo>
                    <a:cubicBezTo>
                      <a:pt x="47" y="70"/>
                      <a:pt x="51" y="70"/>
                      <a:pt x="52" y="67"/>
                    </a:cubicBezTo>
                    <a:cubicBezTo>
                      <a:pt x="48" y="67"/>
                      <a:pt x="42" y="70"/>
                      <a:pt x="40" y="65"/>
                    </a:cubicBezTo>
                    <a:cubicBezTo>
                      <a:pt x="37" y="66"/>
                      <a:pt x="34" y="67"/>
                      <a:pt x="31" y="67"/>
                    </a:cubicBezTo>
                    <a:cubicBezTo>
                      <a:pt x="25" y="67"/>
                      <a:pt x="23" y="64"/>
                      <a:pt x="18" y="64"/>
                    </a:cubicBezTo>
                    <a:cubicBezTo>
                      <a:pt x="11" y="64"/>
                      <a:pt x="9" y="67"/>
                      <a:pt x="4" y="6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Freeform 92"/>
              <p:cNvSpPr>
                <a:spLocks/>
              </p:cNvSpPr>
              <p:nvPr/>
            </p:nvSpPr>
            <p:spPr bwMode="auto">
              <a:xfrm>
                <a:off x="2427288" y="2314575"/>
                <a:ext cx="671513" cy="450850"/>
              </a:xfrm>
              <a:custGeom>
                <a:avLst/>
                <a:gdLst/>
                <a:ahLst/>
                <a:cxnLst>
                  <a:cxn ang="0">
                    <a:pos x="250" y="98"/>
                  </a:cxn>
                  <a:cxn ang="0">
                    <a:pos x="246" y="141"/>
                  </a:cxn>
                  <a:cxn ang="0">
                    <a:pos x="251" y="160"/>
                  </a:cxn>
                  <a:cxn ang="0">
                    <a:pos x="281" y="192"/>
                  </a:cxn>
                  <a:cxn ang="0">
                    <a:pos x="312" y="191"/>
                  </a:cxn>
                  <a:cxn ang="0">
                    <a:pos x="327" y="187"/>
                  </a:cxn>
                  <a:cxn ang="0">
                    <a:pos x="363" y="152"/>
                  </a:cxn>
                  <a:cxn ang="0">
                    <a:pos x="382" y="154"/>
                  </a:cxn>
                  <a:cxn ang="0">
                    <a:pos x="374" y="180"/>
                  </a:cxn>
                  <a:cxn ang="0">
                    <a:pos x="369" y="192"/>
                  </a:cxn>
                  <a:cxn ang="0">
                    <a:pos x="365" y="213"/>
                  </a:cxn>
                  <a:cxn ang="0">
                    <a:pos x="357" y="224"/>
                  </a:cxn>
                  <a:cxn ang="0">
                    <a:pos x="405" y="226"/>
                  </a:cxn>
                  <a:cxn ang="0">
                    <a:pos x="426" y="242"/>
                  </a:cxn>
                  <a:cxn ang="0">
                    <a:pos x="423" y="289"/>
                  </a:cxn>
                  <a:cxn ang="0">
                    <a:pos x="451" y="316"/>
                  </a:cxn>
                  <a:cxn ang="0">
                    <a:pos x="504" y="322"/>
                  </a:cxn>
                  <a:cxn ang="0">
                    <a:pos x="488" y="329"/>
                  </a:cxn>
                  <a:cxn ang="0">
                    <a:pos x="480" y="316"/>
                  </a:cxn>
                  <a:cxn ang="0">
                    <a:pos x="468" y="332"/>
                  </a:cxn>
                  <a:cxn ang="0">
                    <a:pos x="446" y="326"/>
                  </a:cxn>
                  <a:cxn ang="0">
                    <a:pos x="431" y="323"/>
                  </a:cxn>
                  <a:cxn ang="0">
                    <a:pos x="406" y="302"/>
                  </a:cxn>
                  <a:cxn ang="0">
                    <a:pos x="402" y="306"/>
                  </a:cxn>
                  <a:cxn ang="0">
                    <a:pos x="391" y="281"/>
                  </a:cxn>
                  <a:cxn ang="0">
                    <a:pos x="372" y="260"/>
                  </a:cxn>
                  <a:cxn ang="0">
                    <a:pos x="345" y="255"/>
                  </a:cxn>
                  <a:cxn ang="0">
                    <a:pos x="294" y="226"/>
                  </a:cxn>
                  <a:cxn ang="0">
                    <a:pos x="282" y="222"/>
                  </a:cxn>
                  <a:cxn ang="0">
                    <a:pos x="256" y="227"/>
                  </a:cxn>
                  <a:cxn ang="0">
                    <a:pos x="221" y="214"/>
                  </a:cxn>
                  <a:cxn ang="0">
                    <a:pos x="195" y="203"/>
                  </a:cxn>
                  <a:cxn ang="0">
                    <a:pos x="175" y="195"/>
                  </a:cxn>
                  <a:cxn ang="0">
                    <a:pos x="148" y="172"/>
                  </a:cxn>
                  <a:cxn ang="0">
                    <a:pos x="148" y="150"/>
                  </a:cxn>
                  <a:cxn ang="0">
                    <a:pos x="102" y="101"/>
                  </a:cxn>
                  <a:cxn ang="0">
                    <a:pos x="82" y="68"/>
                  </a:cxn>
                  <a:cxn ang="0">
                    <a:pos x="62" y="53"/>
                  </a:cxn>
                  <a:cxn ang="0">
                    <a:pos x="49" y="22"/>
                  </a:cxn>
                  <a:cxn ang="0">
                    <a:pos x="28" y="19"/>
                  </a:cxn>
                  <a:cxn ang="0">
                    <a:pos x="49" y="53"/>
                  </a:cxn>
                  <a:cxn ang="0">
                    <a:pos x="73" y="95"/>
                  </a:cxn>
                  <a:cxn ang="0">
                    <a:pos x="96" y="130"/>
                  </a:cxn>
                  <a:cxn ang="0">
                    <a:pos x="86" y="127"/>
                  </a:cxn>
                  <a:cxn ang="0">
                    <a:pos x="65" y="109"/>
                  </a:cxn>
                  <a:cxn ang="0">
                    <a:pos x="52" y="84"/>
                  </a:cxn>
                  <a:cxn ang="0">
                    <a:pos x="40" y="69"/>
                  </a:cxn>
                  <a:cxn ang="0">
                    <a:pos x="11" y="24"/>
                  </a:cxn>
                  <a:cxn ang="0">
                    <a:pos x="0" y="0"/>
                  </a:cxn>
                  <a:cxn ang="0">
                    <a:pos x="76" y="16"/>
                  </a:cxn>
                  <a:cxn ang="0">
                    <a:pos x="113" y="10"/>
                  </a:cxn>
                  <a:cxn ang="0">
                    <a:pos x="152" y="29"/>
                  </a:cxn>
                  <a:cxn ang="0">
                    <a:pos x="188" y="38"/>
                  </a:cxn>
                  <a:cxn ang="0">
                    <a:pos x="249" y="90"/>
                  </a:cxn>
                  <a:cxn ang="0">
                    <a:pos x="247" y="86"/>
                  </a:cxn>
                </a:cxnLst>
                <a:rect l="0" t="0" r="r" b="b"/>
                <a:pathLst>
                  <a:path w="504" h="338">
                    <a:moveTo>
                      <a:pt x="248" y="91"/>
                    </a:moveTo>
                    <a:cubicBezTo>
                      <a:pt x="249" y="94"/>
                      <a:pt x="250" y="96"/>
                      <a:pt x="250" y="98"/>
                    </a:cubicBezTo>
                    <a:cubicBezTo>
                      <a:pt x="250" y="106"/>
                      <a:pt x="247" y="109"/>
                      <a:pt x="246" y="116"/>
                    </a:cubicBezTo>
                    <a:cubicBezTo>
                      <a:pt x="246" y="141"/>
                      <a:pt x="246" y="141"/>
                      <a:pt x="246" y="141"/>
                    </a:cubicBezTo>
                    <a:cubicBezTo>
                      <a:pt x="245" y="144"/>
                      <a:pt x="248" y="148"/>
                      <a:pt x="249" y="150"/>
                    </a:cubicBezTo>
                    <a:cubicBezTo>
                      <a:pt x="251" y="154"/>
                      <a:pt x="249" y="156"/>
                      <a:pt x="251" y="160"/>
                    </a:cubicBezTo>
                    <a:cubicBezTo>
                      <a:pt x="252" y="164"/>
                      <a:pt x="258" y="170"/>
                      <a:pt x="261" y="173"/>
                    </a:cubicBezTo>
                    <a:cubicBezTo>
                      <a:pt x="269" y="181"/>
                      <a:pt x="269" y="188"/>
                      <a:pt x="281" y="192"/>
                    </a:cubicBezTo>
                    <a:cubicBezTo>
                      <a:pt x="285" y="193"/>
                      <a:pt x="285" y="197"/>
                      <a:pt x="288" y="197"/>
                    </a:cubicBezTo>
                    <a:cubicBezTo>
                      <a:pt x="297" y="197"/>
                      <a:pt x="304" y="191"/>
                      <a:pt x="312" y="191"/>
                    </a:cubicBezTo>
                    <a:cubicBezTo>
                      <a:pt x="317" y="191"/>
                      <a:pt x="319" y="194"/>
                      <a:pt x="321" y="194"/>
                    </a:cubicBezTo>
                    <a:cubicBezTo>
                      <a:pt x="324" y="194"/>
                      <a:pt x="327" y="188"/>
                      <a:pt x="327" y="187"/>
                    </a:cubicBezTo>
                    <a:cubicBezTo>
                      <a:pt x="329" y="181"/>
                      <a:pt x="336" y="176"/>
                      <a:pt x="336" y="169"/>
                    </a:cubicBezTo>
                    <a:cubicBezTo>
                      <a:pt x="336" y="156"/>
                      <a:pt x="351" y="152"/>
                      <a:pt x="363" y="152"/>
                    </a:cubicBezTo>
                    <a:cubicBezTo>
                      <a:pt x="367" y="152"/>
                      <a:pt x="370" y="152"/>
                      <a:pt x="372" y="153"/>
                    </a:cubicBezTo>
                    <a:cubicBezTo>
                      <a:pt x="373" y="154"/>
                      <a:pt x="379" y="154"/>
                      <a:pt x="382" y="154"/>
                    </a:cubicBezTo>
                    <a:cubicBezTo>
                      <a:pt x="382" y="155"/>
                      <a:pt x="382" y="157"/>
                      <a:pt x="382" y="158"/>
                    </a:cubicBezTo>
                    <a:cubicBezTo>
                      <a:pt x="382" y="164"/>
                      <a:pt x="374" y="172"/>
                      <a:pt x="374" y="180"/>
                    </a:cubicBezTo>
                    <a:cubicBezTo>
                      <a:pt x="374" y="188"/>
                      <a:pt x="372" y="191"/>
                      <a:pt x="369" y="195"/>
                    </a:cubicBezTo>
                    <a:cubicBezTo>
                      <a:pt x="369" y="194"/>
                      <a:pt x="369" y="193"/>
                      <a:pt x="369" y="192"/>
                    </a:cubicBezTo>
                    <a:cubicBezTo>
                      <a:pt x="368" y="192"/>
                      <a:pt x="367" y="192"/>
                      <a:pt x="365" y="192"/>
                    </a:cubicBezTo>
                    <a:cubicBezTo>
                      <a:pt x="365" y="197"/>
                      <a:pt x="365" y="207"/>
                      <a:pt x="365" y="213"/>
                    </a:cubicBezTo>
                    <a:cubicBezTo>
                      <a:pt x="365" y="217"/>
                      <a:pt x="360" y="219"/>
                      <a:pt x="357" y="222"/>
                    </a:cubicBezTo>
                    <a:cubicBezTo>
                      <a:pt x="357" y="223"/>
                      <a:pt x="357" y="223"/>
                      <a:pt x="357" y="224"/>
                    </a:cubicBezTo>
                    <a:cubicBezTo>
                      <a:pt x="357" y="227"/>
                      <a:pt x="360" y="229"/>
                      <a:pt x="363" y="229"/>
                    </a:cubicBezTo>
                    <a:cubicBezTo>
                      <a:pt x="377" y="229"/>
                      <a:pt x="389" y="226"/>
                      <a:pt x="405" y="226"/>
                    </a:cubicBezTo>
                    <a:cubicBezTo>
                      <a:pt x="415" y="226"/>
                      <a:pt x="418" y="234"/>
                      <a:pt x="426" y="236"/>
                    </a:cubicBezTo>
                    <a:cubicBezTo>
                      <a:pt x="426" y="238"/>
                      <a:pt x="426" y="240"/>
                      <a:pt x="426" y="242"/>
                    </a:cubicBezTo>
                    <a:cubicBezTo>
                      <a:pt x="426" y="246"/>
                      <a:pt x="425" y="257"/>
                      <a:pt x="423" y="262"/>
                    </a:cubicBezTo>
                    <a:cubicBezTo>
                      <a:pt x="423" y="272"/>
                      <a:pt x="423" y="281"/>
                      <a:pt x="423" y="289"/>
                    </a:cubicBezTo>
                    <a:cubicBezTo>
                      <a:pt x="423" y="298"/>
                      <a:pt x="432" y="302"/>
                      <a:pt x="439" y="306"/>
                    </a:cubicBezTo>
                    <a:cubicBezTo>
                      <a:pt x="444" y="308"/>
                      <a:pt x="444" y="316"/>
                      <a:pt x="451" y="316"/>
                    </a:cubicBezTo>
                    <a:cubicBezTo>
                      <a:pt x="463" y="316"/>
                      <a:pt x="469" y="307"/>
                      <a:pt x="479" y="307"/>
                    </a:cubicBezTo>
                    <a:cubicBezTo>
                      <a:pt x="491" y="307"/>
                      <a:pt x="497" y="316"/>
                      <a:pt x="504" y="322"/>
                    </a:cubicBezTo>
                    <a:cubicBezTo>
                      <a:pt x="503" y="323"/>
                      <a:pt x="494" y="333"/>
                      <a:pt x="493" y="332"/>
                    </a:cubicBezTo>
                    <a:cubicBezTo>
                      <a:pt x="492" y="331"/>
                      <a:pt x="488" y="330"/>
                      <a:pt x="488" y="329"/>
                    </a:cubicBezTo>
                    <a:cubicBezTo>
                      <a:pt x="488" y="327"/>
                      <a:pt x="490" y="326"/>
                      <a:pt x="491" y="324"/>
                    </a:cubicBezTo>
                    <a:cubicBezTo>
                      <a:pt x="486" y="322"/>
                      <a:pt x="484" y="316"/>
                      <a:pt x="480" y="316"/>
                    </a:cubicBezTo>
                    <a:cubicBezTo>
                      <a:pt x="476" y="316"/>
                      <a:pt x="464" y="325"/>
                      <a:pt x="464" y="328"/>
                    </a:cubicBezTo>
                    <a:cubicBezTo>
                      <a:pt x="464" y="330"/>
                      <a:pt x="467" y="331"/>
                      <a:pt x="468" y="332"/>
                    </a:cubicBezTo>
                    <a:cubicBezTo>
                      <a:pt x="467" y="336"/>
                      <a:pt x="465" y="338"/>
                      <a:pt x="461" y="338"/>
                    </a:cubicBezTo>
                    <a:cubicBezTo>
                      <a:pt x="454" y="338"/>
                      <a:pt x="450" y="330"/>
                      <a:pt x="446" y="326"/>
                    </a:cubicBezTo>
                    <a:cubicBezTo>
                      <a:pt x="443" y="323"/>
                      <a:pt x="436" y="326"/>
                      <a:pt x="433" y="326"/>
                    </a:cubicBezTo>
                    <a:cubicBezTo>
                      <a:pt x="432" y="326"/>
                      <a:pt x="431" y="324"/>
                      <a:pt x="431" y="323"/>
                    </a:cubicBezTo>
                    <a:cubicBezTo>
                      <a:pt x="424" y="322"/>
                      <a:pt x="424" y="318"/>
                      <a:pt x="423" y="314"/>
                    </a:cubicBezTo>
                    <a:cubicBezTo>
                      <a:pt x="421" y="311"/>
                      <a:pt x="406" y="302"/>
                      <a:pt x="406" y="302"/>
                    </a:cubicBezTo>
                    <a:cubicBezTo>
                      <a:pt x="405" y="304"/>
                      <a:pt x="405" y="305"/>
                      <a:pt x="406" y="306"/>
                    </a:cubicBezTo>
                    <a:cubicBezTo>
                      <a:pt x="402" y="306"/>
                      <a:pt x="402" y="306"/>
                      <a:pt x="402" y="306"/>
                    </a:cubicBezTo>
                    <a:cubicBezTo>
                      <a:pt x="395" y="302"/>
                      <a:pt x="399" y="296"/>
                      <a:pt x="397" y="289"/>
                    </a:cubicBezTo>
                    <a:cubicBezTo>
                      <a:pt x="396" y="285"/>
                      <a:pt x="394" y="284"/>
                      <a:pt x="391" y="281"/>
                    </a:cubicBezTo>
                    <a:cubicBezTo>
                      <a:pt x="384" y="274"/>
                      <a:pt x="377" y="270"/>
                      <a:pt x="374" y="260"/>
                    </a:cubicBezTo>
                    <a:cubicBezTo>
                      <a:pt x="373" y="260"/>
                      <a:pt x="372" y="260"/>
                      <a:pt x="372" y="260"/>
                    </a:cubicBezTo>
                    <a:cubicBezTo>
                      <a:pt x="368" y="260"/>
                      <a:pt x="366" y="262"/>
                      <a:pt x="363" y="262"/>
                    </a:cubicBezTo>
                    <a:cubicBezTo>
                      <a:pt x="355" y="262"/>
                      <a:pt x="350" y="257"/>
                      <a:pt x="345" y="255"/>
                    </a:cubicBezTo>
                    <a:cubicBezTo>
                      <a:pt x="336" y="251"/>
                      <a:pt x="330" y="253"/>
                      <a:pt x="321" y="248"/>
                    </a:cubicBezTo>
                    <a:cubicBezTo>
                      <a:pt x="308" y="242"/>
                      <a:pt x="306" y="232"/>
                      <a:pt x="294" y="226"/>
                    </a:cubicBezTo>
                    <a:cubicBezTo>
                      <a:pt x="291" y="226"/>
                      <a:pt x="291" y="226"/>
                      <a:pt x="291" y="226"/>
                    </a:cubicBezTo>
                    <a:cubicBezTo>
                      <a:pt x="288" y="224"/>
                      <a:pt x="285" y="222"/>
                      <a:pt x="282" y="222"/>
                    </a:cubicBezTo>
                    <a:cubicBezTo>
                      <a:pt x="274" y="222"/>
                      <a:pt x="272" y="231"/>
                      <a:pt x="265" y="231"/>
                    </a:cubicBezTo>
                    <a:cubicBezTo>
                      <a:pt x="261" y="231"/>
                      <a:pt x="258" y="228"/>
                      <a:pt x="256" y="227"/>
                    </a:cubicBezTo>
                    <a:cubicBezTo>
                      <a:pt x="252" y="225"/>
                      <a:pt x="249" y="226"/>
                      <a:pt x="246" y="226"/>
                    </a:cubicBezTo>
                    <a:cubicBezTo>
                      <a:pt x="241" y="226"/>
                      <a:pt x="226" y="216"/>
                      <a:pt x="221" y="214"/>
                    </a:cubicBezTo>
                    <a:cubicBezTo>
                      <a:pt x="216" y="211"/>
                      <a:pt x="213" y="214"/>
                      <a:pt x="208" y="213"/>
                    </a:cubicBezTo>
                    <a:cubicBezTo>
                      <a:pt x="202" y="211"/>
                      <a:pt x="201" y="206"/>
                      <a:pt x="195" y="203"/>
                    </a:cubicBezTo>
                    <a:cubicBezTo>
                      <a:pt x="189" y="200"/>
                      <a:pt x="186" y="201"/>
                      <a:pt x="180" y="198"/>
                    </a:cubicBezTo>
                    <a:cubicBezTo>
                      <a:pt x="177" y="197"/>
                      <a:pt x="177" y="196"/>
                      <a:pt x="175" y="195"/>
                    </a:cubicBezTo>
                    <a:cubicBezTo>
                      <a:pt x="170" y="190"/>
                      <a:pt x="156" y="187"/>
                      <a:pt x="155" y="181"/>
                    </a:cubicBezTo>
                    <a:cubicBezTo>
                      <a:pt x="151" y="181"/>
                      <a:pt x="148" y="176"/>
                      <a:pt x="148" y="172"/>
                    </a:cubicBezTo>
                    <a:cubicBezTo>
                      <a:pt x="148" y="167"/>
                      <a:pt x="153" y="165"/>
                      <a:pt x="153" y="160"/>
                    </a:cubicBezTo>
                    <a:cubicBezTo>
                      <a:pt x="153" y="154"/>
                      <a:pt x="149" y="153"/>
                      <a:pt x="148" y="150"/>
                    </a:cubicBezTo>
                    <a:cubicBezTo>
                      <a:pt x="143" y="134"/>
                      <a:pt x="128" y="121"/>
                      <a:pt x="118" y="111"/>
                    </a:cubicBezTo>
                    <a:cubicBezTo>
                      <a:pt x="114" y="107"/>
                      <a:pt x="107" y="105"/>
                      <a:pt x="102" y="101"/>
                    </a:cubicBezTo>
                    <a:cubicBezTo>
                      <a:pt x="99" y="97"/>
                      <a:pt x="102" y="93"/>
                      <a:pt x="100" y="88"/>
                    </a:cubicBezTo>
                    <a:cubicBezTo>
                      <a:pt x="96" y="80"/>
                      <a:pt x="82" y="79"/>
                      <a:pt x="82" y="68"/>
                    </a:cubicBezTo>
                    <a:cubicBezTo>
                      <a:pt x="78" y="68"/>
                      <a:pt x="79" y="67"/>
                      <a:pt x="77" y="68"/>
                    </a:cubicBezTo>
                    <a:cubicBezTo>
                      <a:pt x="72" y="63"/>
                      <a:pt x="67" y="58"/>
                      <a:pt x="62" y="53"/>
                    </a:cubicBezTo>
                    <a:cubicBezTo>
                      <a:pt x="58" y="49"/>
                      <a:pt x="60" y="42"/>
                      <a:pt x="56" y="38"/>
                    </a:cubicBezTo>
                    <a:cubicBezTo>
                      <a:pt x="52" y="34"/>
                      <a:pt x="53" y="24"/>
                      <a:pt x="49" y="22"/>
                    </a:cubicBezTo>
                    <a:cubicBezTo>
                      <a:pt x="42" y="19"/>
                      <a:pt x="35" y="19"/>
                      <a:pt x="29" y="13"/>
                    </a:cubicBezTo>
                    <a:cubicBezTo>
                      <a:pt x="27" y="15"/>
                      <a:pt x="28" y="18"/>
                      <a:pt x="28" y="19"/>
                    </a:cubicBezTo>
                    <a:cubicBezTo>
                      <a:pt x="28" y="28"/>
                      <a:pt x="32" y="34"/>
                      <a:pt x="36" y="41"/>
                    </a:cubicBezTo>
                    <a:cubicBezTo>
                      <a:pt x="39" y="48"/>
                      <a:pt x="45" y="48"/>
                      <a:pt x="49" y="53"/>
                    </a:cubicBezTo>
                    <a:cubicBezTo>
                      <a:pt x="55" y="59"/>
                      <a:pt x="56" y="63"/>
                      <a:pt x="58" y="71"/>
                    </a:cubicBezTo>
                    <a:cubicBezTo>
                      <a:pt x="61" y="81"/>
                      <a:pt x="70" y="86"/>
                      <a:pt x="73" y="95"/>
                    </a:cubicBezTo>
                    <a:cubicBezTo>
                      <a:pt x="77" y="106"/>
                      <a:pt x="80" y="117"/>
                      <a:pt x="87" y="122"/>
                    </a:cubicBezTo>
                    <a:cubicBezTo>
                      <a:pt x="91" y="119"/>
                      <a:pt x="96" y="126"/>
                      <a:pt x="96" y="130"/>
                    </a:cubicBezTo>
                    <a:cubicBezTo>
                      <a:pt x="96" y="132"/>
                      <a:pt x="95" y="136"/>
                      <a:pt x="93" y="136"/>
                    </a:cubicBezTo>
                    <a:cubicBezTo>
                      <a:pt x="92" y="136"/>
                      <a:pt x="86" y="129"/>
                      <a:pt x="86" y="127"/>
                    </a:cubicBezTo>
                    <a:cubicBezTo>
                      <a:pt x="78" y="127"/>
                      <a:pt x="74" y="117"/>
                      <a:pt x="69" y="113"/>
                    </a:cubicBezTo>
                    <a:cubicBezTo>
                      <a:pt x="66" y="112"/>
                      <a:pt x="66" y="112"/>
                      <a:pt x="65" y="109"/>
                    </a:cubicBezTo>
                    <a:cubicBezTo>
                      <a:pt x="65" y="98"/>
                      <a:pt x="65" y="98"/>
                      <a:pt x="65" y="98"/>
                    </a:cubicBezTo>
                    <a:cubicBezTo>
                      <a:pt x="60" y="93"/>
                      <a:pt x="56" y="88"/>
                      <a:pt x="52" y="84"/>
                    </a:cubicBezTo>
                    <a:cubicBezTo>
                      <a:pt x="46" y="78"/>
                      <a:pt x="36" y="79"/>
                      <a:pt x="31" y="72"/>
                    </a:cubicBezTo>
                    <a:cubicBezTo>
                      <a:pt x="34" y="72"/>
                      <a:pt x="44" y="74"/>
                      <a:pt x="40" y="69"/>
                    </a:cubicBezTo>
                    <a:cubicBezTo>
                      <a:pt x="34" y="59"/>
                      <a:pt x="26" y="50"/>
                      <a:pt x="19" y="45"/>
                    </a:cubicBezTo>
                    <a:cubicBezTo>
                      <a:pt x="14" y="41"/>
                      <a:pt x="14" y="29"/>
                      <a:pt x="11" y="24"/>
                    </a:cubicBezTo>
                    <a:cubicBezTo>
                      <a:pt x="7" y="16"/>
                      <a:pt x="3" y="1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113" y="16"/>
                      <a:pt x="113" y="16"/>
                      <a:pt x="113" y="16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121" y="10"/>
                      <a:pt x="121" y="10"/>
                      <a:pt x="121" y="10"/>
                    </a:cubicBezTo>
                    <a:cubicBezTo>
                      <a:pt x="136" y="14"/>
                      <a:pt x="145" y="16"/>
                      <a:pt x="152" y="29"/>
                    </a:cubicBezTo>
                    <a:cubicBezTo>
                      <a:pt x="156" y="35"/>
                      <a:pt x="163" y="50"/>
                      <a:pt x="172" y="50"/>
                    </a:cubicBezTo>
                    <a:cubicBezTo>
                      <a:pt x="181" y="50"/>
                      <a:pt x="178" y="38"/>
                      <a:pt x="188" y="38"/>
                    </a:cubicBezTo>
                    <a:cubicBezTo>
                      <a:pt x="214" y="38"/>
                      <a:pt x="213" y="70"/>
                      <a:pt x="227" y="84"/>
                    </a:cubicBezTo>
                    <a:cubicBezTo>
                      <a:pt x="231" y="87"/>
                      <a:pt x="242" y="90"/>
                      <a:pt x="249" y="90"/>
                    </a:cubicBezTo>
                    <a:cubicBezTo>
                      <a:pt x="249" y="89"/>
                      <a:pt x="247" y="87"/>
                      <a:pt x="247" y="86"/>
                    </a:cubicBezTo>
                    <a:cubicBezTo>
                      <a:pt x="247" y="86"/>
                      <a:pt x="247" y="86"/>
                      <a:pt x="247" y="86"/>
                    </a:cubicBezTo>
                    <a:lnTo>
                      <a:pt x="248" y="9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93"/>
              <p:cNvSpPr>
                <a:spLocks/>
              </p:cNvSpPr>
              <p:nvPr/>
            </p:nvSpPr>
            <p:spPr bwMode="auto">
              <a:xfrm>
                <a:off x="3016250" y="1895475"/>
                <a:ext cx="20638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7"/>
                  </a:cxn>
                  <a:cxn ang="0">
                    <a:pos x="12" y="7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cubicBezTo>
                      <a:pt x="7" y="0"/>
                      <a:pt x="15" y="1"/>
                      <a:pt x="15" y="7"/>
                    </a:cubicBezTo>
                    <a:cubicBezTo>
                      <a:pt x="15" y="8"/>
                      <a:pt x="13" y="7"/>
                      <a:pt x="12" y="7"/>
                    </a:cubicBezTo>
                    <a:cubicBezTo>
                      <a:pt x="8" y="7"/>
                      <a:pt x="2" y="5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Freeform 94"/>
              <p:cNvSpPr>
                <a:spLocks/>
              </p:cNvSpPr>
              <p:nvPr/>
            </p:nvSpPr>
            <p:spPr bwMode="auto">
              <a:xfrm>
                <a:off x="2239963" y="1951038"/>
                <a:ext cx="79375" cy="5080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0"/>
                  </a:cxn>
                  <a:cxn ang="0">
                    <a:pos x="18" y="6"/>
                  </a:cxn>
                  <a:cxn ang="0">
                    <a:pos x="59" y="34"/>
                  </a:cxn>
                  <a:cxn ang="0">
                    <a:pos x="59" y="38"/>
                  </a:cxn>
                  <a:cxn ang="0">
                    <a:pos x="55" y="38"/>
                  </a:cxn>
                  <a:cxn ang="0">
                    <a:pos x="22" y="22"/>
                  </a:cxn>
                  <a:cxn ang="0">
                    <a:pos x="27" y="17"/>
                  </a:cxn>
                  <a:cxn ang="0">
                    <a:pos x="4" y="8"/>
                  </a:cxn>
                  <a:cxn ang="0">
                    <a:pos x="8" y="4"/>
                  </a:cxn>
                  <a:cxn ang="0">
                    <a:pos x="2" y="2"/>
                  </a:cxn>
                  <a:cxn ang="0">
                    <a:pos x="0" y="2"/>
                  </a:cxn>
                </a:cxnLst>
                <a:rect l="0" t="0" r="r" b="b"/>
                <a:pathLst>
                  <a:path w="59" h="38">
                    <a:moveTo>
                      <a:pt x="0" y="2"/>
                    </a:moveTo>
                    <a:cubicBezTo>
                      <a:pt x="2" y="1"/>
                      <a:pt x="4" y="0"/>
                      <a:pt x="6" y="0"/>
                    </a:cubicBezTo>
                    <a:cubicBezTo>
                      <a:pt x="11" y="0"/>
                      <a:pt x="15" y="5"/>
                      <a:pt x="18" y="6"/>
                    </a:cubicBezTo>
                    <a:cubicBezTo>
                      <a:pt x="37" y="12"/>
                      <a:pt x="48" y="23"/>
                      <a:pt x="59" y="34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8" y="38"/>
                      <a:pt x="56" y="38"/>
                      <a:pt x="55" y="38"/>
                    </a:cubicBezTo>
                    <a:cubicBezTo>
                      <a:pt x="45" y="38"/>
                      <a:pt x="29" y="26"/>
                      <a:pt x="22" y="22"/>
                    </a:cubicBezTo>
                    <a:cubicBezTo>
                      <a:pt x="23" y="19"/>
                      <a:pt x="25" y="19"/>
                      <a:pt x="27" y="17"/>
                    </a:cubicBezTo>
                    <a:cubicBezTo>
                      <a:pt x="18" y="17"/>
                      <a:pt x="6" y="13"/>
                      <a:pt x="4" y="8"/>
                    </a:cubicBezTo>
                    <a:cubicBezTo>
                      <a:pt x="6" y="7"/>
                      <a:pt x="8" y="5"/>
                      <a:pt x="8" y="4"/>
                    </a:cubicBezTo>
                    <a:cubicBezTo>
                      <a:pt x="6" y="3"/>
                      <a:pt x="2" y="2"/>
                      <a:pt x="2" y="2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" name="Freeform 95"/>
              <p:cNvSpPr>
                <a:spLocks/>
              </p:cNvSpPr>
              <p:nvPr/>
            </p:nvSpPr>
            <p:spPr bwMode="auto">
              <a:xfrm>
                <a:off x="2162175" y="1876425"/>
                <a:ext cx="28575" cy="39688"/>
              </a:xfrm>
              <a:custGeom>
                <a:avLst/>
                <a:gdLst/>
                <a:ahLst/>
                <a:cxnLst>
                  <a:cxn ang="0">
                    <a:pos x="5" y="12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10" y="3"/>
                  </a:cxn>
                  <a:cxn ang="0">
                    <a:pos x="7" y="8"/>
                  </a:cxn>
                  <a:cxn ang="0">
                    <a:pos x="13" y="3"/>
                  </a:cxn>
                  <a:cxn ang="0">
                    <a:pos x="13" y="12"/>
                  </a:cxn>
                  <a:cxn ang="0">
                    <a:pos x="15" y="18"/>
                  </a:cxn>
                  <a:cxn ang="0">
                    <a:pos x="13" y="22"/>
                  </a:cxn>
                  <a:cxn ang="0">
                    <a:pos x="17" y="30"/>
                  </a:cxn>
                  <a:cxn ang="0">
                    <a:pos x="10" y="22"/>
                  </a:cxn>
                  <a:cxn ang="0">
                    <a:pos x="12" y="17"/>
                  </a:cxn>
                  <a:cxn ang="0">
                    <a:pos x="5" y="12"/>
                  </a:cxn>
                </a:cxnLst>
                <a:rect l="0" t="0" r="r" b="b"/>
                <a:pathLst>
                  <a:path w="21" h="30">
                    <a:moveTo>
                      <a:pt x="5" y="12"/>
                    </a:moveTo>
                    <a:cubicBezTo>
                      <a:pt x="3" y="12"/>
                      <a:pt x="2" y="6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6" y="3"/>
                      <a:pt x="10" y="3"/>
                    </a:cubicBezTo>
                    <a:cubicBezTo>
                      <a:pt x="10" y="4"/>
                      <a:pt x="5" y="8"/>
                      <a:pt x="7" y="8"/>
                    </a:cubicBezTo>
                    <a:cubicBezTo>
                      <a:pt x="10" y="8"/>
                      <a:pt x="12" y="5"/>
                      <a:pt x="13" y="3"/>
                    </a:cubicBezTo>
                    <a:cubicBezTo>
                      <a:pt x="14" y="5"/>
                      <a:pt x="13" y="8"/>
                      <a:pt x="13" y="12"/>
                    </a:cubicBezTo>
                    <a:cubicBezTo>
                      <a:pt x="13" y="15"/>
                      <a:pt x="15" y="15"/>
                      <a:pt x="15" y="18"/>
                    </a:cubicBezTo>
                    <a:cubicBezTo>
                      <a:pt x="15" y="19"/>
                      <a:pt x="13" y="20"/>
                      <a:pt x="13" y="22"/>
                    </a:cubicBezTo>
                    <a:cubicBezTo>
                      <a:pt x="13" y="24"/>
                      <a:pt x="21" y="30"/>
                      <a:pt x="17" y="30"/>
                    </a:cubicBezTo>
                    <a:cubicBezTo>
                      <a:pt x="13" y="30"/>
                      <a:pt x="10" y="26"/>
                      <a:pt x="10" y="22"/>
                    </a:cubicBezTo>
                    <a:cubicBezTo>
                      <a:pt x="10" y="19"/>
                      <a:pt x="12" y="18"/>
                      <a:pt x="12" y="17"/>
                    </a:cubicBezTo>
                    <a:cubicBezTo>
                      <a:pt x="9" y="16"/>
                      <a:pt x="8" y="12"/>
                      <a:pt x="5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" name="Freeform 96"/>
              <p:cNvSpPr>
                <a:spLocks/>
              </p:cNvSpPr>
              <p:nvPr/>
            </p:nvSpPr>
            <p:spPr bwMode="auto">
              <a:xfrm>
                <a:off x="1803400" y="1787525"/>
                <a:ext cx="34925" cy="23813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7" y="0"/>
                  </a:cxn>
                  <a:cxn ang="0">
                    <a:pos x="27" y="6"/>
                  </a:cxn>
                  <a:cxn ang="0">
                    <a:pos x="10" y="18"/>
                  </a:cxn>
                  <a:cxn ang="0">
                    <a:pos x="0" y="12"/>
                  </a:cxn>
                  <a:cxn ang="0">
                    <a:pos x="0" y="7"/>
                  </a:cxn>
                  <a:cxn ang="0">
                    <a:pos x="21" y="0"/>
                  </a:cxn>
                </a:cxnLst>
                <a:rect l="0" t="0" r="r" b="b"/>
                <a:pathLst>
                  <a:path w="27" h="18">
                    <a:moveTo>
                      <a:pt x="21" y="0"/>
                    </a:moveTo>
                    <a:cubicBezTo>
                      <a:pt x="25" y="0"/>
                      <a:pt x="25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19" y="10"/>
                      <a:pt x="16" y="13"/>
                      <a:pt x="10" y="18"/>
                    </a:cubicBezTo>
                    <a:cubicBezTo>
                      <a:pt x="6" y="15"/>
                      <a:pt x="3" y="15"/>
                      <a:pt x="0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8" y="5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" name="Freeform 97"/>
              <p:cNvSpPr>
                <a:spLocks/>
              </p:cNvSpPr>
              <p:nvPr/>
            </p:nvSpPr>
            <p:spPr bwMode="auto">
              <a:xfrm>
                <a:off x="3311525" y="1963738"/>
                <a:ext cx="42863" cy="22225"/>
              </a:xfrm>
              <a:custGeom>
                <a:avLst/>
                <a:gdLst/>
                <a:ahLst/>
                <a:cxnLst>
                  <a:cxn ang="0">
                    <a:pos x="26" y="17"/>
                  </a:cxn>
                  <a:cxn ang="0">
                    <a:pos x="32" y="14"/>
                  </a:cxn>
                  <a:cxn ang="0">
                    <a:pos x="0" y="3"/>
                  </a:cxn>
                  <a:cxn ang="0">
                    <a:pos x="26" y="17"/>
                  </a:cxn>
                </a:cxnLst>
                <a:rect l="0" t="0" r="r" b="b"/>
                <a:pathLst>
                  <a:path w="32" h="17">
                    <a:moveTo>
                      <a:pt x="26" y="17"/>
                    </a:moveTo>
                    <a:cubicBezTo>
                      <a:pt x="29" y="17"/>
                      <a:pt x="30" y="16"/>
                      <a:pt x="32" y="14"/>
                    </a:cubicBezTo>
                    <a:cubicBezTo>
                      <a:pt x="22" y="9"/>
                      <a:pt x="14" y="0"/>
                      <a:pt x="0" y="3"/>
                    </a:cubicBezTo>
                    <a:cubicBezTo>
                      <a:pt x="6" y="7"/>
                      <a:pt x="18" y="17"/>
                      <a:pt x="26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" name="Freeform 98"/>
              <p:cNvSpPr>
                <a:spLocks/>
              </p:cNvSpPr>
              <p:nvPr/>
            </p:nvSpPr>
            <p:spPr bwMode="auto">
              <a:xfrm>
                <a:off x="3314700" y="2030413"/>
                <a:ext cx="31750" cy="206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1" y="7"/>
                  </a:cxn>
                  <a:cxn ang="0">
                    <a:pos x="24" y="7"/>
                  </a:cxn>
                  <a:cxn ang="0">
                    <a:pos x="24" y="10"/>
                  </a:cxn>
                  <a:cxn ang="0">
                    <a:pos x="19" y="15"/>
                  </a:cxn>
                  <a:cxn ang="0">
                    <a:pos x="0" y="3"/>
                  </a:cxn>
                  <a:cxn ang="0">
                    <a:pos x="1" y="0"/>
                  </a:cxn>
                </a:cxnLst>
                <a:rect l="0" t="0" r="r" b="b"/>
                <a:pathLst>
                  <a:path w="24" h="15">
                    <a:moveTo>
                      <a:pt x="1" y="0"/>
                    </a:moveTo>
                    <a:cubicBezTo>
                      <a:pt x="4" y="4"/>
                      <a:pt x="7" y="6"/>
                      <a:pt x="11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8"/>
                      <a:pt x="24" y="9"/>
                      <a:pt x="24" y="10"/>
                    </a:cubicBezTo>
                    <a:cubicBezTo>
                      <a:pt x="24" y="12"/>
                      <a:pt x="20" y="15"/>
                      <a:pt x="19" y="15"/>
                    </a:cubicBezTo>
                    <a:cubicBezTo>
                      <a:pt x="16" y="15"/>
                      <a:pt x="0" y="6"/>
                      <a:pt x="0" y="3"/>
                    </a:cubicBezTo>
                    <a:cubicBezTo>
                      <a:pt x="0" y="2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" name="Freeform 99"/>
              <p:cNvSpPr>
                <a:spLocks/>
              </p:cNvSpPr>
              <p:nvPr/>
            </p:nvSpPr>
            <p:spPr bwMode="auto">
              <a:xfrm>
                <a:off x="3362325" y="2030413"/>
                <a:ext cx="22225" cy="26988"/>
              </a:xfrm>
              <a:custGeom>
                <a:avLst/>
                <a:gdLst/>
                <a:ahLst/>
                <a:cxnLst>
                  <a:cxn ang="0">
                    <a:pos x="17" y="12"/>
                  </a:cxn>
                  <a:cxn ang="0">
                    <a:pos x="17" y="15"/>
                  </a:cxn>
                  <a:cxn ang="0">
                    <a:pos x="7" y="20"/>
                  </a:cxn>
                  <a:cxn ang="0">
                    <a:pos x="0" y="15"/>
                  </a:cxn>
                  <a:cxn ang="0">
                    <a:pos x="10" y="0"/>
                  </a:cxn>
                  <a:cxn ang="0">
                    <a:pos x="14" y="5"/>
                  </a:cxn>
                  <a:cxn ang="0">
                    <a:pos x="17" y="12"/>
                  </a:cxn>
                </a:cxnLst>
                <a:rect l="0" t="0" r="r" b="b"/>
                <a:pathLst>
                  <a:path w="17" h="20">
                    <a:moveTo>
                      <a:pt x="17" y="12"/>
                    </a:moveTo>
                    <a:cubicBezTo>
                      <a:pt x="17" y="12"/>
                      <a:pt x="17" y="14"/>
                      <a:pt x="17" y="15"/>
                    </a:cubicBezTo>
                    <a:cubicBezTo>
                      <a:pt x="17" y="18"/>
                      <a:pt x="12" y="20"/>
                      <a:pt x="7" y="20"/>
                    </a:cubicBezTo>
                    <a:cubicBezTo>
                      <a:pt x="3" y="20"/>
                      <a:pt x="0" y="18"/>
                      <a:pt x="0" y="15"/>
                    </a:cubicBezTo>
                    <a:cubicBezTo>
                      <a:pt x="0" y="13"/>
                      <a:pt x="6" y="2"/>
                      <a:pt x="10" y="0"/>
                    </a:cubicBezTo>
                    <a:cubicBezTo>
                      <a:pt x="11" y="2"/>
                      <a:pt x="14" y="3"/>
                      <a:pt x="14" y="5"/>
                    </a:cubicBezTo>
                    <a:cubicBezTo>
                      <a:pt x="14" y="9"/>
                      <a:pt x="7" y="12"/>
                      <a:pt x="17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" name="Freeform 100"/>
              <p:cNvSpPr>
                <a:spLocks/>
              </p:cNvSpPr>
              <p:nvPr/>
            </p:nvSpPr>
            <p:spPr bwMode="auto">
              <a:xfrm>
                <a:off x="1593850" y="1724025"/>
                <a:ext cx="26988" cy="1270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13" y="1"/>
                  </a:cxn>
                  <a:cxn ang="0">
                    <a:pos x="20" y="9"/>
                  </a:cxn>
                  <a:cxn ang="0">
                    <a:pos x="5" y="9"/>
                  </a:cxn>
                  <a:cxn ang="0">
                    <a:pos x="0" y="4"/>
                  </a:cxn>
                  <a:cxn ang="0">
                    <a:pos x="6" y="4"/>
                  </a:cxn>
                </a:cxnLst>
                <a:rect l="0" t="0" r="r" b="b"/>
                <a:pathLst>
                  <a:path w="20" h="9">
                    <a:moveTo>
                      <a:pt x="6" y="4"/>
                    </a:moveTo>
                    <a:cubicBezTo>
                      <a:pt x="8" y="0"/>
                      <a:pt x="10" y="1"/>
                      <a:pt x="13" y="1"/>
                    </a:cubicBezTo>
                    <a:cubicBezTo>
                      <a:pt x="18" y="1"/>
                      <a:pt x="19" y="4"/>
                      <a:pt x="20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3" y="7"/>
                      <a:pt x="1" y="6"/>
                      <a:pt x="0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" name="Group 345"/>
            <p:cNvGrpSpPr/>
            <p:nvPr/>
          </p:nvGrpSpPr>
          <p:grpSpPr>
            <a:xfrm>
              <a:off x="3103551" y="1256797"/>
              <a:ext cx="669405" cy="1125467"/>
              <a:chOff x="4219575" y="1089025"/>
              <a:chExt cx="687388" cy="1155701"/>
            </a:xfrm>
            <a:grpFill/>
          </p:grpSpPr>
          <p:sp>
            <p:nvSpPr>
              <p:cNvPr id="94" name="Freeform 36"/>
              <p:cNvSpPr>
                <a:spLocks/>
              </p:cNvSpPr>
              <p:nvPr/>
            </p:nvSpPr>
            <p:spPr bwMode="auto">
              <a:xfrm>
                <a:off x="4568825" y="1816100"/>
                <a:ext cx="26988" cy="39688"/>
              </a:xfrm>
              <a:custGeom>
                <a:avLst/>
                <a:gdLst/>
                <a:ahLst/>
                <a:cxnLst>
                  <a:cxn ang="0">
                    <a:pos x="3" y="27"/>
                  </a:cxn>
                  <a:cxn ang="0">
                    <a:pos x="9" y="21"/>
                  </a:cxn>
                  <a:cxn ang="0">
                    <a:pos x="0" y="14"/>
                  </a:cxn>
                  <a:cxn ang="0">
                    <a:pos x="9" y="0"/>
                  </a:cxn>
                  <a:cxn ang="0">
                    <a:pos x="20" y="12"/>
                  </a:cxn>
                  <a:cxn ang="0">
                    <a:pos x="6" y="30"/>
                  </a:cxn>
                  <a:cxn ang="0">
                    <a:pos x="0" y="27"/>
                  </a:cxn>
                  <a:cxn ang="0">
                    <a:pos x="2" y="25"/>
                  </a:cxn>
                  <a:cxn ang="0">
                    <a:pos x="3" y="27"/>
                  </a:cxn>
                </a:cxnLst>
                <a:rect l="0" t="0" r="r" b="b"/>
                <a:pathLst>
                  <a:path w="20" h="30">
                    <a:moveTo>
                      <a:pt x="3" y="27"/>
                    </a:moveTo>
                    <a:cubicBezTo>
                      <a:pt x="6" y="26"/>
                      <a:pt x="9" y="23"/>
                      <a:pt x="9" y="21"/>
                    </a:cubicBezTo>
                    <a:cubicBezTo>
                      <a:pt x="5" y="20"/>
                      <a:pt x="0" y="16"/>
                      <a:pt x="0" y="14"/>
                    </a:cubicBezTo>
                    <a:cubicBezTo>
                      <a:pt x="0" y="12"/>
                      <a:pt x="5" y="0"/>
                      <a:pt x="9" y="0"/>
                    </a:cubicBezTo>
                    <a:cubicBezTo>
                      <a:pt x="17" y="0"/>
                      <a:pt x="18" y="4"/>
                      <a:pt x="20" y="12"/>
                    </a:cubicBezTo>
                    <a:cubicBezTo>
                      <a:pt x="12" y="14"/>
                      <a:pt x="16" y="30"/>
                      <a:pt x="6" y="30"/>
                    </a:cubicBezTo>
                    <a:cubicBezTo>
                      <a:pt x="3" y="30"/>
                      <a:pt x="1" y="27"/>
                      <a:pt x="0" y="27"/>
                    </a:cubicBezTo>
                    <a:cubicBezTo>
                      <a:pt x="1" y="26"/>
                      <a:pt x="2" y="25"/>
                      <a:pt x="2" y="25"/>
                    </a:cubicBezTo>
                    <a:lnTo>
                      <a:pt x="3" y="2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95" name="Group 343"/>
              <p:cNvGrpSpPr/>
              <p:nvPr/>
            </p:nvGrpSpPr>
            <p:grpSpPr>
              <a:xfrm>
                <a:off x="4219575" y="1089025"/>
                <a:ext cx="687388" cy="1155701"/>
                <a:chOff x="4219575" y="1089025"/>
                <a:chExt cx="687388" cy="1155701"/>
              </a:xfrm>
              <a:grpFill/>
            </p:grpSpPr>
            <p:sp>
              <p:nvSpPr>
                <p:cNvPr id="96" name="Freeform 24"/>
                <p:cNvSpPr>
                  <a:spLocks/>
                </p:cNvSpPr>
                <p:nvPr/>
              </p:nvSpPr>
              <p:spPr bwMode="auto">
                <a:xfrm>
                  <a:off x="4230688" y="1782763"/>
                  <a:ext cx="646113" cy="461963"/>
                </a:xfrm>
                <a:custGeom>
                  <a:avLst/>
                  <a:gdLst/>
                  <a:ahLst/>
                  <a:cxnLst>
                    <a:cxn ang="0">
                      <a:pos x="473" y="233"/>
                    </a:cxn>
                    <a:cxn ang="0">
                      <a:pos x="470" y="273"/>
                    </a:cxn>
                    <a:cxn ang="0">
                      <a:pos x="427" y="274"/>
                    </a:cxn>
                    <a:cxn ang="0">
                      <a:pos x="401" y="283"/>
                    </a:cxn>
                    <a:cxn ang="0">
                      <a:pos x="403" y="303"/>
                    </a:cxn>
                    <a:cxn ang="0">
                      <a:pos x="413" y="322"/>
                    </a:cxn>
                    <a:cxn ang="0">
                      <a:pos x="401" y="319"/>
                    </a:cxn>
                    <a:cxn ang="0">
                      <a:pos x="397" y="336"/>
                    </a:cxn>
                    <a:cxn ang="0">
                      <a:pos x="382" y="315"/>
                    </a:cxn>
                    <a:cxn ang="0">
                      <a:pos x="358" y="278"/>
                    </a:cxn>
                    <a:cxn ang="0">
                      <a:pos x="329" y="238"/>
                    </a:cxn>
                    <a:cxn ang="0">
                      <a:pos x="289" y="213"/>
                    </a:cxn>
                    <a:cxn ang="0">
                      <a:pos x="270" y="212"/>
                    </a:cxn>
                    <a:cxn ang="0">
                      <a:pos x="289" y="244"/>
                    </a:cxn>
                    <a:cxn ang="0">
                      <a:pos x="315" y="264"/>
                    </a:cxn>
                    <a:cxn ang="0">
                      <a:pos x="330" y="283"/>
                    </a:cxn>
                    <a:cxn ang="0">
                      <a:pos x="323" y="305"/>
                    </a:cxn>
                    <a:cxn ang="0">
                      <a:pos x="316" y="303"/>
                    </a:cxn>
                    <a:cxn ang="0">
                      <a:pos x="291" y="273"/>
                    </a:cxn>
                    <a:cxn ang="0">
                      <a:pos x="229" y="223"/>
                    </a:cxn>
                    <a:cxn ang="0">
                      <a:pos x="168" y="237"/>
                    </a:cxn>
                    <a:cxn ang="0">
                      <a:pos x="135" y="272"/>
                    </a:cxn>
                    <a:cxn ang="0">
                      <a:pos x="101" y="326"/>
                    </a:cxn>
                    <a:cxn ang="0">
                      <a:pos x="72" y="338"/>
                    </a:cxn>
                    <a:cxn ang="0">
                      <a:pos x="10" y="334"/>
                    </a:cxn>
                    <a:cxn ang="0">
                      <a:pos x="0" y="306"/>
                    </a:cxn>
                    <a:cxn ang="0">
                      <a:pos x="4" y="246"/>
                    </a:cxn>
                    <a:cxn ang="0">
                      <a:pos x="48" y="235"/>
                    </a:cxn>
                    <a:cxn ang="0">
                      <a:pos x="89" y="240"/>
                    </a:cxn>
                    <a:cxn ang="0">
                      <a:pos x="105" y="206"/>
                    </a:cxn>
                    <a:cxn ang="0">
                      <a:pos x="103" y="193"/>
                    </a:cxn>
                    <a:cxn ang="0">
                      <a:pos x="60" y="163"/>
                    </a:cxn>
                    <a:cxn ang="0">
                      <a:pos x="88" y="157"/>
                    </a:cxn>
                    <a:cxn ang="0">
                      <a:pos x="96" y="143"/>
                    </a:cxn>
                    <a:cxn ang="0">
                      <a:pos x="114" y="145"/>
                    </a:cxn>
                    <a:cxn ang="0">
                      <a:pos x="147" y="118"/>
                    </a:cxn>
                    <a:cxn ang="0">
                      <a:pos x="176" y="89"/>
                    </a:cxn>
                    <a:cxn ang="0">
                      <a:pos x="208" y="73"/>
                    </a:cxn>
                    <a:cxn ang="0">
                      <a:pos x="225" y="54"/>
                    </a:cxn>
                    <a:cxn ang="0">
                      <a:pos x="245" y="5"/>
                    </a:cxn>
                    <a:cxn ang="0">
                      <a:pos x="251" y="25"/>
                    </a:cxn>
                    <a:cxn ang="0">
                      <a:pos x="240" y="54"/>
                    </a:cxn>
                    <a:cxn ang="0">
                      <a:pos x="254" y="66"/>
                    </a:cxn>
                    <a:cxn ang="0">
                      <a:pos x="289" y="68"/>
                    </a:cxn>
                    <a:cxn ang="0">
                      <a:pos x="333" y="50"/>
                    </a:cxn>
                    <a:cxn ang="0">
                      <a:pos x="378" y="55"/>
                    </a:cxn>
                    <a:cxn ang="0">
                      <a:pos x="408" y="95"/>
                    </a:cxn>
                    <a:cxn ang="0">
                      <a:pos x="399" y="153"/>
                    </a:cxn>
                    <a:cxn ang="0">
                      <a:pos x="470" y="180"/>
                    </a:cxn>
                    <a:cxn ang="0">
                      <a:pos x="474" y="204"/>
                    </a:cxn>
                    <a:cxn ang="0">
                      <a:pos x="476" y="216"/>
                    </a:cxn>
                  </a:cxnLst>
                  <a:rect l="0" t="0" r="r" b="b"/>
                  <a:pathLst>
                    <a:path w="485" h="347">
                      <a:moveTo>
                        <a:pt x="476" y="216"/>
                      </a:moveTo>
                      <a:cubicBezTo>
                        <a:pt x="474" y="223"/>
                        <a:pt x="475" y="219"/>
                        <a:pt x="473" y="222"/>
                      </a:cubicBezTo>
                      <a:cubicBezTo>
                        <a:pt x="473" y="233"/>
                        <a:pt x="473" y="233"/>
                        <a:pt x="473" y="233"/>
                      </a:cubicBezTo>
                      <a:cubicBezTo>
                        <a:pt x="469" y="238"/>
                        <a:pt x="461" y="246"/>
                        <a:pt x="461" y="253"/>
                      </a:cubicBezTo>
                      <a:cubicBezTo>
                        <a:pt x="461" y="261"/>
                        <a:pt x="473" y="268"/>
                        <a:pt x="476" y="272"/>
                      </a:cubicBezTo>
                      <a:cubicBezTo>
                        <a:pt x="474" y="273"/>
                        <a:pt x="472" y="273"/>
                        <a:pt x="470" y="273"/>
                      </a:cubicBezTo>
                      <a:cubicBezTo>
                        <a:pt x="466" y="275"/>
                        <a:pt x="463" y="273"/>
                        <a:pt x="459" y="275"/>
                      </a:cubicBezTo>
                      <a:cubicBezTo>
                        <a:pt x="453" y="277"/>
                        <a:pt x="452" y="283"/>
                        <a:pt x="446" y="283"/>
                      </a:cubicBezTo>
                      <a:cubicBezTo>
                        <a:pt x="439" y="283"/>
                        <a:pt x="435" y="274"/>
                        <a:pt x="427" y="274"/>
                      </a:cubicBezTo>
                      <a:cubicBezTo>
                        <a:pt x="420" y="274"/>
                        <a:pt x="419" y="278"/>
                        <a:pt x="413" y="280"/>
                      </a:cubicBezTo>
                      <a:cubicBezTo>
                        <a:pt x="414" y="284"/>
                        <a:pt x="414" y="286"/>
                        <a:pt x="413" y="290"/>
                      </a:cubicBezTo>
                      <a:cubicBezTo>
                        <a:pt x="406" y="290"/>
                        <a:pt x="405" y="283"/>
                        <a:pt x="401" y="283"/>
                      </a:cubicBezTo>
                      <a:cubicBezTo>
                        <a:pt x="399" y="283"/>
                        <a:pt x="397" y="286"/>
                        <a:pt x="397" y="288"/>
                      </a:cubicBezTo>
                      <a:cubicBezTo>
                        <a:pt x="405" y="298"/>
                        <a:pt x="405" y="298"/>
                        <a:pt x="405" y="298"/>
                      </a:cubicBezTo>
                      <a:cubicBezTo>
                        <a:pt x="405" y="300"/>
                        <a:pt x="403" y="302"/>
                        <a:pt x="403" y="303"/>
                      </a:cubicBezTo>
                      <a:cubicBezTo>
                        <a:pt x="403" y="304"/>
                        <a:pt x="415" y="315"/>
                        <a:pt x="419" y="315"/>
                      </a:cubicBezTo>
                      <a:cubicBezTo>
                        <a:pt x="419" y="317"/>
                        <a:pt x="420" y="318"/>
                        <a:pt x="420" y="319"/>
                      </a:cubicBezTo>
                      <a:cubicBezTo>
                        <a:pt x="418" y="321"/>
                        <a:pt x="414" y="319"/>
                        <a:pt x="413" y="322"/>
                      </a:cubicBezTo>
                      <a:cubicBezTo>
                        <a:pt x="412" y="322"/>
                        <a:pt x="412" y="322"/>
                        <a:pt x="412" y="322"/>
                      </a:cubicBezTo>
                      <a:cubicBezTo>
                        <a:pt x="407" y="321"/>
                        <a:pt x="403" y="317"/>
                        <a:pt x="401" y="315"/>
                      </a:cubicBezTo>
                      <a:cubicBezTo>
                        <a:pt x="401" y="319"/>
                        <a:pt x="401" y="319"/>
                        <a:pt x="401" y="319"/>
                      </a:cubicBezTo>
                      <a:cubicBezTo>
                        <a:pt x="402" y="321"/>
                        <a:pt x="403" y="323"/>
                        <a:pt x="403" y="326"/>
                      </a:cubicBezTo>
                      <a:cubicBezTo>
                        <a:pt x="403" y="329"/>
                        <a:pt x="399" y="334"/>
                        <a:pt x="403" y="336"/>
                      </a:cubicBezTo>
                      <a:cubicBezTo>
                        <a:pt x="401" y="336"/>
                        <a:pt x="397" y="336"/>
                        <a:pt x="397" y="336"/>
                      </a:cubicBezTo>
                      <a:cubicBezTo>
                        <a:pt x="390" y="336"/>
                        <a:pt x="384" y="329"/>
                        <a:pt x="384" y="322"/>
                      </a:cubicBezTo>
                      <a:cubicBezTo>
                        <a:pt x="384" y="319"/>
                        <a:pt x="388" y="317"/>
                        <a:pt x="390" y="315"/>
                      </a:cubicBezTo>
                      <a:cubicBezTo>
                        <a:pt x="387" y="315"/>
                        <a:pt x="385" y="315"/>
                        <a:pt x="382" y="315"/>
                      </a:cubicBezTo>
                      <a:cubicBezTo>
                        <a:pt x="380" y="315"/>
                        <a:pt x="379" y="311"/>
                        <a:pt x="379" y="310"/>
                      </a:cubicBezTo>
                      <a:cubicBezTo>
                        <a:pt x="378" y="304"/>
                        <a:pt x="374" y="300"/>
                        <a:pt x="370" y="296"/>
                      </a:cubicBezTo>
                      <a:cubicBezTo>
                        <a:pt x="365" y="291"/>
                        <a:pt x="358" y="287"/>
                        <a:pt x="358" y="278"/>
                      </a:cubicBezTo>
                      <a:cubicBezTo>
                        <a:pt x="358" y="272"/>
                        <a:pt x="358" y="270"/>
                        <a:pt x="358" y="266"/>
                      </a:cubicBezTo>
                      <a:cubicBezTo>
                        <a:pt x="358" y="260"/>
                        <a:pt x="348" y="251"/>
                        <a:pt x="342" y="248"/>
                      </a:cubicBezTo>
                      <a:cubicBezTo>
                        <a:pt x="336" y="245"/>
                        <a:pt x="329" y="244"/>
                        <a:pt x="329" y="238"/>
                      </a:cubicBezTo>
                      <a:cubicBezTo>
                        <a:pt x="326" y="238"/>
                        <a:pt x="325" y="238"/>
                        <a:pt x="323" y="238"/>
                      </a:cubicBezTo>
                      <a:cubicBezTo>
                        <a:pt x="313" y="238"/>
                        <a:pt x="302" y="223"/>
                        <a:pt x="302" y="213"/>
                      </a:cubicBezTo>
                      <a:cubicBezTo>
                        <a:pt x="297" y="213"/>
                        <a:pt x="293" y="213"/>
                        <a:pt x="289" y="213"/>
                      </a:cubicBezTo>
                      <a:cubicBezTo>
                        <a:pt x="283" y="213"/>
                        <a:pt x="285" y="204"/>
                        <a:pt x="283" y="201"/>
                      </a:cubicBezTo>
                      <a:cubicBezTo>
                        <a:pt x="278" y="204"/>
                        <a:pt x="268" y="204"/>
                        <a:pt x="268" y="209"/>
                      </a:cubicBezTo>
                      <a:cubicBezTo>
                        <a:pt x="268" y="210"/>
                        <a:pt x="270" y="212"/>
                        <a:pt x="270" y="212"/>
                      </a:cubicBezTo>
                      <a:cubicBezTo>
                        <a:pt x="270" y="214"/>
                        <a:pt x="269" y="217"/>
                        <a:pt x="269" y="220"/>
                      </a:cubicBezTo>
                      <a:cubicBezTo>
                        <a:pt x="269" y="226"/>
                        <a:pt x="273" y="229"/>
                        <a:pt x="278" y="231"/>
                      </a:cubicBezTo>
                      <a:cubicBezTo>
                        <a:pt x="285" y="233"/>
                        <a:pt x="288" y="240"/>
                        <a:pt x="289" y="244"/>
                      </a:cubicBezTo>
                      <a:cubicBezTo>
                        <a:pt x="291" y="250"/>
                        <a:pt x="294" y="257"/>
                        <a:pt x="298" y="259"/>
                      </a:cubicBezTo>
                      <a:cubicBezTo>
                        <a:pt x="304" y="262"/>
                        <a:pt x="309" y="260"/>
                        <a:pt x="315" y="260"/>
                      </a:cubicBezTo>
                      <a:cubicBezTo>
                        <a:pt x="315" y="261"/>
                        <a:pt x="315" y="263"/>
                        <a:pt x="315" y="264"/>
                      </a:cubicBezTo>
                      <a:cubicBezTo>
                        <a:pt x="313" y="269"/>
                        <a:pt x="323" y="271"/>
                        <a:pt x="326" y="272"/>
                      </a:cubicBezTo>
                      <a:cubicBezTo>
                        <a:pt x="335" y="277"/>
                        <a:pt x="345" y="280"/>
                        <a:pt x="344" y="290"/>
                      </a:cubicBezTo>
                      <a:cubicBezTo>
                        <a:pt x="340" y="289"/>
                        <a:pt x="337" y="283"/>
                        <a:pt x="330" y="283"/>
                      </a:cubicBezTo>
                      <a:cubicBezTo>
                        <a:pt x="325" y="283"/>
                        <a:pt x="320" y="286"/>
                        <a:pt x="320" y="290"/>
                      </a:cubicBezTo>
                      <a:cubicBezTo>
                        <a:pt x="320" y="296"/>
                        <a:pt x="328" y="297"/>
                        <a:pt x="328" y="303"/>
                      </a:cubicBezTo>
                      <a:cubicBezTo>
                        <a:pt x="328" y="305"/>
                        <a:pt x="323" y="305"/>
                        <a:pt x="323" y="305"/>
                      </a:cubicBezTo>
                      <a:cubicBezTo>
                        <a:pt x="319" y="309"/>
                        <a:pt x="319" y="318"/>
                        <a:pt x="313" y="318"/>
                      </a:cubicBezTo>
                      <a:cubicBezTo>
                        <a:pt x="310" y="318"/>
                        <a:pt x="308" y="317"/>
                        <a:pt x="308" y="315"/>
                      </a:cubicBezTo>
                      <a:cubicBezTo>
                        <a:pt x="314" y="315"/>
                        <a:pt x="316" y="309"/>
                        <a:pt x="316" y="303"/>
                      </a:cubicBezTo>
                      <a:cubicBezTo>
                        <a:pt x="316" y="297"/>
                        <a:pt x="312" y="295"/>
                        <a:pt x="311" y="291"/>
                      </a:cubicBezTo>
                      <a:cubicBezTo>
                        <a:pt x="310" y="291"/>
                        <a:pt x="300" y="281"/>
                        <a:pt x="299" y="278"/>
                      </a:cubicBezTo>
                      <a:cubicBezTo>
                        <a:pt x="297" y="278"/>
                        <a:pt x="291" y="276"/>
                        <a:pt x="291" y="273"/>
                      </a:cubicBezTo>
                      <a:cubicBezTo>
                        <a:pt x="277" y="270"/>
                        <a:pt x="274" y="266"/>
                        <a:pt x="266" y="259"/>
                      </a:cubicBezTo>
                      <a:cubicBezTo>
                        <a:pt x="263" y="256"/>
                        <a:pt x="257" y="254"/>
                        <a:pt x="256" y="251"/>
                      </a:cubicBezTo>
                      <a:cubicBezTo>
                        <a:pt x="248" y="241"/>
                        <a:pt x="245" y="223"/>
                        <a:pt x="229" y="223"/>
                      </a:cubicBezTo>
                      <a:cubicBezTo>
                        <a:pt x="221" y="223"/>
                        <a:pt x="220" y="228"/>
                        <a:pt x="216" y="230"/>
                      </a:cubicBezTo>
                      <a:cubicBezTo>
                        <a:pt x="208" y="234"/>
                        <a:pt x="202" y="242"/>
                        <a:pt x="192" y="242"/>
                      </a:cubicBezTo>
                      <a:cubicBezTo>
                        <a:pt x="183" y="242"/>
                        <a:pt x="177" y="237"/>
                        <a:pt x="168" y="237"/>
                      </a:cubicBezTo>
                      <a:cubicBezTo>
                        <a:pt x="161" y="237"/>
                        <a:pt x="154" y="242"/>
                        <a:pt x="154" y="248"/>
                      </a:cubicBezTo>
                      <a:cubicBezTo>
                        <a:pt x="157" y="258"/>
                        <a:pt x="157" y="258"/>
                        <a:pt x="157" y="258"/>
                      </a:cubicBezTo>
                      <a:cubicBezTo>
                        <a:pt x="154" y="267"/>
                        <a:pt x="144" y="270"/>
                        <a:pt x="135" y="272"/>
                      </a:cubicBezTo>
                      <a:cubicBezTo>
                        <a:pt x="127" y="274"/>
                        <a:pt x="114" y="292"/>
                        <a:pt x="114" y="302"/>
                      </a:cubicBezTo>
                      <a:cubicBezTo>
                        <a:pt x="114" y="305"/>
                        <a:pt x="117" y="306"/>
                        <a:pt x="119" y="307"/>
                      </a:cubicBezTo>
                      <a:cubicBezTo>
                        <a:pt x="113" y="316"/>
                        <a:pt x="110" y="321"/>
                        <a:pt x="101" y="326"/>
                      </a:cubicBezTo>
                      <a:cubicBezTo>
                        <a:pt x="96" y="328"/>
                        <a:pt x="95" y="340"/>
                        <a:pt x="86" y="337"/>
                      </a:cubicBezTo>
                      <a:cubicBezTo>
                        <a:pt x="86" y="337"/>
                        <a:pt x="86" y="337"/>
                        <a:pt x="86" y="337"/>
                      </a:cubicBezTo>
                      <a:cubicBezTo>
                        <a:pt x="82" y="336"/>
                        <a:pt x="75" y="338"/>
                        <a:pt x="72" y="338"/>
                      </a:cubicBezTo>
                      <a:cubicBezTo>
                        <a:pt x="62" y="338"/>
                        <a:pt x="56" y="347"/>
                        <a:pt x="46" y="347"/>
                      </a:cubicBezTo>
                      <a:cubicBezTo>
                        <a:pt x="40" y="347"/>
                        <a:pt x="39" y="331"/>
                        <a:pt x="29" y="331"/>
                      </a:cubicBezTo>
                      <a:cubicBezTo>
                        <a:pt x="22" y="331"/>
                        <a:pt x="17" y="334"/>
                        <a:pt x="10" y="334"/>
                      </a:cubicBezTo>
                      <a:cubicBezTo>
                        <a:pt x="8" y="334"/>
                        <a:pt x="7" y="332"/>
                        <a:pt x="7" y="330"/>
                      </a:cubicBezTo>
                      <a:cubicBezTo>
                        <a:pt x="7" y="321"/>
                        <a:pt x="7" y="318"/>
                        <a:pt x="7" y="313"/>
                      </a:cubicBezTo>
                      <a:cubicBezTo>
                        <a:pt x="3" y="313"/>
                        <a:pt x="0" y="310"/>
                        <a:pt x="0" y="306"/>
                      </a:cubicBezTo>
                      <a:cubicBezTo>
                        <a:pt x="0" y="301"/>
                        <a:pt x="4" y="299"/>
                        <a:pt x="4" y="296"/>
                      </a:cubicBezTo>
                      <a:cubicBezTo>
                        <a:pt x="4" y="285"/>
                        <a:pt x="8" y="274"/>
                        <a:pt x="8" y="262"/>
                      </a:cubicBezTo>
                      <a:cubicBezTo>
                        <a:pt x="8" y="256"/>
                        <a:pt x="4" y="250"/>
                        <a:pt x="4" y="246"/>
                      </a:cubicBezTo>
                      <a:cubicBezTo>
                        <a:pt x="4" y="243"/>
                        <a:pt x="19" y="234"/>
                        <a:pt x="21" y="234"/>
                      </a:cubicBezTo>
                      <a:cubicBezTo>
                        <a:pt x="23" y="234"/>
                        <a:pt x="25" y="236"/>
                        <a:pt x="28" y="235"/>
                      </a:cubicBezTo>
                      <a:cubicBezTo>
                        <a:pt x="48" y="235"/>
                        <a:pt x="48" y="235"/>
                        <a:pt x="48" y="235"/>
                      </a:cubicBezTo>
                      <a:cubicBezTo>
                        <a:pt x="49" y="237"/>
                        <a:pt x="53" y="238"/>
                        <a:pt x="55" y="238"/>
                      </a:cubicBezTo>
                      <a:cubicBezTo>
                        <a:pt x="76" y="238"/>
                        <a:pt x="76" y="238"/>
                        <a:pt x="76" y="238"/>
                      </a:cubicBezTo>
                      <a:cubicBezTo>
                        <a:pt x="82" y="237"/>
                        <a:pt x="84" y="240"/>
                        <a:pt x="89" y="240"/>
                      </a:cubicBezTo>
                      <a:cubicBezTo>
                        <a:pt x="92" y="240"/>
                        <a:pt x="98" y="238"/>
                        <a:pt x="100" y="238"/>
                      </a:cubicBezTo>
                      <a:cubicBezTo>
                        <a:pt x="100" y="229"/>
                        <a:pt x="105" y="226"/>
                        <a:pt x="105" y="218"/>
                      </a:cubicBezTo>
                      <a:cubicBezTo>
                        <a:pt x="105" y="216"/>
                        <a:pt x="105" y="208"/>
                        <a:pt x="105" y="206"/>
                      </a:cubicBezTo>
                      <a:cubicBezTo>
                        <a:pt x="104" y="206"/>
                        <a:pt x="104" y="206"/>
                        <a:pt x="104" y="206"/>
                      </a:cubicBezTo>
                      <a:cubicBezTo>
                        <a:pt x="105" y="205"/>
                        <a:pt x="106" y="201"/>
                        <a:pt x="106" y="200"/>
                      </a:cubicBezTo>
                      <a:cubicBezTo>
                        <a:pt x="106" y="196"/>
                        <a:pt x="103" y="197"/>
                        <a:pt x="103" y="193"/>
                      </a:cubicBezTo>
                      <a:cubicBezTo>
                        <a:pt x="94" y="193"/>
                        <a:pt x="92" y="185"/>
                        <a:pt x="92" y="178"/>
                      </a:cubicBezTo>
                      <a:cubicBezTo>
                        <a:pt x="89" y="178"/>
                        <a:pt x="89" y="175"/>
                        <a:pt x="87" y="175"/>
                      </a:cubicBezTo>
                      <a:cubicBezTo>
                        <a:pt x="79" y="173"/>
                        <a:pt x="60" y="169"/>
                        <a:pt x="60" y="163"/>
                      </a:cubicBezTo>
                      <a:cubicBezTo>
                        <a:pt x="60" y="163"/>
                        <a:pt x="60" y="161"/>
                        <a:pt x="60" y="161"/>
                      </a:cubicBezTo>
                      <a:cubicBezTo>
                        <a:pt x="60" y="157"/>
                        <a:pt x="72" y="154"/>
                        <a:pt x="76" y="153"/>
                      </a:cubicBezTo>
                      <a:cubicBezTo>
                        <a:pt x="78" y="156"/>
                        <a:pt x="85" y="157"/>
                        <a:pt x="88" y="157"/>
                      </a:cubicBezTo>
                      <a:cubicBezTo>
                        <a:pt x="92" y="157"/>
                        <a:pt x="97" y="156"/>
                        <a:pt x="98" y="155"/>
                      </a:cubicBezTo>
                      <a:cubicBezTo>
                        <a:pt x="98" y="152"/>
                        <a:pt x="98" y="152"/>
                        <a:pt x="98" y="152"/>
                      </a:cubicBezTo>
                      <a:cubicBezTo>
                        <a:pt x="95" y="151"/>
                        <a:pt x="97" y="145"/>
                        <a:pt x="96" y="143"/>
                      </a:cubicBezTo>
                      <a:cubicBezTo>
                        <a:pt x="96" y="140"/>
                        <a:pt x="96" y="140"/>
                        <a:pt x="96" y="140"/>
                      </a:cubicBezTo>
                      <a:cubicBezTo>
                        <a:pt x="101" y="140"/>
                        <a:pt x="101" y="140"/>
                        <a:pt x="101" y="140"/>
                      </a:cubicBezTo>
                      <a:cubicBezTo>
                        <a:pt x="104" y="143"/>
                        <a:pt x="109" y="145"/>
                        <a:pt x="114" y="145"/>
                      </a:cubicBezTo>
                      <a:cubicBezTo>
                        <a:pt x="117" y="145"/>
                        <a:pt x="120" y="142"/>
                        <a:pt x="121" y="139"/>
                      </a:cubicBezTo>
                      <a:cubicBezTo>
                        <a:pt x="135" y="139"/>
                        <a:pt x="138" y="129"/>
                        <a:pt x="141" y="119"/>
                      </a:cubicBezTo>
                      <a:cubicBezTo>
                        <a:pt x="143" y="119"/>
                        <a:pt x="145" y="118"/>
                        <a:pt x="147" y="118"/>
                      </a:cubicBezTo>
                      <a:cubicBezTo>
                        <a:pt x="150" y="117"/>
                        <a:pt x="167" y="110"/>
                        <a:pt x="169" y="108"/>
                      </a:cubicBezTo>
                      <a:cubicBezTo>
                        <a:pt x="173" y="104"/>
                        <a:pt x="171" y="99"/>
                        <a:pt x="171" y="94"/>
                      </a:cubicBezTo>
                      <a:cubicBezTo>
                        <a:pt x="171" y="92"/>
                        <a:pt x="175" y="89"/>
                        <a:pt x="176" y="89"/>
                      </a:cubicBezTo>
                      <a:cubicBezTo>
                        <a:pt x="182" y="83"/>
                        <a:pt x="188" y="76"/>
                        <a:pt x="198" y="76"/>
                      </a:cubicBezTo>
                      <a:cubicBezTo>
                        <a:pt x="204" y="76"/>
                        <a:pt x="201" y="77"/>
                        <a:pt x="204" y="76"/>
                      </a:cubicBezTo>
                      <a:cubicBezTo>
                        <a:pt x="206" y="77"/>
                        <a:pt x="207" y="74"/>
                        <a:pt x="208" y="73"/>
                      </a:cubicBezTo>
                      <a:cubicBezTo>
                        <a:pt x="211" y="70"/>
                        <a:pt x="215" y="72"/>
                        <a:pt x="219" y="72"/>
                      </a:cubicBezTo>
                      <a:cubicBezTo>
                        <a:pt x="221" y="72"/>
                        <a:pt x="229" y="68"/>
                        <a:pt x="229" y="65"/>
                      </a:cubicBezTo>
                      <a:cubicBezTo>
                        <a:pt x="229" y="63"/>
                        <a:pt x="225" y="54"/>
                        <a:pt x="225" y="54"/>
                      </a:cubicBezTo>
                      <a:cubicBezTo>
                        <a:pt x="224" y="42"/>
                        <a:pt x="217" y="38"/>
                        <a:pt x="217" y="28"/>
                      </a:cubicBezTo>
                      <a:cubicBezTo>
                        <a:pt x="217" y="9"/>
                        <a:pt x="234" y="8"/>
                        <a:pt x="245" y="0"/>
                      </a:cubicBezTo>
                      <a:cubicBezTo>
                        <a:pt x="245" y="5"/>
                        <a:pt x="245" y="5"/>
                        <a:pt x="245" y="5"/>
                      </a:cubicBezTo>
                      <a:cubicBezTo>
                        <a:pt x="243" y="10"/>
                        <a:pt x="242" y="12"/>
                        <a:pt x="242" y="17"/>
                      </a:cubicBezTo>
                      <a:cubicBezTo>
                        <a:pt x="242" y="21"/>
                        <a:pt x="247" y="22"/>
                        <a:pt x="251" y="22"/>
                      </a:cubicBezTo>
                      <a:cubicBezTo>
                        <a:pt x="251" y="23"/>
                        <a:pt x="251" y="24"/>
                        <a:pt x="251" y="25"/>
                      </a:cubicBezTo>
                      <a:cubicBezTo>
                        <a:pt x="251" y="27"/>
                        <a:pt x="247" y="28"/>
                        <a:pt x="245" y="29"/>
                      </a:cubicBezTo>
                      <a:cubicBezTo>
                        <a:pt x="241" y="34"/>
                        <a:pt x="236" y="38"/>
                        <a:pt x="236" y="46"/>
                      </a:cubicBezTo>
                      <a:cubicBezTo>
                        <a:pt x="236" y="50"/>
                        <a:pt x="238" y="53"/>
                        <a:pt x="240" y="54"/>
                      </a:cubicBezTo>
                      <a:cubicBezTo>
                        <a:pt x="240" y="56"/>
                        <a:pt x="241" y="57"/>
                        <a:pt x="240" y="59"/>
                      </a:cubicBezTo>
                      <a:cubicBezTo>
                        <a:pt x="245" y="59"/>
                        <a:pt x="247" y="60"/>
                        <a:pt x="251" y="60"/>
                      </a:cubicBezTo>
                      <a:cubicBezTo>
                        <a:pt x="252" y="63"/>
                        <a:pt x="253" y="66"/>
                        <a:pt x="254" y="66"/>
                      </a:cubicBezTo>
                      <a:cubicBezTo>
                        <a:pt x="266" y="66"/>
                        <a:pt x="274" y="56"/>
                        <a:pt x="285" y="57"/>
                      </a:cubicBezTo>
                      <a:cubicBezTo>
                        <a:pt x="284" y="59"/>
                        <a:pt x="282" y="60"/>
                        <a:pt x="282" y="62"/>
                      </a:cubicBezTo>
                      <a:cubicBezTo>
                        <a:pt x="282" y="63"/>
                        <a:pt x="289" y="68"/>
                        <a:pt x="289" y="68"/>
                      </a:cubicBezTo>
                      <a:cubicBezTo>
                        <a:pt x="294" y="68"/>
                        <a:pt x="295" y="65"/>
                        <a:pt x="297" y="64"/>
                      </a:cubicBezTo>
                      <a:cubicBezTo>
                        <a:pt x="304" y="60"/>
                        <a:pt x="310" y="62"/>
                        <a:pt x="317" y="59"/>
                      </a:cubicBezTo>
                      <a:cubicBezTo>
                        <a:pt x="321" y="57"/>
                        <a:pt x="328" y="50"/>
                        <a:pt x="333" y="50"/>
                      </a:cubicBezTo>
                      <a:cubicBezTo>
                        <a:pt x="339" y="50"/>
                        <a:pt x="345" y="51"/>
                        <a:pt x="348" y="52"/>
                      </a:cubicBezTo>
                      <a:cubicBezTo>
                        <a:pt x="347" y="54"/>
                        <a:pt x="346" y="56"/>
                        <a:pt x="346" y="57"/>
                      </a:cubicBezTo>
                      <a:cubicBezTo>
                        <a:pt x="358" y="57"/>
                        <a:pt x="370" y="55"/>
                        <a:pt x="378" y="55"/>
                      </a:cubicBezTo>
                      <a:cubicBezTo>
                        <a:pt x="386" y="55"/>
                        <a:pt x="392" y="54"/>
                        <a:pt x="401" y="54"/>
                      </a:cubicBezTo>
                      <a:cubicBezTo>
                        <a:pt x="410" y="54"/>
                        <a:pt x="414" y="70"/>
                        <a:pt x="414" y="80"/>
                      </a:cubicBezTo>
                      <a:cubicBezTo>
                        <a:pt x="414" y="86"/>
                        <a:pt x="408" y="89"/>
                        <a:pt x="408" y="95"/>
                      </a:cubicBezTo>
                      <a:cubicBezTo>
                        <a:pt x="408" y="104"/>
                        <a:pt x="416" y="110"/>
                        <a:pt x="416" y="118"/>
                      </a:cubicBezTo>
                      <a:cubicBezTo>
                        <a:pt x="416" y="123"/>
                        <a:pt x="408" y="125"/>
                        <a:pt x="406" y="128"/>
                      </a:cubicBezTo>
                      <a:cubicBezTo>
                        <a:pt x="401" y="136"/>
                        <a:pt x="399" y="143"/>
                        <a:pt x="399" y="153"/>
                      </a:cubicBezTo>
                      <a:cubicBezTo>
                        <a:pt x="399" y="166"/>
                        <a:pt x="408" y="163"/>
                        <a:pt x="418" y="163"/>
                      </a:cubicBezTo>
                      <a:cubicBezTo>
                        <a:pt x="432" y="163"/>
                        <a:pt x="439" y="157"/>
                        <a:pt x="450" y="157"/>
                      </a:cubicBezTo>
                      <a:cubicBezTo>
                        <a:pt x="461" y="157"/>
                        <a:pt x="459" y="180"/>
                        <a:pt x="470" y="180"/>
                      </a:cubicBezTo>
                      <a:cubicBezTo>
                        <a:pt x="470" y="198"/>
                        <a:pt x="470" y="198"/>
                        <a:pt x="470" y="198"/>
                      </a:cubicBezTo>
                      <a:cubicBezTo>
                        <a:pt x="470" y="200"/>
                        <a:pt x="471" y="201"/>
                        <a:pt x="472" y="201"/>
                      </a:cubicBezTo>
                      <a:cubicBezTo>
                        <a:pt x="474" y="204"/>
                        <a:pt x="474" y="204"/>
                        <a:pt x="474" y="204"/>
                      </a:cubicBezTo>
                      <a:cubicBezTo>
                        <a:pt x="476" y="204"/>
                        <a:pt x="482" y="202"/>
                        <a:pt x="485" y="201"/>
                      </a:cubicBezTo>
                      <a:cubicBezTo>
                        <a:pt x="485" y="204"/>
                        <a:pt x="485" y="206"/>
                        <a:pt x="485" y="208"/>
                      </a:cubicBezTo>
                      <a:cubicBezTo>
                        <a:pt x="481" y="209"/>
                        <a:pt x="476" y="211"/>
                        <a:pt x="476" y="21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Freeform 25"/>
                <p:cNvSpPr>
                  <a:spLocks/>
                </p:cNvSpPr>
                <p:nvPr/>
              </p:nvSpPr>
              <p:spPr bwMode="auto">
                <a:xfrm>
                  <a:off x="4470400" y="1416050"/>
                  <a:ext cx="436563" cy="423863"/>
                </a:xfrm>
                <a:custGeom>
                  <a:avLst/>
                  <a:gdLst/>
                  <a:ahLst/>
                  <a:cxnLst>
                    <a:cxn ang="0">
                      <a:pos x="66" y="236"/>
                    </a:cxn>
                    <a:cxn ang="0">
                      <a:pos x="4" y="254"/>
                    </a:cxn>
                    <a:cxn ang="0">
                      <a:pos x="12" y="241"/>
                    </a:cxn>
                    <a:cxn ang="0">
                      <a:pos x="8" y="231"/>
                    </a:cxn>
                    <a:cxn ang="0">
                      <a:pos x="10" y="190"/>
                    </a:cxn>
                    <a:cxn ang="0">
                      <a:pos x="55" y="163"/>
                    </a:cxn>
                    <a:cxn ang="0">
                      <a:pos x="85" y="129"/>
                    </a:cxn>
                    <a:cxn ang="0">
                      <a:pos x="97" y="102"/>
                    </a:cxn>
                    <a:cxn ang="0">
                      <a:pos x="142" y="55"/>
                    </a:cxn>
                    <a:cxn ang="0">
                      <a:pos x="124" y="57"/>
                    </a:cxn>
                    <a:cxn ang="0">
                      <a:pos x="124" y="49"/>
                    </a:cxn>
                    <a:cxn ang="0">
                      <a:pos x="132" y="44"/>
                    </a:cxn>
                    <a:cxn ang="0">
                      <a:pos x="148" y="57"/>
                    </a:cxn>
                    <a:cxn ang="0">
                      <a:pos x="149" y="45"/>
                    </a:cxn>
                    <a:cxn ang="0">
                      <a:pos x="168" y="37"/>
                    </a:cxn>
                    <a:cxn ang="0">
                      <a:pos x="183" y="28"/>
                    </a:cxn>
                    <a:cxn ang="0">
                      <a:pos x="199" y="21"/>
                    </a:cxn>
                    <a:cxn ang="0">
                      <a:pos x="221" y="17"/>
                    </a:cxn>
                    <a:cxn ang="0">
                      <a:pos x="223" y="5"/>
                    </a:cxn>
                    <a:cxn ang="0">
                      <a:pos x="256" y="6"/>
                    </a:cxn>
                    <a:cxn ang="0">
                      <a:pos x="266" y="7"/>
                    </a:cxn>
                    <a:cxn ang="0">
                      <a:pos x="285" y="2"/>
                    </a:cxn>
                    <a:cxn ang="0">
                      <a:pos x="296" y="6"/>
                    </a:cxn>
                    <a:cxn ang="0">
                      <a:pos x="293" y="24"/>
                    </a:cxn>
                    <a:cxn ang="0">
                      <a:pos x="315" y="32"/>
                    </a:cxn>
                    <a:cxn ang="0">
                      <a:pos x="309" y="72"/>
                    </a:cxn>
                    <a:cxn ang="0">
                      <a:pos x="310" y="113"/>
                    </a:cxn>
                    <a:cxn ang="0">
                      <a:pos x="318" y="148"/>
                    </a:cxn>
                    <a:cxn ang="0">
                      <a:pos x="327" y="172"/>
                    </a:cxn>
                    <a:cxn ang="0">
                      <a:pos x="255" y="224"/>
                    </a:cxn>
                    <a:cxn ang="0">
                      <a:pos x="218" y="225"/>
                    </a:cxn>
                    <a:cxn ang="0">
                      <a:pos x="206" y="200"/>
                    </a:cxn>
                    <a:cxn ang="0">
                      <a:pos x="197" y="174"/>
                    </a:cxn>
                    <a:cxn ang="0">
                      <a:pos x="254" y="130"/>
                    </a:cxn>
                    <a:cxn ang="0">
                      <a:pos x="202" y="135"/>
                    </a:cxn>
                    <a:cxn ang="0">
                      <a:pos x="172" y="169"/>
                    </a:cxn>
                    <a:cxn ang="0">
                      <a:pos x="146" y="201"/>
                    </a:cxn>
                    <a:cxn ang="0">
                      <a:pos x="150" y="218"/>
                    </a:cxn>
                    <a:cxn ang="0">
                      <a:pos x="152" y="253"/>
                    </a:cxn>
                    <a:cxn ang="0">
                      <a:pos x="146" y="283"/>
                    </a:cxn>
                    <a:cxn ang="0">
                      <a:pos x="121" y="304"/>
                    </a:cxn>
                    <a:cxn ang="0">
                      <a:pos x="90" y="297"/>
                    </a:cxn>
                    <a:cxn ang="0">
                      <a:pos x="82" y="269"/>
                    </a:cxn>
                    <a:cxn ang="0">
                      <a:pos x="76" y="245"/>
                    </a:cxn>
                  </a:cxnLst>
                  <a:rect l="0" t="0" r="r" b="b"/>
                  <a:pathLst>
                    <a:path w="327" h="318">
                      <a:moveTo>
                        <a:pt x="76" y="247"/>
                      </a:moveTo>
                      <a:cubicBezTo>
                        <a:pt x="70" y="245"/>
                        <a:pt x="69" y="241"/>
                        <a:pt x="66" y="236"/>
                      </a:cubicBezTo>
                      <a:cubicBezTo>
                        <a:pt x="57" y="249"/>
                        <a:pt x="43" y="266"/>
                        <a:pt x="24" y="266"/>
                      </a:cubicBezTo>
                      <a:cubicBezTo>
                        <a:pt x="22" y="266"/>
                        <a:pt x="4" y="256"/>
                        <a:pt x="4" y="254"/>
                      </a:cubicBezTo>
                      <a:cubicBezTo>
                        <a:pt x="4" y="250"/>
                        <a:pt x="10" y="248"/>
                        <a:pt x="12" y="247"/>
                      </a:cubicBezTo>
                      <a:cubicBezTo>
                        <a:pt x="12" y="241"/>
                        <a:pt x="12" y="241"/>
                        <a:pt x="12" y="241"/>
                      </a:cubicBezTo>
                      <a:cubicBezTo>
                        <a:pt x="6" y="241"/>
                        <a:pt x="6" y="241"/>
                        <a:pt x="0" y="243"/>
                      </a:cubicBezTo>
                      <a:cubicBezTo>
                        <a:pt x="0" y="240"/>
                        <a:pt x="5" y="234"/>
                        <a:pt x="8" y="231"/>
                      </a:cubicBezTo>
                      <a:cubicBezTo>
                        <a:pt x="1" y="223"/>
                        <a:pt x="0" y="212"/>
                        <a:pt x="0" y="200"/>
                      </a:cubicBezTo>
                      <a:cubicBezTo>
                        <a:pt x="0" y="193"/>
                        <a:pt x="7" y="194"/>
                        <a:pt x="10" y="190"/>
                      </a:cubicBezTo>
                      <a:cubicBezTo>
                        <a:pt x="15" y="182"/>
                        <a:pt x="20" y="177"/>
                        <a:pt x="30" y="174"/>
                      </a:cubicBezTo>
                      <a:cubicBezTo>
                        <a:pt x="38" y="172"/>
                        <a:pt x="39" y="162"/>
                        <a:pt x="55" y="163"/>
                      </a:cubicBezTo>
                      <a:cubicBezTo>
                        <a:pt x="50" y="162"/>
                        <a:pt x="49" y="161"/>
                        <a:pt x="45" y="160"/>
                      </a:cubicBezTo>
                      <a:cubicBezTo>
                        <a:pt x="64" y="155"/>
                        <a:pt x="71" y="140"/>
                        <a:pt x="85" y="129"/>
                      </a:cubicBezTo>
                      <a:cubicBezTo>
                        <a:pt x="90" y="126"/>
                        <a:pt x="89" y="112"/>
                        <a:pt x="93" y="112"/>
                      </a:cubicBezTo>
                      <a:cubicBezTo>
                        <a:pt x="93" y="112"/>
                        <a:pt x="97" y="102"/>
                        <a:pt x="97" y="102"/>
                      </a:cubicBezTo>
                      <a:cubicBezTo>
                        <a:pt x="102" y="93"/>
                        <a:pt x="109" y="87"/>
                        <a:pt x="118" y="83"/>
                      </a:cubicBezTo>
                      <a:cubicBezTo>
                        <a:pt x="127" y="80"/>
                        <a:pt x="139" y="65"/>
                        <a:pt x="142" y="55"/>
                      </a:cubicBezTo>
                      <a:cubicBezTo>
                        <a:pt x="131" y="58"/>
                        <a:pt x="126" y="63"/>
                        <a:pt x="116" y="63"/>
                      </a:cubicBezTo>
                      <a:cubicBezTo>
                        <a:pt x="118" y="60"/>
                        <a:pt x="123" y="58"/>
                        <a:pt x="124" y="57"/>
                      </a:cubicBezTo>
                      <a:cubicBezTo>
                        <a:pt x="122" y="57"/>
                        <a:pt x="118" y="56"/>
                        <a:pt x="118" y="56"/>
                      </a:cubicBezTo>
                      <a:cubicBezTo>
                        <a:pt x="119" y="51"/>
                        <a:pt x="121" y="49"/>
                        <a:pt x="124" y="49"/>
                      </a:cubicBezTo>
                      <a:cubicBezTo>
                        <a:pt x="126" y="49"/>
                        <a:pt x="127" y="50"/>
                        <a:pt x="128" y="50"/>
                      </a:cubicBezTo>
                      <a:cubicBezTo>
                        <a:pt x="129" y="47"/>
                        <a:pt x="131" y="46"/>
                        <a:pt x="132" y="44"/>
                      </a:cubicBezTo>
                      <a:cubicBezTo>
                        <a:pt x="134" y="47"/>
                        <a:pt x="135" y="49"/>
                        <a:pt x="133" y="52"/>
                      </a:cubicBezTo>
                      <a:cubicBezTo>
                        <a:pt x="140" y="52"/>
                        <a:pt x="142" y="57"/>
                        <a:pt x="148" y="57"/>
                      </a:cubicBezTo>
                      <a:cubicBezTo>
                        <a:pt x="150" y="57"/>
                        <a:pt x="155" y="46"/>
                        <a:pt x="156" y="46"/>
                      </a:cubicBezTo>
                      <a:cubicBezTo>
                        <a:pt x="153" y="45"/>
                        <a:pt x="153" y="44"/>
                        <a:pt x="149" y="45"/>
                      </a:cubicBezTo>
                      <a:cubicBezTo>
                        <a:pt x="151" y="41"/>
                        <a:pt x="154" y="38"/>
                        <a:pt x="159" y="38"/>
                      </a:cubicBezTo>
                      <a:cubicBezTo>
                        <a:pt x="162" y="38"/>
                        <a:pt x="165" y="39"/>
                        <a:pt x="168" y="37"/>
                      </a:cubicBezTo>
                      <a:cubicBezTo>
                        <a:pt x="165" y="35"/>
                        <a:pt x="166" y="35"/>
                        <a:pt x="164" y="33"/>
                      </a:cubicBezTo>
                      <a:cubicBezTo>
                        <a:pt x="169" y="29"/>
                        <a:pt x="176" y="29"/>
                        <a:pt x="183" y="28"/>
                      </a:cubicBezTo>
                      <a:cubicBezTo>
                        <a:pt x="183" y="33"/>
                        <a:pt x="183" y="33"/>
                        <a:pt x="183" y="33"/>
                      </a:cubicBezTo>
                      <a:cubicBezTo>
                        <a:pt x="189" y="32"/>
                        <a:pt x="190" y="22"/>
                        <a:pt x="199" y="21"/>
                      </a:cubicBezTo>
                      <a:cubicBezTo>
                        <a:pt x="199" y="29"/>
                        <a:pt x="199" y="29"/>
                        <a:pt x="199" y="29"/>
                      </a:cubicBezTo>
                      <a:cubicBezTo>
                        <a:pt x="205" y="18"/>
                        <a:pt x="213" y="21"/>
                        <a:pt x="221" y="17"/>
                      </a:cubicBezTo>
                      <a:cubicBezTo>
                        <a:pt x="217" y="15"/>
                        <a:pt x="214" y="14"/>
                        <a:pt x="214" y="11"/>
                      </a:cubicBezTo>
                      <a:cubicBezTo>
                        <a:pt x="214" y="9"/>
                        <a:pt x="222" y="7"/>
                        <a:pt x="223" y="5"/>
                      </a:cubicBezTo>
                      <a:cubicBezTo>
                        <a:pt x="226" y="8"/>
                        <a:pt x="228" y="11"/>
                        <a:pt x="232" y="11"/>
                      </a:cubicBezTo>
                      <a:cubicBezTo>
                        <a:pt x="239" y="11"/>
                        <a:pt x="256" y="0"/>
                        <a:pt x="256" y="6"/>
                      </a:cubicBezTo>
                      <a:cubicBezTo>
                        <a:pt x="256" y="12"/>
                        <a:pt x="248" y="14"/>
                        <a:pt x="247" y="20"/>
                      </a:cubicBezTo>
                      <a:cubicBezTo>
                        <a:pt x="255" y="21"/>
                        <a:pt x="258" y="11"/>
                        <a:pt x="266" y="7"/>
                      </a:cubicBezTo>
                      <a:cubicBezTo>
                        <a:pt x="267" y="10"/>
                        <a:pt x="267" y="12"/>
                        <a:pt x="268" y="15"/>
                      </a:cubicBezTo>
                      <a:cubicBezTo>
                        <a:pt x="274" y="9"/>
                        <a:pt x="277" y="7"/>
                        <a:pt x="285" y="2"/>
                      </a:cubicBezTo>
                      <a:cubicBezTo>
                        <a:pt x="285" y="8"/>
                        <a:pt x="284" y="12"/>
                        <a:pt x="289" y="13"/>
                      </a:cubicBezTo>
                      <a:cubicBezTo>
                        <a:pt x="290" y="9"/>
                        <a:pt x="292" y="6"/>
                        <a:pt x="296" y="6"/>
                      </a:cubicBezTo>
                      <a:cubicBezTo>
                        <a:pt x="298" y="6"/>
                        <a:pt x="307" y="11"/>
                        <a:pt x="311" y="13"/>
                      </a:cubicBezTo>
                      <a:cubicBezTo>
                        <a:pt x="307" y="24"/>
                        <a:pt x="303" y="20"/>
                        <a:pt x="293" y="24"/>
                      </a:cubicBezTo>
                      <a:cubicBezTo>
                        <a:pt x="298" y="27"/>
                        <a:pt x="301" y="28"/>
                        <a:pt x="301" y="30"/>
                      </a:cubicBezTo>
                      <a:cubicBezTo>
                        <a:pt x="305" y="31"/>
                        <a:pt x="314" y="32"/>
                        <a:pt x="315" y="32"/>
                      </a:cubicBezTo>
                      <a:cubicBezTo>
                        <a:pt x="309" y="36"/>
                        <a:pt x="293" y="44"/>
                        <a:pt x="293" y="55"/>
                      </a:cubicBezTo>
                      <a:cubicBezTo>
                        <a:pt x="293" y="63"/>
                        <a:pt x="309" y="62"/>
                        <a:pt x="309" y="72"/>
                      </a:cubicBezTo>
                      <a:cubicBezTo>
                        <a:pt x="309" y="80"/>
                        <a:pt x="301" y="83"/>
                        <a:pt x="301" y="91"/>
                      </a:cubicBezTo>
                      <a:cubicBezTo>
                        <a:pt x="301" y="99"/>
                        <a:pt x="310" y="104"/>
                        <a:pt x="310" y="113"/>
                      </a:cubicBezTo>
                      <a:cubicBezTo>
                        <a:pt x="310" y="118"/>
                        <a:pt x="305" y="121"/>
                        <a:pt x="305" y="126"/>
                      </a:cubicBezTo>
                      <a:cubicBezTo>
                        <a:pt x="305" y="136"/>
                        <a:pt x="318" y="138"/>
                        <a:pt x="318" y="148"/>
                      </a:cubicBezTo>
                      <a:cubicBezTo>
                        <a:pt x="318" y="151"/>
                        <a:pt x="314" y="153"/>
                        <a:pt x="313" y="154"/>
                      </a:cubicBezTo>
                      <a:cubicBezTo>
                        <a:pt x="317" y="161"/>
                        <a:pt x="327" y="163"/>
                        <a:pt x="327" y="172"/>
                      </a:cubicBezTo>
                      <a:cubicBezTo>
                        <a:pt x="327" y="187"/>
                        <a:pt x="297" y="203"/>
                        <a:pt x="288" y="215"/>
                      </a:cubicBezTo>
                      <a:cubicBezTo>
                        <a:pt x="283" y="224"/>
                        <a:pt x="263" y="226"/>
                        <a:pt x="255" y="224"/>
                      </a:cubicBezTo>
                      <a:cubicBezTo>
                        <a:pt x="246" y="227"/>
                        <a:pt x="236" y="231"/>
                        <a:pt x="228" y="231"/>
                      </a:cubicBezTo>
                      <a:cubicBezTo>
                        <a:pt x="222" y="231"/>
                        <a:pt x="218" y="230"/>
                        <a:pt x="218" y="225"/>
                      </a:cubicBezTo>
                      <a:cubicBezTo>
                        <a:pt x="209" y="225"/>
                        <a:pt x="199" y="219"/>
                        <a:pt x="199" y="210"/>
                      </a:cubicBezTo>
                      <a:cubicBezTo>
                        <a:pt x="199" y="205"/>
                        <a:pt x="204" y="202"/>
                        <a:pt x="206" y="200"/>
                      </a:cubicBezTo>
                      <a:cubicBezTo>
                        <a:pt x="201" y="198"/>
                        <a:pt x="197" y="188"/>
                        <a:pt x="197" y="183"/>
                      </a:cubicBezTo>
                      <a:cubicBezTo>
                        <a:pt x="197" y="180"/>
                        <a:pt x="198" y="178"/>
                        <a:pt x="197" y="174"/>
                      </a:cubicBezTo>
                      <a:cubicBezTo>
                        <a:pt x="216" y="174"/>
                        <a:pt x="225" y="150"/>
                        <a:pt x="237" y="144"/>
                      </a:cubicBezTo>
                      <a:cubicBezTo>
                        <a:pt x="243" y="140"/>
                        <a:pt x="254" y="138"/>
                        <a:pt x="254" y="130"/>
                      </a:cubicBezTo>
                      <a:cubicBezTo>
                        <a:pt x="254" y="119"/>
                        <a:pt x="239" y="117"/>
                        <a:pt x="228" y="117"/>
                      </a:cubicBezTo>
                      <a:cubicBezTo>
                        <a:pt x="213" y="117"/>
                        <a:pt x="202" y="122"/>
                        <a:pt x="202" y="135"/>
                      </a:cubicBezTo>
                      <a:cubicBezTo>
                        <a:pt x="202" y="140"/>
                        <a:pt x="203" y="142"/>
                        <a:pt x="202" y="145"/>
                      </a:cubicBezTo>
                      <a:cubicBezTo>
                        <a:pt x="202" y="155"/>
                        <a:pt x="181" y="164"/>
                        <a:pt x="172" y="169"/>
                      </a:cubicBezTo>
                      <a:cubicBezTo>
                        <a:pt x="165" y="174"/>
                        <a:pt x="157" y="175"/>
                        <a:pt x="152" y="183"/>
                      </a:cubicBezTo>
                      <a:cubicBezTo>
                        <a:pt x="149" y="189"/>
                        <a:pt x="153" y="198"/>
                        <a:pt x="146" y="201"/>
                      </a:cubicBezTo>
                      <a:cubicBezTo>
                        <a:pt x="146" y="210"/>
                        <a:pt x="146" y="210"/>
                        <a:pt x="146" y="210"/>
                      </a:cubicBezTo>
                      <a:cubicBezTo>
                        <a:pt x="149" y="212"/>
                        <a:pt x="150" y="215"/>
                        <a:pt x="150" y="218"/>
                      </a:cubicBezTo>
                      <a:cubicBezTo>
                        <a:pt x="158" y="219"/>
                        <a:pt x="170" y="227"/>
                        <a:pt x="170" y="235"/>
                      </a:cubicBezTo>
                      <a:cubicBezTo>
                        <a:pt x="170" y="242"/>
                        <a:pt x="157" y="253"/>
                        <a:pt x="152" y="253"/>
                      </a:cubicBezTo>
                      <a:cubicBezTo>
                        <a:pt x="143" y="253"/>
                        <a:pt x="140" y="266"/>
                        <a:pt x="140" y="275"/>
                      </a:cubicBezTo>
                      <a:cubicBezTo>
                        <a:pt x="140" y="280"/>
                        <a:pt x="144" y="282"/>
                        <a:pt x="146" y="283"/>
                      </a:cubicBezTo>
                      <a:cubicBezTo>
                        <a:pt x="145" y="294"/>
                        <a:pt x="135" y="295"/>
                        <a:pt x="133" y="304"/>
                      </a:cubicBezTo>
                      <a:cubicBezTo>
                        <a:pt x="127" y="304"/>
                        <a:pt x="125" y="304"/>
                        <a:pt x="121" y="304"/>
                      </a:cubicBezTo>
                      <a:cubicBezTo>
                        <a:pt x="114" y="304"/>
                        <a:pt x="111" y="318"/>
                        <a:pt x="100" y="318"/>
                      </a:cubicBezTo>
                      <a:cubicBezTo>
                        <a:pt x="97" y="318"/>
                        <a:pt x="90" y="299"/>
                        <a:pt x="90" y="297"/>
                      </a:cubicBezTo>
                      <a:cubicBezTo>
                        <a:pt x="90" y="296"/>
                        <a:pt x="91" y="294"/>
                        <a:pt x="91" y="293"/>
                      </a:cubicBezTo>
                      <a:cubicBezTo>
                        <a:pt x="84" y="285"/>
                        <a:pt x="85" y="279"/>
                        <a:pt x="82" y="269"/>
                      </a:cubicBezTo>
                      <a:cubicBezTo>
                        <a:pt x="79" y="263"/>
                        <a:pt x="73" y="261"/>
                        <a:pt x="73" y="253"/>
                      </a:cubicBezTo>
                      <a:cubicBezTo>
                        <a:pt x="73" y="250"/>
                        <a:pt x="75" y="246"/>
                        <a:pt x="76" y="245"/>
                      </a:cubicBezTo>
                      <a:lnTo>
                        <a:pt x="76" y="24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8" name="Freeform 26"/>
                <p:cNvSpPr>
                  <a:spLocks/>
                </p:cNvSpPr>
                <p:nvPr/>
              </p:nvSpPr>
              <p:spPr bwMode="auto">
                <a:xfrm>
                  <a:off x="4559300" y="1109663"/>
                  <a:ext cx="234950" cy="128588"/>
                </a:xfrm>
                <a:custGeom>
                  <a:avLst/>
                  <a:gdLst/>
                  <a:ahLst/>
                  <a:cxnLst>
                    <a:cxn ang="0">
                      <a:pos x="148" y="79"/>
                    </a:cxn>
                    <a:cxn ang="0">
                      <a:pos x="148" y="71"/>
                    </a:cxn>
                    <a:cxn ang="0">
                      <a:pos x="128" y="71"/>
                    </a:cxn>
                    <a:cxn ang="0">
                      <a:pos x="135" y="58"/>
                    </a:cxn>
                    <a:cxn ang="0">
                      <a:pos x="126" y="46"/>
                    </a:cxn>
                    <a:cxn ang="0">
                      <a:pos x="132" y="45"/>
                    </a:cxn>
                    <a:cxn ang="0">
                      <a:pos x="121" y="38"/>
                    </a:cxn>
                    <a:cxn ang="0">
                      <a:pos x="97" y="69"/>
                    </a:cxn>
                    <a:cxn ang="0">
                      <a:pos x="90" y="73"/>
                    </a:cxn>
                    <a:cxn ang="0">
                      <a:pos x="78" y="97"/>
                    </a:cxn>
                    <a:cxn ang="0">
                      <a:pos x="43" y="69"/>
                    </a:cxn>
                    <a:cxn ang="0">
                      <a:pos x="60" y="70"/>
                    </a:cxn>
                    <a:cxn ang="0">
                      <a:pos x="74" y="66"/>
                    </a:cxn>
                    <a:cxn ang="0">
                      <a:pos x="54" y="64"/>
                    </a:cxn>
                    <a:cxn ang="0">
                      <a:pos x="38" y="58"/>
                    </a:cxn>
                    <a:cxn ang="0">
                      <a:pos x="50" y="54"/>
                    </a:cxn>
                    <a:cxn ang="0">
                      <a:pos x="72" y="43"/>
                    </a:cxn>
                    <a:cxn ang="0">
                      <a:pos x="61" y="43"/>
                    </a:cxn>
                    <a:cxn ang="0">
                      <a:pos x="54" y="39"/>
                    </a:cxn>
                    <a:cxn ang="0">
                      <a:pos x="51" y="39"/>
                    </a:cxn>
                    <a:cxn ang="0">
                      <a:pos x="38" y="51"/>
                    </a:cxn>
                    <a:cxn ang="0">
                      <a:pos x="23" y="44"/>
                    </a:cxn>
                    <a:cxn ang="0">
                      <a:pos x="27" y="43"/>
                    </a:cxn>
                    <a:cxn ang="0">
                      <a:pos x="15" y="28"/>
                    </a:cxn>
                    <a:cxn ang="0">
                      <a:pos x="11" y="26"/>
                    </a:cxn>
                    <a:cxn ang="0">
                      <a:pos x="0" y="16"/>
                    </a:cxn>
                    <a:cxn ang="0">
                      <a:pos x="16" y="5"/>
                    </a:cxn>
                    <a:cxn ang="0">
                      <a:pos x="38" y="7"/>
                    </a:cxn>
                    <a:cxn ang="0">
                      <a:pos x="32" y="13"/>
                    </a:cxn>
                    <a:cxn ang="0">
                      <a:pos x="44" y="20"/>
                    </a:cxn>
                    <a:cxn ang="0">
                      <a:pos x="41" y="14"/>
                    </a:cxn>
                    <a:cxn ang="0">
                      <a:pos x="49" y="7"/>
                    </a:cxn>
                    <a:cxn ang="0">
                      <a:pos x="68" y="26"/>
                    </a:cxn>
                    <a:cxn ang="0">
                      <a:pos x="63" y="7"/>
                    </a:cxn>
                    <a:cxn ang="0">
                      <a:pos x="72" y="0"/>
                    </a:cxn>
                    <a:cxn ang="0">
                      <a:pos x="90" y="9"/>
                    </a:cxn>
                    <a:cxn ang="0">
                      <a:pos x="88" y="18"/>
                    </a:cxn>
                    <a:cxn ang="0">
                      <a:pos x="96" y="12"/>
                    </a:cxn>
                    <a:cxn ang="0">
                      <a:pos x="102" y="23"/>
                    </a:cxn>
                    <a:cxn ang="0">
                      <a:pos x="106" y="23"/>
                    </a:cxn>
                    <a:cxn ang="0">
                      <a:pos x="141" y="41"/>
                    </a:cxn>
                    <a:cxn ang="0">
                      <a:pos x="137" y="42"/>
                    </a:cxn>
                    <a:cxn ang="0">
                      <a:pos x="145" y="42"/>
                    </a:cxn>
                    <a:cxn ang="0">
                      <a:pos x="145" y="49"/>
                    </a:cxn>
                    <a:cxn ang="0">
                      <a:pos x="159" y="49"/>
                    </a:cxn>
                    <a:cxn ang="0">
                      <a:pos x="176" y="64"/>
                    </a:cxn>
                    <a:cxn ang="0">
                      <a:pos x="148" y="79"/>
                    </a:cxn>
                  </a:cxnLst>
                  <a:rect l="0" t="0" r="r" b="b"/>
                  <a:pathLst>
                    <a:path w="176" h="97">
                      <a:moveTo>
                        <a:pt x="148" y="79"/>
                      </a:moveTo>
                      <a:cubicBezTo>
                        <a:pt x="147" y="76"/>
                        <a:pt x="147" y="74"/>
                        <a:pt x="148" y="71"/>
                      </a:cubicBezTo>
                      <a:cubicBezTo>
                        <a:pt x="143" y="71"/>
                        <a:pt x="134" y="71"/>
                        <a:pt x="128" y="71"/>
                      </a:cubicBezTo>
                      <a:cubicBezTo>
                        <a:pt x="129" y="63"/>
                        <a:pt x="134" y="65"/>
                        <a:pt x="135" y="58"/>
                      </a:cubicBezTo>
                      <a:cubicBezTo>
                        <a:pt x="132" y="57"/>
                        <a:pt x="128" y="49"/>
                        <a:pt x="126" y="46"/>
                      </a:cubicBezTo>
                      <a:cubicBezTo>
                        <a:pt x="128" y="45"/>
                        <a:pt x="130" y="45"/>
                        <a:pt x="132" y="45"/>
                      </a:cubicBezTo>
                      <a:cubicBezTo>
                        <a:pt x="125" y="44"/>
                        <a:pt x="121" y="38"/>
                        <a:pt x="121" y="38"/>
                      </a:cubicBezTo>
                      <a:cubicBezTo>
                        <a:pt x="106" y="38"/>
                        <a:pt x="102" y="58"/>
                        <a:pt x="97" y="69"/>
                      </a:cubicBezTo>
                      <a:cubicBezTo>
                        <a:pt x="96" y="72"/>
                        <a:pt x="93" y="71"/>
                        <a:pt x="90" y="73"/>
                      </a:cubicBezTo>
                      <a:cubicBezTo>
                        <a:pt x="83" y="79"/>
                        <a:pt x="84" y="91"/>
                        <a:pt x="78" y="97"/>
                      </a:cubicBezTo>
                      <a:cubicBezTo>
                        <a:pt x="67" y="90"/>
                        <a:pt x="43" y="84"/>
                        <a:pt x="43" y="69"/>
                      </a:cubicBezTo>
                      <a:cubicBezTo>
                        <a:pt x="49" y="68"/>
                        <a:pt x="60" y="70"/>
                        <a:pt x="60" y="70"/>
                      </a:cubicBezTo>
                      <a:cubicBezTo>
                        <a:pt x="64" y="66"/>
                        <a:pt x="69" y="67"/>
                        <a:pt x="74" y="66"/>
                      </a:cubicBezTo>
                      <a:cubicBezTo>
                        <a:pt x="72" y="64"/>
                        <a:pt x="57" y="64"/>
                        <a:pt x="54" y="64"/>
                      </a:cubicBezTo>
                      <a:cubicBezTo>
                        <a:pt x="49" y="64"/>
                        <a:pt x="38" y="69"/>
                        <a:pt x="38" y="58"/>
                      </a:cubicBezTo>
                      <a:cubicBezTo>
                        <a:pt x="38" y="54"/>
                        <a:pt x="48" y="54"/>
                        <a:pt x="50" y="54"/>
                      </a:cubicBezTo>
                      <a:cubicBezTo>
                        <a:pt x="56" y="52"/>
                        <a:pt x="68" y="47"/>
                        <a:pt x="72" y="43"/>
                      </a:cubicBezTo>
                      <a:cubicBezTo>
                        <a:pt x="66" y="43"/>
                        <a:pt x="63" y="43"/>
                        <a:pt x="61" y="43"/>
                      </a:cubicBezTo>
                      <a:cubicBezTo>
                        <a:pt x="60" y="43"/>
                        <a:pt x="56" y="40"/>
                        <a:pt x="54" y="39"/>
                      </a:cubicBezTo>
                      <a:cubicBezTo>
                        <a:pt x="53" y="39"/>
                        <a:pt x="52" y="39"/>
                        <a:pt x="51" y="39"/>
                      </a:cubicBezTo>
                      <a:cubicBezTo>
                        <a:pt x="47" y="41"/>
                        <a:pt x="47" y="51"/>
                        <a:pt x="38" y="51"/>
                      </a:cubicBezTo>
                      <a:cubicBezTo>
                        <a:pt x="31" y="51"/>
                        <a:pt x="26" y="48"/>
                        <a:pt x="23" y="44"/>
                      </a:cubicBezTo>
                      <a:cubicBezTo>
                        <a:pt x="25" y="43"/>
                        <a:pt x="26" y="43"/>
                        <a:pt x="27" y="43"/>
                      </a:cubicBezTo>
                      <a:cubicBezTo>
                        <a:pt x="19" y="39"/>
                        <a:pt x="13" y="35"/>
                        <a:pt x="15" y="28"/>
                      </a:cubicBezTo>
                      <a:cubicBezTo>
                        <a:pt x="13" y="28"/>
                        <a:pt x="12" y="26"/>
                        <a:pt x="11" y="26"/>
                      </a:cubicBezTo>
                      <a:cubicBezTo>
                        <a:pt x="8" y="26"/>
                        <a:pt x="3" y="19"/>
                        <a:pt x="0" y="16"/>
                      </a:cubicBezTo>
                      <a:cubicBezTo>
                        <a:pt x="2" y="14"/>
                        <a:pt x="11" y="5"/>
                        <a:pt x="16" y="5"/>
                      </a:cubicBezTo>
                      <a:cubicBezTo>
                        <a:pt x="23" y="5"/>
                        <a:pt x="27" y="5"/>
                        <a:pt x="38" y="7"/>
                      </a:cubicBezTo>
                      <a:cubicBezTo>
                        <a:pt x="35" y="10"/>
                        <a:pt x="34" y="11"/>
                        <a:pt x="32" y="13"/>
                      </a:cubicBezTo>
                      <a:cubicBezTo>
                        <a:pt x="37" y="17"/>
                        <a:pt x="41" y="17"/>
                        <a:pt x="44" y="20"/>
                      </a:cubicBezTo>
                      <a:cubicBezTo>
                        <a:pt x="42" y="19"/>
                        <a:pt x="41" y="17"/>
                        <a:pt x="41" y="14"/>
                      </a:cubicBezTo>
                      <a:cubicBezTo>
                        <a:pt x="41" y="10"/>
                        <a:pt x="45" y="7"/>
                        <a:pt x="49" y="7"/>
                      </a:cubicBezTo>
                      <a:cubicBezTo>
                        <a:pt x="60" y="7"/>
                        <a:pt x="57" y="22"/>
                        <a:pt x="68" y="26"/>
                      </a:cubicBezTo>
                      <a:cubicBezTo>
                        <a:pt x="66" y="19"/>
                        <a:pt x="63" y="15"/>
                        <a:pt x="63" y="7"/>
                      </a:cubicBezTo>
                      <a:cubicBezTo>
                        <a:pt x="63" y="0"/>
                        <a:pt x="66" y="0"/>
                        <a:pt x="72" y="0"/>
                      </a:cubicBezTo>
                      <a:cubicBezTo>
                        <a:pt x="78" y="0"/>
                        <a:pt x="90" y="4"/>
                        <a:pt x="90" y="9"/>
                      </a:cubicBezTo>
                      <a:cubicBezTo>
                        <a:pt x="90" y="12"/>
                        <a:pt x="88" y="15"/>
                        <a:pt x="88" y="18"/>
                      </a:cubicBezTo>
                      <a:cubicBezTo>
                        <a:pt x="92" y="16"/>
                        <a:pt x="93" y="12"/>
                        <a:pt x="96" y="12"/>
                      </a:cubicBezTo>
                      <a:cubicBezTo>
                        <a:pt x="103" y="12"/>
                        <a:pt x="102" y="19"/>
                        <a:pt x="102" y="23"/>
                      </a:cubicBezTo>
                      <a:cubicBezTo>
                        <a:pt x="103" y="23"/>
                        <a:pt x="105" y="23"/>
                        <a:pt x="106" y="23"/>
                      </a:cubicBezTo>
                      <a:cubicBezTo>
                        <a:pt x="113" y="23"/>
                        <a:pt x="137" y="36"/>
                        <a:pt x="141" y="41"/>
                      </a:cubicBezTo>
                      <a:cubicBezTo>
                        <a:pt x="140" y="42"/>
                        <a:pt x="138" y="42"/>
                        <a:pt x="137" y="42"/>
                      </a:cubicBezTo>
                      <a:cubicBezTo>
                        <a:pt x="140" y="43"/>
                        <a:pt x="142" y="42"/>
                        <a:pt x="145" y="42"/>
                      </a:cubicBezTo>
                      <a:cubicBezTo>
                        <a:pt x="146" y="44"/>
                        <a:pt x="146" y="47"/>
                        <a:pt x="145" y="49"/>
                      </a:cubicBezTo>
                      <a:cubicBezTo>
                        <a:pt x="151" y="49"/>
                        <a:pt x="154" y="49"/>
                        <a:pt x="159" y="49"/>
                      </a:cubicBezTo>
                      <a:cubicBezTo>
                        <a:pt x="159" y="62"/>
                        <a:pt x="172" y="59"/>
                        <a:pt x="176" y="64"/>
                      </a:cubicBezTo>
                      <a:cubicBezTo>
                        <a:pt x="164" y="68"/>
                        <a:pt x="159" y="76"/>
                        <a:pt x="148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Freeform 27"/>
                <p:cNvSpPr>
                  <a:spLocks/>
                </p:cNvSpPr>
                <p:nvPr/>
              </p:nvSpPr>
              <p:spPr bwMode="auto">
                <a:xfrm>
                  <a:off x="4683125" y="1089025"/>
                  <a:ext cx="150813" cy="55563"/>
                </a:xfrm>
                <a:custGeom>
                  <a:avLst/>
                  <a:gdLst/>
                  <a:ahLst/>
                  <a:cxnLst>
                    <a:cxn ang="0">
                      <a:pos x="114" y="19"/>
                    </a:cxn>
                    <a:cxn ang="0">
                      <a:pos x="69" y="41"/>
                    </a:cxn>
                    <a:cxn ang="0">
                      <a:pos x="54" y="34"/>
                    </a:cxn>
                    <a:cxn ang="0">
                      <a:pos x="28" y="34"/>
                    </a:cxn>
                    <a:cxn ang="0">
                      <a:pos x="23" y="26"/>
                    </a:cxn>
                    <a:cxn ang="0">
                      <a:pos x="32" y="26"/>
                    </a:cxn>
                    <a:cxn ang="0">
                      <a:pos x="43" y="24"/>
                    </a:cxn>
                    <a:cxn ang="0">
                      <a:pos x="22" y="23"/>
                    </a:cxn>
                    <a:cxn ang="0">
                      <a:pos x="6" y="18"/>
                    </a:cxn>
                    <a:cxn ang="0">
                      <a:pos x="0" y="7"/>
                    </a:cxn>
                    <a:cxn ang="0">
                      <a:pos x="6" y="7"/>
                    </a:cxn>
                    <a:cxn ang="0">
                      <a:pos x="15" y="8"/>
                    </a:cxn>
                    <a:cxn ang="0">
                      <a:pos x="15" y="6"/>
                    </a:cxn>
                    <a:cxn ang="0">
                      <a:pos x="23" y="6"/>
                    </a:cxn>
                    <a:cxn ang="0">
                      <a:pos x="21" y="2"/>
                    </a:cxn>
                    <a:cxn ang="0">
                      <a:pos x="33" y="2"/>
                    </a:cxn>
                    <a:cxn ang="0">
                      <a:pos x="51" y="11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67" y="12"/>
                    </a:cxn>
                    <a:cxn ang="0">
                      <a:pos x="80" y="7"/>
                    </a:cxn>
                    <a:cxn ang="0">
                      <a:pos x="95" y="7"/>
                    </a:cxn>
                    <a:cxn ang="0">
                      <a:pos x="114" y="19"/>
                    </a:cxn>
                  </a:cxnLst>
                  <a:rect l="0" t="0" r="r" b="b"/>
                  <a:pathLst>
                    <a:path w="114" h="41">
                      <a:moveTo>
                        <a:pt x="114" y="19"/>
                      </a:moveTo>
                      <a:cubicBezTo>
                        <a:pt x="104" y="26"/>
                        <a:pt x="82" y="41"/>
                        <a:pt x="69" y="41"/>
                      </a:cubicBezTo>
                      <a:cubicBezTo>
                        <a:pt x="61" y="41"/>
                        <a:pt x="57" y="39"/>
                        <a:pt x="54" y="34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25" y="32"/>
                        <a:pt x="23" y="30"/>
                        <a:pt x="23" y="26"/>
                      </a:cubicBezTo>
                      <a:cubicBezTo>
                        <a:pt x="26" y="26"/>
                        <a:pt x="31" y="26"/>
                        <a:pt x="32" y="26"/>
                      </a:cubicBezTo>
                      <a:cubicBezTo>
                        <a:pt x="36" y="25"/>
                        <a:pt x="40" y="25"/>
                        <a:pt x="43" y="24"/>
                      </a:cubicBezTo>
                      <a:cubicBezTo>
                        <a:pt x="41" y="24"/>
                        <a:pt x="23" y="23"/>
                        <a:pt x="22" y="23"/>
                      </a:cubicBezTo>
                      <a:cubicBezTo>
                        <a:pt x="14" y="23"/>
                        <a:pt x="6" y="28"/>
                        <a:pt x="6" y="18"/>
                      </a:cubicBezTo>
                      <a:cubicBezTo>
                        <a:pt x="3" y="15"/>
                        <a:pt x="0" y="12"/>
                        <a:pt x="0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9" y="9"/>
                        <a:pt x="13" y="10"/>
                        <a:pt x="15" y="8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6" y="4"/>
                        <a:pt x="48" y="11"/>
                        <a:pt x="51" y="11"/>
                      </a:cubicBezTo>
                      <a:cubicBezTo>
                        <a:pt x="56" y="11"/>
                        <a:pt x="59" y="2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6"/>
                        <a:pt x="66" y="8"/>
                        <a:pt x="67" y="12"/>
                      </a:cubicBezTo>
                      <a:cubicBezTo>
                        <a:pt x="71" y="12"/>
                        <a:pt x="73" y="7"/>
                        <a:pt x="80" y="7"/>
                      </a:cubicBezTo>
                      <a:cubicBezTo>
                        <a:pt x="91" y="7"/>
                        <a:pt x="88" y="7"/>
                        <a:pt x="95" y="7"/>
                      </a:cubicBezTo>
                      <a:cubicBezTo>
                        <a:pt x="103" y="7"/>
                        <a:pt x="112" y="14"/>
                        <a:pt x="114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Freeform 28"/>
                <p:cNvSpPr>
                  <a:spLocks/>
                </p:cNvSpPr>
                <p:nvPr/>
              </p:nvSpPr>
              <p:spPr bwMode="auto">
                <a:xfrm>
                  <a:off x="4219575" y="1841500"/>
                  <a:ext cx="73025" cy="87313"/>
                </a:xfrm>
                <a:custGeom>
                  <a:avLst/>
                  <a:gdLst/>
                  <a:ahLst/>
                  <a:cxnLst>
                    <a:cxn ang="0">
                      <a:pos x="9" y="19"/>
                    </a:cxn>
                    <a:cxn ang="0">
                      <a:pos x="22" y="14"/>
                    </a:cxn>
                    <a:cxn ang="0">
                      <a:pos x="19" y="8"/>
                    </a:cxn>
                    <a:cxn ang="0">
                      <a:pos x="32" y="0"/>
                    </a:cxn>
                    <a:cxn ang="0">
                      <a:pos x="40" y="0"/>
                    </a:cxn>
                    <a:cxn ang="0">
                      <a:pos x="55" y="18"/>
                    </a:cxn>
                    <a:cxn ang="0">
                      <a:pos x="47" y="24"/>
                    </a:cxn>
                    <a:cxn ang="0">
                      <a:pos x="47" y="39"/>
                    </a:cxn>
                    <a:cxn ang="0">
                      <a:pos x="47" y="52"/>
                    </a:cxn>
                    <a:cxn ang="0">
                      <a:pos x="35" y="54"/>
                    </a:cxn>
                    <a:cxn ang="0">
                      <a:pos x="19" y="64"/>
                    </a:cxn>
                    <a:cxn ang="0">
                      <a:pos x="11" y="65"/>
                    </a:cxn>
                    <a:cxn ang="0">
                      <a:pos x="0" y="55"/>
                    </a:cxn>
                    <a:cxn ang="0">
                      <a:pos x="13" y="33"/>
                    </a:cxn>
                    <a:cxn ang="0">
                      <a:pos x="4" y="23"/>
                    </a:cxn>
                    <a:cxn ang="0">
                      <a:pos x="9" y="19"/>
                    </a:cxn>
                  </a:cxnLst>
                  <a:rect l="0" t="0" r="r" b="b"/>
                  <a:pathLst>
                    <a:path w="55" h="65">
                      <a:moveTo>
                        <a:pt x="9" y="19"/>
                      </a:moveTo>
                      <a:cubicBezTo>
                        <a:pt x="12" y="19"/>
                        <a:pt x="19" y="16"/>
                        <a:pt x="22" y="14"/>
                      </a:cubicBezTo>
                      <a:cubicBezTo>
                        <a:pt x="20" y="11"/>
                        <a:pt x="19" y="10"/>
                        <a:pt x="19" y="8"/>
                      </a:cubicBezTo>
                      <a:cubicBezTo>
                        <a:pt x="19" y="5"/>
                        <a:pt x="28" y="0"/>
                        <a:pt x="32" y="0"/>
                      </a:cubicBezTo>
                      <a:cubicBezTo>
                        <a:pt x="35" y="0"/>
                        <a:pt x="37" y="0"/>
                        <a:pt x="40" y="0"/>
                      </a:cubicBezTo>
                      <a:cubicBezTo>
                        <a:pt x="50" y="0"/>
                        <a:pt x="55" y="10"/>
                        <a:pt x="55" y="18"/>
                      </a:cubicBezTo>
                      <a:cubicBezTo>
                        <a:pt x="55" y="21"/>
                        <a:pt x="47" y="21"/>
                        <a:pt x="47" y="24"/>
                      </a:cubicBezTo>
                      <a:cubicBezTo>
                        <a:pt x="47" y="27"/>
                        <a:pt x="47" y="39"/>
                        <a:pt x="47" y="39"/>
                      </a:cubicBezTo>
                      <a:cubicBezTo>
                        <a:pt x="47" y="43"/>
                        <a:pt x="50" y="48"/>
                        <a:pt x="47" y="52"/>
                      </a:cubicBezTo>
                      <a:cubicBezTo>
                        <a:pt x="44" y="54"/>
                        <a:pt x="40" y="54"/>
                        <a:pt x="35" y="54"/>
                      </a:cubicBezTo>
                      <a:cubicBezTo>
                        <a:pt x="28" y="54"/>
                        <a:pt x="23" y="61"/>
                        <a:pt x="19" y="64"/>
                      </a:cubicBezTo>
                      <a:cubicBezTo>
                        <a:pt x="17" y="65"/>
                        <a:pt x="13" y="65"/>
                        <a:pt x="11" y="65"/>
                      </a:cubicBezTo>
                      <a:cubicBezTo>
                        <a:pt x="6" y="65"/>
                        <a:pt x="0" y="60"/>
                        <a:pt x="0" y="55"/>
                      </a:cubicBezTo>
                      <a:cubicBezTo>
                        <a:pt x="0" y="44"/>
                        <a:pt x="11" y="43"/>
                        <a:pt x="13" y="33"/>
                      </a:cubicBezTo>
                      <a:cubicBezTo>
                        <a:pt x="8" y="30"/>
                        <a:pt x="4" y="28"/>
                        <a:pt x="4" y="23"/>
                      </a:cubicBezTo>
                      <a:cubicBezTo>
                        <a:pt x="4" y="18"/>
                        <a:pt x="8" y="19"/>
                        <a:pt x="9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Freeform 29"/>
                <p:cNvSpPr>
                  <a:spLocks/>
                </p:cNvSpPr>
                <p:nvPr/>
              </p:nvSpPr>
              <p:spPr bwMode="auto">
                <a:xfrm>
                  <a:off x="4276725" y="1758950"/>
                  <a:ext cx="139700" cy="203200"/>
                </a:xfrm>
                <a:custGeom>
                  <a:avLst/>
                  <a:gdLst/>
                  <a:ahLst/>
                  <a:cxnLst>
                    <a:cxn ang="0">
                      <a:pos x="96" y="102"/>
                    </a:cxn>
                    <a:cxn ang="0">
                      <a:pos x="91" y="128"/>
                    </a:cxn>
                    <a:cxn ang="0">
                      <a:pos x="100" y="133"/>
                    </a:cxn>
                    <a:cxn ang="0">
                      <a:pos x="70" y="139"/>
                    </a:cxn>
                    <a:cxn ang="0">
                      <a:pos x="39" y="141"/>
                    </a:cxn>
                    <a:cxn ang="0">
                      <a:pos x="26" y="148"/>
                    </a:cxn>
                    <a:cxn ang="0">
                      <a:pos x="16" y="152"/>
                    </a:cxn>
                    <a:cxn ang="0">
                      <a:pos x="32" y="133"/>
                    </a:cxn>
                    <a:cxn ang="0">
                      <a:pos x="46" y="124"/>
                    </a:cxn>
                    <a:cxn ang="0">
                      <a:pos x="26" y="123"/>
                    </a:cxn>
                    <a:cxn ang="0">
                      <a:pos x="19" y="123"/>
                    </a:cxn>
                    <a:cxn ang="0">
                      <a:pos x="28" y="96"/>
                    </a:cxn>
                    <a:cxn ang="0">
                      <a:pos x="48" y="81"/>
                    </a:cxn>
                    <a:cxn ang="0">
                      <a:pos x="40" y="70"/>
                    </a:cxn>
                    <a:cxn ang="0">
                      <a:pos x="26" y="72"/>
                    </a:cxn>
                    <a:cxn ang="0">
                      <a:pos x="23" y="59"/>
                    </a:cxn>
                    <a:cxn ang="0">
                      <a:pos x="16" y="49"/>
                    </a:cxn>
                    <a:cxn ang="0">
                      <a:pos x="12" y="55"/>
                    </a:cxn>
                    <a:cxn ang="0">
                      <a:pos x="14" y="45"/>
                    </a:cxn>
                    <a:cxn ang="0">
                      <a:pos x="8" y="38"/>
                    </a:cxn>
                    <a:cxn ang="0">
                      <a:pos x="11" y="29"/>
                    </a:cxn>
                    <a:cxn ang="0">
                      <a:pos x="8" y="20"/>
                    </a:cxn>
                    <a:cxn ang="0">
                      <a:pos x="12" y="21"/>
                    </a:cxn>
                    <a:cxn ang="0">
                      <a:pos x="16" y="14"/>
                    </a:cxn>
                    <a:cxn ang="0">
                      <a:pos x="25" y="0"/>
                    </a:cxn>
                    <a:cxn ang="0">
                      <a:pos x="42" y="4"/>
                    </a:cxn>
                    <a:cxn ang="0">
                      <a:pos x="33" y="19"/>
                    </a:cxn>
                    <a:cxn ang="0">
                      <a:pos x="47" y="46"/>
                    </a:cxn>
                    <a:cxn ang="0">
                      <a:pos x="53" y="50"/>
                    </a:cxn>
                    <a:cxn ang="0">
                      <a:pos x="84" y="89"/>
                    </a:cxn>
                    <a:cxn ang="0">
                      <a:pos x="87" y="102"/>
                    </a:cxn>
                    <a:cxn ang="0">
                      <a:pos x="92" y="102"/>
                    </a:cxn>
                  </a:cxnLst>
                  <a:rect l="0" t="0" r="r" b="b"/>
                  <a:pathLst>
                    <a:path w="105" h="152">
                      <a:moveTo>
                        <a:pt x="90" y="103"/>
                      </a:moveTo>
                      <a:cubicBezTo>
                        <a:pt x="93" y="101"/>
                        <a:pt x="92" y="102"/>
                        <a:pt x="96" y="102"/>
                      </a:cubicBezTo>
                      <a:cubicBezTo>
                        <a:pt x="101" y="102"/>
                        <a:pt x="105" y="106"/>
                        <a:pt x="105" y="110"/>
                      </a:cubicBezTo>
                      <a:cubicBezTo>
                        <a:pt x="105" y="118"/>
                        <a:pt x="94" y="122"/>
                        <a:pt x="91" y="128"/>
                      </a:cubicBezTo>
                      <a:cubicBezTo>
                        <a:pt x="95" y="129"/>
                        <a:pt x="97" y="130"/>
                        <a:pt x="100" y="130"/>
                      </a:cubicBezTo>
                      <a:cubicBezTo>
                        <a:pt x="100" y="133"/>
                        <a:pt x="100" y="133"/>
                        <a:pt x="100" y="133"/>
                      </a:cubicBezTo>
                      <a:cubicBezTo>
                        <a:pt x="96" y="137"/>
                        <a:pt x="93" y="139"/>
                        <a:pt x="87" y="139"/>
                      </a:cubicBezTo>
                      <a:cubicBezTo>
                        <a:pt x="82" y="139"/>
                        <a:pt x="72" y="139"/>
                        <a:pt x="70" y="139"/>
                      </a:cubicBezTo>
                      <a:cubicBezTo>
                        <a:pt x="65" y="139"/>
                        <a:pt x="53" y="143"/>
                        <a:pt x="47" y="143"/>
                      </a:cubicBezTo>
                      <a:cubicBezTo>
                        <a:pt x="44" y="143"/>
                        <a:pt x="42" y="141"/>
                        <a:pt x="39" y="141"/>
                      </a:cubicBezTo>
                      <a:cubicBezTo>
                        <a:pt x="34" y="141"/>
                        <a:pt x="32" y="144"/>
                        <a:pt x="32" y="148"/>
                      </a:cubicBezTo>
                      <a:cubicBezTo>
                        <a:pt x="26" y="148"/>
                        <a:pt x="26" y="148"/>
                        <a:pt x="26" y="148"/>
                      </a:cubicBezTo>
                      <a:cubicBezTo>
                        <a:pt x="23" y="148"/>
                        <a:pt x="21" y="150"/>
                        <a:pt x="19" y="152"/>
                      </a:cubicBezTo>
                      <a:cubicBezTo>
                        <a:pt x="16" y="152"/>
                        <a:pt x="16" y="152"/>
                        <a:pt x="16" y="152"/>
                      </a:cubicBezTo>
                      <a:cubicBezTo>
                        <a:pt x="16" y="149"/>
                        <a:pt x="16" y="149"/>
                        <a:pt x="16" y="149"/>
                      </a:cubicBezTo>
                      <a:cubicBezTo>
                        <a:pt x="17" y="147"/>
                        <a:pt x="30" y="133"/>
                        <a:pt x="32" y="133"/>
                      </a:cubicBezTo>
                      <a:cubicBezTo>
                        <a:pt x="38" y="131"/>
                        <a:pt x="47" y="133"/>
                        <a:pt x="47" y="127"/>
                      </a:cubicBezTo>
                      <a:cubicBezTo>
                        <a:pt x="47" y="126"/>
                        <a:pt x="46" y="125"/>
                        <a:pt x="46" y="124"/>
                      </a:cubicBezTo>
                      <a:cubicBezTo>
                        <a:pt x="44" y="126"/>
                        <a:pt x="41" y="128"/>
                        <a:pt x="38" y="128"/>
                      </a:cubicBezTo>
                      <a:cubicBezTo>
                        <a:pt x="32" y="128"/>
                        <a:pt x="30" y="123"/>
                        <a:pt x="26" y="123"/>
                      </a:cubicBezTo>
                      <a:cubicBezTo>
                        <a:pt x="23" y="123"/>
                        <a:pt x="23" y="125"/>
                        <a:pt x="21" y="125"/>
                      </a:cubicBezTo>
                      <a:cubicBezTo>
                        <a:pt x="20" y="125"/>
                        <a:pt x="19" y="124"/>
                        <a:pt x="19" y="123"/>
                      </a:cubicBezTo>
                      <a:cubicBezTo>
                        <a:pt x="19" y="116"/>
                        <a:pt x="31" y="116"/>
                        <a:pt x="31" y="109"/>
                      </a:cubicBezTo>
                      <a:cubicBezTo>
                        <a:pt x="31" y="103"/>
                        <a:pt x="28" y="101"/>
                        <a:pt x="28" y="96"/>
                      </a:cubicBezTo>
                      <a:cubicBezTo>
                        <a:pt x="36" y="96"/>
                        <a:pt x="45" y="92"/>
                        <a:pt x="48" y="88"/>
                      </a:cubicBezTo>
                      <a:cubicBezTo>
                        <a:pt x="48" y="81"/>
                        <a:pt x="48" y="81"/>
                        <a:pt x="48" y="81"/>
                      </a:cubicBezTo>
                      <a:cubicBezTo>
                        <a:pt x="43" y="82"/>
                        <a:pt x="37" y="81"/>
                        <a:pt x="37" y="77"/>
                      </a:cubicBezTo>
                      <a:cubicBezTo>
                        <a:pt x="37" y="73"/>
                        <a:pt x="39" y="72"/>
                        <a:pt x="40" y="70"/>
                      </a:cubicBezTo>
                      <a:cubicBezTo>
                        <a:pt x="39" y="70"/>
                        <a:pt x="38" y="70"/>
                        <a:pt x="36" y="70"/>
                      </a:cubicBezTo>
                      <a:cubicBezTo>
                        <a:pt x="32" y="70"/>
                        <a:pt x="30" y="72"/>
                        <a:pt x="26" y="72"/>
                      </a:cubicBezTo>
                      <a:cubicBezTo>
                        <a:pt x="22" y="72"/>
                        <a:pt x="19" y="72"/>
                        <a:pt x="19" y="69"/>
                      </a:cubicBezTo>
                      <a:cubicBezTo>
                        <a:pt x="19" y="65"/>
                        <a:pt x="23" y="63"/>
                        <a:pt x="23" y="59"/>
                      </a:cubicBezTo>
                      <a:cubicBezTo>
                        <a:pt x="23" y="55"/>
                        <a:pt x="22" y="55"/>
                        <a:pt x="23" y="51"/>
                      </a:cubicBezTo>
                      <a:cubicBezTo>
                        <a:pt x="20" y="51"/>
                        <a:pt x="17" y="50"/>
                        <a:pt x="16" y="49"/>
                      </a:cubicBezTo>
                      <a:cubicBezTo>
                        <a:pt x="14" y="52"/>
                        <a:pt x="15" y="54"/>
                        <a:pt x="16" y="55"/>
                      </a:cubicBezTo>
                      <a:cubicBezTo>
                        <a:pt x="12" y="55"/>
                        <a:pt x="12" y="55"/>
                        <a:pt x="12" y="55"/>
                      </a:cubicBezTo>
                      <a:cubicBezTo>
                        <a:pt x="12" y="52"/>
                        <a:pt x="12" y="51"/>
                        <a:pt x="12" y="48"/>
                      </a:cubicBezTo>
                      <a:cubicBezTo>
                        <a:pt x="12" y="47"/>
                        <a:pt x="13" y="46"/>
                        <a:pt x="14" y="45"/>
                      </a:cubicBezTo>
                      <a:cubicBezTo>
                        <a:pt x="14" y="41"/>
                        <a:pt x="14" y="41"/>
                        <a:pt x="14" y="41"/>
                      </a:cubicBezTo>
                      <a:cubicBezTo>
                        <a:pt x="12" y="41"/>
                        <a:pt x="8" y="40"/>
                        <a:pt x="8" y="38"/>
                      </a:cubicBezTo>
                      <a:cubicBezTo>
                        <a:pt x="8" y="36"/>
                        <a:pt x="11" y="32"/>
                        <a:pt x="11" y="32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4" y="27"/>
                        <a:pt x="0" y="26"/>
                        <a:pt x="0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23"/>
                        <a:pt x="10" y="24"/>
                        <a:pt x="11" y="24"/>
                      </a:cubicBezTo>
                      <a:cubicBezTo>
                        <a:pt x="12" y="24"/>
                        <a:pt x="12" y="22"/>
                        <a:pt x="12" y="21"/>
                      </a:cubicBezTo>
                      <a:cubicBezTo>
                        <a:pt x="12" y="21"/>
                        <a:pt x="10" y="20"/>
                        <a:pt x="10" y="19"/>
                      </a:cubicBezTo>
                      <a:cubicBezTo>
                        <a:pt x="10" y="15"/>
                        <a:pt x="13" y="14"/>
                        <a:pt x="16" y="14"/>
                      </a:cubicBezTo>
                      <a:cubicBezTo>
                        <a:pt x="16" y="10"/>
                        <a:pt x="18" y="8"/>
                        <a:pt x="18" y="6"/>
                      </a:cubicBezTo>
                      <a:cubicBezTo>
                        <a:pt x="18" y="4"/>
                        <a:pt x="23" y="0"/>
                        <a:pt x="25" y="0"/>
                      </a:cubicBezTo>
                      <a:cubicBezTo>
                        <a:pt x="30" y="0"/>
                        <a:pt x="35" y="0"/>
                        <a:pt x="38" y="0"/>
                      </a:cubicBezTo>
                      <a:cubicBezTo>
                        <a:pt x="40" y="0"/>
                        <a:pt x="42" y="3"/>
                        <a:pt x="42" y="4"/>
                      </a:cubicBezTo>
                      <a:cubicBezTo>
                        <a:pt x="42" y="10"/>
                        <a:pt x="33" y="10"/>
                        <a:pt x="31" y="16"/>
                      </a:cubicBezTo>
                      <a:cubicBezTo>
                        <a:pt x="31" y="17"/>
                        <a:pt x="32" y="18"/>
                        <a:pt x="33" y="19"/>
                      </a:cubicBezTo>
                      <a:cubicBezTo>
                        <a:pt x="59" y="19"/>
                        <a:pt x="59" y="19"/>
                        <a:pt x="59" y="19"/>
                      </a:cubicBezTo>
                      <a:cubicBezTo>
                        <a:pt x="60" y="32"/>
                        <a:pt x="47" y="37"/>
                        <a:pt x="47" y="46"/>
                      </a:cubicBezTo>
                      <a:cubicBezTo>
                        <a:pt x="45" y="47"/>
                        <a:pt x="44" y="48"/>
                        <a:pt x="43" y="50"/>
                      </a:cubicBezTo>
                      <a:cubicBezTo>
                        <a:pt x="48" y="51"/>
                        <a:pt x="50" y="49"/>
                        <a:pt x="53" y="50"/>
                      </a:cubicBezTo>
                      <a:cubicBezTo>
                        <a:pt x="62" y="53"/>
                        <a:pt x="60" y="63"/>
                        <a:pt x="66" y="69"/>
                      </a:cubicBezTo>
                      <a:cubicBezTo>
                        <a:pt x="73" y="76"/>
                        <a:pt x="84" y="79"/>
                        <a:pt x="84" y="89"/>
                      </a:cubicBezTo>
                      <a:cubicBezTo>
                        <a:pt x="84" y="93"/>
                        <a:pt x="89" y="95"/>
                        <a:pt x="89" y="99"/>
                      </a:cubicBezTo>
                      <a:cubicBezTo>
                        <a:pt x="89" y="100"/>
                        <a:pt x="88" y="101"/>
                        <a:pt x="87" y="102"/>
                      </a:cubicBezTo>
                      <a:cubicBezTo>
                        <a:pt x="87" y="105"/>
                        <a:pt x="87" y="105"/>
                        <a:pt x="87" y="105"/>
                      </a:cubicBezTo>
                      <a:cubicBezTo>
                        <a:pt x="90" y="104"/>
                        <a:pt x="90" y="103"/>
                        <a:pt x="92" y="102"/>
                      </a:cubicBezTo>
                      <a:lnTo>
                        <a:pt x="90" y="10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2" name="Freeform 31"/>
                <p:cNvSpPr>
                  <a:spLocks/>
                </p:cNvSpPr>
                <p:nvPr/>
              </p:nvSpPr>
              <p:spPr bwMode="auto">
                <a:xfrm>
                  <a:off x="4592638" y="2203450"/>
                  <a:ext cx="46038" cy="3016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0" y="8"/>
                    </a:cxn>
                    <a:cxn ang="0">
                      <a:pos x="7" y="10"/>
                    </a:cxn>
                    <a:cxn ang="0">
                      <a:pos x="27" y="21"/>
                    </a:cxn>
                    <a:cxn ang="0">
                      <a:pos x="30" y="23"/>
                    </a:cxn>
                    <a:cxn ang="0">
                      <a:pos x="33" y="20"/>
                    </a:cxn>
                    <a:cxn ang="0">
                      <a:pos x="31" y="13"/>
                    </a:cxn>
                    <a:cxn ang="0">
                      <a:pos x="33" y="8"/>
                    </a:cxn>
                    <a:cxn ang="0">
                      <a:pos x="35" y="3"/>
                    </a:cxn>
                    <a:cxn ang="0">
                      <a:pos x="20" y="6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5" h="23">
                      <a:moveTo>
                        <a:pt x="0" y="5"/>
                      </a:move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" y="10"/>
                        <a:pt x="5" y="10"/>
                        <a:pt x="7" y="10"/>
                      </a:cubicBezTo>
                      <a:cubicBezTo>
                        <a:pt x="14" y="12"/>
                        <a:pt x="19" y="20"/>
                        <a:pt x="27" y="21"/>
                      </a:cubicBezTo>
                      <a:cubicBezTo>
                        <a:pt x="27" y="23"/>
                        <a:pt x="29" y="23"/>
                        <a:pt x="30" y="23"/>
                      </a:cubicBezTo>
                      <a:cubicBezTo>
                        <a:pt x="32" y="23"/>
                        <a:pt x="33" y="21"/>
                        <a:pt x="33" y="20"/>
                      </a:cubicBezTo>
                      <a:cubicBezTo>
                        <a:pt x="33" y="17"/>
                        <a:pt x="31" y="16"/>
                        <a:pt x="31" y="13"/>
                      </a:cubicBezTo>
                      <a:cubicBezTo>
                        <a:pt x="31" y="11"/>
                        <a:pt x="33" y="8"/>
                        <a:pt x="33" y="8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8" y="2"/>
                        <a:pt x="25" y="6"/>
                        <a:pt x="20" y="6"/>
                      </a:cubicBezTo>
                      <a:cubicBezTo>
                        <a:pt x="14" y="6"/>
                        <a:pt x="10" y="0"/>
                        <a:pt x="0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3" name="Freeform 32"/>
                <p:cNvSpPr>
                  <a:spLocks/>
                </p:cNvSpPr>
                <p:nvPr/>
              </p:nvSpPr>
              <p:spPr bwMode="auto">
                <a:xfrm>
                  <a:off x="4527550" y="2111375"/>
                  <a:ext cx="15875" cy="30163"/>
                </a:xfrm>
                <a:custGeom>
                  <a:avLst/>
                  <a:gdLst/>
                  <a:ahLst/>
                  <a:cxnLst>
                    <a:cxn ang="0">
                      <a:pos x="3" y="5"/>
                    </a:cxn>
                    <a:cxn ang="0">
                      <a:pos x="10" y="0"/>
                    </a:cxn>
                    <a:cxn ang="0">
                      <a:pos x="12" y="5"/>
                    </a:cxn>
                    <a:cxn ang="0">
                      <a:pos x="8" y="23"/>
                    </a:cxn>
                    <a:cxn ang="0">
                      <a:pos x="0" y="6"/>
                    </a:cxn>
                    <a:cxn ang="0">
                      <a:pos x="3" y="5"/>
                    </a:cxn>
                  </a:cxnLst>
                  <a:rect l="0" t="0" r="r" b="b"/>
                  <a:pathLst>
                    <a:path w="12" h="23">
                      <a:moveTo>
                        <a:pt x="3" y="5"/>
                      </a:moveTo>
                      <a:cubicBezTo>
                        <a:pt x="6" y="5"/>
                        <a:pt x="8" y="1"/>
                        <a:pt x="10" y="0"/>
                      </a:cubicBezTo>
                      <a:cubicBezTo>
                        <a:pt x="10" y="3"/>
                        <a:pt x="11" y="5"/>
                        <a:pt x="12" y="5"/>
                      </a:cubicBezTo>
                      <a:cubicBezTo>
                        <a:pt x="11" y="11"/>
                        <a:pt x="10" y="20"/>
                        <a:pt x="8" y="23"/>
                      </a:cubicBezTo>
                      <a:cubicBezTo>
                        <a:pt x="4" y="22"/>
                        <a:pt x="2" y="9"/>
                        <a:pt x="0" y="6"/>
                      </a:cubicBezTo>
                      <a:cubicBezTo>
                        <a:pt x="1" y="6"/>
                        <a:pt x="2" y="5"/>
                        <a:pt x="3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4" name="Freeform 33"/>
                <p:cNvSpPr>
                  <a:spLocks/>
                </p:cNvSpPr>
                <p:nvPr/>
              </p:nvSpPr>
              <p:spPr bwMode="auto">
                <a:xfrm>
                  <a:off x="4524375" y="2144713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5" y="15"/>
                    </a:cxn>
                    <a:cxn ang="0">
                      <a:pos x="0" y="6"/>
                    </a:cxn>
                    <a:cxn ang="0">
                      <a:pos x="9" y="0"/>
                    </a:cxn>
                    <a:cxn ang="0">
                      <a:pos x="15" y="3"/>
                    </a:cxn>
                    <a:cxn ang="0">
                      <a:pos x="18" y="21"/>
                    </a:cxn>
                    <a:cxn ang="0">
                      <a:pos x="6" y="33"/>
                    </a:cxn>
                    <a:cxn ang="0">
                      <a:pos x="2" y="24"/>
                    </a:cxn>
                    <a:cxn ang="0">
                      <a:pos x="5" y="15"/>
                    </a:cxn>
                  </a:cxnLst>
                  <a:rect l="0" t="0" r="r" b="b"/>
                  <a:pathLst>
                    <a:path w="19" h="33">
                      <a:moveTo>
                        <a:pt x="5" y="15"/>
                      </a:moveTo>
                      <a:cubicBezTo>
                        <a:pt x="5" y="12"/>
                        <a:pt x="1" y="9"/>
                        <a:pt x="0" y="6"/>
                      </a:cubicBezTo>
                      <a:cubicBezTo>
                        <a:pt x="5" y="4"/>
                        <a:pt x="5" y="0"/>
                        <a:pt x="9" y="0"/>
                      </a:cubicBezTo>
                      <a:cubicBezTo>
                        <a:pt x="13" y="0"/>
                        <a:pt x="14" y="3"/>
                        <a:pt x="15" y="3"/>
                      </a:cubicBezTo>
                      <a:cubicBezTo>
                        <a:pt x="19" y="10"/>
                        <a:pt x="18" y="14"/>
                        <a:pt x="18" y="21"/>
                      </a:cubicBezTo>
                      <a:cubicBezTo>
                        <a:pt x="18" y="27"/>
                        <a:pt x="10" y="33"/>
                        <a:pt x="6" y="33"/>
                      </a:cubicBezTo>
                      <a:cubicBezTo>
                        <a:pt x="2" y="33"/>
                        <a:pt x="2" y="27"/>
                        <a:pt x="2" y="24"/>
                      </a:cubicBezTo>
                      <a:cubicBezTo>
                        <a:pt x="2" y="20"/>
                        <a:pt x="5" y="18"/>
                        <a:pt x="5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5" name="Freeform 34"/>
                <p:cNvSpPr>
                  <a:spLocks/>
                </p:cNvSpPr>
                <p:nvPr/>
              </p:nvSpPr>
              <p:spPr bwMode="auto">
                <a:xfrm>
                  <a:off x="4429125" y="2171700"/>
                  <a:ext cx="12700" cy="9525"/>
                </a:xfrm>
                <a:custGeom>
                  <a:avLst/>
                  <a:gdLst/>
                  <a:ahLst/>
                  <a:cxnLst>
                    <a:cxn ang="0">
                      <a:pos x="9" y="5"/>
                    </a:cxn>
                    <a:cxn ang="0">
                      <a:pos x="6" y="7"/>
                    </a:cxn>
                    <a:cxn ang="0">
                      <a:pos x="0" y="3"/>
                    </a:cxn>
                    <a:cxn ang="0">
                      <a:pos x="7" y="0"/>
                    </a:cxn>
                    <a:cxn ang="0">
                      <a:pos x="9" y="5"/>
                    </a:cxn>
                  </a:cxnLst>
                  <a:rect l="0" t="0" r="r" b="b"/>
                  <a:pathLst>
                    <a:path w="9" h="7">
                      <a:moveTo>
                        <a:pt x="9" y="5"/>
                      </a:moveTo>
                      <a:cubicBezTo>
                        <a:pt x="9" y="6"/>
                        <a:pt x="7" y="7"/>
                        <a:pt x="6" y="7"/>
                      </a:cubicBezTo>
                      <a:cubicBezTo>
                        <a:pt x="4" y="7"/>
                        <a:pt x="1" y="3"/>
                        <a:pt x="0" y="3"/>
                      </a:cubicBezTo>
                      <a:cubicBezTo>
                        <a:pt x="3" y="2"/>
                        <a:pt x="5" y="0"/>
                        <a:pt x="7" y="0"/>
                      </a:cubicBezTo>
                      <a:cubicBezTo>
                        <a:pt x="7" y="1"/>
                        <a:pt x="9" y="3"/>
                        <a:pt x="9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6" name="Freeform 35"/>
                <p:cNvSpPr>
                  <a:spLocks/>
                </p:cNvSpPr>
                <p:nvPr/>
              </p:nvSpPr>
              <p:spPr bwMode="auto">
                <a:xfrm>
                  <a:off x="4551363" y="1833563"/>
                  <a:ext cx="15875" cy="19050"/>
                </a:xfrm>
                <a:custGeom>
                  <a:avLst/>
                  <a:gdLst/>
                  <a:ahLst/>
                  <a:cxnLst>
                    <a:cxn ang="0">
                      <a:pos x="11" y="10"/>
                    </a:cxn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9" y="0"/>
                    </a:cxn>
                    <a:cxn ang="0">
                      <a:pos x="12" y="9"/>
                    </a:cxn>
                    <a:cxn ang="0">
                      <a:pos x="11" y="14"/>
                    </a:cxn>
                    <a:cxn ang="0">
                      <a:pos x="11" y="10"/>
                    </a:cxn>
                  </a:cxnLst>
                  <a:rect l="0" t="0" r="r" b="b"/>
                  <a:pathLst>
                    <a:path w="12" h="14">
                      <a:moveTo>
                        <a:pt x="11" y="10"/>
                      </a:moveTo>
                      <a:cubicBezTo>
                        <a:pt x="5" y="10"/>
                        <a:pt x="0" y="9"/>
                        <a:pt x="0" y="5"/>
                      </a:cubicBezTo>
                      <a:cubicBezTo>
                        <a:pt x="0" y="3"/>
                        <a:pt x="0" y="2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6"/>
                        <a:pt x="12" y="5"/>
                        <a:pt x="12" y="9"/>
                      </a:cubicBezTo>
                      <a:cubicBezTo>
                        <a:pt x="12" y="13"/>
                        <a:pt x="11" y="12"/>
                        <a:pt x="11" y="14"/>
                      </a:cubicBezTo>
                      <a:cubicBezTo>
                        <a:pt x="11" y="13"/>
                        <a:pt x="11" y="12"/>
                        <a:pt x="11" y="1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7" name="Freeform 37"/>
                <p:cNvSpPr>
                  <a:spLocks/>
                </p:cNvSpPr>
                <p:nvPr/>
              </p:nvSpPr>
              <p:spPr bwMode="auto">
                <a:xfrm>
                  <a:off x="4684713" y="1773238"/>
                  <a:ext cx="15875" cy="23813"/>
                </a:xfrm>
                <a:custGeom>
                  <a:avLst/>
                  <a:gdLst/>
                  <a:ahLst/>
                  <a:cxnLst>
                    <a:cxn ang="0">
                      <a:pos x="8" y="6"/>
                    </a:cxn>
                    <a:cxn ang="0">
                      <a:pos x="1" y="17"/>
                    </a:cxn>
                    <a:cxn ang="0">
                      <a:pos x="1" y="11"/>
                    </a:cxn>
                    <a:cxn ang="0">
                      <a:pos x="11" y="0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11" h="17">
                      <a:moveTo>
                        <a:pt x="8" y="6"/>
                      </a:moveTo>
                      <a:cubicBezTo>
                        <a:pt x="8" y="11"/>
                        <a:pt x="4" y="13"/>
                        <a:pt x="1" y="17"/>
                      </a:cubicBezTo>
                      <a:cubicBezTo>
                        <a:pt x="0" y="15"/>
                        <a:pt x="1" y="14"/>
                        <a:pt x="1" y="11"/>
                      </a:cubicBezTo>
                      <a:cubicBezTo>
                        <a:pt x="1" y="9"/>
                        <a:pt x="3" y="1"/>
                        <a:pt x="11" y="0"/>
                      </a:cubicBezTo>
                      <a:cubicBezTo>
                        <a:pt x="10" y="2"/>
                        <a:pt x="8" y="4"/>
                        <a:pt x="8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8" name="Freeform 38"/>
                <p:cNvSpPr>
                  <a:spLocks/>
                </p:cNvSpPr>
                <p:nvPr/>
              </p:nvSpPr>
              <p:spPr bwMode="auto">
                <a:xfrm>
                  <a:off x="4746625" y="1744663"/>
                  <a:ext cx="20638" cy="26988"/>
                </a:xfrm>
                <a:custGeom>
                  <a:avLst/>
                  <a:gdLst/>
                  <a:ahLst/>
                  <a:cxnLst>
                    <a:cxn ang="0">
                      <a:pos x="12" y="10"/>
                    </a:cxn>
                    <a:cxn ang="0">
                      <a:pos x="12" y="16"/>
                    </a:cxn>
                    <a:cxn ang="0">
                      <a:pos x="5" y="20"/>
                    </a:cxn>
                    <a:cxn ang="0">
                      <a:pos x="0" y="13"/>
                    </a:cxn>
                    <a:cxn ang="0">
                      <a:pos x="10" y="10"/>
                    </a:cxn>
                    <a:cxn ang="0">
                      <a:pos x="7" y="5"/>
                    </a:cxn>
                    <a:cxn ang="0">
                      <a:pos x="11" y="0"/>
                    </a:cxn>
                    <a:cxn ang="0">
                      <a:pos x="16" y="5"/>
                    </a:cxn>
                    <a:cxn ang="0">
                      <a:pos x="12" y="10"/>
                    </a:cxn>
                  </a:cxnLst>
                  <a:rect l="0" t="0" r="r" b="b"/>
                  <a:pathLst>
                    <a:path w="16" h="20">
                      <a:moveTo>
                        <a:pt x="12" y="10"/>
                      </a:moveTo>
                      <a:cubicBezTo>
                        <a:pt x="12" y="12"/>
                        <a:pt x="12" y="14"/>
                        <a:pt x="12" y="16"/>
                      </a:cubicBezTo>
                      <a:cubicBezTo>
                        <a:pt x="12" y="17"/>
                        <a:pt x="6" y="20"/>
                        <a:pt x="5" y="20"/>
                      </a:cubicBezTo>
                      <a:cubicBezTo>
                        <a:pt x="1" y="20"/>
                        <a:pt x="0" y="16"/>
                        <a:pt x="0" y="13"/>
                      </a:cubicBezTo>
                      <a:cubicBezTo>
                        <a:pt x="4" y="13"/>
                        <a:pt x="6" y="10"/>
                        <a:pt x="10" y="10"/>
                      </a:cubicBezTo>
                      <a:cubicBezTo>
                        <a:pt x="9" y="8"/>
                        <a:pt x="7" y="7"/>
                        <a:pt x="7" y="5"/>
                      </a:cubicBezTo>
                      <a:cubicBezTo>
                        <a:pt x="7" y="2"/>
                        <a:pt x="11" y="0"/>
                        <a:pt x="11" y="0"/>
                      </a:cubicBezTo>
                      <a:cubicBezTo>
                        <a:pt x="13" y="3"/>
                        <a:pt x="14" y="4"/>
                        <a:pt x="16" y="5"/>
                      </a:cubicBezTo>
                      <a:cubicBezTo>
                        <a:pt x="15" y="7"/>
                        <a:pt x="13" y="10"/>
                        <a:pt x="12" y="1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7" name="Group 363"/>
            <p:cNvGrpSpPr/>
            <p:nvPr/>
          </p:nvGrpSpPr>
          <p:grpSpPr>
            <a:xfrm>
              <a:off x="5105582" y="3000650"/>
              <a:ext cx="941496" cy="822457"/>
              <a:chOff x="6275388" y="2879725"/>
              <a:chExt cx="966788" cy="844551"/>
            </a:xfrm>
            <a:grpFill/>
          </p:grpSpPr>
          <p:sp>
            <p:nvSpPr>
              <p:cNvPr id="76" name="Freeform 9"/>
              <p:cNvSpPr>
                <a:spLocks/>
              </p:cNvSpPr>
              <p:nvPr/>
            </p:nvSpPr>
            <p:spPr bwMode="auto">
              <a:xfrm>
                <a:off x="6567488" y="2879725"/>
                <a:ext cx="339725" cy="1762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160" y="39"/>
                  </a:cxn>
                  <a:cxn ang="0">
                    <a:pos x="173" y="45"/>
                  </a:cxn>
                  <a:cxn ang="0">
                    <a:pos x="179" y="49"/>
                  </a:cxn>
                  <a:cxn ang="0">
                    <a:pos x="203" y="71"/>
                  </a:cxn>
                  <a:cxn ang="0">
                    <a:pos x="217" y="78"/>
                  </a:cxn>
                  <a:cxn ang="0">
                    <a:pos x="208" y="85"/>
                  </a:cxn>
                  <a:cxn ang="0">
                    <a:pos x="217" y="96"/>
                  </a:cxn>
                  <a:cxn ang="0">
                    <a:pos x="224" y="108"/>
                  </a:cxn>
                  <a:cxn ang="0">
                    <a:pos x="233" y="113"/>
                  </a:cxn>
                  <a:cxn ang="0">
                    <a:pos x="237" y="118"/>
                  </a:cxn>
                  <a:cxn ang="0">
                    <a:pos x="242" y="119"/>
                  </a:cxn>
                  <a:cxn ang="0">
                    <a:pos x="247" y="124"/>
                  </a:cxn>
                  <a:cxn ang="0">
                    <a:pos x="255" y="126"/>
                  </a:cxn>
                  <a:cxn ang="0">
                    <a:pos x="250" y="133"/>
                  </a:cxn>
                  <a:cxn ang="0">
                    <a:pos x="247" y="133"/>
                  </a:cxn>
                  <a:cxn ang="0">
                    <a:pos x="239" y="127"/>
                  </a:cxn>
                  <a:cxn ang="0">
                    <a:pos x="227" y="127"/>
                  </a:cxn>
                  <a:cxn ang="0">
                    <a:pos x="210" y="116"/>
                  </a:cxn>
                  <a:cxn ang="0">
                    <a:pos x="206" y="113"/>
                  </a:cxn>
                  <a:cxn ang="0">
                    <a:pos x="175" y="92"/>
                  </a:cxn>
                  <a:cxn ang="0">
                    <a:pos x="158" y="103"/>
                  </a:cxn>
                  <a:cxn ang="0">
                    <a:pos x="156" y="113"/>
                  </a:cxn>
                  <a:cxn ang="0">
                    <a:pos x="139" y="113"/>
                  </a:cxn>
                  <a:cxn ang="0">
                    <a:pos x="113" y="100"/>
                  </a:cxn>
                  <a:cxn ang="0">
                    <a:pos x="107" y="102"/>
                  </a:cxn>
                  <a:cxn ang="0">
                    <a:pos x="98" y="102"/>
                  </a:cxn>
                  <a:cxn ang="0">
                    <a:pos x="90" y="99"/>
                  </a:cxn>
                  <a:cxn ang="0">
                    <a:pos x="101" y="90"/>
                  </a:cxn>
                  <a:cxn ang="0">
                    <a:pos x="96" y="71"/>
                  </a:cxn>
                  <a:cxn ang="0">
                    <a:pos x="77" y="59"/>
                  </a:cxn>
                  <a:cxn ang="0">
                    <a:pos x="53" y="54"/>
                  </a:cxn>
                  <a:cxn ang="0">
                    <a:pos x="37" y="45"/>
                  </a:cxn>
                  <a:cxn ang="0">
                    <a:pos x="37" y="41"/>
                  </a:cxn>
                  <a:cxn ang="0">
                    <a:pos x="30" y="49"/>
                  </a:cxn>
                  <a:cxn ang="0">
                    <a:pos x="26" y="48"/>
                  </a:cxn>
                  <a:cxn ang="0">
                    <a:pos x="24" y="38"/>
                  </a:cxn>
                  <a:cxn ang="0">
                    <a:pos x="16" y="33"/>
                  </a:cxn>
                  <a:cxn ang="0">
                    <a:pos x="38" y="25"/>
                  </a:cxn>
                  <a:cxn ang="0">
                    <a:pos x="35" y="25"/>
                  </a:cxn>
                  <a:cxn ang="0">
                    <a:pos x="23" y="27"/>
                  </a:cxn>
                  <a:cxn ang="0">
                    <a:pos x="16" y="26"/>
                  </a:cxn>
                  <a:cxn ang="0">
                    <a:pos x="14" y="22"/>
                  </a:cxn>
                  <a:cxn ang="0">
                    <a:pos x="0" y="12"/>
                  </a:cxn>
                  <a:cxn ang="0">
                    <a:pos x="6" y="8"/>
                  </a:cxn>
                  <a:cxn ang="0">
                    <a:pos x="23" y="0"/>
                  </a:cxn>
                  <a:cxn ang="0">
                    <a:pos x="44" y="9"/>
                  </a:cxn>
                  <a:cxn ang="0">
                    <a:pos x="44" y="25"/>
                  </a:cxn>
                  <a:cxn ang="0">
                    <a:pos x="50" y="29"/>
                  </a:cxn>
                  <a:cxn ang="0">
                    <a:pos x="59" y="38"/>
                  </a:cxn>
                  <a:cxn ang="0">
                    <a:pos x="67" y="30"/>
                  </a:cxn>
                  <a:cxn ang="0">
                    <a:pos x="78" y="25"/>
                  </a:cxn>
                  <a:cxn ang="0">
                    <a:pos x="92" y="14"/>
                  </a:cxn>
                  <a:cxn ang="0">
                    <a:pos x="98" y="17"/>
                  </a:cxn>
                  <a:cxn ang="0">
                    <a:pos x="109" y="25"/>
                  </a:cxn>
                  <a:cxn ang="0">
                    <a:pos x="121" y="25"/>
                  </a:cxn>
                  <a:cxn ang="0">
                    <a:pos x="130" y="29"/>
                  </a:cxn>
                  <a:cxn ang="0">
                    <a:pos x="130" y="30"/>
                  </a:cxn>
                  <a:cxn ang="0">
                    <a:pos x="128" y="28"/>
                  </a:cxn>
                </a:cxnLst>
                <a:rect l="0" t="0" r="r" b="b"/>
                <a:pathLst>
                  <a:path w="255" h="133">
                    <a:moveTo>
                      <a:pt x="128" y="28"/>
                    </a:moveTo>
                    <a:cubicBezTo>
                      <a:pt x="133" y="33"/>
                      <a:pt x="149" y="39"/>
                      <a:pt x="160" y="39"/>
                    </a:cubicBezTo>
                    <a:cubicBezTo>
                      <a:pt x="165" y="39"/>
                      <a:pt x="168" y="45"/>
                      <a:pt x="173" y="45"/>
                    </a:cubicBezTo>
                    <a:cubicBezTo>
                      <a:pt x="173" y="48"/>
                      <a:pt x="176" y="49"/>
                      <a:pt x="179" y="49"/>
                    </a:cubicBezTo>
                    <a:cubicBezTo>
                      <a:pt x="193" y="54"/>
                      <a:pt x="192" y="66"/>
                      <a:pt x="203" y="71"/>
                    </a:cubicBezTo>
                    <a:cubicBezTo>
                      <a:pt x="207" y="73"/>
                      <a:pt x="217" y="68"/>
                      <a:pt x="217" y="78"/>
                    </a:cubicBezTo>
                    <a:cubicBezTo>
                      <a:pt x="217" y="83"/>
                      <a:pt x="208" y="81"/>
                      <a:pt x="208" y="85"/>
                    </a:cubicBezTo>
                    <a:cubicBezTo>
                      <a:pt x="208" y="87"/>
                      <a:pt x="216" y="95"/>
                      <a:pt x="217" y="96"/>
                    </a:cubicBezTo>
                    <a:cubicBezTo>
                      <a:pt x="221" y="100"/>
                      <a:pt x="220" y="103"/>
                      <a:pt x="224" y="108"/>
                    </a:cubicBezTo>
                    <a:cubicBezTo>
                      <a:pt x="225" y="111"/>
                      <a:pt x="230" y="113"/>
                      <a:pt x="233" y="113"/>
                    </a:cubicBezTo>
                    <a:cubicBezTo>
                      <a:pt x="235" y="113"/>
                      <a:pt x="236" y="116"/>
                      <a:pt x="237" y="118"/>
                    </a:cubicBezTo>
                    <a:cubicBezTo>
                      <a:pt x="238" y="120"/>
                      <a:pt x="240" y="118"/>
                      <a:pt x="242" y="119"/>
                    </a:cubicBezTo>
                    <a:cubicBezTo>
                      <a:pt x="245" y="119"/>
                      <a:pt x="246" y="122"/>
                      <a:pt x="247" y="124"/>
                    </a:cubicBezTo>
                    <a:cubicBezTo>
                      <a:pt x="247" y="126"/>
                      <a:pt x="254" y="125"/>
                      <a:pt x="255" y="126"/>
                    </a:cubicBezTo>
                    <a:cubicBezTo>
                      <a:pt x="253" y="127"/>
                      <a:pt x="250" y="130"/>
                      <a:pt x="250" y="133"/>
                    </a:cubicBezTo>
                    <a:cubicBezTo>
                      <a:pt x="249" y="133"/>
                      <a:pt x="248" y="133"/>
                      <a:pt x="247" y="133"/>
                    </a:cubicBezTo>
                    <a:cubicBezTo>
                      <a:pt x="246" y="133"/>
                      <a:pt x="240" y="128"/>
                      <a:pt x="239" y="127"/>
                    </a:cubicBezTo>
                    <a:cubicBezTo>
                      <a:pt x="227" y="127"/>
                      <a:pt x="227" y="127"/>
                      <a:pt x="227" y="127"/>
                    </a:cubicBezTo>
                    <a:cubicBezTo>
                      <a:pt x="221" y="126"/>
                      <a:pt x="210" y="121"/>
                      <a:pt x="210" y="116"/>
                    </a:cubicBezTo>
                    <a:cubicBezTo>
                      <a:pt x="210" y="115"/>
                      <a:pt x="207" y="114"/>
                      <a:pt x="206" y="113"/>
                    </a:cubicBezTo>
                    <a:cubicBezTo>
                      <a:pt x="197" y="104"/>
                      <a:pt x="189" y="92"/>
                      <a:pt x="175" y="92"/>
                    </a:cubicBezTo>
                    <a:cubicBezTo>
                      <a:pt x="164" y="92"/>
                      <a:pt x="165" y="100"/>
                      <a:pt x="158" y="103"/>
                    </a:cubicBezTo>
                    <a:cubicBezTo>
                      <a:pt x="160" y="108"/>
                      <a:pt x="156" y="110"/>
                      <a:pt x="156" y="113"/>
                    </a:cubicBezTo>
                    <a:cubicBezTo>
                      <a:pt x="146" y="113"/>
                      <a:pt x="144" y="113"/>
                      <a:pt x="139" y="113"/>
                    </a:cubicBezTo>
                    <a:cubicBezTo>
                      <a:pt x="128" y="113"/>
                      <a:pt x="125" y="100"/>
                      <a:pt x="113" y="100"/>
                    </a:cubicBezTo>
                    <a:cubicBezTo>
                      <a:pt x="112" y="100"/>
                      <a:pt x="107" y="100"/>
                      <a:pt x="107" y="102"/>
                    </a:cubicBezTo>
                    <a:cubicBezTo>
                      <a:pt x="98" y="102"/>
                      <a:pt x="98" y="102"/>
                      <a:pt x="98" y="102"/>
                    </a:cubicBezTo>
                    <a:cubicBezTo>
                      <a:pt x="94" y="102"/>
                      <a:pt x="90" y="102"/>
                      <a:pt x="90" y="99"/>
                    </a:cubicBezTo>
                    <a:cubicBezTo>
                      <a:pt x="90" y="93"/>
                      <a:pt x="99" y="91"/>
                      <a:pt x="101" y="90"/>
                    </a:cubicBezTo>
                    <a:cubicBezTo>
                      <a:pt x="95" y="84"/>
                      <a:pt x="98" y="78"/>
                      <a:pt x="96" y="71"/>
                    </a:cubicBezTo>
                    <a:cubicBezTo>
                      <a:pt x="94" y="66"/>
                      <a:pt x="82" y="61"/>
                      <a:pt x="77" y="59"/>
                    </a:cubicBezTo>
                    <a:cubicBezTo>
                      <a:pt x="72" y="56"/>
                      <a:pt x="60" y="54"/>
                      <a:pt x="53" y="54"/>
                    </a:cubicBezTo>
                    <a:cubicBezTo>
                      <a:pt x="47" y="54"/>
                      <a:pt x="44" y="43"/>
                      <a:pt x="37" y="45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6" y="44"/>
                      <a:pt x="34" y="49"/>
                      <a:pt x="30" y="49"/>
                    </a:cubicBezTo>
                    <a:cubicBezTo>
                      <a:pt x="29" y="49"/>
                      <a:pt x="26" y="49"/>
                      <a:pt x="26" y="48"/>
                    </a:cubicBezTo>
                    <a:cubicBezTo>
                      <a:pt x="24" y="43"/>
                      <a:pt x="26" y="41"/>
                      <a:pt x="24" y="38"/>
                    </a:cubicBezTo>
                    <a:cubicBezTo>
                      <a:pt x="22" y="34"/>
                      <a:pt x="17" y="36"/>
                      <a:pt x="16" y="33"/>
                    </a:cubicBezTo>
                    <a:cubicBezTo>
                      <a:pt x="22" y="29"/>
                      <a:pt x="35" y="30"/>
                      <a:pt x="38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0" y="26"/>
                      <a:pt x="27" y="27"/>
                      <a:pt x="23" y="27"/>
                    </a:cubicBezTo>
                    <a:cubicBezTo>
                      <a:pt x="20" y="27"/>
                      <a:pt x="19" y="26"/>
                      <a:pt x="16" y="26"/>
                    </a:cubicBezTo>
                    <a:cubicBezTo>
                      <a:pt x="15" y="25"/>
                      <a:pt x="14" y="23"/>
                      <a:pt x="14" y="22"/>
                    </a:cubicBezTo>
                    <a:cubicBezTo>
                      <a:pt x="11" y="15"/>
                      <a:pt x="0" y="18"/>
                      <a:pt x="0" y="12"/>
                    </a:cubicBezTo>
                    <a:cubicBezTo>
                      <a:pt x="0" y="9"/>
                      <a:pt x="4" y="8"/>
                      <a:pt x="6" y="8"/>
                    </a:cubicBezTo>
                    <a:cubicBezTo>
                      <a:pt x="12" y="8"/>
                      <a:pt x="15" y="0"/>
                      <a:pt x="23" y="0"/>
                    </a:cubicBezTo>
                    <a:cubicBezTo>
                      <a:pt x="30" y="0"/>
                      <a:pt x="36" y="7"/>
                      <a:pt x="44" y="9"/>
                    </a:cubicBezTo>
                    <a:cubicBezTo>
                      <a:pt x="44" y="15"/>
                      <a:pt x="44" y="22"/>
                      <a:pt x="44" y="25"/>
                    </a:cubicBezTo>
                    <a:cubicBezTo>
                      <a:pt x="44" y="27"/>
                      <a:pt x="46" y="29"/>
                      <a:pt x="50" y="29"/>
                    </a:cubicBezTo>
                    <a:cubicBezTo>
                      <a:pt x="50" y="31"/>
                      <a:pt x="56" y="38"/>
                      <a:pt x="59" y="38"/>
                    </a:cubicBezTo>
                    <a:cubicBezTo>
                      <a:pt x="62" y="38"/>
                      <a:pt x="66" y="31"/>
                      <a:pt x="67" y="30"/>
                    </a:cubicBezTo>
                    <a:cubicBezTo>
                      <a:pt x="71" y="27"/>
                      <a:pt x="71" y="26"/>
                      <a:pt x="78" y="25"/>
                    </a:cubicBezTo>
                    <a:cubicBezTo>
                      <a:pt x="82" y="23"/>
                      <a:pt x="87" y="15"/>
                      <a:pt x="92" y="14"/>
                    </a:cubicBezTo>
                    <a:cubicBezTo>
                      <a:pt x="93" y="17"/>
                      <a:pt x="96" y="16"/>
                      <a:pt x="98" y="17"/>
                    </a:cubicBezTo>
                    <a:cubicBezTo>
                      <a:pt x="103" y="18"/>
                      <a:pt x="106" y="24"/>
                      <a:pt x="109" y="25"/>
                    </a:cubicBezTo>
                    <a:cubicBezTo>
                      <a:pt x="121" y="25"/>
                      <a:pt x="121" y="25"/>
                      <a:pt x="121" y="25"/>
                    </a:cubicBezTo>
                    <a:cubicBezTo>
                      <a:pt x="123" y="27"/>
                      <a:pt x="128" y="29"/>
                      <a:pt x="130" y="29"/>
                    </a:cubicBezTo>
                    <a:cubicBezTo>
                      <a:pt x="130" y="30"/>
                      <a:pt x="130" y="30"/>
                      <a:pt x="130" y="30"/>
                    </a:cubicBezTo>
                    <a:lnTo>
                      <a:pt x="128" y="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77" name="Group 361"/>
              <p:cNvGrpSpPr/>
              <p:nvPr/>
            </p:nvGrpSpPr>
            <p:grpSpPr>
              <a:xfrm>
                <a:off x="6275388" y="2917825"/>
                <a:ext cx="966788" cy="806451"/>
                <a:chOff x="6275388" y="2917825"/>
                <a:chExt cx="966788" cy="806451"/>
              </a:xfrm>
              <a:grpFill/>
            </p:grpSpPr>
            <p:sp>
              <p:nvSpPr>
                <p:cNvPr id="78" name="Freeform 7"/>
                <p:cNvSpPr>
                  <a:spLocks/>
                </p:cNvSpPr>
                <p:nvPr/>
              </p:nvSpPr>
              <p:spPr bwMode="auto">
                <a:xfrm>
                  <a:off x="6623050" y="2968625"/>
                  <a:ext cx="11113" cy="25400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8" y="5"/>
                    </a:cxn>
                    <a:cxn ang="0">
                      <a:pos x="5" y="9"/>
                    </a:cxn>
                    <a:cxn ang="0">
                      <a:pos x="2" y="19"/>
                    </a:cxn>
                    <a:cxn ang="0">
                      <a:pos x="0" y="15"/>
                    </a:cxn>
                    <a:cxn ang="0">
                      <a:pos x="4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8" h="19">
                      <a:moveTo>
                        <a:pt x="7" y="0"/>
                      </a:moveTo>
                      <a:cubicBezTo>
                        <a:pt x="7" y="4"/>
                        <a:pt x="8" y="2"/>
                        <a:pt x="8" y="5"/>
                      </a:cubicBezTo>
                      <a:cubicBezTo>
                        <a:pt x="8" y="8"/>
                        <a:pt x="7" y="9"/>
                        <a:pt x="5" y="9"/>
                      </a:cubicBezTo>
                      <a:cubicBezTo>
                        <a:pt x="5" y="14"/>
                        <a:pt x="6" y="19"/>
                        <a:pt x="2" y="19"/>
                      </a:cubicBezTo>
                      <a:cubicBezTo>
                        <a:pt x="1" y="19"/>
                        <a:pt x="0" y="16"/>
                        <a:pt x="0" y="15"/>
                      </a:cubicBezTo>
                      <a:cubicBezTo>
                        <a:pt x="0" y="11"/>
                        <a:pt x="4" y="10"/>
                        <a:pt x="4" y="8"/>
                      </a:cubicBezTo>
                      <a:cubicBezTo>
                        <a:pt x="4" y="4"/>
                        <a:pt x="3" y="0"/>
                        <a:pt x="7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9" name="Freeform 8"/>
                <p:cNvSpPr>
                  <a:spLocks/>
                </p:cNvSpPr>
                <p:nvPr/>
              </p:nvSpPr>
              <p:spPr bwMode="auto">
                <a:xfrm>
                  <a:off x="6867525" y="2944813"/>
                  <a:ext cx="65088" cy="38100"/>
                </a:xfrm>
                <a:custGeom>
                  <a:avLst/>
                  <a:gdLst/>
                  <a:ahLst/>
                  <a:cxnLst>
                    <a:cxn ang="0">
                      <a:pos x="13" y="27"/>
                    </a:cxn>
                    <a:cxn ang="0">
                      <a:pos x="0" y="18"/>
                    </a:cxn>
                    <a:cxn ang="0">
                      <a:pos x="13" y="18"/>
                    </a:cxn>
                    <a:cxn ang="0">
                      <a:pos x="18" y="17"/>
                    </a:cxn>
                    <a:cxn ang="0">
                      <a:pos x="35" y="13"/>
                    </a:cxn>
                    <a:cxn ang="0">
                      <a:pos x="45" y="0"/>
                    </a:cxn>
                    <a:cxn ang="0">
                      <a:pos x="49" y="7"/>
                    </a:cxn>
                    <a:cxn ang="0">
                      <a:pos x="40" y="22"/>
                    </a:cxn>
                    <a:cxn ang="0">
                      <a:pos x="19" y="29"/>
                    </a:cxn>
                    <a:cxn ang="0">
                      <a:pos x="11" y="25"/>
                    </a:cxn>
                    <a:cxn ang="0">
                      <a:pos x="13" y="27"/>
                    </a:cxn>
                  </a:cxnLst>
                  <a:rect l="0" t="0" r="r" b="b"/>
                  <a:pathLst>
                    <a:path w="49" h="29">
                      <a:moveTo>
                        <a:pt x="13" y="27"/>
                      </a:moveTo>
                      <a:cubicBezTo>
                        <a:pt x="9" y="22"/>
                        <a:pt x="1" y="24"/>
                        <a:pt x="0" y="18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8" y="17"/>
                        <a:pt x="18" y="17"/>
                      </a:cubicBezTo>
                      <a:cubicBezTo>
                        <a:pt x="25" y="14"/>
                        <a:pt x="31" y="15"/>
                        <a:pt x="35" y="13"/>
                      </a:cubicBezTo>
                      <a:cubicBezTo>
                        <a:pt x="41" y="10"/>
                        <a:pt x="39" y="0"/>
                        <a:pt x="45" y="0"/>
                      </a:cubicBezTo>
                      <a:cubicBezTo>
                        <a:pt x="48" y="0"/>
                        <a:pt x="49" y="4"/>
                        <a:pt x="49" y="7"/>
                      </a:cubicBezTo>
                      <a:cubicBezTo>
                        <a:pt x="49" y="16"/>
                        <a:pt x="40" y="14"/>
                        <a:pt x="40" y="22"/>
                      </a:cubicBezTo>
                      <a:cubicBezTo>
                        <a:pt x="32" y="24"/>
                        <a:pt x="28" y="29"/>
                        <a:pt x="19" y="29"/>
                      </a:cubicBezTo>
                      <a:cubicBezTo>
                        <a:pt x="17" y="29"/>
                        <a:pt x="11" y="26"/>
                        <a:pt x="11" y="25"/>
                      </a:cubicBezTo>
                      <a:lnTo>
                        <a:pt x="13" y="2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0" name="Freeform 10"/>
                <p:cNvSpPr>
                  <a:spLocks/>
                </p:cNvSpPr>
                <p:nvPr/>
              </p:nvSpPr>
              <p:spPr bwMode="auto">
                <a:xfrm>
                  <a:off x="6911975" y="2917825"/>
                  <a:ext cx="34925" cy="34925"/>
                </a:xfrm>
                <a:custGeom>
                  <a:avLst/>
                  <a:gdLst/>
                  <a:ahLst/>
                  <a:cxnLst>
                    <a:cxn ang="0">
                      <a:pos x="23" y="25"/>
                    </a:cxn>
                    <a:cxn ang="0">
                      <a:pos x="19" y="17"/>
                    </a:cxn>
                    <a:cxn ang="0">
                      <a:pos x="8" y="6"/>
                    </a:cxn>
                    <a:cxn ang="0">
                      <a:pos x="0" y="0"/>
                    </a:cxn>
                    <a:cxn ang="0">
                      <a:pos x="18" y="13"/>
                    </a:cxn>
                    <a:cxn ang="0">
                      <a:pos x="26" y="22"/>
                    </a:cxn>
                    <a:cxn ang="0">
                      <a:pos x="26" y="25"/>
                    </a:cxn>
                    <a:cxn ang="0">
                      <a:pos x="23" y="25"/>
                    </a:cxn>
                  </a:cxnLst>
                  <a:rect l="0" t="0" r="r" b="b"/>
                  <a:pathLst>
                    <a:path w="26" h="26">
                      <a:moveTo>
                        <a:pt x="23" y="25"/>
                      </a:moveTo>
                      <a:cubicBezTo>
                        <a:pt x="18" y="24"/>
                        <a:pt x="18" y="21"/>
                        <a:pt x="19" y="17"/>
                      </a:cubicBezTo>
                      <a:cubicBezTo>
                        <a:pt x="13" y="14"/>
                        <a:pt x="14" y="9"/>
                        <a:pt x="8" y="6"/>
                      </a:cubicBezTo>
                      <a:cubicBezTo>
                        <a:pt x="5" y="4"/>
                        <a:pt x="2" y="4"/>
                        <a:pt x="0" y="0"/>
                      </a:cubicBezTo>
                      <a:cubicBezTo>
                        <a:pt x="9" y="3"/>
                        <a:pt x="13" y="8"/>
                        <a:pt x="18" y="13"/>
                      </a:cubicBezTo>
                      <a:cubicBezTo>
                        <a:pt x="21" y="17"/>
                        <a:pt x="26" y="16"/>
                        <a:pt x="26" y="22"/>
                      </a:cubicBezTo>
                      <a:cubicBezTo>
                        <a:pt x="26" y="23"/>
                        <a:pt x="26" y="24"/>
                        <a:pt x="26" y="25"/>
                      </a:cubicBezTo>
                      <a:cubicBezTo>
                        <a:pt x="25" y="25"/>
                        <a:pt x="24" y="26"/>
                        <a:pt x="23" y="2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1" name="Freeform 11"/>
                <p:cNvSpPr>
                  <a:spLocks/>
                </p:cNvSpPr>
                <p:nvPr/>
              </p:nvSpPr>
              <p:spPr bwMode="auto">
                <a:xfrm>
                  <a:off x="6972300" y="2967038"/>
                  <a:ext cx="17463" cy="20638"/>
                </a:xfrm>
                <a:custGeom>
                  <a:avLst/>
                  <a:gdLst/>
                  <a:ahLst/>
                  <a:cxnLst>
                    <a:cxn ang="0">
                      <a:pos x="7" y="9"/>
                    </a:cxn>
                    <a:cxn ang="0">
                      <a:pos x="1" y="0"/>
                    </a:cxn>
                    <a:cxn ang="0">
                      <a:pos x="13" y="12"/>
                    </a:cxn>
                    <a:cxn ang="0">
                      <a:pos x="10" y="16"/>
                    </a:cxn>
                    <a:cxn ang="0">
                      <a:pos x="7" y="13"/>
                    </a:cxn>
                    <a:cxn ang="0">
                      <a:pos x="7" y="9"/>
                    </a:cxn>
                  </a:cxnLst>
                  <a:rect l="0" t="0" r="r" b="b"/>
                  <a:pathLst>
                    <a:path w="13" h="16">
                      <a:moveTo>
                        <a:pt x="7" y="9"/>
                      </a:moveTo>
                      <a:cubicBezTo>
                        <a:pt x="2" y="9"/>
                        <a:pt x="0" y="4"/>
                        <a:pt x="1" y="0"/>
                      </a:cubicBezTo>
                      <a:cubicBezTo>
                        <a:pt x="4" y="1"/>
                        <a:pt x="13" y="11"/>
                        <a:pt x="13" y="12"/>
                      </a:cubicBezTo>
                      <a:cubicBezTo>
                        <a:pt x="13" y="14"/>
                        <a:pt x="11" y="16"/>
                        <a:pt x="10" y="16"/>
                      </a:cubicBezTo>
                      <a:cubicBezTo>
                        <a:pt x="9" y="16"/>
                        <a:pt x="7" y="14"/>
                        <a:pt x="7" y="13"/>
                      </a:cubicBezTo>
                      <a:cubicBezTo>
                        <a:pt x="7" y="12"/>
                        <a:pt x="7" y="11"/>
                        <a:pt x="7" y="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2" name="Freeform 12"/>
                <p:cNvSpPr>
                  <a:spLocks/>
                </p:cNvSpPr>
                <p:nvPr/>
              </p:nvSpPr>
              <p:spPr bwMode="auto">
                <a:xfrm>
                  <a:off x="7086600" y="3046413"/>
                  <a:ext cx="9525" cy="11113"/>
                </a:xfrm>
                <a:custGeom>
                  <a:avLst/>
                  <a:gdLst/>
                  <a:ahLst/>
                  <a:cxnLst>
                    <a:cxn ang="0">
                      <a:pos x="7" y="6"/>
                    </a:cxn>
                    <a:cxn ang="0">
                      <a:pos x="7" y="9"/>
                    </a:cxn>
                    <a:cxn ang="0">
                      <a:pos x="0" y="0"/>
                    </a:cxn>
                    <a:cxn ang="0">
                      <a:pos x="7" y="6"/>
                    </a:cxn>
                  </a:cxnLst>
                  <a:rect l="0" t="0" r="r" b="b"/>
                  <a:pathLst>
                    <a:path w="7" h="9">
                      <a:moveTo>
                        <a:pt x="7" y="6"/>
                      </a:moveTo>
                      <a:cubicBezTo>
                        <a:pt x="7" y="7"/>
                        <a:pt x="7" y="8"/>
                        <a:pt x="7" y="9"/>
                      </a:cubicBezTo>
                      <a:cubicBezTo>
                        <a:pt x="3" y="9"/>
                        <a:pt x="0" y="2"/>
                        <a:pt x="0" y="0"/>
                      </a:cubicBezTo>
                      <a:cubicBezTo>
                        <a:pt x="4" y="2"/>
                        <a:pt x="7" y="3"/>
                        <a:pt x="7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3" name="Freeform 13"/>
                <p:cNvSpPr>
                  <a:spLocks/>
                </p:cNvSpPr>
                <p:nvPr/>
              </p:nvSpPr>
              <p:spPr bwMode="auto">
                <a:xfrm>
                  <a:off x="7061200" y="3036888"/>
                  <a:ext cx="20638" cy="9525"/>
                </a:xfrm>
                <a:custGeom>
                  <a:avLst/>
                  <a:gdLst/>
                  <a:ahLst/>
                  <a:cxnLst>
                    <a:cxn ang="0">
                      <a:pos x="15" y="6"/>
                    </a:cxn>
                    <a:cxn ang="0">
                      <a:pos x="12" y="7"/>
                    </a:cxn>
                    <a:cxn ang="0">
                      <a:pos x="0" y="0"/>
                    </a:cxn>
                    <a:cxn ang="0">
                      <a:pos x="15" y="6"/>
                    </a:cxn>
                  </a:cxnLst>
                  <a:rect l="0" t="0" r="r" b="b"/>
                  <a:pathLst>
                    <a:path w="15" h="7">
                      <a:moveTo>
                        <a:pt x="15" y="6"/>
                      </a:moveTo>
                      <a:cubicBezTo>
                        <a:pt x="14" y="6"/>
                        <a:pt x="13" y="7"/>
                        <a:pt x="12" y="7"/>
                      </a:cubicBezTo>
                      <a:cubicBezTo>
                        <a:pt x="7" y="7"/>
                        <a:pt x="0" y="5"/>
                        <a:pt x="0" y="0"/>
                      </a:cubicBezTo>
                      <a:cubicBezTo>
                        <a:pt x="7" y="0"/>
                        <a:pt x="11" y="1"/>
                        <a:pt x="15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4" name="Freeform 14"/>
                <p:cNvSpPr>
                  <a:spLocks/>
                </p:cNvSpPr>
                <p:nvPr/>
              </p:nvSpPr>
              <p:spPr bwMode="auto">
                <a:xfrm>
                  <a:off x="7064375" y="3013075"/>
                  <a:ext cx="17463" cy="19050"/>
                </a:xfrm>
                <a:custGeom>
                  <a:avLst/>
                  <a:gdLst/>
                  <a:ahLst/>
                  <a:cxnLst>
                    <a:cxn ang="0">
                      <a:pos x="13" y="14"/>
                    </a:cxn>
                    <a:cxn ang="0">
                      <a:pos x="0" y="0"/>
                    </a:cxn>
                    <a:cxn ang="0">
                      <a:pos x="13" y="14"/>
                    </a:cxn>
                  </a:cxnLst>
                  <a:rect l="0" t="0" r="r" b="b"/>
                  <a:pathLst>
                    <a:path w="13" h="14">
                      <a:moveTo>
                        <a:pt x="13" y="14"/>
                      </a:moveTo>
                      <a:cubicBezTo>
                        <a:pt x="9" y="14"/>
                        <a:pt x="1" y="3"/>
                        <a:pt x="0" y="0"/>
                      </a:cubicBezTo>
                      <a:cubicBezTo>
                        <a:pt x="6" y="3"/>
                        <a:pt x="11" y="7"/>
                        <a:pt x="13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5" name="Freeform 15"/>
                <p:cNvSpPr>
                  <a:spLocks/>
                </p:cNvSpPr>
                <p:nvPr/>
              </p:nvSpPr>
              <p:spPr bwMode="auto">
                <a:xfrm>
                  <a:off x="7027863" y="2998788"/>
                  <a:ext cx="23813" cy="1428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7" y="9"/>
                    </a:cxn>
                    <a:cxn ang="0">
                      <a:pos x="14" y="1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7" h="10">
                      <a:moveTo>
                        <a:pt x="2" y="0"/>
                      </a:moveTo>
                      <a:cubicBezTo>
                        <a:pt x="6" y="2"/>
                        <a:pt x="15" y="5"/>
                        <a:pt x="17" y="9"/>
                      </a:cubicBezTo>
                      <a:cubicBezTo>
                        <a:pt x="17" y="9"/>
                        <a:pt x="15" y="10"/>
                        <a:pt x="14" y="10"/>
                      </a:cubicBezTo>
                      <a:cubicBezTo>
                        <a:pt x="10" y="10"/>
                        <a:pt x="0" y="6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6" name="Freeform 16"/>
                <p:cNvSpPr>
                  <a:spLocks/>
                </p:cNvSpPr>
                <p:nvPr/>
              </p:nvSpPr>
              <p:spPr bwMode="auto">
                <a:xfrm>
                  <a:off x="7002463" y="2984500"/>
                  <a:ext cx="14288" cy="79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" y="6"/>
                    </a:cxn>
                    <a:cxn ang="0">
                      <a:pos x="7" y="6"/>
                    </a:cxn>
                    <a:cxn ang="0">
                      <a:pos x="0" y="2"/>
                    </a:cxn>
                    <a:cxn ang="0">
                      <a:pos x="3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1" h="6">
                      <a:moveTo>
                        <a:pt x="0" y="0"/>
                      </a:moveTo>
                      <a:cubicBezTo>
                        <a:pt x="5" y="3"/>
                        <a:pt x="8" y="2"/>
                        <a:pt x="11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3" y="2"/>
                        <a:pt x="3" y="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Freeform 17"/>
                <p:cNvSpPr>
                  <a:spLocks/>
                </p:cNvSpPr>
                <p:nvPr/>
              </p:nvSpPr>
              <p:spPr bwMode="auto">
                <a:xfrm>
                  <a:off x="6800850" y="3594100"/>
                  <a:ext cx="63500" cy="65088"/>
                </a:xfrm>
                <a:custGeom>
                  <a:avLst/>
                  <a:gdLst/>
                  <a:ahLst/>
                  <a:cxnLst>
                    <a:cxn ang="0">
                      <a:pos x="24" y="7"/>
                    </a:cxn>
                    <a:cxn ang="0">
                      <a:pos x="43" y="3"/>
                    </a:cxn>
                    <a:cxn ang="0">
                      <a:pos x="48" y="16"/>
                    </a:cxn>
                    <a:cxn ang="0">
                      <a:pos x="27" y="49"/>
                    </a:cxn>
                    <a:cxn ang="0">
                      <a:pos x="0" y="7"/>
                    </a:cxn>
                    <a:cxn ang="0">
                      <a:pos x="24" y="7"/>
                    </a:cxn>
                  </a:cxnLst>
                  <a:rect l="0" t="0" r="r" b="b"/>
                  <a:pathLst>
                    <a:path w="48" h="49">
                      <a:moveTo>
                        <a:pt x="24" y="7"/>
                      </a:moveTo>
                      <a:cubicBezTo>
                        <a:pt x="30" y="7"/>
                        <a:pt x="37" y="5"/>
                        <a:pt x="43" y="3"/>
                      </a:cubicBezTo>
                      <a:cubicBezTo>
                        <a:pt x="45" y="8"/>
                        <a:pt x="48" y="11"/>
                        <a:pt x="48" y="16"/>
                      </a:cubicBezTo>
                      <a:cubicBezTo>
                        <a:pt x="48" y="26"/>
                        <a:pt x="36" y="49"/>
                        <a:pt x="27" y="49"/>
                      </a:cubicBezTo>
                      <a:cubicBezTo>
                        <a:pt x="14" y="49"/>
                        <a:pt x="0" y="16"/>
                        <a:pt x="0" y="7"/>
                      </a:cubicBezTo>
                      <a:cubicBezTo>
                        <a:pt x="0" y="0"/>
                        <a:pt x="24" y="7"/>
                        <a:pt x="24" y="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8" name="Freeform 18"/>
                <p:cNvSpPr>
                  <a:spLocks/>
                </p:cNvSpPr>
                <p:nvPr/>
              </p:nvSpPr>
              <p:spPr bwMode="auto">
                <a:xfrm>
                  <a:off x="6275388" y="3057525"/>
                  <a:ext cx="676275" cy="509588"/>
                </a:xfrm>
                <a:custGeom>
                  <a:avLst/>
                  <a:gdLst/>
                  <a:ahLst/>
                  <a:cxnLst>
                    <a:cxn ang="0">
                      <a:pos x="508" y="232"/>
                    </a:cxn>
                    <a:cxn ang="0">
                      <a:pos x="501" y="272"/>
                    </a:cxn>
                    <a:cxn ang="0">
                      <a:pos x="478" y="312"/>
                    </a:cxn>
                    <a:cxn ang="0">
                      <a:pos x="465" y="351"/>
                    </a:cxn>
                    <a:cxn ang="0">
                      <a:pos x="398" y="370"/>
                    </a:cxn>
                    <a:cxn ang="0">
                      <a:pos x="335" y="350"/>
                    </a:cxn>
                    <a:cxn ang="0">
                      <a:pos x="329" y="330"/>
                    </a:cxn>
                    <a:cxn ang="0">
                      <a:pos x="314" y="333"/>
                    </a:cxn>
                    <a:cxn ang="0">
                      <a:pos x="313" y="315"/>
                    </a:cxn>
                    <a:cxn ang="0">
                      <a:pos x="301" y="329"/>
                    </a:cxn>
                    <a:cxn ang="0">
                      <a:pos x="310" y="292"/>
                    </a:cxn>
                    <a:cxn ang="0">
                      <a:pos x="278" y="315"/>
                    </a:cxn>
                    <a:cxn ang="0">
                      <a:pos x="214" y="276"/>
                    </a:cxn>
                    <a:cxn ang="0">
                      <a:pos x="131" y="308"/>
                    </a:cxn>
                    <a:cxn ang="0">
                      <a:pos x="93" y="311"/>
                    </a:cxn>
                    <a:cxn ang="0">
                      <a:pos x="22" y="310"/>
                    </a:cxn>
                    <a:cxn ang="0">
                      <a:pos x="23" y="262"/>
                    </a:cxn>
                    <a:cxn ang="0">
                      <a:pos x="2" y="204"/>
                    </a:cxn>
                    <a:cxn ang="0">
                      <a:pos x="9" y="204"/>
                    </a:cxn>
                    <a:cxn ang="0">
                      <a:pos x="3" y="176"/>
                    </a:cxn>
                    <a:cxn ang="0">
                      <a:pos x="8" y="145"/>
                    </a:cxn>
                    <a:cxn ang="0">
                      <a:pos x="32" y="132"/>
                    </a:cxn>
                    <a:cxn ang="0">
                      <a:pos x="114" y="95"/>
                    </a:cxn>
                    <a:cxn ang="0">
                      <a:pos x="119" y="76"/>
                    </a:cxn>
                    <a:cxn ang="0">
                      <a:pos x="131" y="71"/>
                    </a:cxn>
                    <a:cxn ang="0">
                      <a:pos x="150" y="50"/>
                    </a:cxn>
                    <a:cxn ang="0">
                      <a:pos x="187" y="58"/>
                    </a:cxn>
                    <a:cxn ang="0">
                      <a:pos x="203" y="56"/>
                    </a:cxn>
                    <a:cxn ang="0">
                      <a:pos x="211" y="30"/>
                    </a:cxn>
                    <a:cxn ang="0">
                      <a:pos x="244" y="17"/>
                    </a:cxn>
                    <a:cxn ang="0">
                      <a:pos x="276" y="19"/>
                    </a:cxn>
                    <a:cxn ang="0">
                      <a:pos x="297" y="23"/>
                    </a:cxn>
                    <a:cxn ang="0">
                      <a:pos x="281" y="54"/>
                    </a:cxn>
                    <a:cxn ang="0">
                      <a:pos x="295" y="68"/>
                    </a:cxn>
                    <a:cxn ang="0">
                      <a:pos x="341" y="90"/>
                    </a:cxn>
                    <a:cxn ang="0">
                      <a:pos x="359" y="15"/>
                    </a:cxn>
                    <a:cxn ang="0">
                      <a:pos x="381" y="28"/>
                    </a:cxn>
                    <a:cxn ang="0">
                      <a:pos x="400" y="50"/>
                    </a:cxn>
                    <a:cxn ang="0">
                      <a:pos x="419" y="104"/>
                    </a:cxn>
                    <a:cxn ang="0">
                      <a:pos x="457" y="146"/>
                    </a:cxn>
                    <a:cxn ang="0">
                      <a:pos x="497" y="185"/>
                    </a:cxn>
                  </a:cxnLst>
                  <a:rect l="0" t="0" r="r" b="b"/>
                  <a:pathLst>
                    <a:path w="508" h="383">
                      <a:moveTo>
                        <a:pt x="496" y="186"/>
                      </a:moveTo>
                      <a:cubicBezTo>
                        <a:pt x="503" y="195"/>
                        <a:pt x="508" y="219"/>
                        <a:pt x="508" y="232"/>
                      </a:cubicBezTo>
                      <a:cubicBezTo>
                        <a:pt x="508" y="242"/>
                        <a:pt x="505" y="256"/>
                        <a:pt x="501" y="260"/>
                      </a:cubicBezTo>
                      <a:cubicBezTo>
                        <a:pt x="501" y="272"/>
                        <a:pt x="501" y="272"/>
                        <a:pt x="501" y="272"/>
                      </a:cubicBezTo>
                      <a:cubicBezTo>
                        <a:pt x="499" y="276"/>
                        <a:pt x="500" y="277"/>
                        <a:pt x="498" y="281"/>
                      </a:cubicBezTo>
                      <a:cubicBezTo>
                        <a:pt x="490" y="293"/>
                        <a:pt x="482" y="298"/>
                        <a:pt x="478" y="312"/>
                      </a:cubicBezTo>
                      <a:cubicBezTo>
                        <a:pt x="474" y="322"/>
                        <a:pt x="465" y="336"/>
                        <a:pt x="465" y="352"/>
                      </a:cubicBezTo>
                      <a:cubicBezTo>
                        <a:pt x="465" y="351"/>
                        <a:pt x="465" y="351"/>
                        <a:pt x="465" y="351"/>
                      </a:cubicBezTo>
                      <a:cubicBezTo>
                        <a:pt x="460" y="371"/>
                        <a:pt x="424" y="362"/>
                        <a:pt x="420" y="383"/>
                      </a:cubicBezTo>
                      <a:cubicBezTo>
                        <a:pt x="417" y="382"/>
                        <a:pt x="399" y="372"/>
                        <a:pt x="398" y="370"/>
                      </a:cubicBezTo>
                      <a:cubicBezTo>
                        <a:pt x="388" y="371"/>
                        <a:pt x="392" y="379"/>
                        <a:pt x="381" y="379"/>
                      </a:cubicBezTo>
                      <a:cubicBezTo>
                        <a:pt x="363" y="379"/>
                        <a:pt x="335" y="368"/>
                        <a:pt x="335" y="350"/>
                      </a:cubicBezTo>
                      <a:cubicBezTo>
                        <a:pt x="335" y="343"/>
                        <a:pt x="329" y="338"/>
                        <a:pt x="329" y="332"/>
                      </a:cubicBezTo>
                      <a:cubicBezTo>
                        <a:pt x="329" y="332"/>
                        <a:pt x="329" y="330"/>
                        <a:pt x="329" y="330"/>
                      </a:cubicBezTo>
                      <a:cubicBezTo>
                        <a:pt x="325" y="332"/>
                        <a:pt x="323" y="332"/>
                        <a:pt x="320" y="333"/>
                      </a:cubicBezTo>
                      <a:cubicBezTo>
                        <a:pt x="314" y="333"/>
                        <a:pt x="314" y="333"/>
                        <a:pt x="314" y="333"/>
                      </a:cubicBezTo>
                      <a:cubicBezTo>
                        <a:pt x="316" y="330"/>
                        <a:pt x="318" y="328"/>
                        <a:pt x="318" y="323"/>
                      </a:cubicBezTo>
                      <a:cubicBezTo>
                        <a:pt x="318" y="318"/>
                        <a:pt x="315" y="316"/>
                        <a:pt x="313" y="315"/>
                      </a:cubicBezTo>
                      <a:cubicBezTo>
                        <a:pt x="313" y="316"/>
                        <a:pt x="312" y="318"/>
                        <a:pt x="312" y="319"/>
                      </a:cubicBezTo>
                      <a:cubicBezTo>
                        <a:pt x="308" y="321"/>
                        <a:pt x="308" y="329"/>
                        <a:pt x="301" y="329"/>
                      </a:cubicBezTo>
                      <a:cubicBezTo>
                        <a:pt x="299" y="329"/>
                        <a:pt x="297" y="326"/>
                        <a:pt x="297" y="324"/>
                      </a:cubicBezTo>
                      <a:cubicBezTo>
                        <a:pt x="308" y="322"/>
                        <a:pt x="310" y="299"/>
                        <a:pt x="310" y="292"/>
                      </a:cubicBezTo>
                      <a:cubicBezTo>
                        <a:pt x="302" y="300"/>
                        <a:pt x="291" y="323"/>
                        <a:pt x="281" y="323"/>
                      </a:cubicBezTo>
                      <a:cubicBezTo>
                        <a:pt x="276" y="323"/>
                        <a:pt x="278" y="315"/>
                        <a:pt x="278" y="315"/>
                      </a:cubicBezTo>
                      <a:cubicBezTo>
                        <a:pt x="275" y="315"/>
                        <a:pt x="265" y="294"/>
                        <a:pt x="262" y="289"/>
                      </a:cubicBezTo>
                      <a:cubicBezTo>
                        <a:pt x="254" y="280"/>
                        <a:pt x="228" y="276"/>
                        <a:pt x="214" y="276"/>
                      </a:cubicBezTo>
                      <a:cubicBezTo>
                        <a:pt x="198" y="276"/>
                        <a:pt x="195" y="283"/>
                        <a:pt x="185" y="286"/>
                      </a:cubicBezTo>
                      <a:cubicBezTo>
                        <a:pt x="163" y="293"/>
                        <a:pt x="135" y="285"/>
                        <a:pt x="131" y="308"/>
                      </a:cubicBezTo>
                      <a:cubicBezTo>
                        <a:pt x="122" y="309"/>
                        <a:pt x="115" y="311"/>
                        <a:pt x="105" y="311"/>
                      </a:cubicBezTo>
                      <a:cubicBezTo>
                        <a:pt x="98" y="307"/>
                        <a:pt x="98" y="311"/>
                        <a:pt x="93" y="311"/>
                      </a:cubicBezTo>
                      <a:cubicBezTo>
                        <a:pt x="77" y="311"/>
                        <a:pt x="71" y="326"/>
                        <a:pt x="51" y="326"/>
                      </a:cubicBezTo>
                      <a:cubicBezTo>
                        <a:pt x="43" y="326"/>
                        <a:pt x="22" y="316"/>
                        <a:pt x="22" y="310"/>
                      </a:cubicBezTo>
                      <a:cubicBezTo>
                        <a:pt x="22" y="303"/>
                        <a:pt x="32" y="300"/>
                        <a:pt x="32" y="290"/>
                      </a:cubicBezTo>
                      <a:cubicBezTo>
                        <a:pt x="32" y="277"/>
                        <a:pt x="26" y="270"/>
                        <a:pt x="23" y="262"/>
                      </a:cubicBezTo>
                      <a:cubicBezTo>
                        <a:pt x="18" y="243"/>
                        <a:pt x="17" y="237"/>
                        <a:pt x="11" y="220"/>
                      </a:cubicBezTo>
                      <a:cubicBezTo>
                        <a:pt x="9" y="213"/>
                        <a:pt x="0" y="211"/>
                        <a:pt x="2" y="204"/>
                      </a:cubicBezTo>
                      <a:cubicBezTo>
                        <a:pt x="3" y="202"/>
                        <a:pt x="3" y="201"/>
                        <a:pt x="5" y="198"/>
                      </a:cubicBezTo>
                      <a:cubicBezTo>
                        <a:pt x="6" y="201"/>
                        <a:pt x="7" y="203"/>
                        <a:pt x="9" y="204"/>
                      </a:cubicBezTo>
                      <a:cubicBezTo>
                        <a:pt x="10" y="202"/>
                        <a:pt x="9" y="201"/>
                        <a:pt x="9" y="198"/>
                      </a:cubicBezTo>
                      <a:cubicBezTo>
                        <a:pt x="9" y="192"/>
                        <a:pt x="3" y="187"/>
                        <a:pt x="3" y="176"/>
                      </a:cubicBezTo>
                      <a:cubicBezTo>
                        <a:pt x="3" y="162"/>
                        <a:pt x="3" y="161"/>
                        <a:pt x="3" y="150"/>
                      </a:cubicBezTo>
                      <a:cubicBezTo>
                        <a:pt x="3" y="146"/>
                        <a:pt x="7" y="146"/>
                        <a:pt x="8" y="145"/>
                      </a:cubicBezTo>
                      <a:cubicBezTo>
                        <a:pt x="9" y="146"/>
                        <a:pt x="9" y="148"/>
                        <a:pt x="9" y="149"/>
                      </a:cubicBezTo>
                      <a:cubicBezTo>
                        <a:pt x="17" y="148"/>
                        <a:pt x="27" y="137"/>
                        <a:pt x="32" y="132"/>
                      </a:cubicBezTo>
                      <a:cubicBezTo>
                        <a:pt x="37" y="127"/>
                        <a:pt x="53" y="126"/>
                        <a:pt x="62" y="125"/>
                      </a:cubicBezTo>
                      <a:cubicBezTo>
                        <a:pt x="78" y="122"/>
                        <a:pt x="114" y="110"/>
                        <a:pt x="114" y="95"/>
                      </a:cubicBezTo>
                      <a:cubicBezTo>
                        <a:pt x="114" y="92"/>
                        <a:pt x="114" y="90"/>
                        <a:pt x="114" y="87"/>
                      </a:cubicBezTo>
                      <a:cubicBezTo>
                        <a:pt x="114" y="83"/>
                        <a:pt x="115" y="79"/>
                        <a:pt x="119" y="76"/>
                      </a:cubicBezTo>
                      <a:cubicBezTo>
                        <a:pt x="122" y="80"/>
                        <a:pt x="124" y="82"/>
                        <a:pt x="126" y="85"/>
                      </a:cubicBezTo>
                      <a:cubicBezTo>
                        <a:pt x="131" y="82"/>
                        <a:pt x="129" y="75"/>
                        <a:pt x="131" y="71"/>
                      </a:cubicBezTo>
                      <a:cubicBezTo>
                        <a:pt x="134" y="72"/>
                        <a:pt x="137" y="74"/>
                        <a:pt x="140" y="74"/>
                      </a:cubicBezTo>
                      <a:cubicBezTo>
                        <a:pt x="140" y="62"/>
                        <a:pt x="149" y="60"/>
                        <a:pt x="150" y="50"/>
                      </a:cubicBezTo>
                      <a:cubicBezTo>
                        <a:pt x="162" y="50"/>
                        <a:pt x="164" y="41"/>
                        <a:pt x="173" y="41"/>
                      </a:cubicBezTo>
                      <a:cubicBezTo>
                        <a:pt x="181" y="41"/>
                        <a:pt x="186" y="50"/>
                        <a:pt x="187" y="58"/>
                      </a:cubicBezTo>
                      <a:cubicBezTo>
                        <a:pt x="189" y="55"/>
                        <a:pt x="192" y="53"/>
                        <a:pt x="196" y="53"/>
                      </a:cubicBezTo>
                      <a:cubicBezTo>
                        <a:pt x="198" y="53"/>
                        <a:pt x="202" y="56"/>
                        <a:pt x="203" y="56"/>
                      </a:cubicBezTo>
                      <a:cubicBezTo>
                        <a:pt x="205" y="52"/>
                        <a:pt x="204" y="49"/>
                        <a:pt x="204" y="45"/>
                      </a:cubicBezTo>
                      <a:cubicBezTo>
                        <a:pt x="204" y="39"/>
                        <a:pt x="211" y="36"/>
                        <a:pt x="211" y="30"/>
                      </a:cubicBezTo>
                      <a:cubicBezTo>
                        <a:pt x="211" y="24"/>
                        <a:pt x="228" y="20"/>
                        <a:pt x="236" y="20"/>
                      </a:cubicBezTo>
                      <a:cubicBezTo>
                        <a:pt x="239" y="20"/>
                        <a:pt x="243" y="17"/>
                        <a:pt x="244" y="17"/>
                      </a:cubicBezTo>
                      <a:cubicBezTo>
                        <a:pt x="241" y="13"/>
                        <a:pt x="237" y="11"/>
                        <a:pt x="236" y="7"/>
                      </a:cubicBezTo>
                      <a:cubicBezTo>
                        <a:pt x="251" y="13"/>
                        <a:pt x="260" y="19"/>
                        <a:pt x="276" y="19"/>
                      </a:cubicBezTo>
                      <a:cubicBezTo>
                        <a:pt x="281" y="19"/>
                        <a:pt x="283" y="15"/>
                        <a:pt x="288" y="15"/>
                      </a:cubicBezTo>
                      <a:cubicBezTo>
                        <a:pt x="291" y="15"/>
                        <a:pt x="297" y="20"/>
                        <a:pt x="297" y="23"/>
                      </a:cubicBezTo>
                      <a:cubicBezTo>
                        <a:pt x="297" y="29"/>
                        <a:pt x="290" y="30"/>
                        <a:pt x="287" y="32"/>
                      </a:cubicBezTo>
                      <a:cubicBezTo>
                        <a:pt x="281" y="54"/>
                        <a:pt x="281" y="54"/>
                        <a:pt x="281" y="54"/>
                      </a:cubicBezTo>
                      <a:cubicBezTo>
                        <a:pt x="281" y="58"/>
                        <a:pt x="288" y="57"/>
                        <a:pt x="290" y="59"/>
                      </a:cubicBezTo>
                      <a:cubicBezTo>
                        <a:pt x="293" y="60"/>
                        <a:pt x="293" y="67"/>
                        <a:pt x="295" y="68"/>
                      </a:cubicBezTo>
                      <a:cubicBezTo>
                        <a:pt x="306" y="72"/>
                        <a:pt x="313" y="74"/>
                        <a:pt x="324" y="79"/>
                      </a:cubicBezTo>
                      <a:cubicBezTo>
                        <a:pt x="330" y="81"/>
                        <a:pt x="333" y="90"/>
                        <a:pt x="341" y="90"/>
                      </a:cubicBezTo>
                      <a:cubicBezTo>
                        <a:pt x="355" y="90"/>
                        <a:pt x="357" y="64"/>
                        <a:pt x="359" y="54"/>
                      </a:cubicBezTo>
                      <a:cubicBezTo>
                        <a:pt x="359" y="15"/>
                        <a:pt x="359" y="15"/>
                        <a:pt x="359" y="15"/>
                      </a:cubicBezTo>
                      <a:cubicBezTo>
                        <a:pt x="366" y="9"/>
                        <a:pt x="364" y="4"/>
                        <a:pt x="372" y="0"/>
                      </a:cubicBezTo>
                      <a:cubicBezTo>
                        <a:pt x="373" y="11"/>
                        <a:pt x="379" y="19"/>
                        <a:pt x="381" y="28"/>
                      </a:cubicBezTo>
                      <a:cubicBezTo>
                        <a:pt x="383" y="34"/>
                        <a:pt x="381" y="42"/>
                        <a:pt x="386" y="45"/>
                      </a:cubicBezTo>
                      <a:cubicBezTo>
                        <a:pt x="390" y="47"/>
                        <a:pt x="399" y="49"/>
                        <a:pt x="400" y="50"/>
                      </a:cubicBezTo>
                      <a:cubicBezTo>
                        <a:pt x="406" y="54"/>
                        <a:pt x="406" y="68"/>
                        <a:pt x="408" y="75"/>
                      </a:cubicBezTo>
                      <a:cubicBezTo>
                        <a:pt x="412" y="87"/>
                        <a:pt x="415" y="93"/>
                        <a:pt x="419" y="104"/>
                      </a:cubicBezTo>
                      <a:cubicBezTo>
                        <a:pt x="422" y="114"/>
                        <a:pt x="441" y="118"/>
                        <a:pt x="449" y="126"/>
                      </a:cubicBezTo>
                      <a:cubicBezTo>
                        <a:pt x="454" y="131"/>
                        <a:pt x="455" y="139"/>
                        <a:pt x="457" y="146"/>
                      </a:cubicBezTo>
                      <a:cubicBezTo>
                        <a:pt x="459" y="151"/>
                        <a:pt x="466" y="151"/>
                        <a:pt x="471" y="151"/>
                      </a:cubicBezTo>
                      <a:cubicBezTo>
                        <a:pt x="471" y="169"/>
                        <a:pt x="488" y="176"/>
                        <a:pt x="497" y="185"/>
                      </a:cubicBezTo>
                      <a:lnTo>
                        <a:pt x="496" y="18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9" name="Freeform 19"/>
                <p:cNvSpPr>
                  <a:spLocks/>
                </p:cNvSpPr>
                <p:nvPr/>
              </p:nvSpPr>
              <p:spPr bwMode="auto">
                <a:xfrm>
                  <a:off x="7043738" y="3598863"/>
                  <a:ext cx="127000" cy="125413"/>
                </a:xfrm>
                <a:custGeom>
                  <a:avLst/>
                  <a:gdLst/>
                  <a:ahLst/>
                  <a:cxnLst>
                    <a:cxn ang="0">
                      <a:pos x="58" y="26"/>
                    </a:cxn>
                    <a:cxn ang="0">
                      <a:pos x="59" y="22"/>
                    </a:cxn>
                    <a:cxn ang="0">
                      <a:pos x="67" y="17"/>
                    </a:cxn>
                    <a:cxn ang="0">
                      <a:pos x="67" y="14"/>
                    </a:cxn>
                    <a:cxn ang="0">
                      <a:pos x="78" y="0"/>
                    </a:cxn>
                    <a:cxn ang="0">
                      <a:pos x="81" y="4"/>
                    </a:cxn>
                    <a:cxn ang="0">
                      <a:pos x="83" y="10"/>
                    </a:cxn>
                    <a:cxn ang="0">
                      <a:pos x="90" y="6"/>
                    </a:cxn>
                    <a:cxn ang="0">
                      <a:pos x="94" y="8"/>
                    </a:cxn>
                    <a:cxn ang="0">
                      <a:pos x="96" y="15"/>
                    </a:cxn>
                    <a:cxn ang="0">
                      <a:pos x="79" y="37"/>
                    </a:cxn>
                    <a:cxn ang="0">
                      <a:pos x="79" y="50"/>
                    </a:cxn>
                    <a:cxn ang="0">
                      <a:pos x="63" y="53"/>
                    </a:cxn>
                    <a:cxn ang="0">
                      <a:pos x="49" y="84"/>
                    </a:cxn>
                    <a:cxn ang="0">
                      <a:pos x="32" y="94"/>
                    </a:cxn>
                    <a:cxn ang="0">
                      <a:pos x="23" y="92"/>
                    </a:cxn>
                    <a:cxn ang="0">
                      <a:pos x="3" y="83"/>
                    </a:cxn>
                    <a:cxn ang="0">
                      <a:pos x="0" y="81"/>
                    </a:cxn>
                    <a:cxn ang="0">
                      <a:pos x="18" y="57"/>
                    </a:cxn>
                    <a:cxn ang="0">
                      <a:pos x="25" y="51"/>
                    </a:cxn>
                    <a:cxn ang="0">
                      <a:pos x="50" y="37"/>
                    </a:cxn>
                    <a:cxn ang="0">
                      <a:pos x="58" y="26"/>
                    </a:cxn>
                  </a:cxnLst>
                  <a:rect l="0" t="0" r="r" b="b"/>
                  <a:pathLst>
                    <a:path w="96" h="94">
                      <a:moveTo>
                        <a:pt x="58" y="26"/>
                      </a:moveTo>
                      <a:cubicBezTo>
                        <a:pt x="58" y="26"/>
                        <a:pt x="58" y="23"/>
                        <a:pt x="59" y="22"/>
                      </a:cubicBezTo>
                      <a:cubicBezTo>
                        <a:pt x="60" y="18"/>
                        <a:pt x="63" y="17"/>
                        <a:pt x="67" y="17"/>
                      </a:cubicBezTo>
                      <a:cubicBezTo>
                        <a:pt x="67" y="16"/>
                        <a:pt x="67" y="15"/>
                        <a:pt x="67" y="14"/>
                      </a:cubicBezTo>
                      <a:cubicBezTo>
                        <a:pt x="67" y="8"/>
                        <a:pt x="74" y="2"/>
                        <a:pt x="78" y="0"/>
                      </a:cubicBezTo>
                      <a:cubicBezTo>
                        <a:pt x="78" y="3"/>
                        <a:pt x="79" y="4"/>
                        <a:pt x="81" y="4"/>
                      </a:cubicBezTo>
                      <a:cubicBezTo>
                        <a:pt x="81" y="7"/>
                        <a:pt x="80" y="10"/>
                        <a:pt x="83" y="10"/>
                      </a:cubicBezTo>
                      <a:cubicBezTo>
                        <a:pt x="86" y="10"/>
                        <a:pt x="88" y="7"/>
                        <a:pt x="90" y="6"/>
                      </a:cubicBezTo>
                      <a:cubicBezTo>
                        <a:pt x="91" y="8"/>
                        <a:pt x="92" y="8"/>
                        <a:pt x="94" y="8"/>
                      </a:cubicBezTo>
                      <a:cubicBezTo>
                        <a:pt x="94" y="12"/>
                        <a:pt x="94" y="14"/>
                        <a:pt x="96" y="15"/>
                      </a:cubicBezTo>
                      <a:cubicBezTo>
                        <a:pt x="95" y="21"/>
                        <a:pt x="86" y="37"/>
                        <a:pt x="79" y="37"/>
                      </a:cubicBezTo>
                      <a:cubicBezTo>
                        <a:pt x="78" y="43"/>
                        <a:pt x="80" y="45"/>
                        <a:pt x="79" y="50"/>
                      </a:cubicBezTo>
                      <a:cubicBezTo>
                        <a:pt x="77" y="50"/>
                        <a:pt x="66" y="53"/>
                        <a:pt x="63" y="53"/>
                      </a:cubicBezTo>
                      <a:cubicBezTo>
                        <a:pt x="61" y="58"/>
                        <a:pt x="49" y="84"/>
                        <a:pt x="49" y="84"/>
                      </a:cubicBezTo>
                      <a:cubicBezTo>
                        <a:pt x="45" y="88"/>
                        <a:pt x="37" y="94"/>
                        <a:pt x="32" y="94"/>
                      </a:cubicBezTo>
                      <a:cubicBezTo>
                        <a:pt x="30" y="94"/>
                        <a:pt x="25" y="92"/>
                        <a:pt x="23" y="92"/>
                      </a:cubicBezTo>
                      <a:cubicBezTo>
                        <a:pt x="20" y="92"/>
                        <a:pt x="3" y="85"/>
                        <a:pt x="3" y="83"/>
                      </a:cubicBezTo>
                      <a:cubicBezTo>
                        <a:pt x="2" y="83"/>
                        <a:pt x="0" y="82"/>
                        <a:pt x="0" y="81"/>
                      </a:cubicBezTo>
                      <a:cubicBezTo>
                        <a:pt x="0" y="70"/>
                        <a:pt x="14" y="64"/>
                        <a:pt x="18" y="57"/>
                      </a:cubicBezTo>
                      <a:cubicBezTo>
                        <a:pt x="20" y="54"/>
                        <a:pt x="22" y="51"/>
                        <a:pt x="25" y="51"/>
                      </a:cubicBezTo>
                      <a:cubicBezTo>
                        <a:pt x="36" y="51"/>
                        <a:pt x="42" y="40"/>
                        <a:pt x="50" y="37"/>
                      </a:cubicBezTo>
                      <a:cubicBezTo>
                        <a:pt x="52" y="36"/>
                        <a:pt x="58" y="26"/>
                        <a:pt x="58" y="2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0" name="Freeform 20"/>
                <p:cNvSpPr>
                  <a:spLocks/>
                </p:cNvSpPr>
                <p:nvPr/>
              </p:nvSpPr>
              <p:spPr bwMode="auto">
                <a:xfrm>
                  <a:off x="7148513" y="3476625"/>
                  <a:ext cx="93663" cy="139700"/>
                </a:xfrm>
                <a:custGeom>
                  <a:avLst/>
                  <a:gdLst/>
                  <a:ahLst/>
                  <a:cxnLst>
                    <a:cxn ang="0">
                      <a:pos x="22" y="40"/>
                    </a:cxn>
                    <a:cxn ang="0">
                      <a:pos x="17" y="31"/>
                    </a:cxn>
                    <a:cxn ang="0">
                      <a:pos x="19" y="27"/>
                    </a:cxn>
                    <a:cxn ang="0">
                      <a:pos x="0" y="0"/>
                    </a:cxn>
                    <a:cxn ang="0">
                      <a:pos x="16" y="12"/>
                    </a:cxn>
                    <a:cxn ang="0">
                      <a:pos x="22" y="19"/>
                    </a:cxn>
                    <a:cxn ang="0">
                      <a:pos x="20" y="22"/>
                    </a:cxn>
                    <a:cxn ang="0">
                      <a:pos x="27" y="37"/>
                    </a:cxn>
                    <a:cxn ang="0">
                      <a:pos x="30" y="37"/>
                    </a:cxn>
                    <a:cxn ang="0">
                      <a:pos x="34" y="32"/>
                    </a:cxn>
                    <a:cxn ang="0">
                      <a:pos x="37" y="32"/>
                    </a:cxn>
                    <a:cxn ang="0">
                      <a:pos x="53" y="50"/>
                    </a:cxn>
                    <a:cxn ang="0">
                      <a:pos x="68" y="46"/>
                    </a:cxn>
                    <a:cxn ang="0">
                      <a:pos x="71" y="48"/>
                    </a:cxn>
                    <a:cxn ang="0">
                      <a:pos x="63" y="71"/>
                    </a:cxn>
                    <a:cxn ang="0">
                      <a:pos x="61" y="68"/>
                    </a:cxn>
                    <a:cxn ang="0">
                      <a:pos x="60" y="70"/>
                    </a:cxn>
                    <a:cxn ang="0">
                      <a:pos x="51" y="75"/>
                    </a:cxn>
                    <a:cxn ang="0">
                      <a:pos x="52" y="80"/>
                    </a:cxn>
                    <a:cxn ang="0">
                      <a:pos x="46" y="89"/>
                    </a:cxn>
                    <a:cxn ang="0">
                      <a:pos x="30" y="104"/>
                    </a:cxn>
                    <a:cxn ang="0">
                      <a:pos x="23" y="98"/>
                    </a:cxn>
                    <a:cxn ang="0">
                      <a:pos x="29" y="86"/>
                    </a:cxn>
                    <a:cxn ang="0">
                      <a:pos x="12" y="72"/>
                    </a:cxn>
                    <a:cxn ang="0">
                      <a:pos x="19" y="65"/>
                    </a:cxn>
                    <a:cxn ang="0">
                      <a:pos x="24" y="48"/>
                    </a:cxn>
                    <a:cxn ang="0">
                      <a:pos x="22" y="38"/>
                    </a:cxn>
                    <a:cxn ang="0">
                      <a:pos x="22" y="38"/>
                    </a:cxn>
                    <a:cxn ang="0">
                      <a:pos x="22" y="40"/>
                    </a:cxn>
                  </a:cxnLst>
                  <a:rect l="0" t="0" r="r" b="b"/>
                  <a:pathLst>
                    <a:path w="71" h="104">
                      <a:moveTo>
                        <a:pt x="22" y="40"/>
                      </a:moveTo>
                      <a:cubicBezTo>
                        <a:pt x="21" y="36"/>
                        <a:pt x="17" y="35"/>
                        <a:pt x="17" y="31"/>
                      </a:cubicBezTo>
                      <a:cubicBezTo>
                        <a:pt x="17" y="30"/>
                        <a:pt x="18" y="28"/>
                        <a:pt x="19" y="27"/>
                      </a:cubicBezTo>
                      <a:cubicBezTo>
                        <a:pt x="8" y="25"/>
                        <a:pt x="2" y="11"/>
                        <a:pt x="0" y="0"/>
                      </a:cubicBezTo>
                      <a:cubicBezTo>
                        <a:pt x="4" y="7"/>
                        <a:pt x="12" y="8"/>
                        <a:pt x="16" y="12"/>
                      </a:cubicBezTo>
                      <a:cubicBezTo>
                        <a:pt x="19" y="15"/>
                        <a:pt x="19" y="18"/>
                        <a:pt x="22" y="19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ubicBezTo>
                        <a:pt x="20" y="25"/>
                        <a:pt x="25" y="34"/>
                        <a:pt x="27" y="37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34"/>
                        <a:pt x="32" y="32"/>
                        <a:pt x="34" y="32"/>
                      </a:cubicBezTo>
                      <a:cubicBezTo>
                        <a:pt x="35" y="32"/>
                        <a:pt x="36" y="32"/>
                        <a:pt x="37" y="32"/>
                      </a:cubicBezTo>
                      <a:cubicBezTo>
                        <a:pt x="37" y="44"/>
                        <a:pt x="42" y="50"/>
                        <a:pt x="53" y="50"/>
                      </a:cubicBezTo>
                      <a:cubicBezTo>
                        <a:pt x="61" y="50"/>
                        <a:pt x="61" y="46"/>
                        <a:pt x="68" y="46"/>
                      </a:cubicBezTo>
                      <a:cubicBezTo>
                        <a:pt x="69" y="46"/>
                        <a:pt x="71" y="47"/>
                        <a:pt x="71" y="48"/>
                      </a:cubicBezTo>
                      <a:cubicBezTo>
                        <a:pt x="65" y="55"/>
                        <a:pt x="67" y="64"/>
                        <a:pt x="63" y="71"/>
                      </a:cubicBezTo>
                      <a:cubicBezTo>
                        <a:pt x="61" y="68"/>
                        <a:pt x="61" y="68"/>
                        <a:pt x="61" y="68"/>
                      </a:cubicBezTo>
                      <a:cubicBezTo>
                        <a:pt x="60" y="68"/>
                        <a:pt x="60" y="70"/>
                        <a:pt x="60" y="70"/>
                      </a:cubicBezTo>
                      <a:cubicBezTo>
                        <a:pt x="55" y="71"/>
                        <a:pt x="51" y="72"/>
                        <a:pt x="51" y="75"/>
                      </a:cubicBezTo>
                      <a:cubicBezTo>
                        <a:pt x="51" y="77"/>
                        <a:pt x="52" y="78"/>
                        <a:pt x="52" y="80"/>
                      </a:cubicBezTo>
                      <a:cubicBezTo>
                        <a:pt x="52" y="83"/>
                        <a:pt x="47" y="87"/>
                        <a:pt x="46" y="89"/>
                      </a:cubicBezTo>
                      <a:cubicBezTo>
                        <a:pt x="42" y="95"/>
                        <a:pt x="39" y="104"/>
                        <a:pt x="30" y="104"/>
                      </a:cubicBezTo>
                      <a:cubicBezTo>
                        <a:pt x="26" y="104"/>
                        <a:pt x="23" y="102"/>
                        <a:pt x="23" y="98"/>
                      </a:cubicBezTo>
                      <a:cubicBezTo>
                        <a:pt x="23" y="93"/>
                        <a:pt x="29" y="91"/>
                        <a:pt x="29" y="86"/>
                      </a:cubicBezTo>
                      <a:cubicBezTo>
                        <a:pt x="29" y="77"/>
                        <a:pt x="12" y="80"/>
                        <a:pt x="12" y="72"/>
                      </a:cubicBezTo>
                      <a:cubicBezTo>
                        <a:pt x="12" y="68"/>
                        <a:pt x="16" y="67"/>
                        <a:pt x="19" y="65"/>
                      </a:cubicBezTo>
                      <a:cubicBezTo>
                        <a:pt x="23" y="61"/>
                        <a:pt x="24" y="55"/>
                        <a:pt x="24" y="48"/>
                      </a:cubicBezTo>
                      <a:cubicBezTo>
                        <a:pt x="24" y="44"/>
                        <a:pt x="22" y="40"/>
                        <a:pt x="22" y="38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lnTo>
                        <a:pt x="22" y="4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1" name="Freeform 116"/>
                <p:cNvSpPr>
                  <a:spLocks/>
                </p:cNvSpPr>
                <p:nvPr/>
              </p:nvSpPr>
              <p:spPr bwMode="auto">
                <a:xfrm>
                  <a:off x="6856413" y="3582988"/>
                  <a:ext cx="6350" cy="952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7"/>
                    </a:cxn>
                    <a:cxn ang="0">
                      <a:pos x="0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7">
                      <a:moveTo>
                        <a:pt x="5" y="0"/>
                      </a:moveTo>
                      <a:cubicBezTo>
                        <a:pt x="5" y="4"/>
                        <a:pt x="4" y="5"/>
                        <a:pt x="4" y="7"/>
                      </a:cubicBezTo>
                      <a:cubicBezTo>
                        <a:pt x="0" y="6"/>
                        <a:pt x="0" y="3"/>
                        <a:pt x="0" y="0"/>
                      </a:cubicBezTo>
                      <a:cubicBezTo>
                        <a:pt x="2" y="0"/>
                        <a:pt x="4" y="0"/>
                        <a:pt x="5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2" name="Freeform 117"/>
                <p:cNvSpPr>
                  <a:spLocks/>
                </p:cNvSpPr>
                <p:nvPr/>
              </p:nvSpPr>
              <p:spPr bwMode="auto">
                <a:xfrm>
                  <a:off x="6664325" y="3500438"/>
                  <a:ext cx="22225" cy="11113"/>
                </a:xfrm>
                <a:custGeom>
                  <a:avLst/>
                  <a:gdLst/>
                  <a:ahLst/>
                  <a:cxnLst>
                    <a:cxn ang="0">
                      <a:pos x="16" y="4"/>
                    </a:cxn>
                    <a:cxn ang="0">
                      <a:pos x="0" y="4"/>
                    </a:cxn>
                    <a:cxn ang="0">
                      <a:pos x="16" y="4"/>
                    </a:cxn>
                  </a:cxnLst>
                  <a:rect l="0" t="0" r="r" b="b"/>
                  <a:pathLst>
                    <a:path w="16" h="8">
                      <a:moveTo>
                        <a:pt x="16" y="4"/>
                      </a:moveTo>
                      <a:cubicBezTo>
                        <a:pt x="11" y="7"/>
                        <a:pt x="4" y="8"/>
                        <a:pt x="0" y="4"/>
                      </a:cubicBezTo>
                      <a:cubicBezTo>
                        <a:pt x="9" y="0"/>
                        <a:pt x="10" y="0"/>
                        <a:pt x="16" y="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3" name="Freeform 118"/>
                <p:cNvSpPr>
                  <a:spLocks/>
                </p:cNvSpPr>
                <p:nvPr/>
              </p:nvSpPr>
              <p:spPr bwMode="auto">
                <a:xfrm>
                  <a:off x="6556375" y="3065463"/>
                  <a:ext cx="22225" cy="9525"/>
                </a:xfrm>
                <a:custGeom>
                  <a:avLst/>
                  <a:gdLst/>
                  <a:ahLst/>
                  <a:cxnLst>
                    <a:cxn ang="0">
                      <a:pos x="17" y="1"/>
                    </a:cxn>
                    <a:cxn ang="0">
                      <a:pos x="17" y="7"/>
                    </a:cxn>
                    <a:cxn ang="0">
                      <a:pos x="13" y="7"/>
                    </a:cxn>
                    <a:cxn ang="0">
                      <a:pos x="0" y="3"/>
                    </a:cxn>
                    <a:cxn ang="0">
                      <a:pos x="17" y="1"/>
                    </a:cxn>
                  </a:cxnLst>
                  <a:rect l="0" t="0" r="r" b="b"/>
                  <a:pathLst>
                    <a:path w="17" h="7">
                      <a:moveTo>
                        <a:pt x="17" y="1"/>
                      </a:move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6" y="7"/>
                        <a:pt x="14" y="7"/>
                        <a:pt x="13" y="7"/>
                      </a:cubicBezTo>
                      <a:cubicBezTo>
                        <a:pt x="8" y="7"/>
                        <a:pt x="2" y="5"/>
                        <a:pt x="0" y="3"/>
                      </a:cubicBezTo>
                      <a:cubicBezTo>
                        <a:pt x="8" y="1"/>
                        <a:pt x="11" y="0"/>
                        <a:pt x="17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8" name="Group 383"/>
            <p:cNvGrpSpPr/>
            <p:nvPr/>
          </p:nvGrpSpPr>
          <p:grpSpPr>
            <a:xfrm>
              <a:off x="3584348" y="1207327"/>
              <a:ext cx="2773469" cy="1960289"/>
              <a:chOff x="4713288" y="1038225"/>
              <a:chExt cx="2847975" cy="2012950"/>
            </a:xfrm>
            <a:grpFill/>
          </p:grpSpPr>
          <p:sp>
            <p:nvSpPr>
              <p:cNvPr id="9" name="Freeform 101"/>
              <p:cNvSpPr>
                <a:spLocks/>
              </p:cNvSpPr>
              <p:nvPr/>
            </p:nvSpPr>
            <p:spPr bwMode="auto">
              <a:xfrm>
                <a:off x="4818063" y="2127250"/>
                <a:ext cx="622300" cy="538163"/>
              </a:xfrm>
              <a:custGeom>
                <a:avLst/>
                <a:gdLst/>
                <a:ahLst/>
                <a:cxnLst>
                  <a:cxn ang="0">
                    <a:pos x="102" y="154"/>
                  </a:cxn>
                  <a:cxn ang="0">
                    <a:pos x="113" y="126"/>
                  </a:cxn>
                  <a:cxn ang="0">
                    <a:pos x="122" y="86"/>
                  </a:cxn>
                  <a:cxn ang="0">
                    <a:pos x="125" y="77"/>
                  </a:cxn>
                  <a:cxn ang="0">
                    <a:pos x="108" y="77"/>
                  </a:cxn>
                  <a:cxn ang="0">
                    <a:pos x="64" y="77"/>
                  </a:cxn>
                  <a:cxn ang="0">
                    <a:pos x="27" y="79"/>
                  </a:cxn>
                  <a:cxn ang="0">
                    <a:pos x="26" y="77"/>
                  </a:cxn>
                  <a:cxn ang="0">
                    <a:pos x="0" y="55"/>
                  </a:cxn>
                  <a:cxn ang="0">
                    <a:pos x="9" y="37"/>
                  </a:cxn>
                  <a:cxn ang="0">
                    <a:pos x="41" y="20"/>
                  </a:cxn>
                  <a:cxn ang="0">
                    <a:pos x="48" y="13"/>
                  </a:cxn>
                  <a:cxn ang="0">
                    <a:pos x="80" y="4"/>
                  </a:cxn>
                  <a:cxn ang="0">
                    <a:pos x="127" y="7"/>
                  </a:cxn>
                  <a:cxn ang="0">
                    <a:pos x="174" y="15"/>
                  </a:cxn>
                  <a:cxn ang="0">
                    <a:pos x="223" y="21"/>
                  </a:cxn>
                  <a:cxn ang="0">
                    <a:pos x="256" y="44"/>
                  </a:cxn>
                  <a:cxn ang="0">
                    <a:pos x="278" y="33"/>
                  </a:cxn>
                  <a:cxn ang="0">
                    <a:pos x="281" y="43"/>
                  </a:cxn>
                  <a:cxn ang="0">
                    <a:pos x="289" y="65"/>
                  </a:cxn>
                  <a:cxn ang="0">
                    <a:pos x="309" y="76"/>
                  </a:cxn>
                  <a:cxn ang="0">
                    <a:pos x="350" y="76"/>
                  </a:cxn>
                  <a:cxn ang="0">
                    <a:pos x="359" y="63"/>
                  </a:cxn>
                  <a:cxn ang="0">
                    <a:pos x="387" y="51"/>
                  </a:cxn>
                  <a:cxn ang="0">
                    <a:pos x="439" y="74"/>
                  </a:cxn>
                  <a:cxn ang="0">
                    <a:pos x="445" y="96"/>
                  </a:cxn>
                  <a:cxn ang="0">
                    <a:pos x="435" y="119"/>
                  </a:cxn>
                  <a:cxn ang="0">
                    <a:pos x="436" y="138"/>
                  </a:cxn>
                  <a:cxn ang="0">
                    <a:pos x="449" y="156"/>
                  </a:cxn>
                  <a:cxn ang="0">
                    <a:pos x="445" y="179"/>
                  </a:cxn>
                  <a:cxn ang="0">
                    <a:pos x="448" y="232"/>
                  </a:cxn>
                  <a:cxn ang="0">
                    <a:pos x="448" y="240"/>
                  </a:cxn>
                  <a:cxn ang="0">
                    <a:pos x="393" y="231"/>
                  </a:cxn>
                  <a:cxn ang="0">
                    <a:pos x="370" y="220"/>
                  </a:cxn>
                  <a:cxn ang="0">
                    <a:pos x="333" y="207"/>
                  </a:cxn>
                  <a:cxn ang="0">
                    <a:pos x="313" y="192"/>
                  </a:cxn>
                  <a:cxn ang="0">
                    <a:pos x="278" y="183"/>
                  </a:cxn>
                  <a:cxn ang="0">
                    <a:pos x="304" y="224"/>
                  </a:cxn>
                  <a:cxn ang="0">
                    <a:pos x="315" y="227"/>
                  </a:cxn>
                  <a:cxn ang="0">
                    <a:pos x="313" y="246"/>
                  </a:cxn>
                  <a:cxn ang="0">
                    <a:pos x="379" y="225"/>
                  </a:cxn>
                  <a:cxn ang="0">
                    <a:pos x="406" y="260"/>
                  </a:cxn>
                  <a:cxn ang="0">
                    <a:pos x="414" y="270"/>
                  </a:cxn>
                  <a:cxn ang="0">
                    <a:pos x="410" y="302"/>
                  </a:cxn>
                  <a:cxn ang="0">
                    <a:pos x="390" y="321"/>
                  </a:cxn>
                  <a:cxn ang="0">
                    <a:pos x="365" y="347"/>
                  </a:cxn>
                  <a:cxn ang="0">
                    <a:pos x="328" y="368"/>
                  </a:cxn>
                  <a:cxn ang="0">
                    <a:pos x="265" y="395"/>
                  </a:cxn>
                  <a:cxn ang="0">
                    <a:pos x="234" y="404"/>
                  </a:cxn>
                  <a:cxn ang="0">
                    <a:pos x="217" y="399"/>
                  </a:cxn>
                  <a:cxn ang="0">
                    <a:pos x="209" y="372"/>
                  </a:cxn>
                  <a:cxn ang="0">
                    <a:pos x="198" y="340"/>
                  </a:cxn>
                  <a:cxn ang="0">
                    <a:pos x="162" y="280"/>
                  </a:cxn>
                  <a:cxn ang="0">
                    <a:pos x="154" y="259"/>
                  </a:cxn>
                  <a:cxn ang="0">
                    <a:pos x="140" y="251"/>
                  </a:cxn>
                  <a:cxn ang="0">
                    <a:pos x="131" y="229"/>
                  </a:cxn>
                  <a:cxn ang="0">
                    <a:pos x="109" y="196"/>
                  </a:cxn>
                  <a:cxn ang="0">
                    <a:pos x="112" y="177"/>
                  </a:cxn>
                </a:cxnLst>
                <a:rect l="0" t="0" r="r" b="b"/>
                <a:pathLst>
                  <a:path w="467" h="405">
                    <a:moveTo>
                      <a:pt x="112" y="177"/>
                    </a:moveTo>
                    <a:cubicBezTo>
                      <a:pt x="102" y="154"/>
                      <a:pt x="102" y="154"/>
                      <a:pt x="102" y="154"/>
                    </a:cubicBezTo>
                    <a:cubicBezTo>
                      <a:pt x="102" y="151"/>
                      <a:pt x="105" y="151"/>
                      <a:pt x="106" y="149"/>
                    </a:cubicBezTo>
                    <a:cubicBezTo>
                      <a:pt x="109" y="139"/>
                      <a:pt x="110" y="134"/>
                      <a:pt x="113" y="126"/>
                    </a:cubicBezTo>
                    <a:cubicBezTo>
                      <a:pt x="115" y="117"/>
                      <a:pt x="124" y="115"/>
                      <a:pt x="124" y="104"/>
                    </a:cubicBezTo>
                    <a:cubicBezTo>
                      <a:pt x="124" y="97"/>
                      <a:pt x="122" y="91"/>
                      <a:pt x="122" y="86"/>
                    </a:cubicBezTo>
                    <a:cubicBezTo>
                      <a:pt x="122" y="83"/>
                      <a:pt x="124" y="82"/>
                      <a:pt x="125" y="81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1" y="78"/>
                      <a:pt x="120" y="81"/>
                      <a:pt x="117" y="81"/>
                    </a:cubicBezTo>
                    <a:cubicBezTo>
                      <a:pt x="112" y="81"/>
                      <a:pt x="110" y="79"/>
                      <a:pt x="108" y="77"/>
                    </a:cubicBezTo>
                    <a:cubicBezTo>
                      <a:pt x="101" y="82"/>
                      <a:pt x="98" y="88"/>
                      <a:pt x="86" y="88"/>
                    </a:cubicBezTo>
                    <a:cubicBezTo>
                      <a:pt x="76" y="88"/>
                      <a:pt x="73" y="77"/>
                      <a:pt x="64" y="77"/>
                    </a:cubicBezTo>
                    <a:cubicBezTo>
                      <a:pt x="54" y="77"/>
                      <a:pt x="56" y="87"/>
                      <a:pt x="48" y="87"/>
                    </a:cubicBezTo>
                    <a:cubicBezTo>
                      <a:pt x="40" y="87"/>
                      <a:pt x="35" y="75"/>
                      <a:pt x="27" y="79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4" y="79"/>
                      <a:pt x="25" y="78"/>
                      <a:pt x="26" y="77"/>
                    </a:cubicBezTo>
                    <a:cubicBezTo>
                      <a:pt x="23" y="74"/>
                      <a:pt x="10" y="67"/>
                      <a:pt x="15" y="63"/>
                    </a:cubicBezTo>
                    <a:cubicBezTo>
                      <a:pt x="11" y="57"/>
                      <a:pt x="6" y="58"/>
                      <a:pt x="0" y="55"/>
                    </a:cubicBezTo>
                    <a:cubicBezTo>
                      <a:pt x="4" y="50"/>
                      <a:pt x="9" y="51"/>
                      <a:pt x="9" y="43"/>
                    </a:cubicBezTo>
                    <a:cubicBezTo>
                      <a:pt x="9" y="40"/>
                      <a:pt x="8" y="40"/>
                      <a:pt x="9" y="37"/>
                    </a:cubicBezTo>
                    <a:cubicBezTo>
                      <a:pt x="6" y="37"/>
                      <a:pt x="1" y="38"/>
                      <a:pt x="1" y="35"/>
                    </a:cubicBezTo>
                    <a:cubicBezTo>
                      <a:pt x="1" y="22"/>
                      <a:pt x="33" y="24"/>
                      <a:pt x="41" y="20"/>
                    </a:cubicBezTo>
                    <a:cubicBezTo>
                      <a:pt x="40" y="17"/>
                      <a:pt x="38" y="18"/>
                      <a:pt x="38" y="15"/>
                    </a:cubicBezTo>
                    <a:cubicBezTo>
                      <a:pt x="38" y="11"/>
                      <a:pt x="46" y="13"/>
                      <a:pt x="48" y="13"/>
                    </a:cubicBezTo>
                    <a:cubicBezTo>
                      <a:pt x="53" y="13"/>
                      <a:pt x="62" y="13"/>
                      <a:pt x="62" y="13"/>
                    </a:cubicBezTo>
                    <a:cubicBezTo>
                      <a:pt x="67" y="13"/>
                      <a:pt x="75" y="7"/>
                      <a:pt x="80" y="4"/>
                    </a:cubicBezTo>
                    <a:cubicBezTo>
                      <a:pt x="86" y="0"/>
                      <a:pt x="98" y="0"/>
                      <a:pt x="106" y="0"/>
                    </a:cubicBezTo>
                    <a:cubicBezTo>
                      <a:pt x="117" y="0"/>
                      <a:pt x="117" y="7"/>
                      <a:pt x="127" y="7"/>
                    </a:cubicBezTo>
                    <a:cubicBezTo>
                      <a:pt x="127" y="12"/>
                      <a:pt x="144" y="15"/>
                      <a:pt x="149" y="15"/>
                    </a:cubicBezTo>
                    <a:cubicBezTo>
                      <a:pt x="162" y="15"/>
                      <a:pt x="170" y="15"/>
                      <a:pt x="174" y="15"/>
                    </a:cubicBezTo>
                    <a:cubicBezTo>
                      <a:pt x="186" y="15"/>
                      <a:pt x="192" y="3"/>
                      <a:pt x="205" y="3"/>
                    </a:cubicBezTo>
                    <a:cubicBezTo>
                      <a:pt x="219" y="3"/>
                      <a:pt x="218" y="12"/>
                      <a:pt x="223" y="21"/>
                    </a:cubicBezTo>
                    <a:cubicBezTo>
                      <a:pt x="224" y="23"/>
                      <a:pt x="233" y="28"/>
                      <a:pt x="233" y="28"/>
                    </a:cubicBezTo>
                    <a:cubicBezTo>
                      <a:pt x="241" y="31"/>
                      <a:pt x="243" y="44"/>
                      <a:pt x="256" y="44"/>
                    </a:cubicBezTo>
                    <a:cubicBezTo>
                      <a:pt x="265" y="44"/>
                      <a:pt x="265" y="36"/>
                      <a:pt x="271" y="34"/>
                    </a:cubicBezTo>
                    <a:cubicBezTo>
                      <a:pt x="275" y="33"/>
                      <a:pt x="274" y="33"/>
                      <a:pt x="278" y="33"/>
                    </a:cubicBezTo>
                    <a:cubicBezTo>
                      <a:pt x="279" y="35"/>
                      <a:pt x="279" y="39"/>
                      <a:pt x="281" y="41"/>
                    </a:cubicBezTo>
                    <a:cubicBezTo>
                      <a:pt x="280" y="41"/>
                      <a:pt x="281" y="42"/>
                      <a:pt x="281" y="43"/>
                    </a:cubicBezTo>
                    <a:cubicBezTo>
                      <a:pt x="281" y="48"/>
                      <a:pt x="284" y="47"/>
                      <a:pt x="286" y="51"/>
                    </a:cubicBezTo>
                    <a:cubicBezTo>
                      <a:pt x="290" y="56"/>
                      <a:pt x="286" y="59"/>
                      <a:pt x="289" y="65"/>
                    </a:cubicBezTo>
                    <a:cubicBezTo>
                      <a:pt x="291" y="70"/>
                      <a:pt x="297" y="67"/>
                      <a:pt x="301" y="68"/>
                    </a:cubicBezTo>
                    <a:cubicBezTo>
                      <a:pt x="305" y="69"/>
                      <a:pt x="306" y="73"/>
                      <a:pt x="309" y="76"/>
                    </a:cubicBezTo>
                    <a:cubicBezTo>
                      <a:pt x="312" y="79"/>
                      <a:pt x="323" y="78"/>
                      <a:pt x="329" y="78"/>
                    </a:cubicBezTo>
                    <a:cubicBezTo>
                      <a:pt x="337" y="78"/>
                      <a:pt x="345" y="77"/>
                      <a:pt x="350" y="76"/>
                    </a:cubicBezTo>
                    <a:cubicBezTo>
                      <a:pt x="350" y="72"/>
                      <a:pt x="350" y="71"/>
                      <a:pt x="350" y="68"/>
                    </a:cubicBezTo>
                    <a:cubicBezTo>
                      <a:pt x="350" y="64"/>
                      <a:pt x="355" y="64"/>
                      <a:pt x="359" y="63"/>
                    </a:cubicBezTo>
                    <a:cubicBezTo>
                      <a:pt x="364" y="61"/>
                      <a:pt x="363" y="59"/>
                      <a:pt x="368" y="57"/>
                    </a:cubicBezTo>
                    <a:cubicBezTo>
                      <a:pt x="376" y="54"/>
                      <a:pt x="381" y="56"/>
                      <a:pt x="387" y="51"/>
                    </a:cubicBezTo>
                    <a:cubicBezTo>
                      <a:pt x="397" y="57"/>
                      <a:pt x="403" y="57"/>
                      <a:pt x="412" y="60"/>
                    </a:cubicBezTo>
                    <a:cubicBezTo>
                      <a:pt x="423" y="64"/>
                      <a:pt x="426" y="74"/>
                      <a:pt x="439" y="74"/>
                    </a:cubicBezTo>
                    <a:cubicBezTo>
                      <a:pt x="439" y="76"/>
                      <a:pt x="442" y="77"/>
                      <a:pt x="443" y="79"/>
                    </a:cubicBezTo>
                    <a:cubicBezTo>
                      <a:pt x="445" y="86"/>
                      <a:pt x="442" y="92"/>
                      <a:pt x="445" y="96"/>
                    </a:cubicBezTo>
                    <a:cubicBezTo>
                      <a:pt x="442" y="98"/>
                      <a:pt x="435" y="114"/>
                      <a:pt x="435" y="115"/>
                    </a:cubicBezTo>
                    <a:cubicBezTo>
                      <a:pt x="435" y="116"/>
                      <a:pt x="436" y="118"/>
                      <a:pt x="435" y="119"/>
                    </a:cubicBezTo>
                    <a:cubicBezTo>
                      <a:pt x="436" y="121"/>
                      <a:pt x="435" y="122"/>
                      <a:pt x="436" y="124"/>
                    </a:cubicBezTo>
                    <a:cubicBezTo>
                      <a:pt x="436" y="138"/>
                      <a:pt x="436" y="138"/>
                      <a:pt x="436" y="138"/>
                    </a:cubicBezTo>
                    <a:cubicBezTo>
                      <a:pt x="438" y="142"/>
                      <a:pt x="437" y="145"/>
                      <a:pt x="439" y="149"/>
                    </a:cubicBezTo>
                    <a:cubicBezTo>
                      <a:pt x="440" y="153"/>
                      <a:pt x="449" y="149"/>
                      <a:pt x="449" y="156"/>
                    </a:cubicBezTo>
                    <a:cubicBezTo>
                      <a:pt x="449" y="165"/>
                      <a:pt x="439" y="164"/>
                      <a:pt x="439" y="171"/>
                    </a:cubicBezTo>
                    <a:cubicBezTo>
                      <a:pt x="439" y="177"/>
                      <a:pt x="443" y="177"/>
                      <a:pt x="445" y="179"/>
                    </a:cubicBezTo>
                    <a:cubicBezTo>
                      <a:pt x="452" y="194"/>
                      <a:pt x="467" y="196"/>
                      <a:pt x="467" y="215"/>
                    </a:cubicBezTo>
                    <a:cubicBezTo>
                      <a:pt x="456" y="218"/>
                      <a:pt x="448" y="220"/>
                      <a:pt x="448" y="232"/>
                    </a:cubicBezTo>
                    <a:cubicBezTo>
                      <a:pt x="448" y="235"/>
                      <a:pt x="450" y="238"/>
                      <a:pt x="450" y="240"/>
                    </a:cubicBezTo>
                    <a:cubicBezTo>
                      <a:pt x="450" y="240"/>
                      <a:pt x="448" y="240"/>
                      <a:pt x="448" y="240"/>
                    </a:cubicBezTo>
                    <a:cubicBezTo>
                      <a:pt x="439" y="240"/>
                      <a:pt x="420" y="235"/>
                      <a:pt x="408" y="235"/>
                    </a:cubicBezTo>
                    <a:cubicBezTo>
                      <a:pt x="406" y="235"/>
                      <a:pt x="393" y="231"/>
                      <a:pt x="393" y="231"/>
                    </a:cubicBezTo>
                    <a:cubicBezTo>
                      <a:pt x="388" y="226"/>
                      <a:pt x="388" y="213"/>
                      <a:pt x="379" y="213"/>
                    </a:cubicBezTo>
                    <a:cubicBezTo>
                      <a:pt x="374" y="213"/>
                      <a:pt x="372" y="217"/>
                      <a:pt x="370" y="220"/>
                    </a:cubicBezTo>
                    <a:cubicBezTo>
                      <a:pt x="348" y="220"/>
                      <a:pt x="348" y="220"/>
                      <a:pt x="348" y="220"/>
                    </a:cubicBezTo>
                    <a:cubicBezTo>
                      <a:pt x="341" y="217"/>
                      <a:pt x="337" y="212"/>
                      <a:pt x="333" y="207"/>
                    </a:cubicBezTo>
                    <a:cubicBezTo>
                      <a:pt x="327" y="202"/>
                      <a:pt x="320" y="205"/>
                      <a:pt x="315" y="200"/>
                    </a:cubicBezTo>
                    <a:cubicBezTo>
                      <a:pt x="313" y="197"/>
                      <a:pt x="314" y="194"/>
                      <a:pt x="313" y="192"/>
                    </a:cubicBezTo>
                    <a:cubicBezTo>
                      <a:pt x="308" y="182"/>
                      <a:pt x="299" y="168"/>
                      <a:pt x="286" y="168"/>
                    </a:cubicBezTo>
                    <a:cubicBezTo>
                      <a:pt x="280" y="168"/>
                      <a:pt x="278" y="176"/>
                      <a:pt x="278" y="183"/>
                    </a:cubicBezTo>
                    <a:cubicBezTo>
                      <a:pt x="278" y="187"/>
                      <a:pt x="278" y="189"/>
                      <a:pt x="278" y="193"/>
                    </a:cubicBezTo>
                    <a:cubicBezTo>
                      <a:pt x="281" y="203"/>
                      <a:pt x="293" y="222"/>
                      <a:pt x="304" y="224"/>
                    </a:cubicBezTo>
                    <a:cubicBezTo>
                      <a:pt x="304" y="229"/>
                      <a:pt x="306" y="231"/>
                      <a:pt x="307" y="235"/>
                    </a:cubicBezTo>
                    <a:cubicBezTo>
                      <a:pt x="312" y="233"/>
                      <a:pt x="311" y="228"/>
                      <a:pt x="315" y="227"/>
                    </a:cubicBezTo>
                    <a:cubicBezTo>
                      <a:pt x="316" y="228"/>
                      <a:pt x="316" y="230"/>
                      <a:pt x="316" y="231"/>
                    </a:cubicBezTo>
                    <a:cubicBezTo>
                      <a:pt x="316" y="237"/>
                      <a:pt x="313" y="240"/>
                      <a:pt x="313" y="246"/>
                    </a:cubicBezTo>
                    <a:cubicBezTo>
                      <a:pt x="313" y="252"/>
                      <a:pt x="324" y="255"/>
                      <a:pt x="331" y="255"/>
                    </a:cubicBezTo>
                    <a:cubicBezTo>
                      <a:pt x="360" y="255"/>
                      <a:pt x="363" y="237"/>
                      <a:pt x="379" y="225"/>
                    </a:cubicBezTo>
                    <a:cubicBezTo>
                      <a:pt x="379" y="241"/>
                      <a:pt x="379" y="241"/>
                      <a:pt x="379" y="241"/>
                    </a:cubicBezTo>
                    <a:cubicBezTo>
                      <a:pt x="385" y="254"/>
                      <a:pt x="393" y="256"/>
                      <a:pt x="406" y="260"/>
                    </a:cubicBezTo>
                    <a:cubicBezTo>
                      <a:pt x="411" y="261"/>
                      <a:pt x="411" y="269"/>
                      <a:pt x="414" y="271"/>
                    </a:cubicBezTo>
                    <a:cubicBezTo>
                      <a:pt x="414" y="270"/>
                      <a:pt x="414" y="270"/>
                      <a:pt x="414" y="270"/>
                    </a:cubicBezTo>
                    <a:cubicBezTo>
                      <a:pt x="416" y="274"/>
                      <a:pt x="423" y="273"/>
                      <a:pt x="423" y="277"/>
                    </a:cubicBezTo>
                    <a:cubicBezTo>
                      <a:pt x="423" y="288"/>
                      <a:pt x="410" y="291"/>
                      <a:pt x="410" y="302"/>
                    </a:cubicBezTo>
                    <a:cubicBezTo>
                      <a:pt x="403" y="302"/>
                      <a:pt x="399" y="303"/>
                      <a:pt x="397" y="309"/>
                    </a:cubicBezTo>
                    <a:cubicBezTo>
                      <a:pt x="395" y="314"/>
                      <a:pt x="396" y="321"/>
                      <a:pt x="390" y="321"/>
                    </a:cubicBezTo>
                    <a:cubicBezTo>
                      <a:pt x="384" y="321"/>
                      <a:pt x="384" y="334"/>
                      <a:pt x="378" y="334"/>
                    </a:cubicBezTo>
                    <a:cubicBezTo>
                      <a:pt x="374" y="334"/>
                      <a:pt x="365" y="342"/>
                      <a:pt x="365" y="347"/>
                    </a:cubicBezTo>
                    <a:cubicBezTo>
                      <a:pt x="353" y="349"/>
                      <a:pt x="327" y="354"/>
                      <a:pt x="327" y="364"/>
                    </a:cubicBezTo>
                    <a:cubicBezTo>
                      <a:pt x="327" y="365"/>
                      <a:pt x="327" y="367"/>
                      <a:pt x="328" y="368"/>
                    </a:cubicBezTo>
                    <a:cubicBezTo>
                      <a:pt x="318" y="373"/>
                      <a:pt x="304" y="376"/>
                      <a:pt x="294" y="378"/>
                    </a:cubicBezTo>
                    <a:cubicBezTo>
                      <a:pt x="289" y="380"/>
                      <a:pt x="271" y="392"/>
                      <a:pt x="265" y="395"/>
                    </a:cubicBezTo>
                    <a:cubicBezTo>
                      <a:pt x="252" y="395"/>
                      <a:pt x="252" y="395"/>
                      <a:pt x="252" y="395"/>
                    </a:cubicBezTo>
                    <a:cubicBezTo>
                      <a:pt x="244" y="400"/>
                      <a:pt x="243" y="404"/>
                      <a:pt x="234" y="404"/>
                    </a:cubicBezTo>
                    <a:cubicBezTo>
                      <a:pt x="231" y="405"/>
                      <a:pt x="231" y="405"/>
                      <a:pt x="231" y="405"/>
                    </a:cubicBezTo>
                    <a:cubicBezTo>
                      <a:pt x="229" y="405"/>
                      <a:pt x="218" y="400"/>
                      <a:pt x="217" y="399"/>
                    </a:cubicBezTo>
                    <a:cubicBezTo>
                      <a:pt x="216" y="399"/>
                      <a:pt x="219" y="399"/>
                      <a:pt x="217" y="394"/>
                    </a:cubicBezTo>
                    <a:cubicBezTo>
                      <a:pt x="212" y="387"/>
                      <a:pt x="209" y="380"/>
                      <a:pt x="209" y="372"/>
                    </a:cubicBezTo>
                    <a:cubicBezTo>
                      <a:pt x="204" y="371"/>
                      <a:pt x="207" y="363"/>
                      <a:pt x="208" y="359"/>
                    </a:cubicBezTo>
                    <a:cubicBezTo>
                      <a:pt x="210" y="349"/>
                      <a:pt x="203" y="345"/>
                      <a:pt x="198" y="340"/>
                    </a:cubicBezTo>
                    <a:cubicBezTo>
                      <a:pt x="193" y="335"/>
                      <a:pt x="181" y="320"/>
                      <a:pt x="181" y="309"/>
                    </a:cubicBezTo>
                    <a:cubicBezTo>
                      <a:pt x="165" y="306"/>
                      <a:pt x="162" y="297"/>
                      <a:pt x="162" y="280"/>
                    </a:cubicBezTo>
                    <a:cubicBezTo>
                      <a:pt x="162" y="270"/>
                      <a:pt x="156" y="268"/>
                      <a:pt x="154" y="259"/>
                    </a:cubicBezTo>
                    <a:cubicBezTo>
                      <a:pt x="154" y="259"/>
                      <a:pt x="154" y="259"/>
                      <a:pt x="154" y="259"/>
                    </a:cubicBezTo>
                    <a:cubicBezTo>
                      <a:pt x="152" y="258"/>
                      <a:pt x="150" y="255"/>
                      <a:pt x="148" y="254"/>
                    </a:cubicBezTo>
                    <a:cubicBezTo>
                      <a:pt x="147" y="252"/>
                      <a:pt x="141" y="253"/>
                      <a:pt x="140" y="251"/>
                    </a:cubicBezTo>
                    <a:cubicBezTo>
                      <a:pt x="137" y="249"/>
                      <a:pt x="138" y="242"/>
                      <a:pt x="137" y="239"/>
                    </a:cubicBezTo>
                    <a:cubicBezTo>
                      <a:pt x="136" y="235"/>
                      <a:pt x="132" y="231"/>
                      <a:pt x="131" y="229"/>
                    </a:cubicBezTo>
                    <a:cubicBezTo>
                      <a:pt x="125" y="221"/>
                      <a:pt x="121" y="214"/>
                      <a:pt x="116" y="207"/>
                    </a:cubicBezTo>
                    <a:cubicBezTo>
                      <a:pt x="115" y="205"/>
                      <a:pt x="109" y="198"/>
                      <a:pt x="109" y="196"/>
                    </a:cubicBezTo>
                    <a:cubicBezTo>
                      <a:pt x="109" y="192"/>
                      <a:pt x="112" y="182"/>
                      <a:pt x="112" y="175"/>
                    </a:cubicBezTo>
                    <a:lnTo>
                      <a:pt x="112" y="17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102"/>
              <p:cNvSpPr>
                <a:spLocks/>
              </p:cNvSpPr>
              <p:nvPr/>
            </p:nvSpPr>
            <p:spPr bwMode="auto">
              <a:xfrm>
                <a:off x="5713413" y="2714625"/>
                <a:ext cx="33338" cy="63500"/>
              </a:xfrm>
              <a:custGeom>
                <a:avLst/>
                <a:gdLst/>
                <a:ahLst/>
                <a:cxnLst>
                  <a:cxn ang="0">
                    <a:pos x="25" y="30"/>
                  </a:cxn>
                  <a:cxn ang="0">
                    <a:pos x="11" y="48"/>
                  </a:cxn>
                  <a:cxn ang="0">
                    <a:pos x="0" y="35"/>
                  </a:cxn>
                  <a:cxn ang="0">
                    <a:pos x="6" y="0"/>
                  </a:cxn>
                  <a:cxn ang="0">
                    <a:pos x="25" y="30"/>
                  </a:cxn>
                </a:cxnLst>
                <a:rect l="0" t="0" r="r" b="b"/>
                <a:pathLst>
                  <a:path w="25" h="48">
                    <a:moveTo>
                      <a:pt x="25" y="30"/>
                    </a:moveTo>
                    <a:cubicBezTo>
                      <a:pt x="25" y="37"/>
                      <a:pt x="20" y="48"/>
                      <a:pt x="11" y="48"/>
                    </a:cubicBezTo>
                    <a:cubicBezTo>
                      <a:pt x="5" y="48"/>
                      <a:pt x="0" y="41"/>
                      <a:pt x="0" y="35"/>
                    </a:cubicBezTo>
                    <a:cubicBezTo>
                      <a:pt x="0" y="22"/>
                      <a:pt x="6" y="13"/>
                      <a:pt x="6" y="0"/>
                    </a:cubicBezTo>
                    <a:cubicBezTo>
                      <a:pt x="13" y="10"/>
                      <a:pt x="25" y="15"/>
                      <a:pt x="25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103"/>
              <p:cNvSpPr>
                <a:spLocks/>
              </p:cNvSpPr>
              <p:nvPr/>
            </p:nvSpPr>
            <p:spPr bwMode="auto">
              <a:xfrm>
                <a:off x="5397500" y="2195513"/>
                <a:ext cx="677863" cy="544513"/>
              </a:xfrm>
              <a:custGeom>
                <a:avLst/>
                <a:gdLst/>
                <a:ahLst/>
                <a:cxnLst>
                  <a:cxn ang="0">
                    <a:pos x="148" y="270"/>
                  </a:cxn>
                  <a:cxn ang="0">
                    <a:pos x="174" y="340"/>
                  </a:cxn>
                  <a:cxn ang="0">
                    <a:pos x="200" y="401"/>
                  </a:cxn>
                  <a:cxn ang="0">
                    <a:pos x="216" y="401"/>
                  </a:cxn>
                  <a:cxn ang="0">
                    <a:pos x="237" y="379"/>
                  </a:cxn>
                  <a:cxn ang="0">
                    <a:pos x="243" y="341"/>
                  </a:cxn>
                  <a:cxn ang="0">
                    <a:pos x="268" y="298"/>
                  </a:cxn>
                  <a:cxn ang="0">
                    <a:pos x="326" y="240"/>
                  </a:cxn>
                  <a:cxn ang="0">
                    <a:pos x="374" y="218"/>
                  </a:cxn>
                  <a:cxn ang="0">
                    <a:pos x="409" y="259"/>
                  </a:cxn>
                  <a:cxn ang="0">
                    <a:pos x="423" y="302"/>
                  </a:cxn>
                  <a:cxn ang="0">
                    <a:pos x="457" y="300"/>
                  </a:cxn>
                  <a:cxn ang="0">
                    <a:pos x="476" y="367"/>
                  </a:cxn>
                  <a:cxn ang="0">
                    <a:pos x="489" y="358"/>
                  </a:cxn>
                  <a:cxn ang="0">
                    <a:pos x="472" y="316"/>
                  </a:cxn>
                  <a:cxn ang="0">
                    <a:pos x="473" y="288"/>
                  </a:cxn>
                  <a:cxn ang="0">
                    <a:pos x="483" y="254"/>
                  </a:cxn>
                  <a:cxn ang="0">
                    <a:pos x="487" y="213"/>
                  </a:cxn>
                  <a:cxn ang="0">
                    <a:pos x="467" y="197"/>
                  </a:cxn>
                  <a:cxn ang="0">
                    <a:pos x="445" y="125"/>
                  </a:cxn>
                  <a:cxn ang="0">
                    <a:pos x="423" y="130"/>
                  </a:cxn>
                  <a:cxn ang="0">
                    <a:pos x="373" y="144"/>
                  </a:cxn>
                  <a:cxn ang="0">
                    <a:pos x="341" y="147"/>
                  </a:cxn>
                  <a:cxn ang="0">
                    <a:pos x="295" y="136"/>
                  </a:cxn>
                  <a:cxn ang="0">
                    <a:pos x="254" y="116"/>
                  </a:cxn>
                  <a:cxn ang="0">
                    <a:pos x="226" y="89"/>
                  </a:cxn>
                  <a:cxn ang="0">
                    <a:pos x="229" y="69"/>
                  </a:cxn>
                  <a:cxn ang="0">
                    <a:pos x="213" y="43"/>
                  </a:cxn>
                  <a:cxn ang="0">
                    <a:pos x="178" y="16"/>
                  </a:cxn>
                  <a:cxn ang="0">
                    <a:pos x="131" y="0"/>
                  </a:cxn>
                  <a:cxn ang="0">
                    <a:pos x="94" y="21"/>
                  </a:cxn>
                  <a:cxn ang="0">
                    <a:pos x="65" y="13"/>
                  </a:cxn>
                  <a:cxn ang="0">
                    <a:pos x="23" y="46"/>
                  </a:cxn>
                  <a:cxn ang="0">
                    <a:pos x="0" y="64"/>
                  </a:cxn>
                  <a:cxn ang="0">
                    <a:pos x="1" y="87"/>
                  </a:cxn>
                  <a:cxn ang="0">
                    <a:pos x="4" y="120"/>
                  </a:cxn>
                  <a:cxn ang="0">
                    <a:pos x="13" y="181"/>
                  </a:cxn>
                  <a:cxn ang="0">
                    <a:pos x="34" y="185"/>
                  </a:cxn>
                  <a:cxn ang="0">
                    <a:pos x="70" y="185"/>
                  </a:cxn>
                  <a:cxn ang="0">
                    <a:pos x="118" y="219"/>
                  </a:cxn>
                  <a:cxn ang="0">
                    <a:pos x="127" y="248"/>
                  </a:cxn>
                  <a:cxn ang="0">
                    <a:pos x="145" y="233"/>
                  </a:cxn>
                  <a:cxn ang="0">
                    <a:pos x="149" y="265"/>
                  </a:cxn>
                </a:cxnLst>
                <a:rect l="0" t="0" r="r" b="b"/>
                <a:pathLst>
                  <a:path w="509" h="410">
                    <a:moveTo>
                      <a:pt x="149" y="265"/>
                    </a:moveTo>
                    <a:cubicBezTo>
                      <a:pt x="147" y="263"/>
                      <a:pt x="147" y="263"/>
                      <a:pt x="147" y="263"/>
                    </a:cubicBezTo>
                    <a:cubicBezTo>
                      <a:pt x="147" y="265"/>
                      <a:pt x="148" y="268"/>
                      <a:pt x="148" y="270"/>
                    </a:cubicBezTo>
                    <a:cubicBezTo>
                      <a:pt x="148" y="278"/>
                      <a:pt x="153" y="286"/>
                      <a:pt x="155" y="295"/>
                    </a:cubicBezTo>
                    <a:cubicBezTo>
                      <a:pt x="158" y="305"/>
                      <a:pt x="166" y="319"/>
                      <a:pt x="168" y="326"/>
                    </a:cubicBezTo>
                    <a:cubicBezTo>
                      <a:pt x="170" y="332"/>
                      <a:pt x="170" y="334"/>
                      <a:pt x="174" y="340"/>
                    </a:cubicBezTo>
                    <a:cubicBezTo>
                      <a:pt x="177" y="345"/>
                      <a:pt x="175" y="351"/>
                      <a:pt x="179" y="358"/>
                    </a:cubicBezTo>
                    <a:cubicBezTo>
                      <a:pt x="180" y="362"/>
                      <a:pt x="187" y="366"/>
                      <a:pt x="188" y="372"/>
                    </a:cubicBezTo>
                    <a:cubicBezTo>
                      <a:pt x="191" y="382"/>
                      <a:pt x="196" y="390"/>
                      <a:pt x="200" y="401"/>
                    </a:cubicBezTo>
                    <a:cubicBezTo>
                      <a:pt x="200" y="402"/>
                      <a:pt x="202" y="405"/>
                      <a:pt x="204" y="405"/>
                    </a:cubicBezTo>
                    <a:cubicBezTo>
                      <a:pt x="204" y="409"/>
                      <a:pt x="207" y="410"/>
                      <a:pt x="210" y="410"/>
                    </a:cubicBezTo>
                    <a:cubicBezTo>
                      <a:pt x="214" y="410"/>
                      <a:pt x="214" y="405"/>
                      <a:pt x="216" y="401"/>
                    </a:cubicBezTo>
                    <a:cubicBezTo>
                      <a:pt x="218" y="397"/>
                      <a:pt x="219" y="398"/>
                      <a:pt x="224" y="396"/>
                    </a:cubicBezTo>
                    <a:cubicBezTo>
                      <a:pt x="228" y="394"/>
                      <a:pt x="227" y="382"/>
                      <a:pt x="233" y="381"/>
                    </a:cubicBezTo>
                    <a:cubicBezTo>
                      <a:pt x="234" y="380"/>
                      <a:pt x="237" y="380"/>
                      <a:pt x="237" y="379"/>
                    </a:cubicBezTo>
                    <a:cubicBezTo>
                      <a:pt x="240" y="379"/>
                      <a:pt x="240" y="379"/>
                      <a:pt x="240" y="379"/>
                    </a:cubicBezTo>
                    <a:cubicBezTo>
                      <a:pt x="237" y="367"/>
                      <a:pt x="237" y="367"/>
                      <a:pt x="237" y="367"/>
                    </a:cubicBezTo>
                    <a:cubicBezTo>
                      <a:pt x="237" y="359"/>
                      <a:pt x="243" y="352"/>
                      <a:pt x="243" y="341"/>
                    </a:cubicBezTo>
                    <a:cubicBezTo>
                      <a:pt x="243" y="334"/>
                      <a:pt x="240" y="329"/>
                      <a:pt x="240" y="321"/>
                    </a:cubicBezTo>
                    <a:cubicBezTo>
                      <a:pt x="240" y="312"/>
                      <a:pt x="249" y="311"/>
                      <a:pt x="257" y="308"/>
                    </a:cubicBezTo>
                    <a:cubicBezTo>
                      <a:pt x="260" y="307"/>
                      <a:pt x="265" y="302"/>
                      <a:pt x="268" y="298"/>
                    </a:cubicBezTo>
                    <a:cubicBezTo>
                      <a:pt x="277" y="290"/>
                      <a:pt x="284" y="281"/>
                      <a:pt x="293" y="272"/>
                    </a:cubicBezTo>
                    <a:cubicBezTo>
                      <a:pt x="300" y="265"/>
                      <a:pt x="313" y="263"/>
                      <a:pt x="321" y="255"/>
                    </a:cubicBezTo>
                    <a:cubicBezTo>
                      <a:pt x="325" y="251"/>
                      <a:pt x="325" y="246"/>
                      <a:pt x="326" y="240"/>
                    </a:cubicBezTo>
                    <a:cubicBezTo>
                      <a:pt x="328" y="236"/>
                      <a:pt x="337" y="236"/>
                      <a:pt x="340" y="229"/>
                    </a:cubicBezTo>
                    <a:cubicBezTo>
                      <a:pt x="344" y="231"/>
                      <a:pt x="344" y="233"/>
                      <a:pt x="351" y="233"/>
                    </a:cubicBezTo>
                    <a:cubicBezTo>
                      <a:pt x="362" y="233"/>
                      <a:pt x="374" y="231"/>
                      <a:pt x="374" y="218"/>
                    </a:cubicBezTo>
                    <a:cubicBezTo>
                      <a:pt x="381" y="219"/>
                      <a:pt x="389" y="222"/>
                      <a:pt x="390" y="228"/>
                    </a:cubicBezTo>
                    <a:cubicBezTo>
                      <a:pt x="392" y="233"/>
                      <a:pt x="391" y="240"/>
                      <a:pt x="395" y="245"/>
                    </a:cubicBezTo>
                    <a:cubicBezTo>
                      <a:pt x="398" y="251"/>
                      <a:pt x="403" y="255"/>
                      <a:pt x="409" y="259"/>
                    </a:cubicBezTo>
                    <a:cubicBezTo>
                      <a:pt x="414" y="267"/>
                      <a:pt x="419" y="274"/>
                      <a:pt x="422" y="283"/>
                    </a:cubicBezTo>
                    <a:cubicBezTo>
                      <a:pt x="423" y="285"/>
                      <a:pt x="425" y="286"/>
                      <a:pt x="425" y="289"/>
                    </a:cubicBezTo>
                    <a:cubicBezTo>
                      <a:pt x="425" y="293"/>
                      <a:pt x="423" y="296"/>
                      <a:pt x="423" y="302"/>
                    </a:cubicBezTo>
                    <a:cubicBezTo>
                      <a:pt x="423" y="307"/>
                      <a:pt x="423" y="313"/>
                      <a:pt x="430" y="313"/>
                    </a:cubicBezTo>
                    <a:cubicBezTo>
                      <a:pt x="442" y="313"/>
                      <a:pt x="445" y="300"/>
                      <a:pt x="453" y="293"/>
                    </a:cubicBezTo>
                    <a:cubicBezTo>
                      <a:pt x="455" y="295"/>
                      <a:pt x="454" y="297"/>
                      <a:pt x="457" y="300"/>
                    </a:cubicBezTo>
                    <a:cubicBezTo>
                      <a:pt x="457" y="300"/>
                      <a:pt x="461" y="300"/>
                      <a:pt x="462" y="302"/>
                    </a:cubicBezTo>
                    <a:cubicBezTo>
                      <a:pt x="467" y="308"/>
                      <a:pt x="459" y="322"/>
                      <a:pt x="465" y="322"/>
                    </a:cubicBezTo>
                    <a:cubicBezTo>
                      <a:pt x="465" y="336"/>
                      <a:pt x="476" y="347"/>
                      <a:pt x="476" y="367"/>
                    </a:cubicBezTo>
                    <a:cubicBezTo>
                      <a:pt x="476" y="371"/>
                      <a:pt x="473" y="382"/>
                      <a:pt x="476" y="383"/>
                    </a:cubicBezTo>
                    <a:cubicBezTo>
                      <a:pt x="480" y="376"/>
                      <a:pt x="481" y="371"/>
                      <a:pt x="485" y="363"/>
                    </a:cubicBezTo>
                    <a:cubicBezTo>
                      <a:pt x="486" y="361"/>
                      <a:pt x="489" y="360"/>
                      <a:pt x="489" y="358"/>
                    </a:cubicBezTo>
                    <a:cubicBezTo>
                      <a:pt x="489" y="354"/>
                      <a:pt x="483" y="334"/>
                      <a:pt x="479" y="330"/>
                    </a:cubicBezTo>
                    <a:cubicBezTo>
                      <a:pt x="476" y="327"/>
                      <a:pt x="472" y="325"/>
                      <a:pt x="472" y="320"/>
                    </a:cubicBezTo>
                    <a:cubicBezTo>
                      <a:pt x="472" y="319"/>
                      <a:pt x="472" y="318"/>
                      <a:pt x="472" y="316"/>
                    </a:cubicBezTo>
                    <a:cubicBezTo>
                      <a:pt x="472" y="317"/>
                      <a:pt x="472" y="317"/>
                      <a:pt x="472" y="317"/>
                    </a:cubicBezTo>
                    <a:cubicBezTo>
                      <a:pt x="473" y="316"/>
                      <a:pt x="476" y="311"/>
                      <a:pt x="476" y="307"/>
                    </a:cubicBezTo>
                    <a:cubicBezTo>
                      <a:pt x="476" y="302"/>
                      <a:pt x="476" y="293"/>
                      <a:pt x="473" y="288"/>
                    </a:cubicBezTo>
                    <a:cubicBezTo>
                      <a:pt x="470" y="284"/>
                      <a:pt x="464" y="284"/>
                      <a:pt x="464" y="276"/>
                    </a:cubicBezTo>
                    <a:cubicBezTo>
                      <a:pt x="464" y="268"/>
                      <a:pt x="467" y="262"/>
                      <a:pt x="472" y="258"/>
                    </a:cubicBezTo>
                    <a:cubicBezTo>
                      <a:pt x="474" y="255"/>
                      <a:pt x="479" y="256"/>
                      <a:pt x="483" y="254"/>
                    </a:cubicBezTo>
                    <a:cubicBezTo>
                      <a:pt x="493" y="247"/>
                      <a:pt x="500" y="244"/>
                      <a:pt x="509" y="230"/>
                    </a:cubicBezTo>
                    <a:cubicBezTo>
                      <a:pt x="506" y="230"/>
                      <a:pt x="505" y="231"/>
                      <a:pt x="501" y="231"/>
                    </a:cubicBezTo>
                    <a:cubicBezTo>
                      <a:pt x="493" y="231"/>
                      <a:pt x="487" y="222"/>
                      <a:pt x="487" y="213"/>
                    </a:cubicBezTo>
                    <a:cubicBezTo>
                      <a:pt x="483" y="212"/>
                      <a:pt x="482" y="199"/>
                      <a:pt x="478" y="199"/>
                    </a:cubicBezTo>
                    <a:cubicBezTo>
                      <a:pt x="475" y="199"/>
                      <a:pt x="472" y="202"/>
                      <a:pt x="469" y="202"/>
                    </a:cubicBezTo>
                    <a:cubicBezTo>
                      <a:pt x="468" y="202"/>
                      <a:pt x="467" y="199"/>
                      <a:pt x="467" y="197"/>
                    </a:cubicBezTo>
                    <a:cubicBezTo>
                      <a:pt x="467" y="181"/>
                      <a:pt x="479" y="180"/>
                      <a:pt x="479" y="163"/>
                    </a:cubicBezTo>
                    <a:cubicBezTo>
                      <a:pt x="479" y="154"/>
                      <a:pt x="472" y="151"/>
                      <a:pt x="468" y="144"/>
                    </a:cubicBezTo>
                    <a:cubicBezTo>
                      <a:pt x="457" y="139"/>
                      <a:pt x="448" y="140"/>
                      <a:pt x="445" y="125"/>
                    </a:cubicBezTo>
                    <a:cubicBezTo>
                      <a:pt x="442" y="125"/>
                      <a:pt x="442" y="125"/>
                      <a:pt x="442" y="125"/>
                    </a:cubicBezTo>
                    <a:cubicBezTo>
                      <a:pt x="438" y="129"/>
                      <a:pt x="438" y="129"/>
                      <a:pt x="438" y="129"/>
                    </a:cubicBezTo>
                    <a:cubicBezTo>
                      <a:pt x="433" y="131"/>
                      <a:pt x="427" y="126"/>
                      <a:pt x="423" y="130"/>
                    </a:cubicBezTo>
                    <a:cubicBezTo>
                      <a:pt x="422" y="132"/>
                      <a:pt x="421" y="133"/>
                      <a:pt x="418" y="135"/>
                    </a:cubicBezTo>
                    <a:cubicBezTo>
                      <a:pt x="415" y="137"/>
                      <a:pt x="401" y="149"/>
                      <a:pt x="394" y="149"/>
                    </a:cubicBezTo>
                    <a:cubicBezTo>
                      <a:pt x="387" y="149"/>
                      <a:pt x="382" y="144"/>
                      <a:pt x="373" y="144"/>
                    </a:cubicBezTo>
                    <a:cubicBezTo>
                      <a:pt x="362" y="144"/>
                      <a:pt x="360" y="152"/>
                      <a:pt x="354" y="155"/>
                    </a:cubicBezTo>
                    <a:cubicBezTo>
                      <a:pt x="353" y="152"/>
                      <a:pt x="352" y="145"/>
                      <a:pt x="349" y="145"/>
                    </a:cubicBezTo>
                    <a:cubicBezTo>
                      <a:pt x="347" y="145"/>
                      <a:pt x="345" y="147"/>
                      <a:pt x="341" y="147"/>
                    </a:cubicBezTo>
                    <a:cubicBezTo>
                      <a:pt x="335" y="147"/>
                      <a:pt x="329" y="147"/>
                      <a:pt x="323" y="147"/>
                    </a:cubicBezTo>
                    <a:cubicBezTo>
                      <a:pt x="313" y="147"/>
                      <a:pt x="309" y="141"/>
                      <a:pt x="302" y="136"/>
                    </a:cubicBezTo>
                    <a:cubicBezTo>
                      <a:pt x="300" y="135"/>
                      <a:pt x="296" y="139"/>
                      <a:pt x="295" y="136"/>
                    </a:cubicBezTo>
                    <a:cubicBezTo>
                      <a:pt x="293" y="132"/>
                      <a:pt x="293" y="129"/>
                      <a:pt x="290" y="127"/>
                    </a:cubicBezTo>
                    <a:cubicBezTo>
                      <a:pt x="283" y="124"/>
                      <a:pt x="279" y="126"/>
                      <a:pt x="273" y="120"/>
                    </a:cubicBezTo>
                    <a:cubicBezTo>
                      <a:pt x="268" y="115"/>
                      <a:pt x="263" y="118"/>
                      <a:pt x="254" y="116"/>
                    </a:cubicBezTo>
                    <a:cubicBezTo>
                      <a:pt x="246" y="114"/>
                      <a:pt x="243" y="108"/>
                      <a:pt x="236" y="106"/>
                    </a:cubicBezTo>
                    <a:cubicBezTo>
                      <a:pt x="234" y="105"/>
                      <a:pt x="229" y="106"/>
                      <a:pt x="228" y="103"/>
                    </a:cubicBezTo>
                    <a:cubicBezTo>
                      <a:pt x="227" y="98"/>
                      <a:pt x="227" y="94"/>
                      <a:pt x="226" y="89"/>
                    </a:cubicBezTo>
                    <a:cubicBezTo>
                      <a:pt x="226" y="85"/>
                      <a:pt x="226" y="85"/>
                      <a:pt x="226" y="85"/>
                    </a:cubicBezTo>
                    <a:cubicBezTo>
                      <a:pt x="231" y="85"/>
                      <a:pt x="236" y="86"/>
                      <a:pt x="236" y="80"/>
                    </a:cubicBezTo>
                    <a:cubicBezTo>
                      <a:pt x="236" y="75"/>
                      <a:pt x="229" y="74"/>
                      <a:pt x="229" y="69"/>
                    </a:cubicBezTo>
                    <a:cubicBezTo>
                      <a:pt x="229" y="57"/>
                      <a:pt x="246" y="59"/>
                      <a:pt x="246" y="47"/>
                    </a:cubicBezTo>
                    <a:cubicBezTo>
                      <a:pt x="246" y="43"/>
                      <a:pt x="236" y="35"/>
                      <a:pt x="232" y="35"/>
                    </a:cubicBezTo>
                    <a:cubicBezTo>
                      <a:pt x="224" y="35"/>
                      <a:pt x="221" y="42"/>
                      <a:pt x="213" y="43"/>
                    </a:cubicBezTo>
                    <a:cubicBezTo>
                      <a:pt x="205" y="40"/>
                      <a:pt x="200" y="40"/>
                      <a:pt x="194" y="34"/>
                    </a:cubicBezTo>
                    <a:cubicBezTo>
                      <a:pt x="191" y="31"/>
                      <a:pt x="193" y="25"/>
                      <a:pt x="188" y="24"/>
                    </a:cubicBezTo>
                    <a:cubicBezTo>
                      <a:pt x="182" y="22"/>
                      <a:pt x="178" y="24"/>
                      <a:pt x="178" y="16"/>
                    </a:cubicBezTo>
                    <a:cubicBezTo>
                      <a:pt x="172" y="15"/>
                      <a:pt x="168" y="15"/>
                      <a:pt x="163" y="15"/>
                    </a:cubicBezTo>
                    <a:cubicBezTo>
                      <a:pt x="154" y="15"/>
                      <a:pt x="150" y="23"/>
                      <a:pt x="140" y="23"/>
                    </a:cubicBezTo>
                    <a:cubicBezTo>
                      <a:pt x="130" y="23"/>
                      <a:pt x="140" y="0"/>
                      <a:pt x="131" y="0"/>
                    </a:cubicBezTo>
                    <a:cubicBezTo>
                      <a:pt x="122" y="0"/>
                      <a:pt x="120" y="10"/>
                      <a:pt x="116" y="10"/>
                    </a:cubicBezTo>
                    <a:cubicBezTo>
                      <a:pt x="115" y="10"/>
                      <a:pt x="114" y="11"/>
                      <a:pt x="113" y="10"/>
                    </a:cubicBezTo>
                    <a:cubicBezTo>
                      <a:pt x="110" y="16"/>
                      <a:pt x="103" y="21"/>
                      <a:pt x="94" y="21"/>
                    </a:cubicBezTo>
                    <a:cubicBezTo>
                      <a:pt x="91" y="21"/>
                      <a:pt x="90" y="16"/>
                      <a:pt x="86" y="16"/>
                    </a:cubicBezTo>
                    <a:cubicBezTo>
                      <a:pt x="83" y="16"/>
                      <a:pt x="73" y="20"/>
                      <a:pt x="72" y="15"/>
                    </a:cubicBezTo>
                    <a:cubicBezTo>
                      <a:pt x="68" y="15"/>
                      <a:pt x="69" y="13"/>
                      <a:pt x="65" y="13"/>
                    </a:cubicBezTo>
                    <a:cubicBezTo>
                      <a:pt x="54" y="13"/>
                      <a:pt x="53" y="24"/>
                      <a:pt x="45" y="32"/>
                    </a:cubicBezTo>
                    <a:cubicBezTo>
                      <a:pt x="42" y="35"/>
                      <a:pt x="37" y="35"/>
                      <a:pt x="33" y="39"/>
                    </a:cubicBezTo>
                    <a:cubicBezTo>
                      <a:pt x="30" y="42"/>
                      <a:pt x="28" y="46"/>
                      <a:pt x="23" y="46"/>
                    </a:cubicBezTo>
                    <a:cubicBezTo>
                      <a:pt x="19" y="46"/>
                      <a:pt x="16" y="42"/>
                      <a:pt x="12" y="42"/>
                    </a:cubicBezTo>
                    <a:cubicBezTo>
                      <a:pt x="11" y="42"/>
                      <a:pt x="11" y="45"/>
                      <a:pt x="10" y="45"/>
                    </a:cubicBezTo>
                    <a:cubicBezTo>
                      <a:pt x="7" y="47"/>
                      <a:pt x="0" y="63"/>
                      <a:pt x="0" y="64"/>
                    </a:cubicBezTo>
                    <a:cubicBezTo>
                      <a:pt x="0" y="65"/>
                      <a:pt x="1" y="67"/>
                      <a:pt x="0" y="68"/>
                    </a:cubicBezTo>
                    <a:cubicBezTo>
                      <a:pt x="1" y="70"/>
                      <a:pt x="0" y="71"/>
                      <a:pt x="1" y="73"/>
                    </a:cubicBezTo>
                    <a:cubicBezTo>
                      <a:pt x="1" y="87"/>
                      <a:pt x="1" y="87"/>
                      <a:pt x="1" y="87"/>
                    </a:cubicBezTo>
                    <a:cubicBezTo>
                      <a:pt x="3" y="91"/>
                      <a:pt x="2" y="94"/>
                      <a:pt x="4" y="98"/>
                    </a:cubicBezTo>
                    <a:cubicBezTo>
                      <a:pt x="5" y="102"/>
                      <a:pt x="14" y="98"/>
                      <a:pt x="14" y="105"/>
                    </a:cubicBezTo>
                    <a:cubicBezTo>
                      <a:pt x="14" y="114"/>
                      <a:pt x="4" y="113"/>
                      <a:pt x="4" y="120"/>
                    </a:cubicBezTo>
                    <a:cubicBezTo>
                      <a:pt x="4" y="126"/>
                      <a:pt x="8" y="126"/>
                      <a:pt x="10" y="128"/>
                    </a:cubicBezTo>
                    <a:cubicBezTo>
                      <a:pt x="17" y="143"/>
                      <a:pt x="32" y="145"/>
                      <a:pt x="32" y="164"/>
                    </a:cubicBezTo>
                    <a:cubicBezTo>
                      <a:pt x="21" y="167"/>
                      <a:pt x="13" y="169"/>
                      <a:pt x="13" y="181"/>
                    </a:cubicBezTo>
                    <a:cubicBezTo>
                      <a:pt x="13" y="184"/>
                      <a:pt x="15" y="187"/>
                      <a:pt x="15" y="189"/>
                    </a:cubicBezTo>
                    <a:cubicBezTo>
                      <a:pt x="30" y="188"/>
                      <a:pt x="30" y="188"/>
                      <a:pt x="30" y="188"/>
                    </a:cubicBezTo>
                    <a:cubicBezTo>
                      <a:pt x="31" y="187"/>
                      <a:pt x="33" y="186"/>
                      <a:pt x="34" y="185"/>
                    </a:cubicBezTo>
                    <a:cubicBezTo>
                      <a:pt x="46" y="188"/>
                      <a:pt x="46" y="188"/>
                      <a:pt x="46" y="188"/>
                    </a:cubicBezTo>
                    <a:cubicBezTo>
                      <a:pt x="50" y="188"/>
                      <a:pt x="52" y="184"/>
                      <a:pt x="57" y="184"/>
                    </a:cubicBezTo>
                    <a:cubicBezTo>
                      <a:pt x="62" y="184"/>
                      <a:pt x="65" y="184"/>
                      <a:pt x="70" y="185"/>
                    </a:cubicBezTo>
                    <a:cubicBezTo>
                      <a:pt x="75" y="187"/>
                      <a:pt x="78" y="197"/>
                      <a:pt x="82" y="203"/>
                    </a:cubicBezTo>
                    <a:cubicBezTo>
                      <a:pt x="86" y="209"/>
                      <a:pt x="99" y="218"/>
                      <a:pt x="108" y="218"/>
                    </a:cubicBezTo>
                    <a:cubicBezTo>
                      <a:pt x="111" y="218"/>
                      <a:pt x="114" y="218"/>
                      <a:pt x="118" y="219"/>
                    </a:cubicBezTo>
                    <a:cubicBezTo>
                      <a:pt x="116" y="221"/>
                      <a:pt x="116" y="225"/>
                      <a:pt x="112" y="225"/>
                    </a:cubicBezTo>
                    <a:cubicBezTo>
                      <a:pt x="108" y="227"/>
                      <a:pt x="105" y="225"/>
                      <a:pt x="101" y="227"/>
                    </a:cubicBezTo>
                    <a:cubicBezTo>
                      <a:pt x="108" y="234"/>
                      <a:pt x="113" y="248"/>
                      <a:pt x="127" y="248"/>
                    </a:cubicBezTo>
                    <a:cubicBezTo>
                      <a:pt x="138" y="248"/>
                      <a:pt x="139" y="233"/>
                      <a:pt x="144" y="227"/>
                    </a:cubicBezTo>
                    <a:cubicBezTo>
                      <a:pt x="148" y="227"/>
                      <a:pt x="148" y="227"/>
                      <a:pt x="148" y="227"/>
                    </a:cubicBezTo>
                    <a:cubicBezTo>
                      <a:pt x="148" y="229"/>
                      <a:pt x="145" y="232"/>
                      <a:pt x="145" y="233"/>
                    </a:cubicBezTo>
                    <a:cubicBezTo>
                      <a:pt x="145" y="239"/>
                      <a:pt x="150" y="244"/>
                      <a:pt x="150" y="251"/>
                    </a:cubicBezTo>
                    <a:cubicBezTo>
                      <a:pt x="150" y="257"/>
                      <a:pt x="147" y="258"/>
                      <a:pt x="147" y="264"/>
                    </a:cubicBezTo>
                    <a:lnTo>
                      <a:pt x="149" y="26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104"/>
              <p:cNvSpPr>
                <a:spLocks/>
              </p:cNvSpPr>
              <p:nvPr/>
            </p:nvSpPr>
            <p:spPr bwMode="auto">
              <a:xfrm>
                <a:off x="5975350" y="2781300"/>
                <a:ext cx="177800" cy="192088"/>
              </a:xfrm>
              <a:custGeom>
                <a:avLst/>
                <a:gdLst/>
                <a:ahLst/>
                <a:cxnLst>
                  <a:cxn ang="0">
                    <a:pos x="59" y="74"/>
                  </a:cxn>
                  <a:cxn ang="0">
                    <a:pos x="58" y="70"/>
                  </a:cxn>
                  <a:cxn ang="0">
                    <a:pos x="51" y="68"/>
                  </a:cxn>
                  <a:cxn ang="0">
                    <a:pos x="45" y="53"/>
                  </a:cxn>
                  <a:cxn ang="0">
                    <a:pos x="28" y="38"/>
                  </a:cxn>
                  <a:cxn ang="0">
                    <a:pos x="22" y="25"/>
                  </a:cxn>
                  <a:cxn ang="0">
                    <a:pos x="11" y="21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11" y="4"/>
                  </a:cxn>
                  <a:cxn ang="0">
                    <a:pos x="26" y="4"/>
                  </a:cxn>
                  <a:cxn ang="0">
                    <a:pos x="42" y="20"/>
                  </a:cxn>
                  <a:cxn ang="0">
                    <a:pos x="47" y="23"/>
                  </a:cxn>
                  <a:cxn ang="0">
                    <a:pos x="61" y="35"/>
                  </a:cxn>
                  <a:cxn ang="0">
                    <a:pos x="86" y="53"/>
                  </a:cxn>
                  <a:cxn ang="0">
                    <a:pos x="101" y="64"/>
                  </a:cxn>
                  <a:cxn ang="0">
                    <a:pos x="100" y="66"/>
                  </a:cxn>
                  <a:cxn ang="0">
                    <a:pos x="103" y="66"/>
                  </a:cxn>
                  <a:cxn ang="0">
                    <a:pos x="107" y="70"/>
                  </a:cxn>
                  <a:cxn ang="0">
                    <a:pos x="105" y="74"/>
                  </a:cxn>
                  <a:cxn ang="0">
                    <a:pos x="114" y="81"/>
                  </a:cxn>
                  <a:cxn ang="0">
                    <a:pos x="124" y="98"/>
                  </a:cxn>
                  <a:cxn ang="0">
                    <a:pos x="133" y="106"/>
                  </a:cxn>
                  <a:cxn ang="0">
                    <a:pos x="133" y="125"/>
                  </a:cxn>
                  <a:cxn ang="0">
                    <a:pos x="131" y="138"/>
                  </a:cxn>
                  <a:cxn ang="0">
                    <a:pos x="119" y="144"/>
                  </a:cxn>
                  <a:cxn ang="0">
                    <a:pos x="108" y="132"/>
                  </a:cxn>
                  <a:cxn ang="0">
                    <a:pos x="84" y="112"/>
                  </a:cxn>
                  <a:cxn ang="0">
                    <a:pos x="67" y="85"/>
                  </a:cxn>
                  <a:cxn ang="0">
                    <a:pos x="59" y="74"/>
                  </a:cxn>
                </a:cxnLst>
                <a:rect l="0" t="0" r="r" b="b"/>
                <a:pathLst>
                  <a:path w="133" h="144">
                    <a:moveTo>
                      <a:pt x="59" y="74"/>
                    </a:moveTo>
                    <a:cubicBezTo>
                      <a:pt x="58" y="74"/>
                      <a:pt x="59" y="72"/>
                      <a:pt x="58" y="70"/>
                    </a:cubicBezTo>
                    <a:cubicBezTo>
                      <a:pt x="57" y="69"/>
                      <a:pt x="52" y="69"/>
                      <a:pt x="51" y="68"/>
                    </a:cubicBezTo>
                    <a:cubicBezTo>
                      <a:pt x="49" y="67"/>
                      <a:pt x="45" y="56"/>
                      <a:pt x="45" y="53"/>
                    </a:cubicBezTo>
                    <a:cubicBezTo>
                      <a:pt x="41" y="43"/>
                      <a:pt x="31" y="44"/>
                      <a:pt x="28" y="38"/>
                    </a:cubicBezTo>
                    <a:cubicBezTo>
                      <a:pt x="26" y="33"/>
                      <a:pt x="24" y="30"/>
                      <a:pt x="22" y="25"/>
                    </a:cubicBezTo>
                    <a:cubicBezTo>
                      <a:pt x="20" y="21"/>
                      <a:pt x="15" y="22"/>
                      <a:pt x="11" y="21"/>
                    </a:cubicBezTo>
                    <a:cubicBezTo>
                      <a:pt x="8" y="20"/>
                      <a:pt x="1" y="8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7" y="0"/>
                      <a:pt x="8" y="2"/>
                      <a:pt x="11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35" y="7"/>
                      <a:pt x="38" y="13"/>
                      <a:pt x="42" y="20"/>
                    </a:cubicBezTo>
                    <a:cubicBezTo>
                      <a:pt x="43" y="23"/>
                      <a:pt x="45" y="22"/>
                      <a:pt x="47" y="23"/>
                    </a:cubicBezTo>
                    <a:cubicBezTo>
                      <a:pt x="53" y="25"/>
                      <a:pt x="56" y="30"/>
                      <a:pt x="61" y="35"/>
                    </a:cubicBezTo>
                    <a:cubicBezTo>
                      <a:pt x="69" y="43"/>
                      <a:pt x="74" y="49"/>
                      <a:pt x="86" y="53"/>
                    </a:cubicBezTo>
                    <a:cubicBezTo>
                      <a:pt x="93" y="55"/>
                      <a:pt x="101" y="57"/>
                      <a:pt x="101" y="64"/>
                    </a:cubicBezTo>
                    <a:cubicBezTo>
                      <a:pt x="101" y="64"/>
                      <a:pt x="100" y="65"/>
                      <a:pt x="100" y="66"/>
                    </a:cubicBezTo>
                    <a:cubicBezTo>
                      <a:pt x="101" y="66"/>
                      <a:pt x="102" y="66"/>
                      <a:pt x="103" y="66"/>
                    </a:cubicBezTo>
                    <a:cubicBezTo>
                      <a:pt x="105" y="66"/>
                      <a:pt x="106" y="68"/>
                      <a:pt x="107" y="70"/>
                    </a:cubicBezTo>
                    <a:cubicBezTo>
                      <a:pt x="105" y="74"/>
                      <a:pt x="105" y="74"/>
                      <a:pt x="105" y="74"/>
                    </a:cubicBezTo>
                    <a:cubicBezTo>
                      <a:pt x="105" y="80"/>
                      <a:pt x="109" y="81"/>
                      <a:pt x="114" y="81"/>
                    </a:cubicBezTo>
                    <a:cubicBezTo>
                      <a:pt x="114" y="91"/>
                      <a:pt x="119" y="93"/>
                      <a:pt x="124" y="98"/>
                    </a:cubicBezTo>
                    <a:cubicBezTo>
                      <a:pt x="127" y="101"/>
                      <a:pt x="133" y="102"/>
                      <a:pt x="133" y="106"/>
                    </a:cubicBezTo>
                    <a:cubicBezTo>
                      <a:pt x="133" y="112"/>
                      <a:pt x="133" y="116"/>
                      <a:pt x="133" y="125"/>
                    </a:cubicBezTo>
                    <a:cubicBezTo>
                      <a:pt x="128" y="127"/>
                      <a:pt x="131" y="133"/>
                      <a:pt x="131" y="138"/>
                    </a:cubicBezTo>
                    <a:cubicBezTo>
                      <a:pt x="131" y="143"/>
                      <a:pt x="122" y="144"/>
                      <a:pt x="119" y="144"/>
                    </a:cubicBezTo>
                    <a:cubicBezTo>
                      <a:pt x="116" y="144"/>
                      <a:pt x="109" y="132"/>
                      <a:pt x="108" y="132"/>
                    </a:cubicBezTo>
                    <a:cubicBezTo>
                      <a:pt x="100" y="124"/>
                      <a:pt x="92" y="120"/>
                      <a:pt x="84" y="112"/>
                    </a:cubicBezTo>
                    <a:cubicBezTo>
                      <a:pt x="75" y="103"/>
                      <a:pt x="71" y="95"/>
                      <a:pt x="67" y="85"/>
                    </a:cubicBezTo>
                    <a:cubicBezTo>
                      <a:pt x="66" y="83"/>
                      <a:pt x="60" y="74"/>
                      <a:pt x="59" y="7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105"/>
              <p:cNvSpPr>
                <a:spLocks/>
              </p:cNvSpPr>
              <p:nvPr/>
            </p:nvSpPr>
            <p:spPr bwMode="auto">
              <a:xfrm>
                <a:off x="6203950" y="2757488"/>
                <a:ext cx="169863" cy="188913"/>
              </a:xfrm>
              <a:custGeom>
                <a:avLst/>
                <a:gdLst/>
                <a:ahLst/>
                <a:cxnLst>
                  <a:cxn ang="0">
                    <a:pos x="37" y="130"/>
                  </a:cxn>
                  <a:cxn ang="0">
                    <a:pos x="36" y="124"/>
                  </a:cxn>
                  <a:cxn ang="0">
                    <a:pos x="27" y="126"/>
                  </a:cxn>
                  <a:cxn ang="0">
                    <a:pos x="11" y="102"/>
                  </a:cxn>
                  <a:cxn ang="0">
                    <a:pos x="12" y="99"/>
                  </a:cxn>
                  <a:cxn ang="0">
                    <a:pos x="6" y="97"/>
                  </a:cxn>
                  <a:cxn ang="0">
                    <a:pos x="0" y="78"/>
                  </a:cxn>
                  <a:cxn ang="0">
                    <a:pos x="15" y="74"/>
                  </a:cxn>
                  <a:cxn ang="0">
                    <a:pos x="33" y="54"/>
                  </a:cxn>
                  <a:cxn ang="0">
                    <a:pos x="45" y="50"/>
                  </a:cxn>
                  <a:cxn ang="0">
                    <a:pos x="56" y="41"/>
                  </a:cxn>
                  <a:cxn ang="0">
                    <a:pos x="59" y="35"/>
                  </a:cxn>
                  <a:cxn ang="0">
                    <a:pos x="63" y="32"/>
                  </a:cxn>
                  <a:cxn ang="0">
                    <a:pos x="66" y="29"/>
                  </a:cxn>
                  <a:cxn ang="0">
                    <a:pos x="82" y="23"/>
                  </a:cxn>
                  <a:cxn ang="0">
                    <a:pos x="102" y="0"/>
                  </a:cxn>
                  <a:cxn ang="0">
                    <a:pos x="109" y="11"/>
                  </a:cxn>
                  <a:cxn ang="0">
                    <a:pos x="127" y="23"/>
                  </a:cxn>
                  <a:cxn ang="0">
                    <a:pos x="117" y="29"/>
                  </a:cxn>
                  <a:cxn ang="0">
                    <a:pos x="119" y="31"/>
                  </a:cxn>
                  <a:cxn ang="0">
                    <a:pos x="106" y="37"/>
                  </a:cxn>
                  <a:cxn ang="0">
                    <a:pos x="108" y="41"/>
                  </a:cxn>
                  <a:cxn ang="0">
                    <a:pos x="105" y="44"/>
                  </a:cxn>
                  <a:cxn ang="0">
                    <a:pos x="125" y="73"/>
                  </a:cxn>
                  <a:cxn ang="0">
                    <a:pos x="115" y="77"/>
                  </a:cxn>
                  <a:cxn ang="0">
                    <a:pos x="111" y="78"/>
                  </a:cxn>
                  <a:cxn ang="0">
                    <a:pos x="109" y="83"/>
                  </a:cxn>
                  <a:cxn ang="0">
                    <a:pos x="103" y="102"/>
                  </a:cxn>
                  <a:cxn ang="0">
                    <a:pos x="93" y="113"/>
                  </a:cxn>
                  <a:cxn ang="0">
                    <a:pos x="95" y="119"/>
                  </a:cxn>
                  <a:cxn ang="0">
                    <a:pos x="90" y="134"/>
                  </a:cxn>
                  <a:cxn ang="0">
                    <a:pos x="76" y="141"/>
                  </a:cxn>
                  <a:cxn ang="0">
                    <a:pos x="71" y="135"/>
                  </a:cxn>
                  <a:cxn ang="0">
                    <a:pos x="51" y="128"/>
                  </a:cxn>
                  <a:cxn ang="0">
                    <a:pos x="40" y="132"/>
                  </a:cxn>
                  <a:cxn ang="0">
                    <a:pos x="37" y="130"/>
                  </a:cxn>
                </a:cxnLst>
                <a:rect l="0" t="0" r="r" b="b"/>
                <a:pathLst>
                  <a:path w="127" h="141">
                    <a:moveTo>
                      <a:pt x="37" y="130"/>
                    </a:moveTo>
                    <a:cubicBezTo>
                      <a:pt x="36" y="130"/>
                      <a:pt x="36" y="125"/>
                      <a:pt x="36" y="124"/>
                    </a:cubicBezTo>
                    <a:cubicBezTo>
                      <a:pt x="32" y="123"/>
                      <a:pt x="30" y="126"/>
                      <a:pt x="27" y="126"/>
                    </a:cubicBezTo>
                    <a:cubicBezTo>
                      <a:pt x="10" y="126"/>
                      <a:pt x="17" y="110"/>
                      <a:pt x="11" y="102"/>
                    </a:cubicBezTo>
                    <a:cubicBezTo>
                      <a:pt x="11" y="101"/>
                      <a:pt x="12" y="100"/>
                      <a:pt x="12" y="99"/>
                    </a:cubicBezTo>
                    <a:cubicBezTo>
                      <a:pt x="11" y="97"/>
                      <a:pt x="8" y="97"/>
                      <a:pt x="6" y="97"/>
                    </a:cubicBezTo>
                    <a:cubicBezTo>
                      <a:pt x="4" y="96"/>
                      <a:pt x="0" y="80"/>
                      <a:pt x="0" y="78"/>
                    </a:cubicBezTo>
                    <a:cubicBezTo>
                      <a:pt x="0" y="71"/>
                      <a:pt x="9" y="74"/>
                      <a:pt x="15" y="74"/>
                    </a:cubicBezTo>
                    <a:cubicBezTo>
                      <a:pt x="29" y="74"/>
                      <a:pt x="27" y="60"/>
                      <a:pt x="33" y="54"/>
                    </a:cubicBezTo>
                    <a:cubicBezTo>
                      <a:pt x="36" y="51"/>
                      <a:pt x="41" y="51"/>
                      <a:pt x="45" y="50"/>
                    </a:cubicBezTo>
                    <a:cubicBezTo>
                      <a:pt x="52" y="49"/>
                      <a:pt x="52" y="44"/>
                      <a:pt x="56" y="41"/>
                    </a:cubicBezTo>
                    <a:cubicBezTo>
                      <a:pt x="54" y="39"/>
                      <a:pt x="59" y="35"/>
                      <a:pt x="59" y="35"/>
                    </a:cubicBezTo>
                    <a:cubicBezTo>
                      <a:pt x="61" y="34"/>
                      <a:pt x="61" y="33"/>
                      <a:pt x="63" y="32"/>
                    </a:cubicBezTo>
                    <a:cubicBezTo>
                      <a:pt x="64" y="32"/>
                      <a:pt x="65" y="30"/>
                      <a:pt x="66" y="29"/>
                    </a:cubicBezTo>
                    <a:cubicBezTo>
                      <a:pt x="70" y="25"/>
                      <a:pt x="80" y="27"/>
                      <a:pt x="82" y="23"/>
                    </a:cubicBezTo>
                    <a:cubicBezTo>
                      <a:pt x="85" y="16"/>
                      <a:pt x="95" y="0"/>
                      <a:pt x="102" y="0"/>
                    </a:cubicBezTo>
                    <a:cubicBezTo>
                      <a:pt x="109" y="0"/>
                      <a:pt x="109" y="4"/>
                      <a:pt x="109" y="11"/>
                    </a:cubicBezTo>
                    <a:cubicBezTo>
                      <a:pt x="109" y="20"/>
                      <a:pt x="127" y="15"/>
                      <a:pt x="127" y="23"/>
                    </a:cubicBezTo>
                    <a:cubicBezTo>
                      <a:pt x="127" y="27"/>
                      <a:pt x="117" y="25"/>
                      <a:pt x="117" y="29"/>
                    </a:cubicBezTo>
                    <a:cubicBezTo>
                      <a:pt x="117" y="30"/>
                      <a:pt x="118" y="31"/>
                      <a:pt x="119" y="31"/>
                    </a:cubicBezTo>
                    <a:cubicBezTo>
                      <a:pt x="118" y="32"/>
                      <a:pt x="106" y="37"/>
                      <a:pt x="106" y="37"/>
                    </a:cubicBezTo>
                    <a:cubicBezTo>
                      <a:pt x="107" y="38"/>
                      <a:pt x="108" y="40"/>
                      <a:pt x="108" y="41"/>
                    </a:cubicBezTo>
                    <a:cubicBezTo>
                      <a:pt x="107" y="42"/>
                      <a:pt x="105" y="43"/>
                      <a:pt x="105" y="44"/>
                    </a:cubicBezTo>
                    <a:cubicBezTo>
                      <a:pt x="105" y="51"/>
                      <a:pt x="117" y="73"/>
                      <a:pt x="125" y="73"/>
                    </a:cubicBezTo>
                    <a:cubicBezTo>
                      <a:pt x="124" y="79"/>
                      <a:pt x="120" y="77"/>
                      <a:pt x="115" y="77"/>
                    </a:cubicBezTo>
                    <a:cubicBezTo>
                      <a:pt x="114" y="77"/>
                      <a:pt x="112" y="78"/>
                      <a:pt x="111" y="78"/>
                    </a:cubicBezTo>
                    <a:cubicBezTo>
                      <a:pt x="109" y="83"/>
                      <a:pt x="109" y="83"/>
                      <a:pt x="109" y="83"/>
                    </a:cubicBezTo>
                    <a:cubicBezTo>
                      <a:pt x="106" y="92"/>
                      <a:pt x="103" y="95"/>
                      <a:pt x="103" y="102"/>
                    </a:cubicBezTo>
                    <a:cubicBezTo>
                      <a:pt x="98" y="103"/>
                      <a:pt x="93" y="110"/>
                      <a:pt x="93" y="113"/>
                    </a:cubicBezTo>
                    <a:cubicBezTo>
                      <a:pt x="93" y="116"/>
                      <a:pt x="95" y="117"/>
                      <a:pt x="95" y="119"/>
                    </a:cubicBezTo>
                    <a:cubicBezTo>
                      <a:pt x="95" y="122"/>
                      <a:pt x="90" y="129"/>
                      <a:pt x="90" y="134"/>
                    </a:cubicBezTo>
                    <a:cubicBezTo>
                      <a:pt x="83" y="135"/>
                      <a:pt x="82" y="141"/>
                      <a:pt x="76" y="141"/>
                    </a:cubicBezTo>
                    <a:cubicBezTo>
                      <a:pt x="72" y="141"/>
                      <a:pt x="71" y="137"/>
                      <a:pt x="71" y="135"/>
                    </a:cubicBezTo>
                    <a:cubicBezTo>
                      <a:pt x="64" y="133"/>
                      <a:pt x="59" y="128"/>
                      <a:pt x="51" y="128"/>
                    </a:cubicBezTo>
                    <a:cubicBezTo>
                      <a:pt x="48" y="128"/>
                      <a:pt x="45" y="132"/>
                      <a:pt x="40" y="132"/>
                    </a:cubicBezTo>
                    <a:cubicBezTo>
                      <a:pt x="39" y="132"/>
                      <a:pt x="38" y="130"/>
                      <a:pt x="37" y="1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06"/>
              <p:cNvSpPr>
                <a:spLocks/>
              </p:cNvSpPr>
              <p:nvPr/>
            </p:nvSpPr>
            <p:spPr bwMode="auto">
              <a:xfrm>
                <a:off x="6367463" y="2847975"/>
                <a:ext cx="106363" cy="123825"/>
              </a:xfrm>
              <a:custGeom>
                <a:avLst/>
                <a:gdLst/>
                <a:ahLst/>
                <a:cxnLst>
                  <a:cxn ang="0">
                    <a:pos x="31" y="34"/>
                  </a:cxn>
                  <a:cxn ang="0">
                    <a:pos x="27" y="38"/>
                  </a:cxn>
                  <a:cxn ang="0">
                    <a:pos x="17" y="24"/>
                  </a:cxn>
                  <a:cxn ang="0">
                    <a:pos x="32" y="16"/>
                  </a:cxn>
                  <a:cxn ang="0">
                    <a:pos x="49" y="15"/>
                  </a:cxn>
                  <a:cxn ang="0">
                    <a:pos x="64" y="18"/>
                  </a:cxn>
                  <a:cxn ang="0">
                    <a:pos x="77" y="4"/>
                  </a:cxn>
                  <a:cxn ang="0">
                    <a:pos x="79" y="0"/>
                  </a:cxn>
                  <a:cxn ang="0">
                    <a:pos x="77" y="0"/>
                  </a:cxn>
                  <a:cxn ang="0">
                    <a:pos x="63" y="10"/>
                  </a:cxn>
                  <a:cxn ang="0">
                    <a:pos x="59" y="10"/>
                  </a:cxn>
                  <a:cxn ang="0">
                    <a:pos x="28" y="5"/>
                  </a:cxn>
                  <a:cxn ang="0">
                    <a:pos x="12" y="30"/>
                  </a:cxn>
                  <a:cxn ang="0">
                    <a:pos x="8" y="37"/>
                  </a:cxn>
                  <a:cxn ang="0">
                    <a:pos x="0" y="61"/>
                  </a:cxn>
                  <a:cxn ang="0">
                    <a:pos x="8" y="66"/>
                  </a:cxn>
                  <a:cxn ang="0">
                    <a:pos x="8" y="87"/>
                  </a:cxn>
                  <a:cxn ang="0">
                    <a:pos x="16" y="93"/>
                  </a:cxn>
                  <a:cxn ang="0">
                    <a:pos x="22" y="76"/>
                  </a:cxn>
                  <a:cxn ang="0">
                    <a:pos x="18" y="61"/>
                  </a:cxn>
                  <a:cxn ang="0">
                    <a:pos x="25" y="56"/>
                  </a:cxn>
                  <a:cxn ang="0">
                    <a:pos x="28" y="56"/>
                  </a:cxn>
                  <a:cxn ang="0">
                    <a:pos x="27" y="65"/>
                  </a:cxn>
                  <a:cxn ang="0">
                    <a:pos x="34" y="79"/>
                  </a:cxn>
                  <a:cxn ang="0">
                    <a:pos x="34" y="83"/>
                  </a:cxn>
                  <a:cxn ang="0">
                    <a:pos x="39" y="83"/>
                  </a:cxn>
                  <a:cxn ang="0">
                    <a:pos x="49" y="73"/>
                  </a:cxn>
                  <a:cxn ang="0">
                    <a:pos x="43" y="65"/>
                  </a:cxn>
                  <a:cxn ang="0">
                    <a:pos x="45" y="63"/>
                  </a:cxn>
                  <a:cxn ang="0">
                    <a:pos x="34" y="44"/>
                  </a:cxn>
                  <a:cxn ang="0">
                    <a:pos x="57" y="31"/>
                  </a:cxn>
                  <a:cxn ang="0">
                    <a:pos x="57" y="28"/>
                  </a:cxn>
                  <a:cxn ang="0">
                    <a:pos x="31" y="36"/>
                  </a:cxn>
                  <a:cxn ang="0">
                    <a:pos x="31" y="34"/>
                  </a:cxn>
                </a:cxnLst>
                <a:rect l="0" t="0" r="r" b="b"/>
                <a:pathLst>
                  <a:path w="79" h="93">
                    <a:moveTo>
                      <a:pt x="31" y="34"/>
                    </a:moveTo>
                    <a:cubicBezTo>
                      <a:pt x="30" y="36"/>
                      <a:pt x="29" y="38"/>
                      <a:pt x="27" y="38"/>
                    </a:cubicBezTo>
                    <a:cubicBezTo>
                      <a:pt x="20" y="38"/>
                      <a:pt x="17" y="30"/>
                      <a:pt x="17" y="24"/>
                    </a:cubicBezTo>
                    <a:cubicBezTo>
                      <a:pt x="17" y="15"/>
                      <a:pt x="24" y="16"/>
                      <a:pt x="32" y="16"/>
                    </a:cubicBezTo>
                    <a:cubicBezTo>
                      <a:pt x="39" y="16"/>
                      <a:pt x="42" y="15"/>
                      <a:pt x="49" y="15"/>
                    </a:cubicBezTo>
                    <a:cubicBezTo>
                      <a:pt x="54" y="15"/>
                      <a:pt x="58" y="18"/>
                      <a:pt x="64" y="18"/>
                    </a:cubicBezTo>
                    <a:cubicBezTo>
                      <a:pt x="73" y="18"/>
                      <a:pt x="76" y="10"/>
                      <a:pt x="77" y="4"/>
                    </a:cubicBezTo>
                    <a:cubicBezTo>
                      <a:pt x="79" y="4"/>
                      <a:pt x="79" y="1"/>
                      <a:pt x="79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2" y="4"/>
                      <a:pt x="65" y="8"/>
                      <a:pt x="63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17" y="5"/>
                      <a:pt x="12" y="20"/>
                      <a:pt x="12" y="30"/>
                    </a:cubicBezTo>
                    <a:cubicBezTo>
                      <a:pt x="12" y="33"/>
                      <a:pt x="8" y="35"/>
                      <a:pt x="8" y="37"/>
                    </a:cubicBezTo>
                    <a:cubicBezTo>
                      <a:pt x="4" y="47"/>
                      <a:pt x="0" y="51"/>
                      <a:pt x="0" y="61"/>
                    </a:cubicBezTo>
                    <a:cubicBezTo>
                      <a:pt x="0" y="66"/>
                      <a:pt x="6" y="66"/>
                      <a:pt x="8" y="66"/>
                    </a:cubicBezTo>
                    <a:cubicBezTo>
                      <a:pt x="8" y="73"/>
                      <a:pt x="8" y="83"/>
                      <a:pt x="8" y="87"/>
                    </a:cubicBezTo>
                    <a:cubicBezTo>
                      <a:pt x="8" y="90"/>
                      <a:pt x="12" y="93"/>
                      <a:pt x="16" y="93"/>
                    </a:cubicBezTo>
                    <a:cubicBezTo>
                      <a:pt x="20" y="93"/>
                      <a:pt x="22" y="78"/>
                      <a:pt x="22" y="76"/>
                    </a:cubicBezTo>
                    <a:cubicBezTo>
                      <a:pt x="22" y="70"/>
                      <a:pt x="18" y="67"/>
                      <a:pt x="18" y="61"/>
                    </a:cubicBezTo>
                    <a:cubicBezTo>
                      <a:pt x="18" y="58"/>
                      <a:pt x="22" y="56"/>
                      <a:pt x="25" y="56"/>
                    </a:cubicBezTo>
                    <a:cubicBezTo>
                      <a:pt x="26" y="56"/>
                      <a:pt x="27" y="56"/>
                      <a:pt x="28" y="56"/>
                    </a:cubicBezTo>
                    <a:cubicBezTo>
                      <a:pt x="27" y="65"/>
                      <a:pt x="27" y="65"/>
                      <a:pt x="27" y="65"/>
                    </a:cubicBezTo>
                    <a:cubicBezTo>
                      <a:pt x="27" y="71"/>
                      <a:pt x="34" y="73"/>
                      <a:pt x="34" y="79"/>
                    </a:cubicBezTo>
                    <a:cubicBezTo>
                      <a:pt x="34" y="80"/>
                      <a:pt x="34" y="81"/>
                      <a:pt x="34" y="83"/>
                    </a:cubicBezTo>
                    <a:cubicBezTo>
                      <a:pt x="39" y="83"/>
                      <a:pt x="39" y="83"/>
                      <a:pt x="39" y="83"/>
                    </a:cubicBezTo>
                    <a:cubicBezTo>
                      <a:pt x="39" y="78"/>
                      <a:pt x="49" y="78"/>
                      <a:pt x="49" y="73"/>
                    </a:cubicBezTo>
                    <a:cubicBezTo>
                      <a:pt x="47" y="73"/>
                      <a:pt x="43" y="68"/>
                      <a:pt x="43" y="65"/>
                    </a:cubicBezTo>
                    <a:cubicBezTo>
                      <a:pt x="43" y="65"/>
                      <a:pt x="44" y="64"/>
                      <a:pt x="45" y="63"/>
                    </a:cubicBezTo>
                    <a:cubicBezTo>
                      <a:pt x="42" y="61"/>
                      <a:pt x="34" y="46"/>
                      <a:pt x="34" y="44"/>
                    </a:cubicBezTo>
                    <a:cubicBezTo>
                      <a:pt x="46" y="44"/>
                      <a:pt x="47" y="35"/>
                      <a:pt x="57" y="31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4" y="27"/>
                      <a:pt x="31" y="35"/>
                      <a:pt x="31" y="36"/>
                    </a:cubicBezTo>
                    <a:lnTo>
                      <a:pt x="31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07"/>
              <p:cNvSpPr>
                <a:spLocks/>
              </p:cNvSpPr>
              <p:nvPr/>
            </p:nvSpPr>
            <p:spPr bwMode="auto">
              <a:xfrm>
                <a:off x="6145213" y="2973388"/>
                <a:ext cx="171450" cy="49213"/>
              </a:xfrm>
              <a:custGeom>
                <a:avLst/>
                <a:gdLst/>
                <a:ahLst/>
                <a:cxnLst>
                  <a:cxn ang="0">
                    <a:pos x="123" y="36"/>
                  </a:cxn>
                  <a:cxn ang="0">
                    <a:pos x="114" y="33"/>
                  </a:cxn>
                  <a:cxn ang="0">
                    <a:pos x="114" y="37"/>
                  </a:cxn>
                  <a:cxn ang="0">
                    <a:pos x="67" y="31"/>
                  </a:cxn>
                  <a:cxn ang="0">
                    <a:pos x="56" y="25"/>
                  </a:cxn>
                  <a:cxn ang="0">
                    <a:pos x="32" y="22"/>
                  </a:cxn>
                  <a:cxn ang="0">
                    <a:pos x="14" y="20"/>
                  </a:cxn>
                  <a:cxn ang="0">
                    <a:pos x="0" y="10"/>
                  </a:cxn>
                  <a:cxn ang="0">
                    <a:pos x="11" y="1"/>
                  </a:cxn>
                  <a:cxn ang="0">
                    <a:pos x="14" y="3"/>
                  </a:cxn>
                  <a:cxn ang="0">
                    <a:pos x="22" y="0"/>
                  </a:cxn>
                  <a:cxn ang="0">
                    <a:pos x="55" y="14"/>
                  </a:cxn>
                  <a:cxn ang="0">
                    <a:pos x="68" y="7"/>
                  </a:cxn>
                  <a:cxn ang="0">
                    <a:pos x="88" y="15"/>
                  </a:cxn>
                  <a:cxn ang="0">
                    <a:pos x="101" y="14"/>
                  </a:cxn>
                  <a:cxn ang="0">
                    <a:pos x="105" y="14"/>
                  </a:cxn>
                  <a:cxn ang="0">
                    <a:pos x="89" y="17"/>
                  </a:cxn>
                  <a:cxn ang="0">
                    <a:pos x="107" y="22"/>
                  </a:cxn>
                  <a:cxn ang="0">
                    <a:pos x="111" y="26"/>
                  </a:cxn>
                  <a:cxn ang="0">
                    <a:pos x="121" y="27"/>
                  </a:cxn>
                  <a:cxn ang="0">
                    <a:pos x="128" y="31"/>
                  </a:cxn>
                  <a:cxn ang="0">
                    <a:pos x="123" y="36"/>
                  </a:cxn>
                </a:cxnLst>
                <a:rect l="0" t="0" r="r" b="b"/>
                <a:pathLst>
                  <a:path w="128" h="37">
                    <a:moveTo>
                      <a:pt x="123" y="36"/>
                    </a:moveTo>
                    <a:cubicBezTo>
                      <a:pt x="119" y="36"/>
                      <a:pt x="119" y="33"/>
                      <a:pt x="114" y="33"/>
                    </a:cubicBezTo>
                    <a:cubicBezTo>
                      <a:pt x="113" y="33"/>
                      <a:pt x="114" y="36"/>
                      <a:pt x="114" y="37"/>
                    </a:cubicBezTo>
                    <a:cubicBezTo>
                      <a:pt x="100" y="32"/>
                      <a:pt x="85" y="31"/>
                      <a:pt x="67" y="31"/>
                    </a:cubicBezTo>
                    <a:cubicBezTo>
                      <a:pt x="62" y="31"/>
                      <a:pt x="61" y="25"/>
                      <a:pt x="56" y="25"/>
                    </a:cubicBezTo>
                    <a:cubicBezTo>
                      <a:pt x="48" y="25"/>
                      <a:pt x="41" y="25"/>
                      <a:pt x="32" y="22"/>
                    </a:cubicBezTo>
                    <a:cubicBezTo>
                      <a:pt x="25" y="20"/>
                      <a:pt x="19" y="24"/>
                      <a:pt x="14" y="20"/>
                    </a:cubicBezTo>
                    <a:cubicBezTo>
                      <a:pt x="10" y="15"/>
                      <a:pt x="7" y="10"/>
                      <a:pt x="0" y="10"/>
                    </a:cubicBezTo>
                    <a:cubicBezTo>
                      <a:pt x="0" y="9"/>
                      <a:pt x="8" y="1"/>
                      <a:pt x="11" y="1"/>
                    </a:cubicBezTo>
                    <a:cubicBezTo>
                      <a:pt x="12" y="1"/>
                      <a:pt x="13" y="3"/>
                      <a:pt x="14" y="3"/>
                    </a:cubicBezTo>
                    <a:cubicBezTo>
                      <a:pt x="17" y="3"/>
                      <a:pt x="19" y="0"/>
                      <a:pt x="22" y="0"/>
                    </a:cubicBezTo>
                    <a:cubicBezTo>
                      <a:pt x="35" y="0"/>
                      <a:pt x="41" y="14"/>
                      <a:pt x="55" y="14"/>
                    </a:cubicBezTo>
                    <a:cubicBezTo>
                      <a:pt x="62" y="14"/>
                      <a:pt x="63" y="7"/>
                      <a:pt x="68" y="7"/>
                    </a:cubicBezTo>
                    <a:cubicBezTo>
                      <a:pt x="77" y="7"/>
                      <a:pt x="80" y="15"/>
                      <a:pt x="88" y="15"/>
                    </a:cubicBezTo>
                    <a:cubicBezTo>
                      <a:pt x="101" y="14"/>
                      <a:pt x="101" y="14"/>
                      <a:pt x="101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4" y="16"/>
                      <a:pt x="89" y="17"/>
                      <a:pt x="89" y="17"/>
                    </a:cubicBezTo>
                    <a:cubicBezTo>
                      <a:pt x="93" y="22"/>
                      <a:pt x="99" y="22"/>
                      <a:pt x="107" y="22"/>
                    </a:cubicBezTo>
                    <a:cubicBezTo>
                      <a:pt x="110" y="22"/>
                      <a:pt x="110" y="26"/>
                      <a:pt x="111" y="26"/>
                    </a:cubicBezTo>
                    <a:cubicBezTo>
                      <a:pt x="114" y="30"/>
                      <a:pt x="117" y="26"/>
                      <a:pt x="121" y="27"/>
                    </a:cubicBezTo>
                    <a:cubicBezTo>
                      <a:pt x="125" y="29"/>
                      <a:pt x="125" y="30"/>
                      <a:pt x="128" y="31"/>
                    </a:cubicBezTo>
                    <a:cubicBezTo>
                      <a:pt x="127" y="33"/>
                      <a:pt x="124" y="36"/>
                      <a:pt x="123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08"/>
              <p:cNvSpPr>
                <a:spLocks/>
              </p:cNvSpPr>
              <p:nvPr/>
            </p:nvSpPr>
            <p:spPr bwMode="auto">
              <a:xfrm>
                <a:off x="6386513" y="3013075"/>
                <a:ext cx="52388" cy="12700"/>
              </a:xfrm>
              <a:custGeom>
                <a:avLst/>
                <a:gdLst/>
                <a:ahLst/>
                <a:cxnLst>
                  <a:cxn ang="0">
                    <a:pos x="26" y="9"/>
                  </a:cxn>
                  <a:cxn ang="0">
                    <a:pos x="10" y="9"/>
                  </a:cxn>
                  <a:cxn ang="0">
                    <a:pos x="0" y="4"/>
                  </a:cxn>
                  <a:cxn ang="0">
                    <a:pos x="8" y="1"/>
                  </a:cxn>
                  <a:cxn ang="0">
                    <a:pos x="26" y="4"/>
                  </a:cxn>
                  <a:cxn ang="0">
                    <a:pos x="39" y="0"/>
                  </a:cxn>
                  <a:cxn ang="0">
                    <a:pos x="26" y="9"/>
                  </a:cxn>
                </a:cxnLst>
                <a:rect l="0" t="0" r="r" b="b"/>
                <a:pathLst>
                  <a:path w="39" h="9">
                    <a:moveTo>
                      <a:pt x="26" y="9"/>
                    </a:moveTo>
                    <a:cubicBezTo>
                      <a:pt x="20" y="9"/>
                      <a:pt x="13" y="9"/>
                      <a:pt x="10" y="9"/>
                    </a:cubicBezTo>
                    <a:cubicBezTo>
                      <a:pt x="7" y="9"/>
                      <a:pt x="0" y="9"/>
                      <a:pt x="0" y="4"/>
                    </a:cubicBezTo>
                    <a:cubicBezTo>
                      <a:pt x="0" y="1"/>
                      <a:pt x="5" y="1"/>
                      <a:pt x="8" y="1"/>
                    </a:cubicBezTo>
                    <a:cubicBezTo>
                      <a:pt x="16" y="1"/>
                      <a:pt x="19" y="4"/>
                      <a:pt x="26" y="4"/>
                    </a:cubicBezTo>
                    <a:cubicBezTo>
                      <a:pt x="32" y="4"/>
                      <a:pt x="35" y="2"/>
                      <a:pt x="39" y="0"/>
                    </a:cubicBezTo>
                    <a:cubicBezTo>
                      <a:pt x="35" y="6"/>
                      <a:pt x="32" y="7"/>
                      <a:pt x="26" y="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109"/>
              <p:cNvSpPr>
                <a:spLocks/>
              </p:cNvSpPr>
              <p:nvPr/>
            </p:nvSpPr>
            <p:spPr bwMode="auto">
              <a:xfrm>
                <a:off x="6335713" y="3016250"/>
                <a:ext cx="36513" cy="12700"/>
              </a:xfrm>
              <a:custGeom>
                <a:avLst/>
                <a:gdLst/>
                <a:ahLst/>
                <a:cxnLst>
                  <a:cxn ang="0">
                    <a:pos x="27" y="6"/>
                  </a:cxn>
                  <a:cxn ang="0">
                    <a:pos x="23" y="6"/>
                  </a:cxn>
                  <a:cxn ang="0">
                    <a:pos x="19" y="5"/>
                  </a:cxn>
                  <a:cxn ang="0">
                    <a:pos x="9" y="9"/>
                  </a:cxn>
                  <a:cxn ang="0">
                    <a:pos x="0" y="6"/>
                  </a:cxn>
                  <a:cxn ang="0">
                    <a:pos x="7" y="1"/>
                  </a:cxn>
                  <a:cxn ang="0">
                    <a:pos x="16" y="3"/>
                  </a:cxn>
                  <a:cxn ang="0">
                    <a:pos x="16" y="0"/>
                  </a:cxn>
                  <a:cxn ang="0">
                    <a:pos x="27" y="0"/>
                  </a:cxn>
                  <a:cxn ang="0">
                    <a:pos x="27" y="6"/>
                  </a:cxn>
                </a:cxnLst>
                <a:rect l="0" t="0" r="r" b="b"/>
                <a:pathLst>
                  <a:path w="27" h="9">
                    <a:moveTo>
                      <a:pt x="27" y="6"/>
                    </a:moveTo>
                    <a:cubicBezTo>
                      <a:pt x="23" y="6"/>
                      <a:pt x="23" y="6"/>
                      <a:pt x="23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5" y="6"/>
                      <a:pt x="13" y="9"/>
                      <a:pt x="9" y="9"/>
                    </a:cubicBezTo>
                    <a:cubicBezTo>
                      <a:pt x="5" y="9"/>
                      <a:pt x="0" y="8"/>
                      <a:pt x="0" y="6"/>
                    </a:cubicBezTo>
                    <a:cubicBezTo>
                      <a:pt x="0" y="1"/>
                      <a:pt x="3" y="1"/>
                      <a:pt x="7" y="1"/>
                    </a:cubicBezTo>
                    <a:cubicBezTo>
                      <a:pt x="11" y="1"/>
                      <a:pt x="13" y="2"/>
                      <a:pt x="16" y="3"/>
                    </a:cubicBezTo>
                    <a:cubicBezTo>
                      <a:pt x="16" y="2"/>
                      <a:pt x="16" y="1"/>
                      <a:pt x="1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3"/>
                      <a:pt x="26" y="5"/>
                      <a:pt x="27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10"/>
              <p:cNvSpPr>
                <a:spLocks/>
              </p:cNvSpPr>
              <p:nvPr/>
            </p:nvSpPr>
            <p:spPr bwMode="auto">
              <a:xfrm>
                <a:off x="6373813" y="3030538"/>
                <a:ext cx="26988" cy="19050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12" y="9"/>
                  </a:cxn>
                  <a:cxn ang="0">
                    <a:pos x="0" y="4"/>
                  </a:cxn>
                  <a:cxn ang="0">
                    <a:pos x="9" y="1"/>
                  </a:cxn>
                  <a:cxn ang="0">
                    <a:pos x="13" y="1"/>
                  </a:cxn>
                  <a:cxn ang="0">
                    <a:pos x="20" y="11"/>
                  </a:cxn>
                  <a:cxn ang="0">
                    <a:pos x="16" y="14"/>
                  </a:cxn>
                  <a:cxn ang="0">
                    <a:pos x="15" y="14"/>
                  </a:cxn>
                </a:cxnLst>
                <a:rect l="0" t="0" r="r" b="b"/>
                <a:pathLst>
                  <a:path w="20" h="14">
                    <a:moveTo>
                      <a:pt x="15" y="14"/>
                    </a:moveTo>
                    <a:cubicBezTo>
                      <a:pt x="12" y="14"/>
                      <a:pt x="12" y="10"/>
                      <a:pt x="12" y="9"/>
                    </a:cubicBezTo>
                    <a:cubicBezTo>
                      <a:pt x="8" y="9"/>
                      <a:pt x="0" y="8"/>
                      <a:pt x="0" y="4"/>
                    </a:cubicBezTo>
                    <a:cubicBezTo>
                      <a:pt x="0" y="0"/>
                      <a:pt x="6" y="1"/>
                      <a:pt x="9" y="1"/>
                    </a:cubicBezTo>
                    <a:cubicBezTo>
                      <a:pt x="10" y="1"/>
                      <a:pt x="12" y="1"/>
                      <a:pt x="13" y="1"/>
                    </a:cubicBezTo>
                    <a:cubicBezTo>
                      <a:pt x="13" y="7"/>
                      <a:pt x="20" y="6"/>
                      <a:pt x="20" y="11"/>
                    </a:cubicBezTo>
                    <a:cubicBezTo>
                      <a:pt x="20" y="13"/>
                      <a:pt x="18" y="14"/>
                      <a:pt x="16" y="14"/>
                    </a:cubicBezTo>
                    <a:cubicBezTo>
                      <a:pt x="16" y="14"/>
                      <a:pt x="15" y="14"/>
                      <a:pt x="15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11"/>
              <p:cNvSpPr>
                <a:spLocks/>
              </p:cNvSpPr>
              <p:nvPr/>
            </p:nvSpPr>
            <p:spPr bwMode="auto">
              <a:xfrm>
                <a:off x="6323013" y="3014663"/>
                <a:ext cx="11113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8" y="3"/>
                  </a:cxn>
                  <a:cxn ang="0">
                    <a:pos x="3" y="8"/>
                  </a:cxn>
                  <a:cxn ang="0">
                    <a:pos x="0" y="5"/>
                  </a:cxn>
                  <a:cxn ang="0">
                    <a:pos x="0" y="0"/>
                  </a:cxn>
                </a:cxnLst>
                <a:rect l="0" t="0" r="r" b="b"/>
                <a:pathLst>
                  <a:path w="8" h="8">
                    <a:moveTo>
                      <a:pt x="0" y="0"/>
                    </a:moveTo>
                    <a:cubicBezTo>
                      <a:pt x="1" y="0"/>
                      <a:pt x="2" y="0"/>
                      <a:pt x="4" y="0"/>
                    </a:cubicBezTo>
                    <a:cubicBezTo>
                      <a:pt x="6" y="0"/>
                      <a:pt x="6" y="2"/>
                      <a:pt x="8" y="3"/>
                    </a:cubicBezTo>
                    <a:cubicBezTo>
                      <a:pt x="7" y="6"/>
                      <a:pt x="5" y="8"/>
                      <a:pt x="3" y="8"/>
                    </a:cubicBezTo>
                    <a:cubicBezTo>
                      <a:pt x="2" y="8"/>
                      <a:pt x="0" y="6"/>
                      <a:pt x="0" y="5"/>
                    </a:cubicBezTo>
                    <a:cubicBezTo>
                      <a:pt x="0" y="3"/>
                      <a:pt x="0" y="2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12"/>
              <p:cNvSpPr>
                <a:spLocks/>
              </p:cNvSpPr>
              <p:nvPr/>
            </p:nvSpPr>
            <p:spPr bwMode="auto">
              <a:xfrm>
                <a:off x="6448425" y="3016250"/>
                <a:ext cx="58738" cy="34925"/>
              </a:xfrm>
              <a:custGeom>
                <a:avLst/>
                <a:gdLst/>
                <a:ahLst/>
                <a:cxnLst>
                  <a:cxn ang="0">
                    <a:pos x="19" y="13"/>
                  </a:cxn>
                  <a:cxn ang="0">
                    <a:pos x="17" y="19"/>
                  </a:cxn>
                  <a:cxn ang="0">
                    <a:pos x="3" y="26"/>
                  </a:cxn>
                  <a:cxn ang="0">
                    <a:pos x="0" y="22"/>
                  </a:cxn>
                  <a:cxn ang="0">
                    <a:pos x="15" y="10"/>
                  </a:cxn>
                  <a:cxn ang="0">
                    <a:pos x="17" y="6"/>
                  </a:cxn>
                  <a:cxn ang="0">
                    <a:pos x="45" y="3"/>
                  </a:cxn>
                  <a:cxn ang="0">
                    <a:pos x="19" y="13"/>
                  </a:cxn>
                </a:cxnLst>
                <a:rect l="0" t="0" r="r" b="b"/>
                <a:pathLst>
                  <a:path w="45" h="26">
                    <a:moveTo>
                      <a:pt x="19" y="13"/>
                    </a:moveTo>
                    <a:cubicBezTo>
                      <a:pt x="16" y="13"/>
                      <a:pt x="19" y="17"/>
                      <a:pt x="17" y="19"/>
                    </a:cubicBezTo>
                    <a:cubicBezTo>
                      <a:pt x="15" y="21"/>
                      <a:pt x="8" y="26"/>
                      <a:pt x="3" y="26"/>
                    </a:cubicBezTo>
                    <a:cubicBezTo>
                      <a:pt x="1" y="26"/>
                      <a:pt x="0" y="24"/>
                      <a:pt x="0" y="22"/>
                    </a:cubicBezTo>
                    <a:cubicBezTo>
                      <a:pt x="0" y="12"/>
                      <a:pt x="8" y="12"/>
                      <a:pt x="15" y="10"/>
                    </a:cubicBezTo>
                    <a:cubicBezTo>
                      <a:pt x="16" y="10"/>
                      <a:pt x="16" y="7"/>
                      <a:pt x="17" y="6"/>
                    </a:cubicBezTo>
                    <a:cubicBezTo>
                      <a:pt x="21" y="2"/>
                      <a:pt x="41" y="0"/>
                      <a:pt x="45" y="3"/>
                    </a:cubicBezTo>
                    <a:cubicBezTo>
                      <a:pt x="40" y="9"/>
                      <a:pt x="26" y="13"/>
                      <a:pt x="19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13"/>
              <p:cNvSpPr>
                <a:spLocks/>
              </p:cNvSpPr>
              <p:nvPr/>
            </p:nvSpPr>
            <p:spPr bwMode="auto">
              <a:xfrm>
                <a:off x="6489700" y="2922588"/>
                <a:ext cx="17463" cy="19050"/>
              </a:xfrm>
              <a:custGeom>
                <a:avLst/>
                <a:gdLst/>
                <a:ahLst/>
                <a:cxnLst>
                  <a:cxn ang="0">
                    <a:pos x="13" y="8"/>
                  </a:cxn>
                  <a:cxn ang="0">
                    <a:pos x="8" y="14"/>
                  </a:cxn>
                  <a:cxn ang="0">
                    <a:pos x="0" y="5"/>
                  </a:cxn>
                  <a:cxn ang="0">
                    <a:pos x="13" y="8"/>
                  </a:cxn>
                </a:cxnLst>
                <a:rect l="0" t="0" r="r" b="b"/>
                <a:pathLst>
                  <a:path w="13" h="14">
                    <a:moveTo>
                      <a:pt x="13" y="8"/>
                    </a:moveTo>
                    <a:cubicBezTo>
                      <a:pt x="13" y="9"/>
                      <a:pt x="10" y="14"/>
                      <a:pt x="8" y="14"/>
                    </a:cubicBezTo>
                    <a:cubicBezTo>
                      <a:pt x="6" y="14"/>
                      <a:pt x="0" y="9"/>
                      <a:pt x="0" y="5"/>
                    </a:cubicBezTo>
                    <a:cubicBezTo>
                      <a:pt x="0" y="0"/>
                      <a:pt x="13" y="4"/>
                      <a:pt x="13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114"/>
              <p:cNvSpPr>
                <a:spLocks/>
              </p:cNvSpPr>
              <p:nvPr/>
            </p:nvSpPr>
            <p:spPr bwMode="auto">
              <a:xfrm>
                <a:off x="6519863" y="2924175"/>
                <a:ext cx="47625" cy="14288"/>
              </a:xfrm>
              <a:custGeom>
                <a:avLst/>
                <a:gdLst/>
                <a:ahLst/>
                <a:cxnLst>
                  <a:cxn ang="0">
                    <a:pos x="31" y="2"/>
                  </a:cxn>
                  <a:cxn ang="0">
                    <a:pos x="36" y="10"/>
                  </a:cxn>
                  <a:cxn ang="0">
                    <a:pos x="34" y="10"/>
                  </a:cxn>
                  <a:cxn ang="0">
                    <a:pos x="18" y="6"/>
                  </a:cxn>
                  <a:cxn ang="0">
                    <a:pos x="8" y="6"/>
                  </a:cxn>
                  <a:cxn ang="0">
                    <a:pos x="0" y="4"/>
                  </a:cxn>
                  <a:cxn ang="0">
                    <a:pos x="3" y="0"/>
                  </a:cxn>
                  <a:cxn ang="0">
                    <a:pos x="23" y="0"/>
                  </a:cxn>
                  <a:cxn ang="0">
                    <a:pos x="30" y="2"/>
                  </a:cxn>
                  <a:cxn ang="0">
                    <a:pos x="31" y="2"/>
                  </a:cxn>
                </a:cxnLst>
                <a:rect l="0" t="0" r="r" b="b"/>
                <a:pathLst>
                  <a:path w="36" h="10">
                    <a:moveTo>
                      <a:pt x="31" y="2"/>
                    </a:moveTo>
                    <a:cubicBezTo>
                      <a:pt x="32" y="5"/>
                      <a:pt x="36" y="6"/>
                      <a:pt x="36" y="10"/>
                    </a:cubicBezTo>
                    <a:cubicBezTo>
                      <a:pt x="36" y="10"/>
                      <a:pt x="35" y="10"/>
                      <a:pt x="34" y="10"/>
                    </a:cubicBezTo>
                    <a:cubicBezTo>
                      <a:pt x="28" y="10"/>
                      <a:pt x="25" y="6"/>
                      <a:pt x="18" y="6"/>
                    </a:cubicBezTo>
                    <a:cubicBezTo>
                      <a:pt x="14" y="6"/>
                      <a:pt x="12" y="6"/>
                      <a:pt x="8" y="6"/>
                    </a:cubicBezTo>
                    <a:cubicBezTo>
                      <a:pt x="6" y="6"/>
                      <a:pt x="0" y="4"/>
                      <a:pt x="0" y="4"/>
                    </a:cubicBezTo>
                    <a:cubicBezTo>
                      <a:pt x="0" y="2"/>
                      <a:pt x="3" y="1"/>
                      <a:pt x="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3"/>
                      <a:pt x="27" y="2"/>
                      <a:pt x="30" y="2"/>
                    </a:cubicBezTo>
                    <a:lnTo>
                      <a:pt x="31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115"/>
              <p:cNvSpPr>
                <a:spLocks/>
              </p:cNvSpPr>
              <p:nvPr/>
            </p:nvSpPr>
            <p:spPr bwMode="auto">
              <a:xfrm>
                <a:off x="6513513" y="2836863"/>
                <a:ext cx="19050" cy="46038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4" y="25"/>
                  </a:cxn>
                  <a:cxn ang="0">
                    <a:pos x="14" y="24"/>
                  </a:cxn>
                  <a:cxn ang="0">
                    <a:pos x="11" y="17"/>
                  </a:cxn>
                  <a:cxn ang="0">
                    <a:pos x="15" y="12"/>
                  </a:cxn>
                  <a:cxn ang="0">
                    <a:pos x="4" y="0"/>
                  </a:cxn>
                  <a:cxn ang="0">
                    <a:pos x="0" y="9"/>
                  </a:cxn>
                  <a:cxn ang="0">
                    <a:pos x="3" y="21"/>
                  </a:cxn>
                  <a:cxn ang="0">
                    <a:pos x="3" y="27"/>
                  </a:cxn>
                  <a:cxn ang="0">
                    <a:pos x="9" y="35"/>
                  </a:cxn>
                  <a:cxn ang="0">
                    <a:pos x="4" y="28"/>
                  </a:cxn>
                </a:cxnLst>
                <a:rect l="0" t="0" r="r" b="b"/>
                <a:pathLst>
                  <a:path w="15" h="35">
                    <a:moveTo>
                      <a:pt x="4" y="28"/>
                    </a:moveTo>
                    <a:cubicBezTo>
                      <a:pt x="4" y="25"/>
                      <a:pt x="4" y="25"/>
                      <a:pt x="4" y="25"/>
                    </a:cubicBezTo>
                    <a:cubicBezTo>
                      <a:pt x="8" y="25"/>
                      <a:pt x="12" y="24"/>
                      <a:pt x="14" y="24"/>
                    </a:cubicBezTo>
                    <a:cubicBezTo>
                      <a:pt x="14" y="20"/>
                      <a:pt x="11" y="20"/>
                      <a:pt x="11" y="17"/>
                    </a:cubicBezTo>
                    <a:cubicBezTo>
                      <a:pt x="11" y="15"/>
                      <a:pt x="15" y="14"/>
                      <a:pt x="15" y="12"/>
                    </a:cubicBezTo>
                    <a:cubicBezTo>
                      <a:pt x="8" y="10"/>
                      <a:pt x="4" y="6"/>
                      <a:pt x="4" y="0"/>
                    </a:cubicBezTo>
                    <a:cubicBezTo>
                      <a:pt x="0" y="2"/>
                      <a:pt x="0" y="5"/>
                      <a:pt x="0" y="9"/>
                    </a:cubicBezTo>
                    <a:cubicBezTo>
                      <a:pt x="0" y="15"/>
                      <a:pt x="3" y="16"/>
                      <a:pt x="3" y="21"/>
                    </a:cubicBezTo>
                    <a:cubicBezTo>
                      <a:pt x="3" y="26"/>
                      <a:pt x="3" y="24"/>
                      <a:pt x="3" y="27"/>
                    </a:cubicBezTo>
                    <a:cubicBezTo>
                      <a:pt x="3" y="30"/>
                      <a:pt x="4" y="35"/>
                      <a:pt x="9" y="35"/>
                    </a:cubicBezTo>
                    <a:cubicBezTo>
                      <a:pt x="7" y="32"/>
                      <a:pt x="6" y="31"/>
                      <a:pt x="4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119"/>
              <p:cNvSpPr>
                <a:spLocks/>
              </p:cNvSpPr>
              <p:nvPr/>
            </p:nvSpPr>
            <p:spPr bwMode="auto">
              <a:xfrm>
                <a:off x="6424613" y="2709863"/>
                <a:ext cx="76200" cy="71438"/>
              </a:xfrm>
              <a:custGeom>
                <a:avLst/>
                <a:gdLst/>
                <a:ahLst/>
                <a:cxnLst>
                  <a:cxn ang="0">
                    <a:pos x="48" y="38"/>
                  </a:cxn>
                  <a:cxn ang="0">
                    <a:pos x="46" y="35"/>
                  </a:cxn>
                  <a:cxn ang="0">
                    <a:pos x="42" y="40"/>
                  </a:cxn>
                  <a:cxn ang="0">
                    <a:pos x="47" y="48"/>
                  </a:cxn>
                  <a:cxn ang="0">
                    <a:pos x="42" y="53"/>
                  </a:cxn>
                  <a:cxn ang="0">
                    <a:pos x="40" y="50"/>
                  </a:cxn>
                  <a:cxn ang="0">
                    <a:pos x="36" y="51"/>
                  </a:cxn>
                  <a:cxn ang="0">
                    <a:pos x="26" y="37"/>
                  </a:cxn>
                  <a:cxn ang="0">
                    <a:pos x="28" y="32"/>
                  </a:cxn>
                  <a:cxn ang="0">
                    <a:pos x="27" y="29"/>
                  </a:cxn>
                  <a:cxn ang="0">
                    <a:pos x="21" y="28"/>
                  </a:cxn>
                  <a:cxn ang="0">
                    <a:pos x="21" y="32"/>
                  </a:cxn>
                  <a:cxn ang="0">
                    <a:pos x="17" y="30"/>
                  </a:cxn>
                  <a:cxn ang="0">
                    <a:pos x="16" y="32"/>
                  </a:cxn>
                  <a:cxn ang="0">
                    <a:pos x="12" y="28"/>
                  </a:cxn>
                  <a:cxn ang="0">
                    <a:pos x="4" y="45"/>
                  </a:cxn>
                  <a:cxn ang="0">
                    <a:pos x="4" y="36"/>
                  </a:cxn>
                  <a:cxn ang="0">
                    <a:pos x="2" y="32"/>
                  </a:cxn>
                  <a:cxn ang="0">
                    <a:pos x="5" y="22"/>
                  </a:cxn>
                  <a:cxn ang="0">
                    <a:pos x="19" y="14"/>
                  </a:cxn>
                  <a:cxn ang="0">
                    <a:pos x="26" y="20"/>
                  </a:cxn>
                  <a:cxn ang="0">
                    <a:pos x="28" y="20"/>
                  </a:cxn>
                  <a:cxn ang="0">
                    <a:pos x="32" y="15"/>
                  </a:cxn>
                  <a:cxn ang="0">
                    <a:pos x="41" y="9"/>
                  </a:cxn>
                  <a:cxn ang="0">
                    <a:pos x="42" y="0"/>
                  </a:cxn>
                  <a:cxn ang="0">
                    <a:pos x="48" y="4"/>
                  </a:cxn>
                  <a:cxn ang="0">
                    <a:pos x="58" y="33"/>
                  </a:cxn>
                  <a:cxn ang="0">
                    <a:pos x="53" y="46"/>
                  </a:cxn>
                  <a:cxn ang="0">
                    <a:pos x="48" y="36"/>
                  </a:cxn>
                  <a:cxn ang="0">
                    <a:pos x="48" y="38"/>
                  </a:cxn>
                </a:cxnLst>
                <a:rect l="0" t="0" r="r" b="b"/>
                <a:pathLst>
                  <a:path w="58" h="53">
                    <a:moveTo>
                      <a:pt x="48" y="38"/>
                    </a:moveTo>
                    <a:cubicBezTo>
                      <a:pt x="48" y="37"/>
                      <a:pt x="47" y="36"/>
                      <a:pt x="46" y="35"/>
                    </a:cubicBezTo>
                    <a:cubicBezTo>
                      <a:pt x="44" y="37"/>
                      <a:pt x="42" y="38"/>
                      <a:pt x="42" y="40"/>
                    </a:cubicBezTo>
                    <a:cubicBezTo>
                      <a:pt x="42" y="43"/>
                      <a:pt x="47" y="44"/>
                      <a:pt x="47" y="48"/>
                    </a:cubicBezTo>
                    <a:cubicBezTo>
                      <a:pt x="47" y="51"/>
                      <a:pt x="45" y="53"/>
                      <a:pt x="42" y="53"/>
                    </a:cubicBezTo>
                    <a:cubicBezTo>
                      <a:pt x="41" y="53"/>
                      <a:pt x="40" y="51"/>
                      <a:pt x="40" y="50"/>
                    </a:cubicBezTo>
                    <a:cubicBezTo>
                      <a:pt x="39" y="51"/>
                      <a:pt x="37" y="51"/>
                      <a:pt x="36" y="51"/>
                    </a:cubicBezTo>
                    <a:cubicBezTo>
                      <a:pt x="31" y="51"/>
                      <a:pt x="26" y="44"/>
                      <a:pt x="26" y="37"/>
                    </a:cubicBezTo>
                    <a:cubicBezTo>
                      <a:pt x="26" y="34"/>
                      <a:pt x="27" y="33"/>
                      <a:pt x="28" y="32"/>
                    </a:cubicBezTo>
                    <a:cubicBezTo>
                      <a:pt x="28" y="31"/>
                      <a:pt x="27" y="30"/>
                      <a:pt x="27" y="2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30"/>
                      <a:pt x="20" y="31"/>
                      <a:pt x="21" y="32"/>
                    </a:cubicBezTo>
                    <a:cubicBezTo>
                      <a:pt x="18" y="32"/>
                      <a:pt x="18" y="31"/>
                      <a:pt x="17" y="30"/>
                    </a:cubicBezTo>
                    <a:cubicBezTo>
                      <a:pt x="17" y="30"/>
                      <a:pt x="16" y="31"/>
                      <a:pt x="16" y="32"/>
                    </a:cubicBezTo>
                    <a:cubicBezTo>
                      <a:pt x="14" y="31"/>
                      <a:pt x="12" y="28"/>
                      <a:pt x="12" y="28"/>
                    </a:cubicBezTo>
                    <a:cubicBezTo>
                      <a:pt x="8" y="32"/>
                      <a:pt x="8" y="45"/>
                      <a:pt x="4" y="45"/>
                    </a:cubicBezTo>
                    <a:cubicBezTo>
                      <a:pt x="0" y="45"/>
                      <a:pt x="4" y="37"/>
                      <a:pt x="4" y="36"/>
                    </a:cubicBezTo>
                    <a:cubicBezTo>
                      <a:pt x="4" y="35"/>
                      <a:pt x="2" y="33"/>
                      <a:pt x="2" y="32"/>
                    </a:cubicBezTo>
                    <a:cubicBezTo>
                      <a:pt x="2" y="28"/>
                      <a:pt x="4" y="26"/>
                      <a:pt x="5" y="22"/>
                    </a:cubicBezTo>
                    <a:cubicBezTo>
                      <a:pt x="13" y="22"/>
                      <a:pt x="11" y="14"/>
                      <a:pt x="19" y="14"/>
                    </a:cubicBezTo>
                    <a:cubicBezTo>
                      <a:pt x="24" y="14"/>
                      <a:pt x="23" y="20"/>
                      <a:pt x="26" y="20"/>
                    </a:cubicBezTo>
                    <a:cubicBezTo>
                      <a:pt x="27" y="20"/>
                      <a:pt x="27" y="20"/>
                      <a:pt x="28" y="20"/>
                    </a:cubicBezTo>
                    <a:cubicBezTo>
                      <a:pt x="28" y="18"/>
                      <a:pt x="30" y="16"/>
                      <a:pt x="32" y="15"/>
                    </a:cubicBezTo>
                    <a:cubicBezTo>
                      <a:pt x="32" y="10"/>
                      <a:pt x="39" y="12"/>
                      <a:pt x="41" y="9"/>
                    </a:cubicBezTo>
                    <a:cubicBezTo>
                      <a:pt x="42" y="7"/>
                      <a:pt x="42" y="1"/>
                      <a:pt x="42" y="0"/>
                    </a:cubicBezTo>
                    <a:cubicBezTo>
                      <a:pt x="45" y="0"/>
                      <a:pt x="47" y="2"/>
                      <a:pt x="48" y="4"/>
                    </a:cubicBezTo>
                    <a:cubicBezTo>
                      <a:pt x="51" y="7"/>
                      <a:pt x="58" y="30"/>
                      <a:pt x="58" y="33"/>
                    </a:cubicBezTo>
                    <a:cubicBezTo>
                      <a:pt x="58" y="37"/>
                      <a:pt x="53" y="39"/>
                      <a:pt x="53" y="46"/>
                    </a:cubicBezTo>
                    <a:cubicBezTo>
                      <a:pt x="51" y="46"/>
                      <a:pt x="48" y="37"/>
                      <a:pt x="48" y="36"/>
                    </a:cubicBezTo>
                    <a:lnTo>
                      <a:pt x="48" y="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120"/>
              <p:cNvSpPr>
                <a:spLocks/>
              </p:cNvSpPr>
              <p:nvPr/>
            </p:nvSpPr>
            <p:spPr bwMode="auto">
              <a:xfrm>
                <a:off x="6354763" y="2690813"/>
                <a:ext cx="36513" cy="39688"/>
              </a:xfrm>
              <a:custGeom>
                <a:avLst/>
                <a:gdLst/>
                <a:ahLst/>
                <a:cxnLst>
                  <a:cxn ang="0">
                    <a:pos x="3" y="29"/>
                  </a:cxn>
                  <a:cxn ang="0">
                    <a:pos x="0" y="29"/>
                  </a:cxn>
                  <a:cxn ang="0">
                    <a:pos x="22" y="5"/>
                  </a:cxn>
                  <a:cxn ang="0">
                    <a:pos x="25" y="0"/>
                  </a:cxn>
                  <a:cxn ang="0">
                    <a:pos x="28" y="6"/>
                  </a:cxn>
                  <a:cxn ang="0">
                    <a:pos x="24" y="9"/>
                  </a:cxn>
                  <a:cxn ang="0">
                    <a:pos x="17" y="13"/>
                  </a:cxn>
                  <a:cxn ang="0">
                    <a:pos x="3" y="29"/>
                  </a:cxn>
                </a:cxnLst>
                <a:rect l="0" t="0" r="r" b="b"/>
                <a:pathLst>
                  <a:path w="28" h="29">
                    <a:moveTo>
                      <a:pt x="3" y="29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4" y="18"/>
                      <a:pt x="18" y="13"/>
                      <a:pt x="22" y="5"/>
                    </a:cubicBezTo>
                    <a:cubicBezTo>
                      <a:pt x="23" y="3"/>
                      <a:pt x="23" y="1"/>
                      <a:pt x="25" y="0"/>
                    </a:cubicBezTo>
                    <a:cubicBezTo>
                      <a:pt x="24" y="4"/>
                      <a:pt x="26" y="5"/>
                      <a:pt x="28" y="6"/>
                    </a:cubicBezTo>
                    <a:cubicBezTo>
                      <a:pt x="26" y="8"/>
                      <a:pt x="26" y="9"/>
                      <a:pt x="24" y="9"/>
                    </a:cubicBezTo>
                    <a:cubicBezTo>
                      <a:pt x="23" y="12"/>
                      <a:pt x="20" y="13"/>
                      <a:pt x="17" y="13"/>
                    </a:cubicBezTo>
                    <a:cubicBezTo>
                      <a:pt x="15" y="22"/>
                      <a:pt x="8" y="26"/>
                      <a:pt x="3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121"/>
              <p:cNvSpPr>
                <a:spLocks/>
              </p:cNvSpPr>
              <p:nvPr/>
            </p:nvSpPr>
            <p:spPr bwMode="auto">
              <a:xfrm>
                <a:off x="6383338" y="2563813"/>
                <a:ext cx="71438" cy="101600"/>
              </a:xfrm>
              <a:custGeom>
                <a:avLst/>
                <a:gdLst/>
                <a:ahLst/>
                <a:cxnLst>
                  <a:cxn ang="0">
                    <a:pos x="4" y="31"/>
                  </a:cxn>
                  <a:cxn ang="0">
                    <a:pos x="6" y="20"/>
                  </a:cxn>
                  <a:cxn ang="0">
                    <a:pos x="5" y="7"/>
                  </a:cxn>
                  <a:cxn ang="0">
                    <a:pos x="9" y="0"/>
                  </a:cxn>
                  <a:cxn ang="0">
                    <a:pos x="16" y="7"/>
                  </a:cxn>
                  <a:cxn ang="0">
                    <a:pos x="21" y="3"/>
                  </a:cxn>
                  <a:cxn ang="0">
                    <a:pos x="22" y="5"/>
                  </a:cxn>
                  <a:cxn ang="0">
                    <a:pos x="23" y="8"/>
                  </a:cxn>
                  <a:cxn ang="0">
                    <a:pos x="28" y="25"/>
                  </a:cxn>
                  <a:cxn ang="0">
                    <a:pos x="20" y="42"/>
                  </a:cxn>
                  <a:cxn ang="0">
                    <a:pos x="30" y="59"/>
                  </a:cxn>
                  <a:cxn ang="0">
                    <a:pos x="30" y="58"/>
                  </a:cxn>
                  <a:cxn ang="0">
                    <a:pos x="34" y="55"/>
                  </a:cxn>
                  <a:cxn ang="0">
                    <a:pos x="43" y="64"/>
                  </a:cxn>
                  <a:cxn ang="0">
                    <a:pos x="46" y="61"/>
                  </a:cxn>
                  <a:cxn ang="0">
                    <a:pos x="49" y="62"/>
                  </a:cxn>
                  <a:cxn ang="0">
                    <a:pos x="46" y="66"/>
                  </a:cxn>
                  <a:cxn ang="0">
                    <a:pos x="49" y="66"/>
                  </a:cxn>
                  <a:cxn ang="0">
                    <a:pos x="54" y="71"/>
                  </a:cxn>
                  <a:cxn ang="0">
                    <a:pos x="54" y="74"/>
                  </a:cxn>
                  <a:cxn ang="0">
                    <a:pos x="53" y="76"/>
                  </a:cxn>
                  <a:cxn ang="0">
                    <a:pos x="51" y="73"/>
                  </a:cxn>
                  <a:cxn ang="0">
                    <a:pos x="36" y="61"/>
                  </a:cxn>
                  <a:cxn ang="0">
                    <a:pos x="37" y="69"/>
                  </a:cxn>
                  <a:cxn ang="0">
                    <a:pos x="25" y="60"/>
                  </a:cxn>
                  <a:cxn ang="0">
                    <a:pos x="19" y="62"/>
                  </a:cxn>
                  <a:cxn ang="0">
                    <a:pos x="13" y="57"/>
                  </a:cxn>
                  <a:cxn ang="0">
                    <a:pos x="15" y="53"/>
                  </a:cxn>
                  <a:cxn ang="0">
                    <a:pos x="15" y="49"/>
                  </a:cxn>
                  <a:cxn ang="0">
                    <a:pos x="13" y="49"/>
                  </a:cxn>
                  <a:cxn ang="0">
                    <a:pos x="10" y="51"/>
                  </a:cxn>
                  <a:cxn ang="0">
                    <a:pos x="1" y="44"/>
                  </a:cxn>
                  <a:cxn ang="0">
                    <a:pos x="4" y="31"/>
                  </a:cxn>
                </a:cxnLst>
                <a:rect l="0" t="0" r="r" b="b"/>
                <a:pathLst>
                  <a:path w="54" h="76">
                    <a:moveTo>
                      <a:pt x="4" y="31"/>
                    </a:moveTo>
                    <a:cubicBezTo>
                      <a:pt x="6" y="28"/>
                      <a:pt x="6" y="23"/>
                      <a:pt x="6" y="20"/>
                    </a:cubicBezTo>
                    <a:cubicBezTo>
                      <a:pt x="7" y="15"/>
                      <a:pt x="5" y="12"/>
                      <a:pt x="5" y="7"/>
                    </a:cubicBezTo>
                    <a:cubicBezTo>
                      <a:pt x="5" y="3"/>
                      <a:pt x="6" y="0"/>
                      <a:pt x="9" y="0"/>
                    </a:cubicBezTo>
                    <a:cubicBezTo>
                      <a:pt x="13" y="0"/>
                      <a:pt x="12" y="7"/>
                      <a:pt x="16" y="7"/>
                    </a:cubicBezTo>
                    <a:cubicBezTo>
                      <a:pt x="18" y="7"/>
                      <a:pt x="20" y="4"/>
                      <a:pt x="21" y="3"/>
                    </a:cubicBezTo>
                    <a:cubicBezTo>
                      <a:pt x="21" y="3"/>
                      <a:pt x="22" y="4"/>
                      <a:pt x="22" y="5"/>
                    </a:cubicBezTo>
                    <a:cubicBezTo>
                      <a:pt x="22" y="6"/>
                      <a:pt x="23" y="7"/>
                      <a:pt x="23" y="8"/>
                    </a:cubicBezTo>
                    <a:cubicBezTo>
                      <a:pt x="23" y="13"/>
                      <a:pt x="28" y="18"/>
                      <a:pt x="28" y="25"/>
                    </a:cubicBezTo>
                    <a:cubicBezTo>
                      <a:pt x="28" y="33"/>
                      <a:pt x="20" y="34"/>
                      <a:pt x="20" y="42"/>
                    </a:cubicBezTo>
                    <a:cubicBezTo>
                      <a:pt x="20" y="48"/>
                      <a:pt x="26" y="57"/>
                      <a:pt x="30" y="59"/>
                    </a:cubicBezTo>
                    <a:cubicBezTo>
                      <a:pt x="30" y="59"/>
                      <a:pt x="30" y="58"/>
                      <a:pt x="30" y="58"/>
                    </a:cubicBezTo>
                    <a:cubicBezTo>
                      <a:pt x="30" y="56"/>
                      <a:pt x="32" y="54"/>
                      <a:pt x="34" y="55"/>
                    </a:cubicBezTo>
                    <a:cubicBezTo>
                      <a:pt x="39" y="55"/>
                      <a:pt x="40" y="63"/>
                      <a:pt x="43" y="64"/>
                    </a:cubicBezTo>
                    <a:cubicBezTo>
                      <a:pt x="44" y="64"/>
                      <a:pt x="45" y="61"/>
                      <a:pt x="46" y="61"/>
                    </a:cubicBezTo>
                    <a:cubicBezTo>
                      <a:pt x="47" y="61"/>
                      <a:pt x="48" y="62"/>
                      <a:pt x="49" y="62"/>
                    </a:cubicBezTo>
                    <a:cubicBezTo>
                      <a:pt x="48" y="64"/>
                      <a:pt x="46" y="64"/>
                      <a:pt x="46" y="66"/>
                    </a:cubicBezTo>
                    <a:cubicBezTo>
                      <a:pt x="46" y="67"/>
                      <a:pt x="48" y="67"/>
                      <a:pt x="49" y="66"/>
                    </a:cubicBezTo>
                    <a:cubicBezTo>
                      <a:pt x="49" y="69"/>
                      <a:pt x="51" y="71"/>
                      <a:pt x="54" y="71"/>
                    </a:cubicBezTo>
                    <a:cubicBezTo>
                      <a:pt x="54" y="72"/>
                      <a:pt x="54" y="73"/>
                      <a:pt x="54" y="74"/>
                    </a:cubicBezTo>
                    <a:cubicBezTo>
                      <a:pt x="54" y="75"/>
                      <a:pt x="53" y="76"/>
                      <a:pt x="53" y="76"/>
                    </a:cubicBezTo>
                    <a:cubicBezTo>
                      <a:pt x="51" y="76"/>
                      <a:pt x="51" y="74"/>
                      <a:pt x="51" y="73"/>
                    </a:cubicBezTo>
                    <a:cubicBezTo>
                      <a:pt x="48" y="69"/>
                      <a:pt x="39" y="65"/>
                      <a:pt x="36" y="61"/>
                    </a:cubicBezTo>
                    <a:cubicBezTo>
                      <a:pt x="34" y="64"/>
                      <a:pt x="35" y="66"/>
                      <a:pt x="37" y="69"/>
                    </a:cubicBezTo>
                    <a:cubicBezTo>
                      <a:pt x="31" y="69"/>
                      <a:pt x="31" y="60"/>
                      <a:pt x="25" y="60"/>
                    </a:cubicBezTo>
                    <a:cubicBezTo>
                      <a:pt x="23" y="60"/>
                      <a:pt x="21" y="62"/>
                      <a:pt x="19" y="62"/>
                    </a:cubicBezTo>
                    <a:cubicBezTo>
                      <a:pt x="16" y="62"/>
                      <a:pt x="13" y="59"/>
                      <a:pt x="13" y="57"/>
                    </a:cubicBezTo>
                    <a:cubicBezTo>
                      <a:pt x="13" y="55"/>
                      <a:pt x="14" y="53"/>
                      <a:pt x="15" y="53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2" y="50"/>
                      <a:pt x="11" y="51"/>
                      <a:pt x="10" y="51"/>
                    </a:cubicBezTo>
                    <a:cubicBezTo>
                      <a:pt x="8" y="51"/>
                      <a:pt x="1" y="47"/>
                      <a:pt x="1" y="44"/>
                    </a:cubicBezTo>
                    <a:cubicBezTo>
                      <a:pt x="1" y="38"/>
                      <a:pt x="0" y="30"/>
                      <a:pt x="4" y="3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122"/>
              <p:cNvSpPr>
                <a:spLocks/>
              </p:cNvSpPr>
              <p:nvPr/>
            </p:nvSpPr>
            <p:spPr bwMode="auto">
              <a:xfrm>
                <a:off x="6457950" y="2665413"/>
                <a:ext cx="23813" cy="41275"/>
              </a:xfrm>
              <a:custGeom>
                <a:avLst/>
                <a:gdLst/>
                <a:ahLst/>
                <a:cxnLst>
                  <a:cxn ang="0">
                    <a:pos x="16" y="20"/>
                  </a:cxn>
                  <a:cxn ang="0">
                    <a:pos x="10" y="20"/>
                  </a:cxn>
                  <a:cxn ang="0">
                    <a:pos x="14" y="28"/>
                  </a:cxn>
                  <a:cxn ang="0">
                    <a:pos x="14" y="30"/>
                  </a:cxn>
                  <a:cxn ang="0">
                    <a:pos x="10" y="30"/>
                  </a:cxn>
                  <a:cxn ang="0">
                    <a:pos x="8" y="25"/>
                  </a:cxn>
                  <a:cxn ang="0">
                    <a:pos x="8" y="23"/>
                  </a:cxn>
                  <a:cxn ang="0">
                    <a:pos x="2" y="17"/>
                  </a:cxn>
                  <a:cxn ang="0">
                    <a:pos x="2" y="15"/>
                  </a:cxn>
                  <a:cxn ang="0">
                    <a:pos x="8" y="15"/>
                  </a:cxn>
                  <a:cxn ang="0">
                    <a:pos x="10" y="13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13" y="2"/>
                  </a:cxn>
                  <a:cxn ang="0">
                    <a:pos x="13" y="6"/>
                  </a:cxn>
                  <a:cxn ang="0">
                    <a:pos x="15" y="6"/>
                  </a:cxn>
                  <a:cxn ang="0">
                    <a:pos x="15" y="12"/>
                  </a:cxn>
                  <a:cxn ang="0">
                    <a:pos x="18" y="15"/>
                  </a:cxn>
                  <a:cxn ang="0">
                    <a:pos x="16" y="20"/>
                  </a:cxn>
                </a:cxnLst>
                <a:rect l="0" t="0" r="r" b="b"/>
                <a:pathLst>
                  <a:path w="18" h="30">
                    <a:moveTo>
                      <a:pt x="16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3"/>
                      <a:pt x="12" y="27"/>
                      <a:pt x="14" y="28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3" y="30"/>
                      <a:pt x="11" y="30"/>
                      <a:pt x="10" y="30"/>
                    </a:cubicBezTo>
                    <a:cubicBezTo>
                      <a:pt x="7" y="30"/>
                      <a:pt x="7" y="27"/>
                      <a:pt x="8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5" y="23"/>
                      <a:pt x="3" y="19"/>
                      <a:pt x="2" y="17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4" y="15"/>
                      <a:pt x="7" y="15"/>
                      <a:pt x="8" y="15"/>
                    </a:cubicBezTo>
                    <a:cubicBezTo>
                      <a:pt x="8" y="15"/>
                      <a:pt x="10" y="14"/>
                      <a:pt x="10" y="13"/>
                    </a:cubicBezTo>
                    <a:cubicBezTo>
                      <a:pt x="10" y="8"/>
                      <a:pt x="1" y="5"/>
                      <a:pt x="0" y="2"/>
                    </a:cubicBezTo>
                    <a:cubicBezTo>
                      <a:pt x="1" y="1"/>
                      <a:pt x="3" y="0"/>
                      <a:pt x="4" y="0"/>
                    </a:cubicBezTo>
                    <a:cubicBezTo>
                      <a:pt x="7" y="0"/>
                      <a:pt x="9" y="2"/>
                      <a:pt x="13" y="2"/>
                    </a:cubicBezTo>
                    <a:cubicBezTo>
                      <a:pt x="13" y="3"/>
                      <a:pt x="13" y="5"/>
                      <a:pt x="13" y="6"/>
                    </a:cubicBezTo>
                    <a:cubicBezTo>
                      <a:pt x="13" y="6"/>
                      <a:pt x="14" y="6"/>
                      <a:pt x="15" y="6"/>
                    </a:cubicBezTo>
                    <a:cubicBezTo>
                      <a:pt x="15" y="8"/>
                      <a:pt x="15" y="12"/>
                      <a:pt x="15" y="12"/>
                    </a:cubicBezTo>
                    <a:cubicBezTo>
                      <a:pt x="15" y="12"/>
                      <a:pt x="18" y="15"/>
                      <a:pt x="18" y="15"/>
                    </a:cubicBezTo>
                    <a:cubicBezTo>
                      <a:pt x="18" y="18"/>
                      <a:pt x="17" y="19"/>
                      <a:pt x="16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123"/>
              <p:cNvSpPr>
                <a:spLocks/>
              </p:cNvSpPr>
              <p:nvPr/>
            </p:nvSpPr>
            <p:spPr bwMode="auto">
              <a:xfrm>
                <a:off x="6423025" y="2676525"/>
                <a:ext cx="19050" cy="25400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14" y="7"/>
                  </a:cxn>
                  <a:cxn ang="0">
                    <a:pos x="1" y="19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5" y="2"/>
                  </a:cxn>
                  <a:cxn ang="0">
                    <a:pos x="3" y="1"/>
                  </a:cxn>
                </a:cxnLst>
                <a:rect l="0" t="0" r="r" b="b"/>
                <a:pathLst>
                  <a:path w="14" h="19">
                    <a:moveTo>
                      <a:pt x="3" y="1"/>
                    </a:moveTo>
                    <a:cubicBezTo>
                      <a:pt x="4" y="3"/>
                      <a:pt x="14" y="4"/>
                      <a:pt x="14" y="7"/>
                    </a:cubicBezTo>
                    <a:cubicBezTo>
                      <a:pt x="14" y="14"/>
                      <a:pt x="5" y="17"/>
                      <a:pt x="1" y="19"/>
                    </a:cubicBezTo>
                    <a:cubicBezTo>
                      <a:pt x="1" y="13"/>
                      <a:pt x="0" y="6"/>
                      <a:pt x="0" y="2"/>
                    </a:cubicBezTo>
                    <a:cubicBezTo>
                      <a:pt x="0" y="1"/>
                      <a:pt x="2" y="0"/>
                      <a:pt x="2" y="0"/>
                    </a:cubicBezTo>
                    <a:cubicBezTo>
                      <a:pt x="3" y="0"/>
                      <a:pt x="4" y="2"/>
                      <a:pt x="5" y="2"/>
                    </a:cubicBezTo>
                    <a:lnTo>
                      <a:pt x="3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124"/>
              <p:cNvSpPr>
                <a:spLocks/>
              </p:cNvSpPr>
              <p:nvPr/>
            </p:nvSpPr>
            <p:spPr bwMode="auto">
              <a:xfrm>
                <a:off x="6432550" y="2692400"/>
                <a:ext cx="19050" cy="31750"/>
              </a:xfrm>
              <a:custGeom>
                <a:avLst/>
                <a:gdLst/>
                <a:ahLst/>
                <a:cxnLst>
                  <a:cxn ang="0">
                    <a:pos x="14" y="5"/>
                  </a:cxn>
                  <a:cxn ang="0">
                    <a:pos x="9" y="17"/>
                  </a:cxn>
                  <a:cxn ang="0">
                    <a:pos x="11" y="22"/>
                  </a:cxn>
                  <a:cxn ang="0">
                    <a:pos x="9" y="24"/>
                  </a:cxn>
                  <a:cxn ang="0">
                    <a:pos x="0" y="14"/>
                  </a:cxn>
                  <a:cxn ang="0">
                    <a:pos x="4" y="12"/>
                  </a:cxn>
                  <a:cxn ang="0">
                    <a:pos x="8" y="1"/>
                  </a:cxn>
                  <a:cxn ang="0">
                    <a:pos x="14" y="5"/>
                  </a:cxn>
                </a:cxnLst>
                <a:rect l="0" t="0" r="r" b="b"/>
                <a:pathLst>
                  <a:path w="14" h="24">
                    <a:moveTo>
                      <a:pt x="14" y="5"/>
                    </a:moveTo>
                    <a:cubicBezTo>
                      <a:pt x="14" y="10"/>
                      <a:pt x="10" y="13"/>
                      <a:pt x="9" y="17"/>
                    </a:cubicBezTo>
                    <a:cubicBezTo>
                      <a:pt x="9" y="21"/>
                      <a:pt x="11" y="20"/>
                      <a:pt x="11" y="22"/>
                    </a:cubicBezTo>
                    <a:cubicBezTo>
                      <a:pt x="11" y="23"/>
                      <a:pt x="10" y="24"/>
                      <a:pt x="9" y="24"/>
                    </a:cubicBezTo>
                    <a:cubicBezTo>
                      <a:pt x="7" y="24"/>
                      <a:pt x="0" y="17"/>
                      <a:pt x="0" y="14"/>
                    </a:cubicBezTo>
                    <a:cubicBezTo>
                      <a:pt x="0" y="13"/>
                      <a:pt x="3" y="12"/>
                      <a:pt x="4" y="12"/>
                    </a:cubicBezTo>
                    <a:cubicBezTo>
                      <a:pt x="4" y="11"/>
                      <a:pt x="6" y="1"/>
                      <a:pt x="8" y="1"/>
                    </a:cubicBezTo>
                    <a:cubicBezTo>
                      <a:pt x="12" y="0"/>
                      <a:pt x="14" y="3"/>
                      <a:pt x="14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125"/>
              <p:cNvSpPr>
                <a:spLocks/>
              </p:cNvSpPr>
              <p:nvPr/>
            </p:nvSpPr>
            <p:spPr bwMode="auto">
              <a:xfrm>
                <a:off x="6450013" y="2693988"/>
                <a:ext cx="7938" cy="2063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15"/>
                  </a:cxn>
                  <a:cxn ang="0">
                    <a:pos x="0" y="15"/>
                  </a:cxn>
                  <a:cxn ang="0">
                    <a:pos x="4" y="0"/>
                  </a:cxn>
                  <a:cxn ang="0">
                    <a:pos x="7" y="0"/>
                  </a:cxn>
                </a:cxnLst>
                <a:rect l="0" t="0" r="r" b="b"/>
                <a:pathLst>
                  <a:path w="7" h="15">
                    <a:moveTo>
                      <a:pt x="7" y="0"/>
                    </a:moveTo>
                    <a:cubicBezTo>
                      <a:pt x="7" y="7"/>
                      <a:pt x="2" y="9"/>
                      <a:pt x="2" y="15"/>
                    </a:cubicBezTo>
                    <a:cubicBezTo>
                      <a:pt x="2" y="15"/>
                      <a:pt x="0" y="15"/>
                      <a:pt x="0" y="15"/>
                    </a:cubicBezTo>
                    <a:cubicBezTo>
                      <a:pt x="1" y="10"/>
                      <a:pt x="4" y="7"/>
                      <a:pt x="4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126"/>
              <p:cNvSpPr>
                <a:spLocks/>
              </p:cNvSpPr>
              <p:nvPr/>
            </p:nvSpPr>
            <p:spPr bwMode="auto">
              <a:xfrm>
                <a:off x="6454775" y="2706688"/>
                <a:ext cx="11113" cy="1111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3" y="0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cubicBezTo>
                      <a:pt x="8" y="4"/>
                      <a:pt x="6" y="8"/>
                      <a:pt x="2" y="8"/>
                    </a:cubicBezTo>
                    <a:cubicBezTo>
                      <a:pt x="1" y="8"/>
                      <a:pt x="0" y="6"/>
                      <a:pt x="0" y="6"/>
                    </a:cubicBezTo>
                    <a:cubicBezTo>
                      <a:pt x="0" y="3"/>
                      <a:pt x="2" y="2"/>
                      <a:pt x="3" y="0"/>
                    </a:cubicBezTo>
                    <a:cubicBezTo>
                      <a:pt x="5" y="1"/>
                      <a:pt x="7" y="1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127"/>
              <p:cNvSpPr>
                <a:spLocks/>
              </p:cNvSpPr>
              <p:nvPr/>
            </p:nvSpPr>
            <p:spPr bwMode="auto">
              <a:xfrm>
                <a:off x="6442075" y="2665413"/>
                <a:ext cx="12700" cy="17463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0" y="10"/>
                  </a:cxn>
                  <a:cxn ang="0">
                    <a:pos x="6" y="6"/>
                  </a:cxn>
                  <a:cxn ang="0">
                    <a:pos x="0" y="6"/>
                  </a:cxn>
                </a:cxnLst>
                <a:rect l="0" t="0" r="r" b="b"/>
                <a:pathLst>
                  <a:path w="10" h="12">
                    <a:moveTo>
                      <a:pt x="0" y="6"/>
                    </a:moveTo>
                    <a:cubicBezTo>
                      <a:pt x="0" y="3"/>
                      <a:pt x="0" y="2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4"/>
                      <a:pt x="10" y="5"/>
                      <a:pt x="10" y="10"/>
                    </a:cubicBezTo>
                    <a:cubicBezTo>
                      <a:pt x="10" y="12"/>
                      <a:pt x="6" y="8"/>
                      <a:pt x="6" y="6"/>
                    </a:cubicBezTo>
                    <a:cubicBezTo>
                      <a:pt x="4" y="5"/>
                      <a:pt x="2" y="6"/>
                      <a:pt x="0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128"/>
              <p:cNvSpPr>
                <a:spLocks/>
              </p:cNvSpPr>
              <p:nvPr/>
            </p:nvSpPr>
            <p:spPr bwMode="auto">
              <a:xfrm>
                <a:off x="6397625" y="2649538"/>
                <a:ext cx="19050" cy="20638"/>
              </a:xfrm>
              <a:custGeom>
                <a:avLst/>
                <a:gdLst/>
                <a:ahLst/>
                <a:cxnLst>
                  <a:cxn ang="0">
                    <a:pos x="11" y="15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4" y="7"/>
                  </a:cxn>
                  <a:cxn ang="0">
                    <a:pos x="11" y="15"/>
                  </a:cxn>
                </a:cxnLst>
                <a:rect l="0" t="0" r="r" b="b"/>
                <a:pathLst>
                  <a:path w="15" h="15">
                    <a:moveTo>
                      <a:pt x="11" y="15"/>
                    </a:moveTo>
                    <a:cubicBezTo>
                      <a:pt x="9" y="15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8" y="3"/>
                      <a:pt x="13" y="2"/>
                      <a:pt x="14" y="7"/>
                    </a:cubicBezTo>
                    <a:cubicBezTo>
                      <a:pt x="15" y="10"/>
                      <a:pt x="13" y="15"/>
                      <a:pt x="11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129"/>
              <p:cNvSpPr>
                <a:spLocks/>
              </p:cNvSpPr>
              <p:nvPr/>
            </p:nvSpPr>
            <p:spPr bwMode="auto">
              <a:xfrm>
                <a:off x="6416675" y="2652713"/>
                <a:ext cx="63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cubicBezTo>
                      <a:pt x="1" y="1"/>
                      <a:pt x="3" y="1"/>
                      <a:pt x="4" y="1"/>
                    </a:cubicBezTo>
                    <a:cubicBezTo>
                      <a:pt x="3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30"/>
              <p:cNvSpPr>
                <a:spLocks/>
              </p:cNvSpPr>
              <p:nvPr/>
            </p:nvSpPr>
            <p:spPr bwMode="auto">
              <a:xfrm>
                <a:off x="6388100" y="2441575"/>
                <a:ext cx="36513" cy="50800"/>
              </a:xfrm>
              <a:custGeom>
                <a:avLst/>
                <a:gdLst/>
                <a:ahLst/>
                <a:cxnLst>
                  <a:cxn ang="0">
                    <a:pos x="8" y="39"/>
                  </a:cxn>
                  <a:cxn ang="0">
                    <a:pos x="1" y="26"/>
                  </a:cxn>
                  <a:cxn ang="0">
                    <a:pos x="16" y="0"/>
                  </a:cxn>
                  <a:cxn ang="0">
                    <a:pos x="8" y="39"/>
                  </a:cxn>
                </a:cxnLst>
                <a:rect l="0" t="0" r="r" b="b"/>
                <a:pathLst>
                  <a:path w="27" h="39">
                    <a:moveTo>
                      <a:pt x="8" y="39"/>
                    </a:moveTo>
                    <a:cubicBezTo>
                      <a:pt x="0" y="39"/>
                      <a:pt x="1" y="33"/>
                      <a:pt x="1" y="26"/>
                    </a:cubicBezTo>
                    <a:cubicBezTo>
                      <a:pt x="1" y="17"/>
                      <a:pt x="10" y="0"/>
                      <a:pt x="16" y="0"/>
                    </a:cubicBezTo>
                    <a:cubicBezTo>
                      <a:pt x="27" y="0"/>
                      <a:pt x="18" y="39"/>
                      <a:pt x="8" y="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131"/>
              <p:cNvSpPr>
                <a:spLocks/>
              </p:cNvSpPr>
              <p:nvPr/>
            </p:nvSpPr>
            <p:spPr bwMode="auto">
              <a:xfrm>
                <a:off x="6194425" y="2532063"/>
                <a:ext cx="41275" cy="3492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26" y="0"/>
                  </a:cxn>
                  <a:cxn ang="0">
                    <a:pos x="31" y="7"/>
                  </a:cxn>
                  <a:cxn ang="0">
                    <a:pos x="11" y="27"/>
                  </a:cxn>
                  <a:cxn ang="0">
                    <a:pos x="2" y="18"/>
                  </a:cxn>
                  <a:cxn ang="0">
                    <a:pos x="2" y="11"/>
                  </a:cxn>
                </a:cxnLst>
                <a:rect l="0" t="0" r="r" b="b"/>
                <a:pathLst>
                  <a:path w="31" h="27">
                    <a:moveTo>
                      <a:pt x="2" y="11"/>
                    </a:moveTo>
                    <a:cubicBezTo>
                      <a:pt x="5" y="11"/>
                      <a:pt x="20" y="0"/>
                      <a:pt x="26" y="0"/>
                    </a:cubicBezTo>
                    <a:cubicBezTo>
                      <a:pt x="28" y="0"/>
                      <a:pt x="31" y="4"/>
                      <a:pt x="31" y="7"/>
                    </a:cubicBezTo>
                    <a:cubicBezTo>
                      <a:pt x="31" y="13"/>
                      <a:pt x="18" y="27"/>
                      <a:pt x="11" y="27"/>
                    </a:cubicBezTo>
                    <a:cubicBezTo>
                      <a:pt x="5" y="27"/>
                      <a:pt x="2" y="24"/>
                      <a:pt x="2" y="18"/>
                    </a:cubicBezTo>
                    <a:cubicBezTo>
                      <a:pt x="2" y="15"/>
                      <a:pt x="0" y="11"/>
                      <a:pt x="2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132"/>
              <p:cNvSpPr>
                <a:spLocks/>
              </p:cNvSpPr>
              <p:nvPr/>
            </p:nvSpPr>
            <p:spPr bwMode="auto">
              <a:xfrm>
                <a:off x="6015038" y="2476500"/>
                <a:ext cx="195263" cy="374650"/>
              </a:xfrm>
              <a:custGeom>
                <a:avLst/>
                <a:gdLst/>
                <a:ahLst/>
                <a:cxnLst>
                  <a:cxn ang="0">
                    <a:pos x="12" y="172"/>
                  </a:cxn>
                  <a:cxn ang="0">
                    <a:pos x="21" y="152"/>
                  </a:cxn>
                  <a:cxn ang="0">
                    <a:pos x="25" y="147"/>
                  </a:cxn>
                  <a:cxn ang="0">
                    <a:pos x="15" y="119"/>
                  </a:cxn>
                  <a:cxn ang="0">
                    <a:pos x="8" y="109"/>
                  </a:cxn>
                  <a:cxn ang="0">
                    <a:pos x="8" y="105"/>
                  </a:cxn>
                  <a:cxn ang="0">
                    <a:pos x="8" y="106"/>
                  </a:cxn>
                  <a:cxn ang="0">
                    <a:pos x="12" y="96"/>
                  </a:cxn>
                  <a:cxn ang="0">
                    <a:pos x="9" y="77"/>
                  </a:cxn>
                  <a:cxn ang="0">
                    <a:pos x="0" y="65"/>
                  </a:cxn>
                  <a:cxn ang="0">
                    <a:pos x="8" y="47"/>
                  </a:cxn>
                  <a:cxn ang="0">
                    <a:pos x="19" y="43"/>
                  </a:cxn>
                  <a:cxn ang="0">
                    <a:pos x="45" y="19"/>
                  </a:cxn>
                  <a:cxn ang="0">
                    <a:pos x="47" y="19"/>
                  </a:cxn>
                  <a:cxn ang="0">
                    <a:pos x="50" y="24"/>
                  </a:cxn>
                  <a:cxn ang="0">
                    <a:pos x="52" y="20"/>
                  </a:cxn>
                  <a:cxn ang="0">
                    <a:pos x="52" y="9"/>
                  </a:cxn>
                  <a:cxn ang="0">
                    <a:pos x="64" y="6"/>
                  </a:cxn>
                  <a:cxn ang="0">
                    <a:pos x="78" y="6"/>
                  </a:cxn>
                  <a:cxn ang="0">
                    <a:pos x="96" y="0"/>
                  </a:cxn>
                  <a:cxn ang="0">
                    <a:pos x="115" y="5"/>
                  </a:cxn>
                  <a:cxn ang="0">
                    <a:pos x="130" y="22"/>
                  </a:cxn>
                  <a:cxn ang="0">
                    <a:pos x="100" y="58"/>
                  </a:cxn>
                  <a:cxn ang="0">
                    <a:pos x="104" y="64"/>
                  </a:cxn>
                  <a:cxn ang="0">
                    <a:pos x="129" y="93"/>
                  </a:cxn>
                  <a:cxn ang="0">
                    <a:pos x="147" y="134"/>
                  </a:cxn>
                  <a:cxn ang="0">
                    <a:pos x="142" y="156"/>
                  </a:cxn>
                  <a:cxn ang="0">
                    <a:pos x="115" y="170"/>
                  </a:cxn>
                  <a:cxn ang="0">
                    <a:pos x="105" y="180"/>
                  </a:cxn>
                  <a:cxn ang="0">
                    <a:pos x="104" y="176"/>
                  </a:cxn>
                  <a:cxn ang="0">
                    <a:pos x="104" y="181"/>
                  </a:cxn>
                  <a:cxn ang="0">
                    <a:pos x="93" y="192"/>
                  </a:cxn>
                  <a:cxn ang="0">
                    <a:pos x="90" y="183"/>
                  </a:cxn>
                  <a:cxn ang="0">
                    <a:pos x="91" y="177"/>
                  </a:cxn>
                  <a:cxn ang="0">
                    <a:pos x="88" y="170"/>
                  </a:cxn>
                  <a:cxn ang="0">
                    <a:pos x="73" y="161"/>
                  </a:cxn>
                  <a:cxn ang="0">
                    <a:pos x="63" y="149"/>
                  </a:cxn>
                  <a:cxn ang="0">
                    <a:pos x="43" y="141"/>
                  </a:cxn>
                  <a:cxn ang="0">
                    <a:pos x="41" y="135"/>
                  </a:cxn>
                  <a:cxn ang="0">
                    <a:pos x="30" y="129"/>
                  </a:cxn>
                  <a:cxn ang="0">
                    <a:pos x="27" y="134"/>
                  </a:cxn>
                  <a:cxn ang="0">
                    <a:pos x="29" y="142"/>
                  </a:cxn>
                  <a:cxn ang="0">
                    <a:pos x="16" y="171"/>
                  </a:cxn>
                  <a:cxn ang="0">
                    <a:pos x="31" y="192"/>
                  </a:cxn>
                  <a:cxn ang="0">
                    <a:pos x="30" y="192"/>
                  </a:cxn>
                  <a:cxn ang="0">
                    <a:pos x="35" y="206"/>
                  </a:cxn>
                  <a:cxn ang="0">
                    <a:pos x="73" y="243"/>
                  </a:cxn>
                  <a:cxn ang="0">
                    <a:pos x="71" y="251"/>
                  </a:cxn>
                  <a:cxn ang="0">
                    <a:pos x="80" y="267"/>
                  </a:cxn>
                  <a:cxn ang="0">
                    <a:pos x="84" y="280"/>
                  </a:cxn>
                  <a:cxn ang="0">
                    <a:pos x="78" y="280"/>
                  </a:cxn>
                  <a:cxn ang="0">
                    <a:pos x="75" y="282"/>
                  </a:cxn>
                  <a:cxn ang="0">
                    <a:pos x="68" y="278"/>
                  </a:cxn>
                  <a:cxn ang="0">
                    <a:pos x="37" y="246"/>
                  </a:cxn>
                  <a:cxn ang="0">
                    <a:pos x="27" y="214"/>
                  </a:cxn>
                  <a:cxn ang="0">
                    <a:pos x="14" y="192"/>
                  </a:cxn>
                  <a:cxn ang="0">
                    <a:pos x="8" y="192"/>
                  </a:cxn>
                  <a:cxn ang="0">
                    <a:pos x="8" y="189"/>
                  </a:cxn>
                  <a:cxn ang="0">
                    <a:pos x="10" y="172"/>
                  </a:cxn>
                  <a:cxn ang="0">
                    <a:pos x="11" y="172"/>
                  </a:cxn>
                  <a:cxn ang="0">
                    <a:pos x="12" y="172"/>
                  </a:cxn>
                </a:cxnLst>
                <a:rect l="0" t="0" r="r" b="b"/>
                <a:pathLst>
                  <a:path w="147" h="282">
                    <a:moveTo>
                      <a:pt x="12" y="172"/>
                    </a:moveTo>
                    <a:cubicBezTo>
                      <a:pt x="16" y="165"/>
                      <a:pt x="17" y="160"/>
                      <a:pt x="21" y="152"/>
                    </a:cubicBezTo>
                    <a:cubicBezTo>
                      <a:pt x="22" y="150"/>
                      <a:pt x="25" y="149"/>
                      <a:pt x="25" y="147"/>
                    </a:cubicBezTo>
                    <a:cubicBezTo>
                      <a:pt x="25" y="143"/>
                      <a:pt x="19" y="123"/>
                      <a:pt x="15" y="119"/>
                    </a:cubicBezTo>
                    <a:cubicBezTo>
                      <a:pt x="12" y="116"/>
                      <a:pt x="8" y="114"/>
                      <a:pt x="8" y="109"/>
                    </a:cubicBezTo>
                    <a:cubicBezTo>
                      <a:pt x="8" y="108"/>
                      <a:pt x="8" y="107"/>
                      <a:pt x="8" y="105"/>
                    </a:cubicBezTo>
                    <a:cubicBezTo>
                      <a:pt x="8" y="106"/>
                      <a:pt x="8" y="106"/>
                      <a:pt x="8" y="106"/>
                    </a:cubicBezTo>
                    <a:cubicBezTo>
                      <a:pt x="9" y="105"/>
                      <a:pt x="12" y="100"/>
                      <a:pt x="12" y="96"/>
                    </a:cubicBezTo>
                    <a:cubicBezTo>
                      <a:pt x="12" y="91"/>
                      <a:pt x="12" y="82"/>
                      <a:pt x="9" y="77"/>
                    </a:cubicBezTo>
                    <a:cubicBezTo>
                      <a:pt x="6" y="73"/>
                      <a:pt x="0" y="73"/>
                      <a:pt x="0" y="65"/>
                    </a:cubicBezTo>
                    <a:cubicBezTo>
                      <a:pt x="0" y="57"/>
                      <a:pt x="3" y="51"/>
                      <a:pt x="8" y="47"/>
                    </a:cubicBezTo>
                    <a:cubicBezTo>
                      <a:pt x="10" y="44"/>
                      <a:pt x="15" y="45"/>
                      <a:pt x="19" y="43"/>
                    </a:cubicBezTo>
                    <a:cubicBezTo>
                      <a:pt x="29" y="36"/>
                      <a:pt x="36" y="33"/>
                      <a:pt x="45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7" y="23"/>
                      <a:pt x="49" y="24"/>
                      <a:pt x="50" y="24"/>
                    </a:cubicBezTo>
                    <a:cubicBezTo>
                      <a:pt x="51" y="24"/>
                      <a:pt x="52" y="22"/>
                      <a:pt x="52" y="20"/>
                    </a:cubicBezTo>
                    <a:cubicBezTo>
                      <a:pt x="52" y="16"/>
                      <a:pt x="52" y="13"/>
                      <a:pt x="52" y="9"/>
                    </a:cubicBezTo>
                    <a:cubicBezTo>
                      <a:pt x="52" y="9"/>
                      <a:pt x="62" y="6"/>
                      <a:pt x="64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84" y="9"/>
                      <a:pt x="89" y="0"/>
                      <a:pt x="96" y="0"/>
                    </a:cubicBezTo>
                    <a:cubicBezTo>
                      <a:pt x="103" y="0"/>
                      <a:pt x="107" y="5"/>
                      <a:pt x="115" y="5"/>
                    </a:cubicBezTo>
                    <a:cubicBezTo>
                      <a:pt x="115" y="16"/>
                      <a:pt x="123" y="20"/>
                      <a:pt x="130" y="22"/>
                    </a:cubicBezTo>
                    <a:cubicBezTo>
                      <a:pt x="121" y="36"/>
                      <a:pt x="100" y="39"/>
                      <a:pt x="100" y="58"/>
                    </a:cubicBezTo>
                    <a:cubicBezTo>
                      <a:pt x="100" y="62"/>
                      <a:pt x="102" y="63"/>
                      <a:pt x="104" y="64"/>
                    </a:cubicBezTo>
                    <a:cubicBezTo>
                      <a:pt x="114" y="74"/>
                      <a:pt x="118" y="86"/>
                      <a:pt x="129" y="93"/>
                    </a:cubicBezTo>
                    <a:cubicBezTo>
                      <a:pt x="140" y="100"/>
                      <a:pt x="147" y="119"/>
                      <a:pt x="147" y="134"/>
                    </a:cubicBezTo>
                    <a:cubicBezTo>
                      <a:pt x="147" y="144"/>
                      <a:pt x="142" y="148"/>
                      <a:pt x="142" y="156"/>
                    </a:cubicBezTo>
                    <a:cubicBezTo>
                      <a:pt x="127" y="160"/>
                      <a:pt x="126" y="164"/>
                      <a:pt x="115" y="170"/>
                    </a:cubicBezTo>
                    <a:cubicBezTo>
                      <a:pt x="109" y="173"/>
                      <a:pt x="110" y="180"/>
                      <a:pt x="105" y="180"/>
                    </a:cubicBezTo>
                    <a:cubicBezTo>
                      <a:pt x="104" y="180"/>
                      <a:pt x="104" y="177"/>
                      <a:pt x="104" y="176"/>
                    </a:cubicBezTo>
                    <a:cubicBezTo>
                      <a:pt x="104" y="179"/>
                      <a:pt x="104" y="180"/>
                      <a:pt x="104" y="181"/>
                    </a:cubicBezTo>
                    <a:cubicBezTo>
                      <a:pt x="104" y="185"/>
                      <a:pt x="95" y="192"/>
                      <a:pt x="93" y="192"/>
                    </a:cubicBezTo>
                    <a:cubicBezTo>
                      <a:pt x="91" y="192"/>
                      <a:pt x="90" y="186"/>
                      <a:pt x="90" y="183"/>
                    </a:cubicBezTo>
                    <a:cubicBezTo>
                      <a:pt x="90" y="179"/>
                      <a:pt x="90" y="178"/>
                      <a:pt x="91" y="177"/>
                    </a:cubicBezTo>
                    <a:cubicBezTo>
                      <a:pt x="90" y="176"/>
                      <a:pt x="89" y="172"/>
                      <a:pt x="88" y="170"/>
                    </a:cubicBezTo>
                    <a:cubicBezTo>
                      <a:pt x="82" y="170"/>
                      <a:pt x="73" y="168"/>
                      <a:pt x="73" y="161"/>
                    </a:cubicBezTo>
                    <a:cubicBezTo>
                      <a:pt x="63" y="161"/>
                      <a:pt x="68" y="155"/>
                      <a:pt x="63" y="149"/>
                    </a:cubicBezTo>
                    <a:cubicBezTo>
                      <a:pt x="56" y="143"/>
                      <a:pt x="50" y="143"/>
                      <a:pt x="43" y="141"/>
                    </a:cubicBezTo>
                    <a:cubicBezTo>
                      <a:pt x="42" y="141"/>
                      <a:pt x="41" y="135"/>
                      <a:pt x="41" y="135"/>
                    </a:cubicBezTo>
                    <a:cubicBezTo>
                      <a:pt x="40" y="130"/>
                      <a:pt x="34" y="129"/>
                      <a:pt x="30" y="129"/>
                    </a:cubicBezTo>
                    <a:cubicBezTo>
                      <a:pt x="26" y="129"/>
                      <a:pt x="27" y="132"/>
                      <a:pt x="27" y="134"/>
                    </a:cubicBezTo>
                    <a:cubicBezTo>
                      <a:pt x="27" y="138"/>
                      <a:pt x="29" y="139"/>
                      <a:pt x="29" y="142"/>
                    </a:cubicBezTo>
                    <a:cubicBezTo>
                      <a:pt x="29" y="156"/>
                      <a:pt x="16" y="159"/>
                      <a:pt x="16" y="171"/>
                    </a:cubicBezTo>
                    <a:cubicBezTo>
                      <a:pt x="16" y="185"/>
                      <a:pt x="31" y="179"/>
                      <a:pt x="31" y="192"/>
                    </a:cubicBezTo>
                    <a:cubicBezTo>
                      <a:pt x="30" y="192"/>
                      <a:pt x="30" y="192"/>
                      <a:pt x="30" y="192"/>
                    </a:cubicBezTo>
                    <a:cubicBezTo>
                      <a:pt x="32" y="195"/>
                      <a:pt x="32" y="203"/>
                      <a:pt x="35" y="206"/>
                    </a:cubicBezTo>
                    <a:cubicBezTo>
                      <a:pt x="47" y="218"/>
                      <a:pt x="73" y="221"/>
                      <a:pt x="73" y="243"/>
                    </a:cubicBezTo>
                    <a:cubicBezTo>
                      <a:pt x="73" y="247"/>
                      <a:pt x="71" y="247"/>
                      <a:pt x="71" y="251"/>
                    </a:cubicBezTo>
                    <a:cubicBezTo>
                      <a:pt x="71" y="259"/>
                      <a:pt x="78" y="262"/>
                      <a:pt x="80" y="267"/>
                    </a:cubicBezTo>
                    <a:cubicBezTo>
                      <a:pt x="82" y="273"/>
                      <a:pt x="82" y="275"/>
                      <a:pt x="84" y="280"/>
                    </a:cubicBezTo>
                    <a:cubicBezTo>
                      <a:pt x="80" y="280"/>
                      <a:pt x="80" y="280"/>
                      <a:pt x="78" y="280"/>
                    </a:cubicBezTo>
                    <a:cubicBezTo>
                      <a:pt x="77" y="280"/>
                      <a:pt x="76" y="282"/>
                      <a:pt x="75" y="282"/>
                    </a:cubicBezTo>
                    <a:cubicBezTo>
                      <a:pt x="71" y="282"/>
                      <a:pt x="70" y="279"/>
                      <a:pt x="68" y="278"/>
                    </a:cubicBezTo>
                    <a:cubicBezTo>
                      <a:pt x="54" y="274"/>
                      <a:pt x="41" y="261"/>
                      <a:pt x="37" y="246"/>
                    </a:cubicBezTo>
                    <a:cubicBezTo>
                      <a:pt x="33" y="233"/>
                      <a:pt x="32" y="224"/>
                      <a:pt x="27" y="214"/>
                    </a:cubicBezTo>
                    <a:cubicBezTo>
                      <a:pt x="24" y="208"/>
                      <a:pt x="21" y="192"/>
                      <a:pt x="14" y="192"/>
                    </a:cubicBezTo>
                    <a:cubicBezTo>
                      <a:pt x="9" y="192"/>
                      <a:pt x="12" y="194"/>
                      <a:pt x="8" y="192"/>
                    </a:cubicBezTo>
                    <a:cubicBezTo>
                      <a:pt x="7" y="192"/>
                      <a:pt x="8" y="190"/>
                      <a:pt x="8" y="189"/>
                    </a:cubicBezTo>
                    <a:cubicBezTo>
                      <a:pt x="8" y="183"/>
                      <a:pt x="9" y="179"/>
                      <a:pt x="10" y="172"/>
                    </a:cubicBezTo>
                    <a:cubicBezTo>
                      <a:pt x="11" y="172"/>
                      <a:pt x="11" y="172"/>
                      <a:pt x="11" y="172"/>
                    </a:cubicBezTo>
                    <a:lnTo>
                      <a:pt x="12" y="1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133"/>
              <p:cNvSpPr>
                <a:spLocks/>
              </p:cNvSpPr>
              <p:nvPr/>
            </p:nvSpPr>
            <p:spPr bwMode="auto">
              <a:xfrm>
                <a:off x="6142038" y="2898775"/>
                <a:ext cx="26988" cy="25400"/>
              </a:xfrm>
              <a:custGeom>
                <a:avLst/>
                <a:gdLst/>
                <a:ahLst/>
                <a:cxnLst>
                  <a:cxn ang="0">
                    <a:pos x="12" y="17"/>
                  </a:cxn>
                  <a:cxn ang="0">
                    <a:pos x="9" y="11"/>
                  </a:cxn>
                  <a:cxn ang="0">
                    <a:pos x="0" y="6"/>
                  </a:cxn>
                  <a:cxn ang="0">
                    <a:pos x="9" y="0"/>
                  </a:cxn>
                  <a:cxn ang="0">
                    <a:pos x="20" y="15"/>
                  </a:cxn>
                  <a:cxn ang="0">
                    <a:pos x="21" y="19"/>
                  </a:cxn>
                  <a:cxn ang="0">
                    <a:pos x="17" y="19"/>
                  </a:cxn>
                  <a:cxn ang="0">
                    <a:pos x="12" y="17"/>
                  </a:cxn>
                </a:cxnLst>
                <a:rect l="0" t="0" r="r" b="b"/>
                <a:pathLst>
                  <a:path w="21" h="19">
                    <a:moveTo>
                      <a:pt x="12" y="17"/>
                    </a:moveTo>
                    <a:cubicBezTo>
                      <a:pt x="11" y="17"/>
                      <a:pt x="9" y="12"/>
                      <a:pt x="9" y="11"/>
                    </a:cubicBezTo>
                    <a:cubicBezTo>
                      <a:pt x="7" y="7"/>
                      <a:pt x="0" y="9"/>
                      <a:pt x="0" y="6"/>
                    </a:cubicBezTo>
                    <a:cubicBezTo>
                      <a:pt x="0" y="3"/>
                      <a:pt x="6" y="0"/>
                      <a:pt x="9" y="0"/>
                    </a:cubicBezTo>
                    <a:cubicBezTo>
                      <a:pt x="11" y="7"/>
                      <a:pt x="14" y="15"/>
                      <a:pt x="20" y="15"/>
                    </a:cubicBezTo>
                    <a:cubicBezTo>
                      <a:pt x="20" y="16"/>
                      <a:pt x="20" y="18"/>
                      <a:pt x="21" y="19"/>
                    </a:cubicBezTo>
                    <a:cubicBezTo>
                      <a:pt x="20" y="19"/>
                      <a:pt x="18" y="19"/>
                      <a:pt x="17" y="19"/>
                    </a:cubicBezTo>
                    <a:cubicBezTo>
                      <a:pt x="15" y="19"/>
                      <a:pt x="14" y="17"/>
                      <a:pt x="12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134"/>
              <p:cNvSpPr>
                <a:spLocks/>
              </p:cNvSpPr>
              <p:nvPr/>
            </p:nvSpPr>
            <p:spPr bwMode="auto">
              <a:xfrm>
                <a:off x="6183313" y="2917825"/>
                <a:ext cx="11113" cy="1111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5" y="0"/>
                  </a:cxn>
                  <a:cxn ang="0">
                    <a:pos x="9" y="3"/>
                  </a:cxn>
                  <a:cxn ang="0">
                    <a:pos x="4" y="8"/>
                  </a:cxn>
                  <a:cxn ang="0">
                    <a:pos x="1" y="3"/>
                  </a:cxn>
                  <a:cxn ang="0">
                    <a:pos x="1" y="0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cubicBezTo>
                      <a:pt x="2" y="0"/>
                      <a:pt x="4" y="0"/>
                      <a:pt x="5" y="0"/>
                    </a:cubicBezTo>
                    <a:cubicBezTo>
                      <a:pt x="6" y="0"/>
                      <a:pt x="8" y="2"/>
                      <a:pt x="9" y="3"/>
                    </a:cubicBezTo>
                    <a:cubicBezTo>
                      <a:pt x="9" y="5"/>
                      <a:pt x="7" y="8"/>
                      <a:pt x="4" y="8"/>
                    </a:cubicBezTo>
                    <a:cubicBezTo>
                      <a:pt x="1" y="8"/>
                      <a:pt x="1" y="5"/>
                      <a:pt x="1" y="3"/>
                    </a:cubicBezTo>
                    <a:cubicBezTo>
                      <a:pt x="1" y="2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135"/>
              <p:cNvSpPr>
                <a:spLocks/>
              </p:cNvSpPr>
              <p:nvPr/>
            </p:nvSpPr>
            <p:spPr bwMode="auto">
              <a:xfrm>
                <a:off x="6035675" y="2892425"/>
                <a:ext cx="9525" cy="158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8" y="1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1" y="0"/>
                  </a:cxn>
                </a:cxnLst>
                <a:rect l="0" t="0" r="r" b="b"/>
                <a:pathLst>
                  <a:path w="8" h="12">
                    <a:moveTo>
                      <a:pt x="1" y="0"/>
                    </a:moveTo>
                    <a:cubicBezTo>
                      <a:pt x="5" y="4"/>
                      <a:pt x="8" y="7"/>
                      <a:pt x="8" y="12"/>
                    </a:cubicBezTo>
                    <a:cubicBezTo>
                      <a:pt x="5" y="12"/>
                      <a:pt x="0" y="5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136"/>
              <p:cNvSpPr>
                <a:spLocks/>
              </p:cNvSpPr>
              <p:nvPr/>
            </p:nvSpPr>
            <p:spPr bwMode="auto">
              <a:xfrm>
                <a:off x="6013450" y="2855913"/>
                <a:ext cx="15875" cy="158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8" y="1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2" y="0"/>
                  </a:cxn>
                </a:cxnLst>
                <a:rect l="0" t="0" r="r" b="b"/>
                <a:pathLst>
                  <a:path w="12" h="11">
                    <a:moveTo>
                      <a:pt x="2" y="0"/>
                    </a:moveTo>
                    <a:cubicBezTo>
                      <a:pt x="5" y="2"/>
                      <a:pt x="12" y="11"/>
                      <a:pt x="8" y="11"/>
                    </a:cubicBezTo>
                    <a:cubicBezTo>
                      <a:pt x="6" y="11"/>
                      <a:pt x="1" y="4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137"/>
              <p:cNvSpPr>
                <a:spLocks/>
              </p:cNvSpPr>
              <p:nvPr/>
            </p:nvSpPr>
            <p:spPr bwMode="auto">
              <a:xfrm>
                <a:off x="6548438" y="2284413"/>
                <a:ext cx="41275" cy="49213"/>
              </a:xfrm>
              <a:custGeom>
                <a:avLst/>
                <a:gdLst/>
                <a:ahLst/>
                <a:cxnLst>
                  <a:cxn ang="0">
                    <a:pos x="12" y="22"/>
                  </a:cxn>
                  <a:cxn ang="0">
                    <a:pos x="14" y="16"/>
                  </a:cxn>
                  <a:cxn ang="0">
                    <a:pos x="10" y="10"/>
                  </a:cxn>
                  <a:cxn ang="0">
                    <a:pos x="10" y="14"/>
                  </a:cxn>
                  <a:cxn ang="0">
                    <a:pos x="5" y="16"/>
                  </a:cxn>
                  <a:cxn ang="0">
                    <a:pos x="0" y="11"/>
                  </a:cxn>
                  <a:cxn ang="0">
                    <a:pos x="14" y="0"/>
                  </a:cxn>
                  <a:cxn ang="0">
                    <a:pos x="26" y="3"/>
                  </a:cxn>
                  <a:cxn ang="0">
                    <a:pos x="26" y="8"/>
                  </a:cxn>
                  <a:cxn ang="0">
                    <a:pos x="30" y="11"/>
                  </a:cxn>
                  <a:cxn ang="0">
                    <a:pos x="30" y="16"/>
                  </a:cxn>
                  <a:cxn ang="0">
                    <a:pos x="26" y="16"/>
                  </a:cxn>
                  <a:cxn ang="0">
                    <a:pos x="15" y="37"/>
                  </a:cxn>
                  <a:cxn ang="0">
                    <a:pos x="14" y="33"/>
                  </a:cxn>
                  <a:cxn ang="0">
                    <a:pos x="14" y="36"/>
                  </a:cxn>
                  <a:cxn ang="0">
                    <a:pos x="7" y="29"/>
                  </a:cxn>
                  <a:cxn ang="0">
                    <a:pos x="12" y="22"/>
                  </a:cxn>
                </a:cxnLst>
                <a:rect l="0" t="0" r="r" b="b"/>
                <a:pathLst>
                  <a:path w="30" h="37">
                    <a:moveTo>
                      <a:pt x="12" y="22"/>
                    </a:moveTo>
                    <a:cubicBezTo>
                      <a:pt x="14" y="16"/>
                      <a:pt x="14" y="16"/>
                      <a:pt x="14" y="16"/>
                    </a:cubicBezTo>
                    <a:cubicBezTo>
                      <a:pt x="11" y="15"/>
                      <a:pt x="11" y="12"/>
                      <a:pt x="10" y="10"/>
                    </a:cubicBezTo>
                    <a:cubicBezTo>
                      <a:pt x="10" y="11"/>
                      <a:pt x="9" y="13"/>
                      <a:pt x="10" y="14"/>
                    </a:cubicBezTo>
                    <a:cubicBezTo>
                      <a:pt x="8" y="14"/>
                      <a:pt x="6" y="16"/>
                      <a:pt x="5" y="16"/>
                    </a:cubicBezTo>
                    <a:cubicBezTo>
                      <a:pt x="3" y="16"/>
                      <a:pt x="0" y="13"/>
                      <a:pt x="0" y="11"/>
                    </a:cubicBezTo>
                    <a:cubicBezTo>
                      <a:pt x="0" y="8"/>
                      <a:pt x="13" y="0"/>
                      <a:pt x="14" y="0"/>
                    </a:cubicBezTo>
                    <a:cubicBezTo>
                      <a:pt x="18" y="0"/>
                      <a:pt x="20" y="3"/>
                      <a:pt x="26" y="3"/>
                    </a:cubicBezTo>
                    <a:cubicBezTo>
                      <a:pt x="26" y="5"/>
                      <a:pt x="25" y="8"/>
                      <a:pt x="26" y="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3"/>
                      <a:pt x="29" y="14"/>
                      <a:pt x="30" y="16"/>
                    </a:cubicBezTo>
                    <a:cubicBezTo>
                      <a:pt x="29" y="16"/>
                      <a:pt x="27" y="16"/>
                      <a:pt x="26" y="16"/>
                    </a:cubicBezTo>
                    <a:cubicBezTo>
                      <a:pt x="25" y="24"/>
                      <a:pt x="21" y="37"/>
                      <a:pt x="15" y="37"/>
                    </a:cubicBezTo>
                    <a:cubicBezTo>
                      <a:pt x="14" y="37"/>
                      <a:pt x="14" y="35"/>
                      <a:pt x="14" y="3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0" y="36"/>
                      <a:pt x="7" y="31"/>
                      <a:pt x="7" y="29"/>
                    </a:cubicBezTo>
                    <a:cubicBezTo>
                      <a:pt x="7" y="28"/>
                      <a:pt x="12" y="22"/>
                      <a:pt x="12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138"/>
              <p:cNvSpPr>
                <a:spLocks/>
              </p:cNvSpPr>
              <p:nvPr/>
            </p:nvSpPr>
            <p:spPr bwMode="auto">
              <a:xfrm>
                <a:off x="6596063" y="2271713"/>
                <a:ext cx="42863" cy="30163"/>
              </a:xfrm>
              <a:custGeom>
                <a:avLst/>
                <a:gdLst/>
                <a:ahLst/>
                <a:cxnLst>
                  <a:cxn ang="0">
                    <a:pos x="23" y="15"/>
                  </a:cxn>
                  <a:cxn ang="0">
                    <a:pos x="17" y="12"/>
                  </a:cxn>
                  <a:cxn ang="0">
                    <a:pos x="6" y="23"/>
                  </a:cxn>
                  <a:cxn ang="0">
                    <a:pos x="3" y="17"/>
                  </a:cxn>
                  <a:cxn ang="0">
                    <a:pos x="0" y="12"/>
                  </a:cxn>
                  <a:cxn ang="0">
                    <a:pos x="8" y="5"/>
                  </a:cxn>
                  <a:cxn ang="0">
                    <a:pos x="23" y="0"/>
                  </a:cxn>
                  <a:cxn ang="0">
                    <a:pos x="23" y="15"/>
                  </a:cxn>
                </a:cxnLst>
                <a:rect l="0" t="0" r="r" b="b"/>
                <a:pathLst>
                  <a:path w="33" h="23">
                    <a:moveTo>
                      <a:pt x="23" y="15"/>
                    </a:moveTo>
                    <a:cubicBezTo>
                      <a:pt x="20" y="15"/>
                      <a:pt x="18" y="13"/>
                      <a:pt x="17" y="12"/>
                    </a:cubicBezTo>
                    <a:cubicBezTo>
                      <a:pt x="13" y="16"/>
                      <a:pt x="12" y="23"/>
                      <a:pt x="6" y="23"/>
                    </a:cubicBezTo>
                    <a:cubicBezTo>
                      <a:pt x="4" y="23"/>
                      <a:pt x="3" y="19"/>
                      <a:pt x="3" y="17"/>
                    </a:cubicBezTo>
                    <a:cubicBezTo>
                      <a:pt x="1" y="15"/>
                      <a:pt x="0" y="14"/>
                      <a:pt x="0" y="12"/>
                    </a:cubicBezTo>
                    <a:cubicBezTo>
                      <a:pt x="0" y="12"/>
                      <a:pt x="8" y="6"/>
                      <a:pt x="8" y="5"/>
                    </a:cubicBezTo>
                    <a:cubicBezTo>
                      <a:pt x="16" y="7"/>
                      <a:pt x="17" y="0"/>
                      <a:pt x="23" y="0"/>
                    </a:cubicBezTo>
                    <a:cubicBezTo>
                      <a:pt x="33" y="0"/>
                      <a:pt x="28" y="15"/>
                      <a:pt x="23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139"/>
              <p:cNvSpPr>
                <a:spLocks/>
              </p:cNvSpPr>
              <p:nvPr/>
            </p:nvSpPr>
            <p:spPr bwMode="auto">
              <a:xfrm>
                <a:off x="6572250" y="2136775"/>
                <a:ext cx="185738" cy="153988"/>
              </a:xfrm>
              <a:custGeom>
                <a:avLst/>
                <a:gdLst/>
                <a:ahLst/>
                <a:cxnLst>
                  <a:cxn ang="0">
                    <a:pos x="55" y="110"/>
                  </a:cxn>
                  <a:cxn ang="0">
                    <a:pos x="55" y="107"/>
                  </a:cxn>
                  <a:cxn ang="0">
                    <a:pos x="56" y="99"/>
                  </a:cxn>
                  <a:cxn ang="0">
                    <a:pos x="43" y="95"/>
                  </a:cxn>
                  <a:cxn ang="0">
                    <a:pos x="39" y="99"/>
                  </a:cxn>
                  <a:cxn ang="0">
                    <a:pos x="29" y="100"/>
                  </a:cxn>
                  <a:cxn ang="0">
                    <a:pos x="6" y="106"/>
                  </a:cxn>
                  <a:cxn ang="0">
                    <a:pos x="0" y="104"/>
                  </a:cxn>
                  <a:cxn ang="0">
                    <a:pos x="5" y="101"/>
                  </a:cxn>
                  <a:cxn ang="0">
                    <a:pos x="30" y="84"/>
                  </a:cxn>
                  <a:cxn ang="0">
                    <a:pos x="57" y="84"/>
                  </a:cxn>
                  <a:cxn ang="0">
                    <a:pos x="72" y="70"/>
                  </a:cxn>
                  <a:cxn ang="0">
                    <a:pos x="79" y="59"/>
                  </a:cxn>
                  <a:cxn ang="0">
                    <a:pos x="77" y="64"/>
                  </a:cxn>
                  <a:cxn ang="0">
                    <a:pos x="79" y="66"/>
                  </a:cxn>
                  <a:cxn ang="0">
                    <a:pos x="92" y="60"/>
                  </a:cxn>
                  <a:cxn ang="0">
                    <a:pos x="116" y="25"/>
                  </a:cxn>
                  <a:cxn ang="0">
                    <a:pos x="114" y="19"/>
                  </a:cxn>
                  <a:cxn ang="0">
                    <a:pos x="125" y="3"/>
                  </a:cxn>
                  <a:cxn ang="0">
                    <a:pos x="130" y="4"/>
                  </a:cxn>
                  <a:cxn ang="0">
                    <a:pos x="129" y="4"/>
                  </a:cxn>
                  <a:cxn ang="0">
                    <a:pos x="128" y="0"/>
                  </a:cxn>
                  <a:cxn ang="0">
                    <a:pos x="133" y="2"/>
                  </a:cxn>
                  <a:cxn ang="0">
                    <a:pos x="134" y="11"/>
                  </a:cxn>
                  <a:cxn ang="0">
                    <a:pos x="140" y="26"/>
                  </a:cxn>
                  <a:cxn ang="0">
                    <a:pos x="134" y="40"/>
                  </a:cxn>
                  <a:cxn ang="0">
                    <a:pos x="134" y="43"/>
                  </a:cxn>
                  <a:cxn ang="0">
                    <a:pos x="130" y="44"/>
                  </a:cxn>
                  <a:cxn ang="0">
                    <a:pos x="127" y="63"/>
                  </a:cxn>
                  <a:cxn ang="0">
                    <a:pos x="122" y="76"/>
                  </a:cxn>
                  <a:cxn ang="0">
                    <a:pos x="125" y="84"/>
                  </a:cxn>
                  <a:cxn ang="0">
                    <a:pos x="114" y="93"/>
                  </a:cxn>
                  <a:cxn ang="0">
                    <a:pos x="114" y="86"/>
                  </a:cxn>
                  <a:cxn ang="0">
                    <a:pos x="102" y="96"/>
                  </a:cxn>
                  <a:cxn ang="0">
                    <a:pos x="100" y="94"/>
                  </a:cxn>
                  <a:cxn ang="0">
                    <a:pos x="96" y="94"/>
                  </a:cxn>
                  <a:cxn ang="0">
                    <a:pos x="87" y="100"/>
                  </a:cxn>
                  <a:cxn ang="0">
                    <a:pos x="74" y="92"/>
                  </a:cxn>
                  <a:cxn ang="0">
                    <a:pos x="72" y="96"/>
                  </a:cxn>
                  <a:cxn ang="0">
                    <a:pos x="76" y="103"/>
                  </a:cxn>
                  <a:cxn ang="0">
                    <a:pos x="72" y="103"/>
                  </a:cxn>
                  <a:cxn ang="0">
                    <a:pos x="61" y="115"/>
                  </a:cxn>
                  <a:cxn ang="0">
                    <a:pos x="55" y="110"/>
                  </a:cxn>
                </a:cxnLst>
                <a:rect l="0" t="0" r="r" b="b"/>
                <a:pathLst>
                  <a:path w="140" h="115">
                    <a:moveTo>
                      <a:pt x="55" y="110"/>
                    </a:moveTo>
                    <a:cubicBezTo>
                      <a:pt x="53" y="110"/>
                      <a:pt x="55" y="108"/>
                      <a:pt x="55" y="107"/>
                    </a:cubicBezTo>
                    <a:cubicBezTo>
                      <a:pt x="55" y="104"/>
                      <a:pt x="56" y="101"/>
                      <a:pt x="56" y="99"/>
                    </a:cubicBezTo>
                    <a:cubicBezTo>
                      <a:pt x="51" y="98"/>
                      <a:pt x="48" y="95"/>
                      <a:pt x="43" y="95"/>
                    </a:cubicBezTo>
                    <a:cubicBezTo>
                      <a:pt x="40" y="95"/>
                      <a:pt x="40" y="98"/>
                      <a:pt x="39" y="99"/>
                    </a:cubicBezTo>
                    <a:cubicBezTo>
                      <a:pt x="35" y="100"/>
                      <a:pt x="32" y="98"/>
                      <a:pt x="29" y="100"/>
                    </a:cubicBezTo>
                    <a:cubicBezTo>
                      <a:pt x="23" y="103"/>
                      <a:pt x="15" y="106"/>
                      <a:pt x="6" y="106"/>
                    </a:cubicBezTo>
                    <a:cubicBezTo>
                      <a:pt x="3" y="106"/>
                      <a:pt x="0" y="106"/>
                      <a:pt x="0" y="104"/>
                    </a:cubicBezTo>
                    <a:cubicBezTo>
                      <a:pt x="0" y="103"/>
                      <a:pt x="4" y="102"/>
                      <a:pt x="5" y="101"/>
                    </a:cubicBezTo>
                    <a:cubicBezTo>
                      <a:pt x="15" y="95"/>
                      <a:pt x="19" y="84"/>
                      <a:pt x="30" y="84"/>
                    </a:cubicBezTo>
                    <a:cubicBezTo>
                      <a:pt x="43" y="84"/>
                      <a:pt x="47" y="84"/>
                      <a:pt x="57" y="84"/>
                    </a:cubicBezTo>
                    <a:cubicBezTo>
                      <a:pt x="65" y="84"/>
                      <a:pt x="68" y="70"/>
                      <a:pt x="72" y="70"/>
                    </a:cubicBezTo>
                    <a:cubicBezTo>
                      <a:pt x="72" y="70"/>
                      <a:pt x="78" y="60"/>
                      <a:pt x="79" y="59"/>
                    </a:cubicBezTo>
                    <a:cubicBezTo>
                      <a:pt x="78" y="61"/>
                      <a:pt x="77" y="62"/>
                      <a:pt x="77" y="64"/>
                    </a:cubicBezTo>
                    <a:cubicBezTo>
                      <a:pt x="77" y="65"/>
                      <a:pt x="78" y="66"/>
                      <a:pt x="79" y="66"/>
                    </a:cubicBezTo>
                    <a:cubicBezTo>
                      <a:pt x="86" y="66"/>
                      <a:pt x="87" y="62"/>
                      <a:pt x="92" y="60"/>
                    </a:cubicBezTo>
                    <a:cubicBezTo>
                      <a:pt x="101" y="57"/>
                      <a:pt x="116" y="39"/>
                      <a:pt x="116" y="25"/>
                    </a:cubicBezTo>
                    <a:cubicBezTo>
                      <a:pt x="116" y="22"/>
                      <a:pt x="114" y="22"/>
                      <a:pt x="114" y="19"/>
                    </a:cubicBezTo>
                    <a:cubicBezTo>
                      <a:pt x="114" y="14"/>
                      <a:pt x="119" y="3"/>
                      <a:pt x="125" y="3"/>
                    </a:cubicBezTo>
                    <a:cubicBezTo>
                      <a:pt x="125" y="3"/>
                      <a:pt x="125" y="9"/>
                      <a:pt x="130" y="4"/>
                    </a:cubicBezTo>
                    <a:cubicBezTo>
                      <a:pt x="130" y="4"/>
                      <a:pt x="129" y="4"/>
                      <a:pt x="129" y="4"/>
                    </a:cubicBezTo>
                    <a:cubicBezTo>
                      <a:pt x="128" y="4"/>
                      <a:pt x="127" y="0"/>
                      <a:pt x="128" y="0"/>
                    </a:cubicBezTo>
                    <a:cubicBezTo>
                      <a:pt x="131" y="0"/>
                      <a:pt x="133" y="1"/>
                      <a:pt x="133" y="2"/>
                    </a:cubicBezTo>
                    <a:cubicBezTo>
                      <a:pt x="135" y="5"/>
                      <a:pt x="134" y="8"/>
                      <a:pt x="134" y="11"/>
                    </a:cubicBezTo>
                    <a:cubicBezTo>
                      <a:pt x="134" y="17"/>
                      <a:pt x="140" y="20"/>
                      <a:pt x="140" y="26"/>
                    </a:cubicBezTo>
                    <a:cubicBezTo>
                      <a:pt x="140" y="33"/>
                      <a:pt x="134" y="34"/>
                      <a:pt x="134" y="40"/>
                    </a:cubicBezTo>
                    <a:cubicBezTo>
                      <a:pt x="134" y="41"/>
                      <a:pt x="134" y="42"/>
                      <a:pt x="134" y="43"/>
                    </a:cubicBezTo>
                    <a:cubicBezTo>
                      <a:pt x="133" y="44"/>
                      <a:pt x="132" y="43"/>
                      <a:pt x="130" y="44"/>
                    </a:cubicBezTo>
                    <a:cubicBezTo>
                      <a:pt x="126" y="45"/>
                      <a:pt x="127" y="59"/>
                      <a:pt x="127" y="63"/>
                    </a:cubicBezTo>
                    <a:cubicBezTo>
                      <a:pt x="127" y="67"/>
                      <a:pt x="122" y="70"/>
                      <a:pt x="122" y="76"/>
                    </a:cubicBezTo>
                    <a:cubicBezTo>
                      <a:pt x="122" y="80"/>
                      <a:pt x="124" y="81"/>
                      <a:pt x="125" y="84"/>
                    </a:cubicBezTo>
                    <a:cubicBezTo>
                      <a:pt x="119" y="87"/>
                      <a:pt x="119" y="91"/>
                      <a:pt x="114" y="93"/>
                    </a:cubicBezTo>
                    <a:cubicBezTo>
                      <a:pt x="112" y="89"/>
                      <a:pt x="114" y="89"/>
                      <a:pt x="114" y="86"/>
                    </a:cubicBezTo>
                    <a:cubicBezTo>
                      <a:pt x="108" y="90"/>
                      <a:pt x="104" y="90"/>
                      <a:pt x="102" y="96"/>
                    </a:cubicBezTo>
                    <a:cubicBezTo>
                      <a:pt x="102" y="96"/>
                      <a:pt x="100" y="95"/>
                      <a:pt x="100" y="94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3" y="97"/>
                      <a:pt x="91" y="100"/>
                      <a:pt x="87" y="100"/>
                    </a:cubicBezTo>
                    <a:cubicBezTo>
                      <a:pt x="78" y="100"/>
                      <a:pt x="78" y="92"/>
                      <a:pt x="74" y="92"/>
                    </a:cubicBezTo>
                    <a:cubicBezTo>
                      <a:pt x="73" y="92"/>
                      <a:pt x="72" y="94"/>
                      <a:pt x="72" y="96"/>
                    </a:cubicBezTo>
                    <a:cubicBezTo>
                      <a:pt x="72" y="97"/>
                      <a:pt x="76" y="103"/>
                      <a:pt x="76" y="103"/>
                    </a:cubicBezTo>
                    <a:cubicBezTo>
                      <a:pt x="75" y="103"/>
                      <a:pt x="73" y="103"/>
                      <a:pt x="72" y="103"/>
                    </a:cubicBezTo>
                    <a:cubicBezTo>
                      <a:pt x="68" y="103"/>
                      <a:pt x="63" y="110"/>
                      <a:pt x="61" y="115"/>
                    </a:cubicBezTo>
                    <a:cubicBezTo>
                      <a:pt x="57" y="114"/>
                      <a:pt x="58" y="110"/>
                      <a:pt x="55" y="1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140"/>
              <p:cNvSpPr>
                <a:spLocks/>
              </p:cNvSpPr>
              <p:nvPr/>
            </p:nvSpPr>
            <p:spPr bwMode="auto">
              <a:xfrm>
                <a:off x="6721475" y="2054225"/>
                <a:ext cx="96838" cy="80963"/>
              </a:xfrm>
              <a:custGeom>
                <a:avLst/>
                <a:gdLst/>
                <a:ahLst/>
                <a:cxnLst>
                  <a:cxn ang="0">
                    <a:pos x="11" y="33"/>
                  </a:cxn>
                  <a:cxn ang="0">
                    <a:pos x="15" y="33"/>
                  </a:cxn>
                  <a:cxn ang="0">
                    <a:pos x="26" y="10"/>
                  </a:cxn>
                  <a:cxn ang="0">
                    <a:pos x="23" y="6"/>
                  </a:cxn>
                  <a:cxn ang="0">
                    <a:pos x="26" y="0"/>
                  </a:cxn>
                  <a:cxn ang="0">
                    <a:pos x="60" y="22"/>
                  </a:cxn>
                  <a:cxn ang="0">
                    <a:pos x="70" y="21"/>
                  </a:cxn>
                  <a:cxn ang="0">
                    <a:pos x="67" y="26"/>
                  </a:cxn>
                  <a:cxn ang="0">
                    <a:pos x="72" y="32"/>
                  </a:cxn>
                  <a:cxn ang="0">
                    <a:pos x="59" y="36"/>
                  </a:cxn>
                  <a:cxn ang="0">
                    <a:pos x="43" y="51"/>
                  </a:cxn>
                  <a:cxn ang="0">
                    <a:pos x="24" y="41"/>
                  </a:cxn>
                  <a:cxn ang="0">
                    <a:pos x="21" y="45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5" y="61"/>
                  </a:cxn>
                  <a:cxn ang="0">
                    <a:pos x="3" y="61"/>
                  </a:cxn>
                  <a:cxn ang="0">
                    <a:pos x="3" y="51"/>
                  </a:cxn>
                  <a:cxn ang="0">
                    <a:pos x="0" y="46"/>
                  </a:cxn>
                  <a:cxn ang="0">
                    <a:pos x="8" y="35"/>
                  </a:cxn>
                  <a:cxn ang="0">
                    <a:pos x="8" y="32"/>
                  </a:cxn>
                  <a:cxn ang="0">
                    <a:pos x="12" y="34"/>
                  </a:cxn>
                  <a:cxn ang="0">
                    <a:pos x="11" y="33"/>
                  </a:cxn>
                </a:cxnLst>
                <a:rect l="0" t="0" r="r" b="b"/>
                <a:pathLst>
                  <a:path w="72" h="61">
                    <a:moveTo>
                      <a:pt x="11" y="33"/>
                    </a:moveTo>
                    <a:cubicBezTo>
                      <a:pt x="12" y="33"/>
                      <a:pt x="14" y="33"/>
                      <a:pt x="15" y="33"/>
                    </a:cubicBezTo>
                    <a:cubicBezTo>
                      <a:pt x="23" y="33"/>
                      <a:pt x="26" y="16"/>
                      <a:pt x="26" y="10"/>
                    </a:cubicBezTo>
                    <a:cubicBezTo>
                      <a:pt x="26" y="8"/>
                      <a:pt x="23" y="7"/>
                      <a:pt x="23" y="6"/>
                    </a:cubicBezTo>
                    <a:cubicBezTo>
                      <a:pt x="23" y="2"/>
                      <a:pt x="25" y="1"/>
                      <a:pt x="26" y="0"/>
                    </a:cubicBezTo>
                    <a:cubicBezTo>
                      <a:pt x="38" y="8"/>
                      <a:pt x="43" y="22"/>
                      <a:pt x="60" y="22"/>
                    </a:cubicBezTo>
                    <a:cubicBezTo>
                      <a:pt x="64" y="22"/>
                      <a:pt x="67" y="19"/>
                      <a:pt x="70" y="21"/>
                    </a:cubicBezTo>
                    <a:cubicBezTo>
                      <a:pt x="69" y="23"/>
                      <a:pt x="67" y="24"/>
                      <a:pt x="67" y="26"/>
                    </a:cubicBezTo>
                    <a:cubicBezTo>
                      <a:pt x="67" y="29"/>
                      <a:pt x="71" y="32"/>
                      <a:pt x="72" y="32"/>
                    </a:cubicBezTo>
                    <a:cubicBezTo>
                      <a:pt x="68" y="35"/>
                      <a:pt x="65" y="36"/>
                      <a:pt x="59" y="36"/>
                    </a:cubicBezTo>
                    <a:cubicBezTo>
                      <a:pt x="49" y="36"/>
                      <a:pt x="46" y="46"/>
                      <a:pt x="43" y="51"/>
                    </a:cubicBezTo>
                    <a:cubicBezTo>
                      <a:pt x="36" y="47"/>
                      <a:pt x="31" y="46"/>
                      <a:pt x="24" y="41"/>
                    </a:cubicBezTo>
                    <a:cubicBezTo>
                      <a:pt x="23" y="42"/>
                      <a:pt x="21" y="43"/>
                      <a:pt x="21" y="45"/>
                    </a:cubicBezTo>
                    <a:cubicBezTo>
                      <a:pt x="15" y="45"/>
                      <a:pt x="8" y="40"/>
                      <a:pt x="8" y="48"/>
                    </a:cubicBezTo>
                    <a:cubicBezTo>
                      <a:pt x="8" y="52"/>
                      <a:pt x="14" y="52"/>
                      <a:pt x="16" y="54"/>
                    </a:cubicBezTo>
                    <a:cubicBezTo>
                      <a:pt x="12" y="59"/>
                      <a:pt x="9" y="57"/>
                      <a:pt x="5" y="61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58"/>
                      <a:pt x="3" y="51"/>
                      <a:pt x="3" y="51"/>
                    </a:cubicBezTo>
                    <a:cubicBezTo>
                      <a:pt x="3" y="49"/>
                      <a:pt x="0" y="48"/>
                      <a:pt x="0" y="46"/>
                    </a:cubicBezTo>
                    <a:cubicBezTo>
                      <a:pt x="0" y="41"/>
                      <a:pt x="8" y="38"/>
                      <a:pt x="8" y="35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32"/>
                      <a:pt x="10" y="33"/>
                      <a:pt x="12" y="34"/>
                    </a:cubicBezTo>
                    <a:lnTo>
                      <a:pt x="11" y="3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141"/>
              <p:cNvSpPr>
                <a:spLocks/>
              </p:cNvSpPr>
              <p:nvPr/>
            </p:nvSpPr>
            <p:spPr bwMode="auto">
              <a:xfrm>
                <a:off x="6816725" y="2073275"/>
                <a:ext cx="15875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2" y="2"/>
                  </a:cxn>
                  <a:cxn ang="0">
                    <a:pos x="1" y="11"/>
                  </a:cxn>
                  <a:cxn ang="0">
                    <a:pos x="1" y="7"/>
                  </a:cxn>
                  <a:cxn ang="0">
                    <a:pos x="11" y="0"/>
                  </a:cxn>
                  <a:cxn ang="0">
                    <a:pos x="10" y="0"/>
                  </a:cxn>
                </a:cxnLst>
                <a:rect l="0" t="0" r="r" b="b"/>
                <a:pathLst>
                  <a:path w="12" h="11">
                    <a:moveTo>
                      <a:pt x="10" y="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0" y="4"/>
                      <a:pt x="5" y="11"/>
                      <a:pt x="1" y="11"/>
                    </a:cubicBezTo>
                    <a:cubicBezTo>
                      <a:pt x="0" y="11"/>
                      <a:pt x="0" y="8"/>
                      <a:pt x="1" y="7"/>
                    </a:cubicBezTo>
                    <a:cubicBezTo>
                      <a:pt x="3" y="4"/>
                      <a:pt x="8" y="0"/>
                      <a:pt x="11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142"/>
              <p:cNvSpPr>
                <a:spLocks/>
              </p:cNvSpPr>
              <p:nvPr/>
            </p:nvSpPr>
            <p:spPr bwMode="auto">
              <a:xfrm>
                <a:off x="6848475" y="2052638"/>
                <a:ext cx="22225" cy="15875"/>
              </a:xfrm>
              <a:custGeom>
                <a:avLst/>
                <a:gdLst/>
                <a:ahLst/>
                <a:cxnLst>
                  <a:cxn ang="0">
                    <a:pos x="17" y="3"/>
                  </a:cxn>
                  <a:cxn ang="0">
                    <a:pos x="1" y="12"/>
                  </a:cxn>
                  <a:cxn ang="0">
                    <a:pos x="1" y="10"/>
                  </a:cxn>
                  <a:cxn ang="0">
                    <a:pos x="10" y="0"/>
                  </a:cxn>
                  <a:cxn ang="0">
                    <a:pos x="17" y="0"/>
                  </a:cxn>
                  <a:cxn ang="0">
                    <a:pos x="17" y="3"/>
                  </a:cxn>
                </a:cxnLst>
                <a:rect l="0" t="0" r="r" b="b"/>
                <a:pathLst>
                  <a:path w="17" h="12">
                    <a:moveTo>
                      <a:pt x="17" y="3"/>
                    </a:moveTo>
                    <a:cubicBezTo>
                      <a:pt x="7" y="3"/>
                      <a:pt x="7" y="12"/>
                      <a:pt x="1" y="12"/>
                    </a:cubicBezTo>
                    <a:cubicBezTo>
                      <a:pt x="0" y="12"/>
                      <a:pt x="1" y="10"/>
                      <a:pt x="1" y="10"/>
                    </a:cubicBezTo>
                    <a:cubicBezTo>
                      <a:pt x="1" y="10"/>
                      <a:pt x="5" y="0"/>
                      <a:pt x="10" y="0"/>
                    </a:cubicBezTo>
                    <a:cubicBezTo>
                      <a:pt x="13" y="0"/>
                      <a:pt x="15" y="0"/>
                      <a:pt x="17" y="0"/>
                    </a:cubicBezTo>
                    <a:lnTo>
                      <a:pt x="17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143"/>
              <p:cNvSpPr>
                <a:spLocks/>
              </p:cNvSpPr>
              <p:nvPr/>
            </p:nvSpPr>
            <p:spPr bwMode="auto">
              <a:xfrm>
                <a:off x="6888163" y="2035175"/>
                <a:ext cx="12700" cy="11113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2" y="3"/>
                  </a:cxn>
                  <a:cxn ang="0">
                    <a:pos x="9" y="0"/>
                  </a:cxn>
                  <a:cxn ang="0">
                    <a:pos x="1" y="9"/>
                  </a:cxn>
                  <a:cxn ang="0">
                    <a:pos x="1" y="6"/>
                  </a:cxn>
                </a:cxnLst>
                <a:rect l="0" t="0" r="r" b="b"/>
                <a:pathLst>
                  <a:path w="9" h="9">
                    <a:moveTo>
                      <a:pt x="1" y="6"/>
                    </a:moveTo>
                    <a:cubicBezTo>
                      <a:pt x="3" y="6"/>
                      <a:pt x="1" y="4"/>
                      <a:pt x="2" y="3"/>
                    </a:cubicBezTo>
                    <a:cubicBezTo>
                      <a:pt x="3" y="0"/>
                      <a:pt x="8" y="0"/>
                      <a:pt x="9" y="0"/>
                    </a:cubicBezTo>
                    <a:cubicBezTo>
                      <a:pt x="8" y="3"/>
                      <a:pt x="5" y="9"/>
                      <a:pt x="1" y="9"/>
                    </a:cubicBezTo>
                    <a:cubicBezTo>
                      <a:pt x="0" y="9"/>
                      <a:pt x="0" y="6"/>
                      <a:pt x="1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144"/>
              <p:cNvSpPr>
                <a:spLocks/>
              </p:cNvSpPr>
              <p:nvPr/>
            </p:nvSpPr>
            <p:spPr bwMode="auto">
              <a:xfrm>
                <a:off x="6753225" y="1855788"/>
                <a:ext cx="47625" cy="184150"/>
              </a:xfrm>
              <a:custGeom>
                <a:avLst/>
                <a:gdLst/>
                <a:ahLst/>
                <a:cxnLst>
                  <a:cxn ang="0">
                    <a:pos x="26" y="84"/>
                  </a:cxn>
                  <a:cxn ang="0">
                    <a:pos x="13" y="109"/>
                  </a:cxn>
                  <a:cxn ang="0">
                    <a:pos x="26" y="132"/>
                  </a:cxn>
                  <a:cxn ang="0">
                    <a:pos x="25" y="132"/>
                  </a:cxn>
                  <a:cxn ang="0">
                    <a:pos x="20" y="128"/>
                  </a:cxn>
                  <a:cxn ang="0">
                    <a:pos x="16" y="128"/>
                  </a:cxn>
                  <a:cxn ang="0">
                    <a:pos x="5" y="138"/>
                  </a:cxn>
                  <a:cxn ang="0">
                    <a:pos x="5" y="125"/>
                  </a:cxn>
                  <a:cxn ang="0">
                    <a:pos x="7" y="105"/>
                  </a:cxn>
                  <a:cxn ang="0">
                    <a:pos x="4" y="93"/>
                  </a:cxn>
                  <a:cxn ang="0">
                    <a:pos x="7" y="79"/>
                  </a:cxn>
                  <a:cxn ang="0">
                    <a:pos x="7" y="53"/>
                  </a:cxn>
                  <a:cxn ang="0">
                    <a:pos x="0" y="37"/>
                  </a:cxn>
                  <a:cxn ang="0">
                    <a:pos x="9" y="15"/>
                  </a:cxn>
                  <a:cxn ang="0">
                    <a:pos x="11" y="9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9" y="20"/>
                  </a:cxn>
                  <a:cxn ang="0">
                    <a:pos x="21" y="37"/>
                  </a:cxn>
                  <a:cxn ang="0">
                    <a:pos x="21" y="47"/>
                  </a:cxn>
                  <a:cxn ang="0">
                    <a:pos x="24" y="59"/>
                  </a:cxn>
                  <a:cxn ang="0">
                    <a:pos x="36" y="90"/>
                  </a:cxn>
                  <a:cxn ang="0">
                    <a:pos x="26" y="84"/>
                  </a:cxn>
                </a:cxnLst>
                <a:rect l="0" t="0" r="r" b="b"/>
                <a:pathLst>
                  <a:path w="36" h="138">
                    <a:moveTo>
                      <a:pt x="26" y="84"/>
                    </a:moveTo>
                    <a:cubicBezTo>
                      <a:pt x="15" y="84"/>
                      <a:pt x="13" y="98"/>
                      <a:pt x="13" y="109"/>
                    </a:cubicBezTo>
                    <a:cubicBezTo>
                      <a:pt x="13" y="120"/>
                      <a:pt x="22" y="124"/>
                      <a:pt x="26" y="132"/>
                    </a:cubicBezTo>
                    <a:cubicBezTo>
                      <a:pt x="26" y="132"/>
                      <a:pt x="25" y="132"/>
                      <a:pt x="25" y="132"/>
                    </a:cubicBezTo>
                    <a:cubicBezTo>
                      <a:pt x="23" y="133"/>
                      <a:pt x="21" y="130"/>
                      <a:pt x="20" y="128"/>
                    </a:cubicBezTo>
                    <a:cubicBezTo>
                      <a:pt x="19" y="128"/>
                      <a:pt x="17" y="128"/>
                      <a:pt x="16" y="128"/>
                    </a:cubicBezTo>
                    <a:cubicBezTo>
                      <a:pt x="11" y="128"/>
                      <a:pt x="11" y="138"/>
                      <a:pt x="5" y="138"/>
                    </a:cubicBezTo>
                    <a:cubicBezTo>
                      <a:pt x="4" y="138"/>
                      <a:pt x="5" y="127"/>
                      <a:pt x="5" y="125"/>
                    </a:cubicBezTo>
                    <a:cubicBezTo>
                      <a:pt x="5" y="117"/>
                      <a:pt x="7" y="112"/>
                      <a:pt x="7" y="105"/>
                    </a:cubicBezTo>
                    <a:cubicBezTo>
                      <a:pt x="7" y="99"/>
                      <a:pt x="4" y="98"/>
                      <a:pt x="4" y="93"/>
                    </a:cubicBezTo>
                    <a:cubicBezTo>
                      <a:pt x="4" y="86"/>
                      <a:pt x="7" y="84"/>
                      <a:pt x="7" y="79"/>
                    </a:cubicBezTo>
                    <a:cubicBezTo>
                      <a:pt x="7" y="68"/>
                      <a:pt x="7" y="64"/>
                      <a:pt x="7" y="53"/>
                    </a:cubicBezTo>
                    <a:cubicBezTo>
                      <a:pt x="7" y="46"/>
                      <a:pt x="0" y="44"/>
                      <a:pt x="0" y="37"/>
                    </a:cubicBezTo>
                    <a:cubicBezTo>
                      <a:pt x="0" y="28"/>
                      <a:pt x="3" y="16"/>
                      <a:pt x="9" y="15"/>
                    </a:cubicBezTo>
                    <a:cubicBezTo>
                      <a:pt x="9" y="12"/>
                      <a:pt x="11" y="11"/>
                      <a:pt x="11" y="9"/>
                    </a:cubicBezTo>
                    <a:cubicBezTo>
                      <a:pt x="11" y="4"/>
                      <a:pt x="11" y="3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4" y="8"/>
                      <a:pt x="18" y="14"/>
                      <a:pt x="19" y="20"/>
                    </a:cubicBezTo>
                    <a:cubicBezTo>
                      <a:pt x="21" y="26"/>
                      <a:pt x="18" y="30"/>
                      <a:pt x="21" y="3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52"/>
                      <a:pt x="23" y="57"/>
                      <a:pt x="24" y="59"/>
                    </a:cubicBezTo>
                    <a:cubicBezTo>
                      <a:pt x="27" y="70"/>
                      <a:pt x="33" y="79"/>
                      <a:pt x="36" y="90"/>
                    </a:cubicBezTo>
                    <a:cubicBezTo>
                      <a:pt x="34" y="86"/>
                      <a:pt x="30" y="84"/>
                      <a:pt x="26" y="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145"/>
              <p:cNvSpPr>
                <a:spLocks/>
              </p:cNvSpPr>
              <p:nvPr/>
            </p:nvSpPr>
            <p:spPr bwMode="auto">
              <a:xfrm>
                <a:off x="5241925" y="1219200"/>
                <a:ext cx="292100" cy="214313"/>
              </a:xfrm>
              <a:custGeom>
                <a:avLst/>
                <a:gdLst/>
                <a:ahLst/>
                <a:cxnLst>
                  <a:cxn ang="0">
                    <a:pos x="76" y="161"/>
                  </a:cxn>
                  <a:cxn ang="0">
                    <a:pos x="50" y="131"/>
                  </a:cxn>
                  <a:cxn ang="0">
                    <a:pos x="103" y="67"/>
                  </a:cxn>
                  <a:cxn ang="0">
                    <a:pos x="125" y="55"/>
                  </a:cxn>
                  <a:cxn ang="0">
                    <a:pos x="134" y="45"/>
                  </a:cxn>
                  <a:cxn ang="0">
                    <a:pos x="175" y="34"/>
                  </a:cxn>
                  <a:cxn ang="0">
                    <a:pos x="220" y="11"/>
                  </a:cxn>
                  <a:cxn ang="0">
                    <a:pos x="203" y="0"/>
                  </a:cxn>
                  <a:cxn ang="0">
                    <a:pos x="136" y="25"/>
                  </a:cxn>
                  <a:cxn ang="0">
                    <a:pos x="123" y="19"/>
                  </a:cxn>
                  <a:cxn ang="0">
                    <a:pos x="109" y="25"/>
                  </a:cxn>
                  <a:cxn ang="0">
                    <a:pos x="69" y="46"/>
                  </a:cxn>
                  <a:cxn ang="0">
                    <a:pos x="52" y="49"/>
                  </a:cxn>
                  <a:cxn ang="0">
                    <a:pos x="47" y="53"/>
                  </a:cxn>
                  <a:cxn ang="0">
                    <a:pos x="50" y="61"/>
                  </a:cxn>
                  <a:cxn ang="0">
                    <a:pos x="27" y="88"/>
                  </a:cxn>
                  <a:cxn ang="0">
                    <a:pos x="34" y="98"/>
                  </a:cxn>
                  <a:cxn ang="0">
                    <a:pos x="13" y="110"/>
                  </a:cxn>
                  <a:cxn ang="0">
                    <a:pos x="13" y="117"/>
                  </a:cxn>
                  <a:cxn ang="0">
                    <a:pos x="0" y="134"/>
                  </a:cxn>
                  <a:cxn ang="0">
                    <a:pos x="8" y="143"/>
                  </a:cxn>
                  <a:cxn ang="0">
                    <a:pos x="21" y="143"/>
                  </a:cxn>
                  <a:cxn ang="0">
                    <a:pos x="27" y="158"/>
                  </a:cxn>
                  <a:cxn ang="0">
                    <a:pos x="39" y="158"/>
                  </a:cxn>
                  <a:cxn ang="0">
                    <a:pos x="42" y="161"/>
                  </a:cxn>
                  <a:cxn ang="0">
                    <a:pos x="76" y="161"/>
                  </a:cxn>
                  <a:cxn ang="0">
                    <a:pos x="72" y="156"/>
                  </a:cxn>
                  <a:cxn ang="0">
                    <a:pos x="76" y="161"/>
                  </a:cxn>
                </a:cxnLst>
                <a:rect l="0" t="0" r="r" b="b"/>
                <a:pathLst>
                  <a:path w="220" h="161">
                    <a:moveTo>
                      <a:pt x="76" y="161"/>
                    </a:moveTo>
                    <a:cubicBezTo>
                      <a:pt x="66" y="151"/>
                      <a:pt x="50" y="147"/>
                      <a:pt x="50" y="131"/>
                    </a:cubicBezTo>
                    <a:cubicBezTo>
                      <a:pt x="50" y="102"/>
                      <a:pt x="81" y="73"/>
                      <a:pt x="103" y="67"/>
                    </a:cubicBezTo>
                    <a:cubicBezTo>
                      <a:pt x="111" y="64"/>
                      <a:pt x="113" y="55"/>
                      <a:pt x="125" y="55"/>
                    </a:cubicBezTo>
                    <a:cubicBezTo>
                      <a:pt x="130" y="55"/>
                      <a:pt x="132" y="46"/>
                      <a:pt x="134" y="45"/>
                    </a:cubicBezTo>
                    <a:cubicBezTo>
                      <a:pt x="149" y="38"/>
                      <a:pt x="160" y="41"/>
                      <a:pt x="175" y="34"/>
                    </a:cubicBezTo>
                    <a:cubicBezTo>
                      <a:pt x="186" y="28"/>
                      <a:pt x="220" y="26"/>
                      <a:pt x="220" y="11"/>
                    </a:cubicBezTo>
                    <a:cubicBezTo>
                      <a:pt x="220" y="6"/>
                      <a:pt x="208" y="0"/>
                      <a:pt x="203" y="0"/>
                    </a:cubicBezTo>
                    <a:cubicBezTo>
                      <a:pt x="181" y="0"/>
                      <a:pt x="160" y="25"/>
                      <a:pt x="136" y="25"/>
                    </a:cubicBezTo>
                    <a:cubicBezTo>
                      <a:pt x="131" y="25"/>
                      <a:pt x="128" y="19"/>
                      <a:pt x="123" y="19"/>
                    </a:cubicBezTo>
                    <a:cubicBezTo>
                      <a:pt x="115" y="19"/>
                      <a:pt x="115" y="25"/>
                      <a:pt x="109" y="25"/>
                    </a:cubicBezTo>
                    <a:cubicBezTo>
                      <a:pt x="93" y="25"/>
                      <a:pt x="80" y="46"/>
                      <a:pt x="69" y="46"/>
                    </a:cubicBezTo>
                    <a:cubicBezTo>
                      <a:pt x="63" y="46"/>
                      <a:pt x="58" y="49"/>
                      <a:pt x="52" y="49"/>
                    </a:cubicBezTo>
                    <a:cubicBezTo>
                      <a:pt x="49" y="49"/>
                      <a:pt x="47" y="52"/>
                      <a:pt x="47" y="53"/>
                    </a:cubicBezTo>
                    <a:cubicBezTo>
                      <a:pt x="47" y="56"/>
                      <a:pt x="50" y="58"/>
                      <a:pt x="50" y="61"/>
                    </a:cubicBezTo>
                    <a:cubicBezTo>
                      <a:pt x="50" y="74"/>
                      <a:pt x="27" y="80"/>
                      <a:pt x="27" y="88"/>
                    </a:cubicBezTo>
                    <a:cubicBezTo>
                      <a:pt x="27" y="91"/>
                      <a:pt x="34" y="92"/>
                      <a:pt x="34" y="98"/>
                    </a:cubicBezTo>
                    <a:cubicBezTo>
                      <a:pt x="27" y="99"/>
                      <a:pt x="13" y="102"/>
                      <a:pt x="13" y="110"/>
                    </a:cubicBezTo>
                    <a:cubicBezTo>
                      <a:pt x="13" y="115"/>
                      <a:pt x="13" y="117"/>
                      <a:pt x="13" y="117"/>
                    </a:cubicBezTo>
                    <a:cubicBezTo>
                      <a:pt x="13" y="124"/>
                      <a:pt x="0" y="124"/>
                      <a:pt x="0" y="134"/>
                    </a:cubicBezTo>
                    <a:cubicBezTo>
                      <a:pt x="0" y="139"/>
                      <a:pt x="8" y="143"/>
                      <a:pt x="8" y="143"/>
                    </a:cubicBezTo>
                    <a:cubicBezTo>
                      <a:pt x="8" y="143"/>
                      <a:pt x="20" y="143"/>
                      <a:pt x="21" y="143"/>
                    </a:cubicBezTo>
                    <a:cubicBezTo>
                      <a:pt x="28" y="145"/>
                      <a:pt x="24" y="152"/>
                      <a:pt x="27" y="158"/>
                    </a:cubicBezTo>
                    <a:cubicBezTo>
                      <a:pt x="28" y="161"/>
                      <a:pt x="35" y="158"/>
                      <a:pt x="39" y="158"/>
                    </a:cubicBezTo>
                    <a:cubicBezTo>
                      <a:pt x="40" y="158"/>
                      <a:pt x="41" y="161"/>
                      <a:pt x="42" y="161"/>
                    </a:cubicBezTo>
                    <a:cubicBezTo>
                      <a:pt x="76" y="161"/>
                      <a:pt x="76" y="161"/>
                      <a:pt x="76" y="161"/>
                    </a:cubicBezTo>
                    <a:cubicBezTo>
                      <a:pt x="75" y="159"/>
                      <a:pt x="73" y="157"/>
                      <a:pt x="72" y="156"/>
                    </a:cubicBezTo>
                    <a:lnTo>
                      <a:pt x="76" y="16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146"/>
              <p:cNvSpPr>
                <a:spLocks/>
              </p:cNvSpPr>
              <p:nvPr/>
            </p:nvSpPr>
            <p:spPr bwMode="auto">
              <a:xfrm>
                <a:off x="4713288" y="1196975"/>
                <a:ext cx="2847975" cy="1058863"/>
              </a:xfrm>
              <a:custGeom>
                <a:avLst/>
                <a:gdLst/>
                <a:ahLst/>
                <a:cxnLst>
                  <a:cxn ang="0">
                    <a:pos x="1515" y="585"/>
                  </a:cxn>
                  <a:cxn ang="0">
                    <a:pos x="1460" y="485"/>
                  </a:cxn>
                  <a:cxn ang="0">
                    <a:pos x="1665" y="408"/>
                  </a:cxn>
                  <a:cxn ang="0">
                    <a:pos x="1804" y="346"/>
                  </a:cxn>
                  <a:cxn ang="0">
                    <a:pos x="1709" y="465"/>
                  </a:cxn>
                  <a:cxn ang="0">
                    <a:pos x="1793" y="452"/>
                  </a:cxn>
                  <a:cxn ang="0">
                    <a:pos x="1989" y="313"/>
                  </a:cxn>
                  <a:cxn ang="0">
                    <a:pos x="2112" y="287"/>
                  </a:cxn>
                  <a:cxn ang="0">
                    <a:pos x="1892" y="194"/>
                  </a:cxn>
                  <a:cxn ang="0">
                    <a:pos x="1660" y="159"/>
                  </a:cxn>
                  <a:cxn ang="0">
                    <a:pos x="1435" y="157"/>
                  </a:cxn>
                  <a:cxn ang="0">
                    <a:pos x="1314" y="97"/>
                  </a:cxn>
                  <a:cxn ang="0">
                    <a:pos x="1102" y="104"/>
                  </a:cxn>
                  <a:cxn ang="0">
                    <a:pos x="1016" y="27"/>
                  </a:cxn>
                  <a:cxn ang="0">
                    <a:pos x="758" y="117"/>
                  </a:cxn>
                  <a:cxn ang="0">
                    <a:pos x="668" y="148"/>
                  </a:cxn>
                  <a:cxn ang="0">
                    <a:pos x="644" y="121"/>
                  </a:cxn>
                  <a:cxn ang="0">
                    <a:pos x="511" y="207"/>
                  </a:cxn>
                  <a:cxn ang="0">
                    <a:pos x="322" y="247"/>
                  </a:cxn>
                  <a:cxn ang="0">
                    <a:pos x="214" y="296"/>
                  </a:cxn>
                  <a:cxn ang="0">
                    <a:pos x="229" y="227"/>
                  </a:cxn>
                  <a:cxn ang="0">
                    <a:pos x="127" y="236"/>
                  </a:cxn>
                  <a:cxn ang="0">
                    <a:pos x="136" y="312"/>
                  </a:cxn>
                  <a:cxn ang="0">
                    <a:pos x="117" y="395"/>
                  </a:cxn>
                  <a:cxn ang="0">
                    <a:pos x="50" y="446"/>
                  </a:cxn>
                  <a:cxn ang="0">
                    <a:pos x="16" y="495"/>
                  </a:cxn>
                  <a:cxn ang="0">
                    <a:pos x="54" y="558"/>
                  </a:cxn>
                  <a:cxn ang="0">
                    <a:pos x="88" y="597"/>
                  </a:cxn>
                  <a:cxn ang="0">
                    <a:pos x="112" y="644"/>
                  </a:cxn>
                  <a:cxn ang="0">
                    <a:pos x="208" y="647"/>
                  </a:cxn>
                  <a:cxn ang="0">
                    <a:pos x="225" y="626"/>
                  </a:cxn>
                  <a:cxn ang="0">
                    <a:pos x="284" y="701"/>
                  </a:cxn>
                  <a:cxn ang="0">
                    <a:pos x="350" y="732"/>
                  </a:cxn>
                  <a:cxn ang="0">
                    <a:pos x="366" y="742"/>
                  </a:cxn>
                  <a:cxn ang="0">
                    <a:pos x="349" y="634"/>
                  </a:cxn>
                  <a:cxn ang="0">
                    <a:pos x="412" y="645"/>
                  </a:cxn>
                  <a:cxn ang="0">
                    <a:pos x="427" y="700"/>
                  </a:cxn>
                  <a:cxn ang="0">
                    <a:pos x="428" y="746"/>
                  </a:cxn>
                  <a:cxn ang="0">
                    <a:pos x="447" y="755"/>
                  </a:cxn>
                  <a:cxn ang="0">
                    <a:pos x="522" y="777"/>
                  </a:cxn>
                  <a:cxn ang="0">
                    <a:pos x="559" y="781"/>
                  </a:cxn>
                  <a:cxn ang="0">
                    <a:pos x="608" y="770"/>
                  </a:cxn>
                  <a:cxn ang="0">
                    <a:pos x="654" y="772"/>
                  </a:cxn>
                  <a:cxn ang="0">
                    <a:pos x="677" y="748"/>
                  </a:cxn>
                  <a:cxn ang="0">
                    <a:pos x="829" y="593"/>
                  </a:cxn>
                  <a:cxn ang="0">
                    <a:pos x="994" y="534"/>
                  </a:cxn>
                  <a:cxn ang="0">
                    <a:pos x="1224" y="569"/>
                  </a:cxn>
                  <a:cxn ang="0">
                    <a:pos x="1411" y="607"/>
                  </a:cxn>
                  <a:cxn ang="0">
                    <a:pos x="1400" y="655"/>
                  </a:cxn>
                </a:cxnLst>
                <a:rect l="0" t="0" r="r" b="b"/>
                <a:pathLst>
                  <a:path w="2139" h="795">
                    <a:moveTo>
                      <a:pt x="1398" y="684"/>
                    </a:moveTo>
                    <a:cubicBezTo>
                      <a:pt x="1398" y="684"/>
                      <a:pt x="1415" y="688"/>
                      <a:pt x="1429" y="688"/>
                    </a:cubicBezTo>
                    <a:cubicBezTo>
                      <a:pt x="1454" y="688"/>
                      <a:pt x="1478" y="635"/>
                      <a:pt x="1495" y="618"/>
                    </a:cubicBezTo>
                    <a:cubicBezTo>
                      <a:pt x="1502" y="610"/>
                      <a:pt x="1512" y="596"/>
                      <a:pt x="1515" y="585"/>
                    </a:cubicBezTo>
                    <a:cubicBezTo>
                      <a:pt x="1518" y="572"/>
                      <a:pt x="1513" y="564"/>
                      <a:pt x="1520" y="551"/>
                    </a:cubicBezTo>
                    <a:cubicBezTo>
                      <a:pt x="1522" y="547"/>
                      <a:pt x="1527" y="537"/>
                      <a:pt x="1527" y="527"/>
                    </a:cubicBezTo>
                    <a:cubicBezTo>
                      <a:pt x="1527" y="515"/>
                      <a:pt x="1508" y="492"/>
                      <a:pt x="1499" y="499"/>
                    </a:cubicBezTo>
                    <a:cubicBezTo>
                      <a:pt x="1473" y="518"/>
                      <a:pt x="1460" y="488"/>
                      <a:pt x="1460" y="485"/>
                    </a:cubicBezTo>
                    <a:cubicBezTo>
                      <a:pt x="1460" y="473"/>
                      <a:pt x="1483" y="459"/>
                      <a:pt x="1493" y="450"/>
                    </a:cubicBezTo>
                    <a:cubicBezTo>
                      <a:pt x="1506" y="436"/>
                      <a:pt x="1524" y="413"/>
                      <a:pt x="1543" y="408"/>
                    </a:cubicBezTo>
                    <a:cubicBezTo>
                      <a:pt x="1560" y="404"/>
                      <a:pt x="1613" y="399"/>
                      <a:pt x="1627" y="399"/>
                    </a:cubicBezTo>
                    <a:cubicBezTo>
                      <a:pt x="1645" y="399"/>
                      <a:pt x="1654" y="408"/>
                      <a:pt x="1665" y="408"/>
                    </a:cubicBezTo>
                    <a:cubicBezTo>
                      <a:pt x="1671" y="408"/>
                      <a:pt x="1675" y="408"/>
                      <a:pt x="1689" y="408"/>
                    </a:cubicBezTo>
                    <a:cubicBezTo>
                      <a:pt x="1696" y="379"/>
                      <a:pt x="1709" y="362"/>
                      <a:pt x="1740" y="362"/>
                    </a:cubicBezTo>
                    <a:cubicBezTo>
                      <a:pt x="1748" y="362"/>
                      <a:pt x="1751" y="360"/>
                      <a:pt x="1766" y="362"/>
                    </a:cubicBezTo>
                    <a:cubicBezTo>
                      <a:pt x="1759" y="368"/>
                      <a:pt x="1756" y="406"/>
                      <a:pt x="1804" y="346"/>
                    </a:cubicBezTo>
                    <a:cubicBezTo>
                      <a:pt x="1809" y="346"/>
                      <a:pt x="1832" y="355"/>
                      <a:pt x="1797" y="377"/>
                    </a:cubicBezTo>
                    <a:cubicBezTo>
                      <a:pt x="1785" y="385"/>
                      <a:pt x="1774" y="381"/>
                      <a:pt x="1766" y="393"/>
                    </a:cubicBezTo>
                    <a:cubicBezTo>
                      <a:pt x="1757" y="406"/>
                      <a:pt x="1749" y="423"/>
                      <a:pt x="1735" y="430"/>
                    </a:cubicBezTo>
                    <a:cubicBezTo>
                      <a:pt x="1724" y="436"/>
                      <a:pt x="1709" y="447"/>
                      <a:pt x="1709" y="465"/>
                    </a:cubicBezTo>
                    <a:cubicBezTo>
                      <a:pt x="1709" y="482"/>
                      <a:pt x="1714" y="535"/>
                      <a:pt x="1726" y="545"/>
                    </a:cubicBezTo>
                    <a:cubicBezTo>
                      <a:pt x="1735" y="532"/>
                      <a:pt x="1741" y="507"/>
                      <a:pt x="1760" y="503"/>
                    </a:cubicBezTo>
                    <a:cubicBezTo>
                      <a:pt x="1757" y="491"/>
                      <a:pt x="1777" y="488"/>
                      <a:pt x="1777" y="479"/>
                    </a:cubicBezTo>
                    <a:cubicBezTo>
                      <a:pt x="1777" y="464"/>
                      <a:pt x="1793" y="460"/>
                      <a:pt x="1793" y="452"/>
                    </a:cubicBezTo>
                    <a:cubicBezTo>
                      <a:pt x="1793" y="447"/>
                      <a:pt x="1788" y="442"/>
                      <a:pt x="1793" y="432"/>
                    </a:cubicBezTo>
                    <a:cubicBezTo>
                      <a:pt x="1828" y="356"/>
                      <a:pt x="1861" y="397"/>
                      <a:pt x="1874" y="397"/>
                    </a:cubicBezTo>
                    <a:cubicBezTo>
                      <a:pt x="1914" y="397"/>
                      <a:pt x="1941" y="347"/>
                      <a:pt x="1976" y="346"/>
                    </a:cubicBezTo>
                    <a:cubicBezTo>
                      <a:pt x="2041" y="345"/>
                      <a:pt x="1989" y="320"/>
                      <a:pt x="1989" y="313"/>
                    </a:cubicBezTo>
                    <a:cubicBezTo>
                      <a:pt x="1989" y="294"/>
                      <a:pt x="2015" y="297"/>
                      <a:pt x="2020" y="287"/>
                    </a:cubicBezTo>
                    <a:cubicBezTo>
                      <a:pt x="2022" y="282"/>
                      <a:pt x="2018" y="271"/>
                      <a:pt x="2026" y="271"/>
                    </a:cubicBezTo>
                    <a:cubicBezTo>
                      <a:pt x="2054" y="271"/>
                      <a:pt x="2077" y="309"/>
                      <a:pt x="2097" y="309"/>
                    </a:cubicBezTo>
                    <a:cubicBezTo>
                      <a:pt x="2106" y="309"/>
                      <a:pt x="2108" y="293"/>
                      <a:pt x="2112" y="287"/>
                    </a:cubicBezTo>
                    <a:cubicBezTo>
                      <a:pt x="2120" y="278"/>
                      <a:pt x="2127" y="279"/>
                      <a:pt x="2139" y="275"/>
                    </a:cubicBezTo>
                    <a:cubicBezTo>
                      <a:pt x="2123" y="254"/>
                      <a:pt x="2071" y="242"/>
                      <a:pt x="2046" y="227"/>
                    </a:cubicBezTo>
                    <a:cubicBezTo>
                      <a:pt x="2011" y="207"/>
                      <a:pt x="1965" y="185"/>
                      <a:pt x="1914" y="185"/>
                    </a:cubicBezTo>
                    <a:cubicBezTo>
                      <a:pt x="1900" y="185"/>
                      <a:pt x="1890" y="188"/>
                      <a:pt x="1892" y="194"/>
                    </a:cubicBezTo>
                    <a:cubicBezTo>
                      <a:pt x="1906" y="237"/>
                      <a:pt x="1872" y="194"/>
                      <a:pt x="1863" y="194"/>
                    </a:cubicBezTo>
                    <a:cubicBezTo>
                      <a:pt x="1762" y="192"/>
                      <a:pt x="1762" y="192"/>
                      <a:pt x="1762" y="192"/>
                    </a:cubicBezTo>
                    <a:cubicBezTo>
                      <a:pt x="1756" y="169"/>
                      <a:pt x="1741" y="161"/>
                      <a:pt x="1711" y="161"/>
                    </a:cubicBezTo>
                    <a:cubicBezTo>
                      <a:pt x="1695" y="161"/>
                      <a:pt x="1670" y="167"/>
                      <a:pt x="1660" y="159"/>
                    </a:cubicBezTo>
                    <a:cubicBezTo>
                      <a:pt x="1652" y="151"/>
                      <a:pt x="1651" y="141"/>
                      <a:pt x="1638" y="137"/>
                    </a:cubicBezTo>
                    <a:cubicBezTo>
                      <a:pt x="1611" y="128"/>
                      <a:pt x="1582" y="121"/>
                      <a:pt x="1548" y="121"/>
                    </a:cubicBezTo>
                    <a:cubicBezTo>
                      <a:pt x="1513" y="121"/>
                      <a:pt x="1509" y="140"/>
                      <a:pt x="1506" y="157"/>
                    </a:cubicBezTo>
                    <a:cubicBezTo>
                      <a:pt x="1473" y="157"/>
                      <a:pt x="1457" y="157"/>
                      <a:pt x="1435" y="157"/>
                    </a:cubicBezTo>
                    <a:cubicBezTo>
                      <a:pt x="1423" y="157"/>
                      <a:pt x="1421" y="147"/>
                      <a:pt x="1407" y="146"/>
                    </a:cubicBezTo>
                    <a:cubicBezTo>
                      <a:pt x="1405" y="152"/>
                      <a:pt x="1403" y="166"/>
                      <a:pt x="1396" y="166"/>
                    </a:cubicBezTo>
                    <a:cubicBezTo>
                      <a:pt x="1377" y="166"/>
                      <a:pt x="1369" y="143"/>
                      <a:pt x="1369" y="130"/>
                    </a:cubicBezTo>
                    <a:cubicBezTo>
                      <a:pt x="1369" y="127"/>
                      <a:pt x="1405" y="105"/>
                      <a:pt x="1314" y="97"/>
                    </a:cubicBezTo>
                    <a:cubicBezTo>
                      <a:pt x="1303" y="96"/>
                      <a:pt x="1296" y="101"/>
                      <a:pt x="1296" y="115"/>
                    </a:cubicBezTo>
                    <a:cubicBezTo>
                      <a:pt x="1248" y="115"/>
                      <a:pt x="1248" y="115"/>
                      <a:pt x="1248" y="115"/>
                    </a:cubicBezTo>
                    <a:cubicBezTo>
                      <a:pt x="1233" y="111"/>
                      <a:pt x="1157" y="102"/>
                      <a:pt x="1147" y="86"/>
                    </a:cubicBezTo>
                    <a:cubicBezTo>
                      <a:pt x="1089" y="133"/>
                      <a:pt x="1102" y="104"/>
                      <a:pt x="1102" y="104"/>
                    </a:cubicBezTo>
                    <a:cubicBezTo>
                      <a:pt x="1116" y="87"/>
                      <a:pt x="1249" y="51"/>
                      <a:pt x="1140" y="24"/>
                    </a:cubicBezTo>
                    <a:cubicBezTo>
                      <a:pt x="1094" y="24"/>
                      <a:pt x="1094" y="24"/>
                      <a:pt x="1094" y="24"/>
                    </a:cubicBezTo>
                    <a:cubicBezTo>
                      <a:pt x="1089" y="12"/>
                      <a:pt x="1079" y="0"/>
                      <a:pt x="1060" y="0"/>
                    </a:cubicBezTo>
                    <a:cubicBezTo>
                      <a:pt x="1038" y="0"/>
                      <a:pt x="1028" y="17"/>
                      <a:pt x="1016" y="27"/>
                    </a:cubicBezTo>
                    <a:cubicBezTo>
                      <a:pt x="1008" y="33"/>
                      <a:pt x="951" y="56"/>
                      <a:pt x="956" y="35"/>
                    </a:cubicBezTo>
                    <a:cubicBezTo>
                      <a:pt x="941" y="40"/>
                      <a:pt x="879" y="44"/>
                      <a:pt x="847" y="73"/>
                    </a:cubicBezTo>
                    <a:cubicBezTo>
                      <a:pt x="840" y="79"/>
                      <a:pt x="838" y="97"/>
                      <a:pt x="828" y="97"/>
                    </a:cubicBezTo>
                    <a:cubicBezTo>
                      <a:pt x="813" y="97"/>
                      <a:pt x="758" y="92"/>
                      <a:pt x="758" y="117"/>
                    </a:cubicBezTo>
                    <a:cubicBezTo>
                      <a:pt x="758" y="122"/>
                      <a:pt x="763" y="128"/>
                      <a:pt x="765" y="135"/>
                    </a:cubicBezTo>
                    <a:cubicBezTo>
                      <a:pt x="755" y="141"/>
                      <a:pt x="752" y="135"/>
                      <a:pt x="721" y="135"/>
                    </a:cubicBezTo>
                    <a:cubicBezTo>
                      <a:pt x="695" y="170"/>
                      <a:pt x="697" y="129"/>
                      <a:pt x="691" y="121"/>
                    </a:cubicBezTo>
                    <a:cubicBezTo>
                      <a:pt x="689" y="136"/>
                      <a:pt x="679" y="142"/>
                      <a:pt x="668" y="148"/>
                    </a:cubicBezTo>
                    <a:cubicBezTo>
                      <a:pt x="671" y="160"/>
                      <a:pt x="690" y="173"/>
                      <a:pt x="677" y="188"/>
                    </a:cubicBezTo>
                    <a:cubicBezTo>
                      <a:pt x="667" y="198"/>
                      <a:pt x="695" y="230"/>
                      <a:pt x="680" y="230"/>
                    </a:cubicBezTo>
                    <a:cubicBezTo>
                      <a:pt x="662" y="230"/>
                      <a:pt x="657" y="164"/>
                      <a:pt x="657" y="150"/>
                    </a:cubicBezTo>
                    <a:cubicBezTo>
                      <a:pt x="657" y="135"/>
                      <a:pt x="681" y="129"/>
                      <a:pt x="644" y="121"/>
                    </a:cubicBezTo>
                    <a:cubicBezTo>
                      <a:pt x="625" y="118"/>
                      <a:pt x="589" y="149"/>
                      <a:pt x="589" y="166"/>
                    </a:cubicBezTo>
                    <a:cubicBezTo>
                      <a:pt x="589" y="186"/>
                      <a:pt x="598" y="199"/>
                      <a:pt x="608" y="210"/>
                    </a:cubicBezTo>
                    <a:cubicBezTo>
                      <a:pt x="633" y="248"/>
                      <a:pt x="574" y="205"/>
                      <a:pt x="552" y="200"/>
                    </a:cubicBezTo>
                    <a:cubicBezTo>
                      <a:pt x="492" y="184"/>
                      <a:pt x="512" y="204"/>
                      <a:pt x="511" y="207"/>
                    </a:cubicBezTo>
                    <a:cubicBezTo>
                      <a:pt x="509" y="241"/>
                      <a:pt x="495" y="214"/>
                      <a:pt x="487" y="214"/>
                    </a:cubicBezTo>
                    <a:cubicBezTo>
                      <a:pt x="473" y="214"/>
                      <a:pt x="445" y="233"/>
                      <a:pt x="425" y="223"/>
                    </a:cubicBezTo>
                    <a:cubicBezTo>
                      <a:pt x="415" y="197"/>
                      <a:pt x="349" y="256"/>
                      <a:pt x="333" y="256"/>
                    </a:cubicBezTo>
                    <a:cubicBezTo>
                      <a:pt x="327" y="256"/>
                      <a:pt x="320" y="252"/>
                      <a:pt x="322" y="247"/>
                    </a:cubicBezTo>
                    <a:cubicBezTo>
                      <a:pt x="329" y="229"/>
                      <a:pt x="319" y="191"/>
                      <a:pt x="300" y="249"/>
                    </a:cubicBezTo>
                    <a:cubicBezTo>
                      <a:pt x="298" y="253"/>
                      <a:pt x="306" y="255"/>
                      <a:pt x="306" y="263"/>
                    </a:cubicBezTo>
                    <a:cubicBezTo>
                      <a:pt x="306" y="278"/>
                      <a:pt x="283" y="267"/>
                      <a:pt x="271" y="271"/>
                    </a:cubicBezTo>
                    <a:cubicBezTo>
                      <a:pt x="259" y="275"/>
                      <a:pt x="265" y="318"/>
                      <a:pt x="214" y="296"/>
                    </a:cubicBezTo>
                    <a:cubicBezTo>
                      <a:pt x="214" y="313"/>
                      <a:pt x="214" y="313"/>
                      <a:pt x="214" y="313"/>
                    </a:cubicBezTo>
                    <a:cubicBezTo>
                      <a:pt x="189" y="311"/>
                      <a:pt x="192" y="284"/>
                      <a:pt x="183" y="271"/>
                    </a:cubicBezTo>
                    <a:cubicBezTo>
                      <a:pt x="202" y="271"/>
                      <a:pt x="212" y="271"/>
                      <a:pt x="230" y="276"/>
                    </a:cubicBezTo>
                    <a:cubicBezTo>
                      <a:pt x="255" y="282"/>
                      <a:pt x="304" y="251"/>
                      <a:pt x="229" y="227"/>
                    </a:cubicBezTo>
                    <a:cubicBezTo>
                      <a:pt x="208" y="220"/>
                      <a:pt x="160" y="196"/>
                      <a:pt x="145" y="196"/>
                    </a:cubicBezTo>
                    <a:cubicBezTo>
                      <a:pt x="144" y="196"/>
                      <a:pt x="144" y="195"/>
                      <a:pt x="133" y="196"/>
                    </a:cubicBezTo>
                    <a:cubicBezTo>
                      <a:pt x="127" y="200"/>
                      <a:pt x="111" y="208"/>
                      <a:pt x="111" y="219"/>
                    </a:cubicBezTo>
                    <a:cubicBezTo>
                      <a:pt x="111" y="227"/>
                      <a:pt x="127" y="226"/>
                      <a:pt x="127" y="236"/>
                    </a:cubicBezTo>
                    <a:cubicBezTo>
                      <a:pt x="127" y="244"/>
                      <a:pt x="119" y="247"/>
                      <a:pt x="119" y="255"/>
                    </a:cubicBezTo>
                    <a:cubicBezTo>
                      <a:pt x="119" y="263"/>
                      <a:pt x="128" y="268"/>
                      <a:pt x="128" y="277"/>
                    </a:cubicBezTo>
                    <a:cubicBezTo>
                      <a:pt x="128" y="282"/>
                      <a:pt x="123" y="285"/>
                      <a:pt x="123" y="290"/>
                    </a:cubicBezTo>
                    <a:cubicBezTo>
                      <a:pt x="123" y="300"/>
                      <a:pt x="136" y="302"/>
                      <a:pt x="136" y="312"/>
                    </a:cubicBezTo>
                    <a:cubicBezTo>
                      <a:pt x="136" y="315"/>
                      <a:pt x="132" y="317"/>
                      <a:pt x="131" y="318"/>
                    </a:cubicBezTo>
                    <a:cubicBezTo>
                      <a:pt x="135" y="325"/>
                      <a:pt x="145" y="327"/>
                      <a:pt x="145" y="336"/>
                    </a:cubicBezTo>
                    <a:cubicBezTo>
                      <a:pt x="145" y="351"/>
                      <a:pt x="115" y="367"/>
                      <a:pt x="106" y="379"/>
                    </a:cubicBezTo>
                    <a:cubicBezTo>
                      <a:pt x="109" y="384"/>
                      <a:pt x="114" y="387"/>
                      <a:pt x="117" y="395"/>
                    </a:cubicBezTo>
                    <a:cubicBezTo>
                      <a:pt x="111" y="398"/>
                      <a:pt x="98" y="405"/>
                      <a:pt x="92" y="405"/>
                    </a:cubicBezTo>
                    <a:cubicBezTo>
                      <a:pt x="85" y="405"/>
                      <a:pt x="80" y="402"/>
                      <a:pt x="70" y="402"/>
                    </a:cubicBezTo>
                    <a:cubicBezTo>
                      <a:pt x="61" y="402"/>
                      <a:pt x="38" y="410"/>
                      <a:pt x="45" y="417"/>
                    </a:cubicBezTo>
                    <a:cubicBezTo>
                      <a:pt x="67" y="438"/>
                      <a:pt x="56" y="446"/>
                      <a:pt x="50" y="446"/>
                    </a:cubicBezTo>
                    <a:cubicBezTo>
                      <a:pt x="42" y="446"/>
                      <a:pt x="40" y="435"/>
                      <a:pt x="33" y="435"/>
                    </a:cubicBezTo>
                    <a:cubicBezTo>
                      <a:pt x="25" y="435"/>
                      <a:pt x="15" y="455"/>
                      <a:pt x="15" y="465"/>
                    </a:cubicBezTo>
                    <a:cubicBezTo>
                      <a:pt x="15" y="483"/>
                      <a:pt x="1" y="480"/>
                      <a:pt x="0" y="496"/>
                    </a:cubicBezTo>
                    <a:cubicBezTo>
                      <a:pt x="6" y="495"/>
                      <a:pt x="11" y="495"/>
                      <a:pt x="16" y="495"/>
                    </a:cubicBezTo>
                    <a:cubicBezTo>
                      <a:pt x="24" y="495"/>
                      <a:pt x="30" y="494"/>
                      <a:pt x="39" y="494"/>
                    </a:cubicBezTo>
                    <a:cubicBezTo>
                      <a:pt x="48" y="494"/>
                      <a:pt x="52" y="510"/>
                      <a:pt x="52" y="520"/>
                    </a:cubicBezTo>
                    <a:cubicBezTo>
                      <a:pt x="52" y="526"/>
                      <a:pt x="46" y="529"/>
                      <a:pt x="46" y="535"/>
                    </a:cubicBezTo>
                    <a:cubicBezTo>
                      <a:pt x="46" y="544"/>
                      <a:pt x="54" y="550"/>
                      <a:pt x="54" y="558"/>
                    </a:cubicBezTo>
                    <a:cubicBezTo>
                      <a:pt x="54" y="563"/>
                      <a:pt x="46" y="565"/>
                      <a:pt x="44" y="568"/>
                    </a:cubicBezTo>
                    <a:cubicBezTo>
                      <a:pt x="39" y="576"/>
                      <a:pt x="37" y="583"/>
                      <a:pt x="37" y="593"/>
                    </a:cubicBezTo>
                    <a:cubicBezTo>
                      <a:pt x="37" y="606"/>
                      <a:pt x="46" y="603"/>
                      <a:pt x="56" y="603"/>
                    </a:cubicBezTo>
                    <a:cubicBezTo>
                      <a:pt x="70" y="603"/>
                      <a:pt x="77" y="597"/>
                      <a:pt x="88" y="597"/>
                    </a:cubicBezTo>
                    <a:cubicBezTo>
                      <a:pt x="99" y="597"/>
                      <a:pt x="97" y="620"/>
                      <a:pt x="108" y="620"/>
                    </a:cubicBezTo>
                    <a:cubicBezTo>
                      <a:pt x="108" y="638"/>
                      <a:pt x="108" y="638"/>
                      <a:pt x="108" y="638"/>
                    </a:cubicBezTo>
                    <a:cubicBezTo>
                      <a:pt x="108" y="640"/>
                      <a:pt x="109" y="641"/>
                      <a:pt x="110" y="641"/>
                    </a:cubicBezTo>
                    <a:cubicBezTo>
                      <a:pt x="112" y="644"/>
                      <a:pt x="112" y="644"/>
                      <a:pt x="112" y="644"/>
                    </a:cubicBezTo>
                    <a:cubicBezTo>
                      <a:pt x="114" y="644"/>
                      <a:pt x="120" y="642"/>
                      <a:pt x="123" y="641"/>
                    </a:cubicBezTo>
                    <a:cubicBezTo>
                      <a:pt x="132" y="639"/>
                      <a:pt x="133" y="627"/>
                      <a:pt x="143" y="627"/>
                    </a:cubicBezTo>
                    <a:cubicBezTo>
                      <a:pt x="151" y="627"/>
                      <a:pt x="171" y="660"/>
                      <a:pt x="177" y="660"/>
                    </a:cubicBezTo>
                    <a:cubicBezTo>
                      <a:pt x="184" y="660"/>
                      <a:pt x="205" y="651"/>
                      <a:pt x="208" y="647"/>
                    </a:cubicBezTo>
                    <a:cubicBezTo>
                      <a:pt x="207" y="647"/>
                      <a:pt x="196" y="645"/>
                      <a:pt x="196" y="645"/>
                    </a:cubicBezTo>
                    <a:cubicBezTo>
                      <a:pt x="194" y="645"/>
                      <a:pt x="189" y="644"/>
                      <a:pt x="189" y="638"/>
                    </a:cubicBezTo>
                    <a:cubicBezTo>
                      <a:pt x="189" y="635"/>
                      <a:pt x="221" y="623"/>
                      <a:pt x="233" y="619"/>
                    </a:cubicBezTo>
                    <a:cubicBezTo>
                      <a:pt x="233" y="619"/>
                      <a:pt x="227" y="625"/>
                      <a:pt x="225" y="626"/>
                    </a:cubicBezTo>
                    <a:cubicBezTo>
                      <a:pt x="226" y="629"/>
                      <a:pt x="237" y="641"/>
                      <a:pt x="211" y="647"/>
                    </a:cubicBezTo>
                    <a:cubicBezTo>
                      <a:pt x="223" y="673"/>
                      <a:pt x="273" y="669"/>
                      <a:pt x="273" y="704"/>
                    </a:cubicBezTo>
                    <a:cubicBezTo>
                      <a:pt x="275" y="703"/>
                      <a:pt x="275" y="703"/>
                      <a:pt x="275" y="703"/>
                    </a:cubicBezTo>
                    <a:cubicBezTo>
                      <a:pt x="278" y="702"/>
                      <a:pt x="280" y="701"/>
                      <a:pt x="284" y="701"/>
                    </a:cubicBezTo>
                    <a:cubicBezTo>
                      <a:pt x="298" y="701"/>
                      <a:pt x="297" y="710"/>
                      <a:pt x="302" y="719"/>
                    </a:cubicBezTo>
                    <a:cubicBezTo>
                      <a:pt x="303" y="721"/>
                      <a:pt x="312" y="726"/>
                      <a:pt x="312" y="726"/>
                    </a:cubicBezTo>
                    <a:cubicBezTo>
                      <a:pt x="320" y="729"/>
                      <a:pt x="322" y="742"/>
                      <a:pt x="335" y="742"/>
                    </a:cubicBezTo>
                    <a:cubicBezTo>
                      <a:pt x="344" y="742"/>
                      <a:pt x="344" y="734"/>
                      <a:pt x="350" y="732"/>
                    </a:cubicBezTo>
                    <a:cubicBezTo>
                      <a:pt x="354" y="731"/>
                      <a:pt x="353" y="731"/>
                      <a:pt x="357" y="731"/>
                    </a:cubicBezTo>
                    <a:cubicBezTo>
                      <a:pt x="358" y="733"/>
                      <a:pt x="358" y="737"/>
                      <a:pt x="360" y="739"/>
                    </a:cubicBezTo>
                    <a:cubicBezTo>
                      <a:pt x="359" y="739"/>
                      <a:pt x="360" y="740"/>
                      <a:pt x="360" y="741"/>
                    </a:cubicBezTo>
                    <a:cubicBezTo>
                      <a:pt x="366" y="742"/>
                      <a:pt x="366" y="742"/>
                      <a:pt x="366" y="742"/>
                    </a:cubicBezTo>
                    <a:cubicBezTo>
                      <a:pt x="371" y="735"/>
                      <a:pt x="371" y="724"/>
                      <a:pt x="378" y="721"/>
                    </a:cubicBezTo>
                    <a:cubicBezTo>
                      <a:pt x="366" y="714"/>
                      <a:pt x="348" y="688"/>
                      <a:pt x="348" y="673"/>
                    </a:cubicBezTo>
                    <a:cubicBezTo>
                      <a:pt x="348" y="668"/>
                      <a:pt x="338" y="662"/>
                      <a:pt x="338" y="655"/>
                    </a:cubicBezTo>
                    <a:cubicBezTo>
                      <a:pt x="338" y="653"/>
                      <a:pt x="347" y="637"/>
                      <a:pt x="349" y="634"/>
                    </a:cubicBezTo>
                    <a:cubicBezTo>
                      <a:pt x="351" y="635"/>
                      <a:pt x="365" y="628"/>
                      <a:pt x="366" y="627"/>
                    </a:cubicBezTo>
                    <a:cubicBezTo>
                      <a:pt x="377" y="623"/>
                      <a:pt x="384" y="620"/>
                      <a:pt x="399" y="620"/>
                    </a:cubicBezTo>
                    <a:cubicBezTo>
                      <a:pt x="423" y="620"/>
                      <a:pt x="427" y="631"/>
                      <a:pt x="436" y="645"/>
                    </a:cubicBezTo>
                    <a:cubicBezTo>
                      <a:pt x="429" y="650"/>
                      <a:pt x="420" y="645"/>
                      <a:pt x="412" y="645"/>
                    </a:cubicBezTo>
                    <a:cubicBezTo>
                      <a:pt x="400" y="645"/>
                      <a:pt x="383" y="656"/>
                      <a:pt x="381" y="656"/>
                    </a:cubicBezTo>
                    <a:cubicBezTo>
                      <a:pt x="382" y="665"/>
                      <a:pt x="389" y="664"/>
                      <a:pt x="391" y="669"/>
                    </a:cubicBezTo>
                    <a:cubicBezTo>
                      <a:pt x="400" y="684"/>
                      <a:pt x="412" y="690"/>
                      <a:pt x="412" y="707"/>
                    </a:cubicBezTo>
                    <a:cubicBezTo>
                      <a:pt x="415" y="705"/>
                      <a:pt x="424" y="701"/>
                      <a:pt x="427" y="700"/>
                    </a:cubicBezTo>
                    <a:cubicBezTo>
                      <a:pt x="427" y="707"/>
                      <a:pt x="434" y="710"/>
                      <a:pt x="434" y="717"/>
                    </a:cubicBezTo>
                    <a:cubicBezTo>
                      <a:pt x="421" y="717"/>
                      <a:pt x="421" y="717"/>
                      <a:pt x="421" y="717"/>
                    </a:cubicBezTo>
                    <a:cubicBezTo>
                      <a:pt x="417" y="717"/>
                      <a:pt x="413" y="721"/>
                      <a:pt x="412" y="728"/>
                    </a:cubicBezTo>
                    <a:cubicBezTo>
                      <a:pt x="421" y="729"/>
                      <a:pt x="428" y="738"/>
                      <a:pt x="428" y="746"/>
                    </a:cubicBezTo>
                    <a:cubicBezTo>
                      <a:pt x="428" y="751"/>
                      <a:pt x="424" y="753"/>
                      <a:pt x="424" y="757"/>
                    </a:cubicBezTo>
                    <a:cubicBezTo>
                      <a:pt x="424" y="761"/>
                      <a:pt x="428" y="765"/>
                      <a:pt x="429" y="766"/>
                    </a:cubicBezTo>
                    <a:cubicBezTo>
                      <a:pt x="429" y="762"/>
                      <a:pt x="434" y="762"/>
                      <a:pt x="438" y="761"/>
                    </a:cubicBezTo>
                    <a:cubicBezTo>
                      <a:pt x="443" y="759"/>
                      <a:pt x="442" y="757"/>
                      <a:pt x="447" y="755"/>
                    </a:cubicBezTo>
                    <a:cubicBezTo>
                      <a:pt x="455" y="752"/>
                      <a:pt x="460" y="754"/>
                      <a:pt x="466" y="749"/>
                    </a:cubicBezTo>
                    <a:cubicBezTo>
                      <a:pt x="476" y="755"/>
                      <a:pt x="482" y="755"/>
                      <a:pt x="491" y="758"/>
                    </a:cubicBezTo>
                    <a:cubicBezTo>
                      <a:pt x="502" y="762"/>
                      <a:pt x="505" y="772"/>
                      <a:pt x="518" y="772"/>
                    </a:cubicBezTo>
                    <a:cubicBezTo>
                      <a:pt x="518" y="774"/>
                      <a:pt x="521" y="775"/>
                      <a:pt x="522" y="777"/>
                    </a:cubicBezTo>
                    <a:cubicBezTo>
                      <a:pt x="523" y="781"/>
                      <a:pt x="522" y="787"/>
                      <a:pt x="524" y="793"/>
                    </a:cubicBezTo>
                    <a:cubicBezTo>
                      <a:pt x="529" y="787"/>
                      <a:pt x="533" y="795"/>
                      <a:pt x="537" y="795"/>
                    </a:cubicBezTo>
                    <a:cubicBezTo>
                      <a:pt x="542" y="795"/>
                      <a:pt x="544" y="791"/>
                      <a:pt x="547" y="788"/>
                    </a:cubicBezTo>
                    <a:cubicBezTo>
                      <a:pt x="551" y="784"/>
                      <a:pt x="556" y="784"/>
                      <a:pt x="559" y="781"/>
                    </a:cubicBezTo>
                    <a:cubicBezTo>
                      <a:pt x="567" y="773"/>
                      <a:pt x="568" y="762"/>
                      <a:pt x="579" y="762"/>
                    </a:cubicBezTo>
                    <a:cubicBezTo>
                      <a:pt x="583" y="762"/>
                      <a:pt x="582" y="764"/>
                      <a:pt x="586" y="764"/>
                    </a:cubicBezTo>
                    <a:cubicBezTo>
                      <a:pt x="587" y="769"/>
                      <a:pt x="597" y="765"/>
                      <a:pt x="600" y="765"/>
                    </a:cubicBezTo>
                    <a:cubicBezTo>
                      <a:pt x="604" y="765"/>
                      <a:pt x="605" y="770"/>
                      <a:pt x="608" y="770"/>
                    </a:cubicBezTo>
                    <a:cubicBezTo>
                      <a:pt x="617" y="770"/>
                      <a:pt x="624" y="765"/>
                      <a:pt x="627" y="759"/>
                    </a:cubicBezTo>
                    <a:cubicBezTo>
                      <a:pt x="628" y="760"/>
                      <a:pt x="629" y="759"/>
                      <a:pt x="630" y="759"/>
                    </a:cubicBezTo>
                    <a:cubicBezTo>
                      <a:pt x="634" y="759"/>
                      <a:pt x="636" y="749"/>
                      <a:pt x="645" y="749"/>
                    </a:cubicBezTo>
                    <a:cubicBezTo>
                      <a:pt x="654" y="749"/>
                      <a:pt x="644" y="772"/>
                      <a:pt x="654" y="772"/>
                    </a:cubicBezTo>
                    <a:cubicBezTo>
                      <a:pt x="664" y="772"/>
                      <a:pt x="668" y="764"/>
                      <a:pt x="677" y="764"/>
                    </a:cubicBezTo>
                    <a:cubicBezTo>
                      <a:pt x="682" y="764"/>
                      <a:pt x="686" y="764"/>
                      <a:pt x="692" y="765"/>
                    </a:cubicBezTo>
                    <a:cubicBezTo>
                      <a:pt x="692" y="763"/>
                      <a:pt x="692" y="763"/>
                      <a:pt x="692" y="763"/>
                    </a:cubicBezTo>
                    <a:cubicBezTo>
                      <a:pt x="690" y="753"/>
                      <a:pt x="688" y="750"/>
                      <a:pt x="677" y="748"/>
                    </a:cubicBezTo>
                    <a:cubicBezTo>
                      <a:pt x="678" y="739"/>
                      <a:pt x="687" y="719"/>
                      <a:pt x="694" y="719"/>
                    </a:cubicBezTo>
                    <a:cubicBezTo>
                      <a:pt x="735" y="719"/>
                      <a:pt x="763" y="698"/>
                      <a:pt x="763" y="649"/>
                    </a:cubicBezTo>
                    <a:cubicBezTo>
                      <a:pt x="785" y="645"/>
                      <a:pt x="787" y="618"/>
                      <a:pt x="800" y="620"/>
                    </a:cubicBezTo>
                    <a:cubicBezTo>
                      <a:pt x="836" y="624"/>
                      <a:pt x="822" y="600"/>
                      <a:pt x="829" y="593"/>
                    </a:cubicBezTo>
                    <a:cubicBezTo>
                      <a:pt x="847" y="578"/>
                      <a:pt x="873" y="578"/>
                      <a:pt x="895" y="565"/>
                    </a:cubicBezTo>
                    <a:cubicBezTo>
                      <a:pt x="898" y="563"/>
                      <a:pt x="906" y="554"/>
                      <a:pt x="913" y="554"/>
                    </a:cubicBezTo>
                    <a:cubicBezTo>
                      <a:pt x="924" y="554"/>
                      <a:pt x="943" y="567"/>
                      <a:pt x="961" y="567"/>
                    </a:cubicBezTo>
                    <a:cubicBezTo>
                      <a:pt x="986" y="567"/>
                      <a:pt x="981" y="534"/>
                      <a:pt x="994" y="534"/>
                    </a:cubicBezTo>
                    <a:cubicBezTo>
                      <a:pt x="1002" y="534"/>
                      <a:pt x="1029" y="538"/>
                      <a:pt x="1032" y="545"/>
                    </a:cubicBezTo>
                    <a:cubicBezTo>
                      <a:pt x="1042" y="573"/>
                      <a:pt x="1060" y="558"/>
                      <a:pt x="1072" y="558"/>
                    </a:cubicBezTo>
                    <a:cubicBezTo>
                      <a:pt x="1099" y="558"/>
                      <a:pt x="1107" y="580"/>
                      <a:pt x="1135" y="580"/>
                    </a:cubicBezTo>
                    <a:cubicBezTo>
                      <a:pt x="1160" y="580"/>
                      <a:pt x="1192" y="557"/>
                      <a:pt x="1224" y="569"/>
                    </a:cubicBezTo>
                    <a:cubicBezTo>
                      <a:pt x="1266" y="586"/>
                      <a:pt x="1245" y="512"/>
                      <a:pt x="1301" y="512"/>
                    </a:cubicBezTo>
                    <a:cubicBezTo>
                      <a:pt x="1340" y="512"/>
                      <a:pt x="1339" y="543"/>
                      <a:pt x="1354" y="567"/>
                    </a:cubicBezTo>
                    <a:cubicBezTo>
                      <a:pt x="1360" y="576"/>
                      <a:pt x="1379" y="577"/>
                      <a:pt x="1387" y="585"/>
                    </a:cubicBezTo>
                    <a:cubicBezTo>
                      <a:pt x="1393" y="590"/>
                      <a:pt x="1398" y="607"/>
                      <a:pt x="1411" y="607"/>
                    </a:cubicBezTo>
                    <a:cubicBezTo>
                      <a:pt x="1426" y="607"/>
                      <a:pt x="1428" y="593"/>
                      <a:pt x="1446" y="593"/>
                    </a:cubicBezTo>
                    <a:cubicBezTo>
                      <a:pt x="1446" y="604"/>
                      <a:pt x="1446" y="604"/>
                      <a:pt x="1446" y="604"/>
                    </a:cubicBezTo>
                    <a:cubicBezTo>
                      <a:pt x="1437" y="614"/>
                      <a:pt x="1433" y="638"/>
                      <a:pt x="1422" y="644"/>
                    </a:cubicBezTo>
                    <a:cubicBezTo>
                      <a:pt x="1412" y="650"/>
                      <a:pt x="1394" y="651"/>
                      <a:pt x="1400" y="655"/>
                    </a:cubicBezTo>
                    <a:cubicBezTo>
                      <a:pt x="1415" y="665"/>
                      <a:pt x="1398" y="684"/>
                      <a:pt x="1398" y="6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" name="Freeform 147"/>
              <p:cNvSpPr>
                <a:spLocks/>
              </p:cNvSpPr>
              <p:nvPr/>
            </p:nvSpPr>
            <p:spPr bwMode="auto">
              <a:xfrm>
                <a:off x="5614988" y="1879600"/>
                <a:ext cx="1023938" cy="646113"/>
              </a:xfrm>
              <a:custGeom>
                <a:avLst/>
                <a:gdLst/>
                <a:ahLst/>
                <a:cxnLst>
                  <a:cxn ang="0">
                    <a:pos x="585" y="307"/>
                  </a:cxn>
                  <a:cxn ang="0">
                    <a:pos x="573" y="287"/>
                  </a:cxn>
                  <a:cxn ang="0">
                    <a:pos x="614" y="256"/>
                  </a:cxn>
                  <a:cxn ang="0">
                    <a:pos x="588" y="246"/>
                  </a:cxn>
                  <a:cxn ang="0">
                    <a:pos x="570" y="255"/>
                  </a:cxn>
                  <a:cxn ang="0">
                    <a:pos x="552" y="236"/>
                  </a:cxn>
                  <a:cxn ang="0">
                    <a:pos x="590" y="209"/>
                  </a:cxn>
                  <a:cxn ang="0">
                    <a:pos x="606" y="212"/>
                  </a:cxn>
                  <a:cxn ang="0">
                    <a:pos x="634" y="216"/>
                  </a:cxn>
                  <a:cxn ang="0">
                    <a:pos x="648" y="231"/>
                  </a:cxn>
                  <a:cxn ang="0">
                    <a:pos x="648" y="248"/>
                  </a:cxn>
                  <a:cxn ang="0">
                    <a:pos x="666" y="254"/>
                  </a:cxn>
                  <a:cxn ang="0">
                    <a:pos x="659" y="264"/>
                  </a:cxn>
                  <a:cxn ang="0">
                    <a:pos x="665" y="275"/>
                  </a:cxn>
                  <a:cxn ang="0">
                    <a:pos x="664" y="290"/>
                  </a:cxn>
                  <a:cxn ang="0">
                    <a:pos x="668" y="295"/>
                  </a:cxn>
                  <a:cxn ang="0">
                    <a:pos x="690" y="286"/>
                  </a:cxn>
                  <a:cxn ang="0">
                    <a:pos x="683" y="232"/>
                  </a:cxn>
                  <a:cxn ang="0">
                    <a:pos x="688" y="210"/>
                  </a:cxn>
                  <a:cxn ang="0">
                    <a:pos x="721" y="172"/>
                  </a:cxn>
                  <a:cxn ang="0">
                    <a:pos x="745" y="132"/>
                  </a:cxn>
                  <a:cxn ang="0">
                    <a:pos x="769" y="81"/>
                  </a:cxn>
                  <a:cxn ang="0">
                    <a:pos x="710" y="73"/>
                  </a:cxn>
                  <a:cxn ang="0">
                    <a:pos x="624" y="0"/>
                  </a:cxn>
                  <a:cxn ang="0">
                    <a:pos x="458" y="68"/>
                  </a:cxn>
                  <a:cxn ang="0">
                    <a:pos x="355" y="33"/>
                  </a:cxn>
                  <a:cxn ang="0">
                    <a:pos x="284" y="55"/>
                  </a:cxn>
                  <a:cxn ang="0">
                    <a:pos x="218" y="53"/>
                  </a:cxn>
                  <a:cxn ang="0">
                    <a:pos x="123" y="108"/>
                  </a:cxn>
                  <a:cxn ang="0">
                    <a:pos x="17" y="207"/>
                  </a:cxn>
                  <a:cxn ang="0">
                    <a:pos x="15" y="251"/>
                  </a:cxn>
                  <a:cxn ang="0">
                    <a:pos x="25" y="261"/>
                  </a:cxn>
                  <a:cxn ang="0">
                    <a:pos x="50" y="280"/>
                  </a:cxn>
                  <a:cxn ang="0">
                    <a:pos x="83" y="284"/>
                  </a:cxn>
                  <a:cxn ang="0">
                    <a:pos x="73" y="317"/>
                  </a:cxn>
                  <a:cxn ang="0">
                    <a:pos x="63" y="326"/>
                  </a:cxn>
                  <a:cxn ang="0">
                    <a:pos x="73" y="343"/>
                  </a:cxn>
                  <a:cxn ang="0">
                    <a:pos x="110" y="357"/>
                  </a:cxn>
                  <a:cxn ang="0">
                    <a:pos x="132" y="373"/>
                  </a:cxn>
                  <a:cxn ang="0">
                    <a:pos x="160" y="384"/>
                  </a:cxn>
                  <a:cxn ang="0">
                    <a:pos x="186" y="382"/>
                  </a:cxn>
                  <a:cxn ang="0">
                    <a:pos x="210" y="381"/>
                  </a:cxn>
                  <a:cxn ang="0">
                    <a:pos x="255" y="372"/>
                  </a:cxn>
                  <a:cxn ang="0">
                    <a:pos x="275" y="366"/>
                  </a:cxn>
                  <a:cxn ang="0">
                    <a:pos x="282" y="362"/>
                  </a:cxn>
                  <a:cxn ang="0">
                    <a:pos x="316" y="400"/>
                  </a:cxn>
                  <a:cxn ang="0">
                    <a:pos x="306" y="439"/>
                  </a:cxn>
                  <a:cxn ang="0">
                    <a:pos x="324" y="450"/>
                  </a:cxn>
                  <a:cxn ang="0">
                    <a:pos x="346" y="467"/>
                  </a:cxn>
                  <a:cxn ang="0">
                    <a:pos x="351" y="472"/>
                  </a:cxn>
                  <a:cxn ang="0">
                    <a:pos x="353" y="457"/>
                  </a:cxn>
                  <a:cxn ang="0">
                    <a:pos x="379" y="454"/>
                  </a:cxn>
                  <a:cxn ang="0">
                    <a:pos x="416" y="453"/>
                  </a:cxn>
                  <a:cxn ang="0">
                    <a:pos x="431" y="470"/>
                  </a:cxn>
                  <a:cxn ang="0">
                    <a:pos x="454" y="486"/>
                  </a:cxn>
                  <a:cxn ang="0">
                    <a:pos x="476" y="470"/>
                  </a:cxn>
                  <a:cxn ang="0">
                    <a:pos x="503" y="455"/>
                  </a:cxn>
                  <a:cxn ang="0">
                    <a:pos x="552" y="439"/>
                  </a:cxn>
                  <a:cxn ang="0">
                    <a:pos x="576" y="406"/>
                  </a:cxn>
                  <a:cxn ang="0">
                    <a:pos x="604" y="355"/>
                  </a:cxn>
                  <a:cxn ang="0">
                    <a:pos x="586" y="307"/>
                  </a:cxn>
                </a:cxnLst>
                <a:rect l="0" t="0" r="r" b="b"/>
                <a:pathLst>
                  <a:path w="769" h="486">
                    <a:moveTo>
                      <a:pt x="586" y="307"/>
                    </a:moveTo>
                    <a:cubicBezTo>
                      <a:pt x="585" y="307"/>
                      <a:pt x="585" y="307"/>
                      <a:pt x="585" y="307"/>
                    </a:cubicBezTo>
                    <a:cubicBezTo>
                      <a:pt x="585" y="307"/>
                      <a:pt x="585" y="300"/>
                      <a:pt x="585" y="298"/>
                    </a:cubicBezTo>
                    <a:cubicBezTo>
                      <a:pt x="582" y="298"/>
                      <a:pt x="573" y="294"/>
                      <a:pt x="573" y="287"/>
                    </a:cubicBezTo>
                    <a:cubicBezTo>
                      <a:pt x="573" y="282"/>
                      <a:pt x="581" y="282"/>
                      <a:pt x="582" y="276"/>
                    </a:cubicBezTo>
                    <a:cubicBezTo>
                      <a:pt x="586" y="264"/>
                      <a:pt x="605" y="264"/>
                      <a:pt x="614" y="256"/>
                    </a:cubicBezTo>
                    <a:cubicBezTo>
                      <a:pt x="611" y="251"/>
                      <a:pt x="604" y="256"/>
                      <a:pt x="598" y="252"/>
                    </a:cubicBezTo>
                    <a:cubicBezTo>
                      <a:pt x="595" y="250"/>
                      <a:pt x="593" y="246"/>
                      <a:pt x="588" y="246"/>
                    </a:cubicBezTo>
                    <a:cubicBezTo>
                      <a:pt x="585" y="246"/>
                      <a:pt x="585" y="256"/>
                      <a:pt x="582" y="256"/>
                    </a:cubicBezTo>
                    <a:cubicBezTo>
                      <a:pt x="578" y="256"/>
                      <a:pt x="574" y="257"/>
                      <a:pt x="570" y="255"/>
                    </a:cubicBezTo>
                    <a:cubicBezTo>
                      <a:pt x="565" y="252"/>
                      <a:pt x="567" y="247"/>
                      <a:pt x="562" y="243"/>
                    </a:cubicBezTo>
                    <a:cubicBezTo>
                      <a:pt x="560" y="242"/>
                      <a:pt x="552" y="240"/>
                      <a:pt x="552" y="236"/>
                    </a:cubicBezTo>
                    <a:cubicBezTo>
                      <a:pt x="552" y="227"/>
                      <a:pt x="565" y="230"/>
                      <a:pt x="571" y="225"/>
                    </a:cubicBezTo>
                    <a:cubicBezTo>
                      <a:pt x="577" y="221"/>
                      <a:pt x="587" y="215"/>
                      <a:pt x="590" y="209"/>
                    </a:cubicBezTo>
                    <a:cubicBezTo>
                      <a:pt x="591" y="208"/>
                      <a:pt x="593" y="203"/>
                      <a:pt x="597" y="203"/>
                    </a:cubicBezTo>
                    <a:cubicBezTo>
                      <a:pt x="601" y="203"/>
                      <a:pt x="606" y="209"/>
                      <a:pt x="606" y="212"/>
                    </a:cubicBezTo>
                    <a:cubicBezTo>
                      <a:pt x="606" y="219"/>
                      <a:pt x="597" y="222"/>
                      <a:pt x="597" y="230"/>
                    </a:cubicBezTo>
                    <a:cubicBezTo>
                      <a:pt x="610" y="230"/>
                      <a:pt x="620" y="216"/>
                      <a:pt x="634" y="216"/>
                    </a:cubicBezTo>
                    <a:cubicBezTo>
                      <a:pt x="639" y="216"/>
                      <a:pt x="641" y="221"/>
                      <a:pt x="648" y="221"/>
                    </a:cubicBezTo>
                    <a:cubicBezTo>
                      <a:pt x="646" y="226"/>
                      <a:pt x="648" y="226"/>
                      <a:pt x="648" y="231"/>
                    </a:cubicBezTo>
                    <a:cubicBezTo>
                      <a:pt x="648" y="235"/>
                      <a:pt x="643" y="235"/>
                      <a:pt x="643" y="240"/>
                    </a:cubicBezTo>
                    <a:cubicBezTo>
                      <a:pt x="643" y="242"/>
                      <a:pt x="645" y="248"/>
                      <a:pt x="648" y="248"/>
                    </a:cubicBezTo>
                    <a:cubicBezTo>
                      <a:pt x="649" y="248"/>
                      <a:pt x="651" y="245"/>
                      <a:pt x="654" y="245"/>
                    </a:cubicBezTo>
                    <a:cubicBezTo>
                      <a:pt x="659" y="245"/>
                      <a:pt x="666" y="249"/>
                      <a:pt x="666" y="254"/>
                    </a:cubicBezTo>
                    <a:cubicBezTo>
                      <a:pt x="666" y="257"/>
                      <a:pt x="662" y="260"/>
                      <a:pt x="659" y="260"/>
                    </a:cubicBezTo>
                    <a:cubicBezTo>
                      <a:pt x="659" y="264"/>
                      <a:pt x="659" y="264"/>
                      <a:pt x="659" y="264"/>
                    </a:cubicBezTo>
                    <a:cubicBezTo>
                      <a:pt x="660" y="265"/>
                      <a:pt x="660" y="267"/>
                      <a:pt x="663" y="268"/>
                    </a:cubicBezTo>
                    <a:cubicBezTo>
                      <a:pt x="663" y="270"/>
                      <a:pt x="665" y="272"/>
                      <a:pt x="665" y="275"/>
                    </a:cubicBezTo>
                    <a:cubicBezTo>
                      <a:pt x="665" y="276"/>
                      <a:pt x="661" y="282"/>
                      <a:pt x="661" y="285"/>
                    </a:cubicBezTo>
                    <a:cubicBezTo>
                      <a:pt x="661" y="287"/>
                      <a:pt x="661" y="289"/>
                      <a:pt x="664" y="290"/>
                    </a:cubicBezTo>
                    <a:cubicBezTo>
                      <a:pt x="663" y="292"/>
                      <a:pt x="661" y="293"/>
                      <a:pt x="661" y="295"/>
                    </a:cubicBezTo>
                    <a:cubicBezTo>
                      <a:pt x="668" y="295"/>
                      <a:pt x="668" y="295"/>
                      <a:pt x="668" y="295"/>
                    </a:cubicBezTo>
                    <a:cubicBezTo>
                      <a:pt x="670" y="293"/>
                      <a:pt x="671" y="293"/>
                      <a:pt x="676" y="291"/>
                    </a:cubicBezTo>
                    <a:cubicBezTo>
                      <a:pt x="676" y="287"/>
                      <a:pt x="687" y="287"/>
                      <a:pt x="690" y="286"/>
                    </a:cubicBezTo>
                    <a:cubicBezTo>
                      <a:pt x="696" y="284"/>
                      <a:pt x="699" y="279"/>
                      <a:pt x="699" y="269"/>
                    </a:cubicBezTo>
                    <a:cubicBezTo>
                      <a:pt x="699" y="252"/>
                      <a:pt x="692" y="242"/>
                      <a:pt x="683" y="232"/>
                    </a:cubicBezTo>
                    <a:cubicBezTo>
                      <a:pt x="679" y="228"/>
                      <a:pt x="674" y="224"/>
                      <a:pt x="675" y="217"/>
                    </a:cubicBezTo>
                    <a:cubicBezTo>
                      <a:pt x="680" y="217"/>
                      <a:pt x="685" y="214"/>
                      <a:pt x="688" y="210"/>
                    </a:cubicBezTo>
                    <a:cubicBezTo>
                      <a:pt x="691" y="207"/>
                      <a:pt x="699" y="203"/>
                      <a:pt x="701" y="199"/>
                    </a:cubicBezTo>
                    <a:cubicBezTo>
                      <a:pt x="707" y="187"/>
                      <a:pt x="710" y="180"/>
                      <a:pt x="721" y="172"/>
                    </a:cubicBezTo>
                    <a:cubicBezTo>
                      <a:pt x="721" y="172"/>
                      <a:pt x="738" y="153"/>
                      <a:pt x="723" y="143"/>
                    </a:cubicBezTo>
                    <a:cubicBezTo>
                      <a:pt x="717" y="139"/>
                      <a:pt x="735" y="138"/>
                      <a:pt x="745" y="132"/>
                    </a:cubicBezTo>
                    <a:cubicBezTo>
                      <a:pt x="756" y="126"/>
                      <a:pt x="760" y="102"/>
                      <a:pt x="769" y="92"/>
                    </a:cubicBezTo>
                    <a:cubicBezTo>
                      <a:pt x="769" y="81"/>
                      <a:pt x="769" y="81"/>
                      <a:pt x="769" y="81"/>
                    </a:cubicBezTo>
                    <a:cubicBezTo>
                      <a:pt x="751" y="81"/>
                      <a:pt x="749" y="95"/>
                      <a:pt x="734" y="95"/>
                    </a:cubicBezTo>
                    <a:cubicBezTo>
                      <a:pt x="721" y="95"/>
                      <a:pt x="716" y="78"/>
                      <a:pt x="710" y="73"/>
                    </a:cubicBezTo>
                    <a:cubicBezTo>
                      <a:pt x="702" y="65"/>
                      <a:pt x="683" y="64"/>
                      <a:pt x="677" y="55"/>
                    </a:cubicBezTo>
                    <a:cubicBezTo>
                      <a:pt x="662" y="31"/>
                      <a:pt x="663" y="0"/>
                      <a:pt x="624" y="0"/>
                    </a:cubicBezTo>
                    <a:cubicBezTo>
                      <a:pt x="568" y="0"/>
                      <a:pt x="589" y="74"/>
                      <a:pt x="547" y="57"/>
                    </a:cubicBezTo>
                    <a:cubicBezTo>
                      <a:pt x="515" y="45"/>
                      <a:pt x="483" y="68"/>
                      <a:pt x="458" y="68"/>
                    </a:cubicBezTo>
                    <a:cubicBezTo>
                      <a:pt x="430" y="68"/>
                      <a:pt x="422" y="46"/>
                      <a:pt x="395" y="46"/>
                    </a:cubicBezTo>
                    <a:cubicBezTo>
                      <a:pt x="383" y="46"/>
                      <a:pt x="365" y="61"/>
                      <a:pt x="355" y="33"/>
                    </a:cubicBezTo>
                    <a:cubicBezTo>
                      <a:pt x="352" y="26"/>
                      <a:pt x="325" y="22"/>
                      <a:pt x="317" y="22"/>
                    </a:cubicBezTo>
                    <a:cubicBezTo>
                      <a:pt x="304" y="22"/>
                      <a:pt x="309" y="55"/>
                      <a:pt x="284" y="55"/>
                    </a:cubicBezTo>
                    <a:cubicBezTo>
                      <a:pt x="266" y="55"/>
                      <a:pt x="247" y="42"/>
                      <a:pt x="236" y="42"/>
                    </a:cubicBezTo>
                    <a:cubicBezTo>
                      <a:pt x="229" y="42"/>
                      <a:pt x="221" y="51"/>
                      <a:pt x="218" y="53"/>
                    </a:cubicBezTo>
                    <a:cubicBezTo>
                      <a:pt x="196" y="66"/>
                      <a:pt x="170" y="66"/>
                      <a:pt x="152" y="81"/>
                    </a:cubicBezTo>
                    <a:cubicBezTo>
                      <a:pt x="145" y="88"/>
                      <a:pt x="159" y="112"/>
                      <a:pt x="123" y="108"/>
                    </a:cubicBezTo>
                    <a:cubicBezTo>
                      <a:pt x="110" y="106"/>
                      <a:pt x="108" y="133"/>
                      <a:pt x="86" y="137"/>
                    </a:cubicBezTo>
                    <a:cubicBezTo>
                      <a:pt x="86" y="186"/>
                      <a:pt x="58" y="207"/>
                      <a:pt x="17" y="207"/>
                    </a:cubicBezTo>
                    <a:cubicBezTo>
                      <a:pt x="10" y="207"/>
                      <a:pt x="1" y="227"/>
                      <a:pt x="0" y="236"/>
                    </a:cubicBezTo>
                    <a:cubicBezTo>
                      <a:pt x="11" y="238"/>
                      <a:pt x="13" y="241"/>
                      <a:pt x="15" y="251"/>
                    </a:cubicBezTo>
                    <a:cubicBezTo>
                      <a:pt x="15" y="253"/>
                      <a:pt x="15" y="253"/>
                      <a:pt x="15" y="253"/>
                    </a:cubicBezTo>
                    <a:cubicBezTo>
                      <a:pt x="15" y="261"/>
                      <a:pt x="19" y="259"/>
                      <a:pt x="25" y="261"/>
                    </a:cubicBezTo>
                    <a:cubicBezTo>
                      <a:pt x="30" y="262"/>
                      <a:pt x="28" y="268"/>
                      <a:pt x="31" y="271"/>
                    </a:cubicBezTo>
                    <a:cubicBezTo>
                      <a:pt x="37" y="277"/>
                      <a:pt x="42" y="277"/>
                      <a:pt x="50" y="280"/>
                    </a:cubicBezTo>
                    <a:cubicBezTo>
                      <a:pt x="58" y="279"/>
                      <a:pt x="61" y="272"/>
                      <a:pt x="69" y="272"/>
                    </a:cubicBezTo>
                    <a:cubicBezTo>
                      <a:pt x="73" y="272"/>
                      <a:pt x="83" y="280"/>
                      <a:pt x="83" y="284"/>
                    </a:cubicBezTo>
                    <a:cubicBezTo>
                      <a:pt x="83" y="296"/>
                      <a:pt x="66" y="294"/>
                      <a:pt x="66" y="306"/>
                    </a:cubicBezTo>
                    <a:cubicBezTo>
                      <a:pt x="66" y="311"/>
                      <a:pt x="73" y="312"/>
                      <a:pt x="73" y="317"/>
                    </a:cubicBezTo>
                    <a:cubicBezTo>
                      <a:pt x="73" y="323"/>
                      <a:pt x="68" y="322"/>
                      <a:pt x="63" y="322"/>
                    </a:cubicBezTo>
                    <a:cubicBezTo>
                      <a:pt x="63" y="326"/>
                      <a:pt x="63" y="326"/>
                      <a:pt x="63" y="326"/>
                    </a:cubicBezTo>
                    <a:cubicBezTo>
                      <a:pt x="64" y="331"/>
                      <a:pt x="64" y="335"/>
                      <a:pt x="65" y="340"/>
                    </a:cubicBezTo>
                    <a:cubicBezTo>
                      <a:pt x="66" y="343"/>
                      <a:pt x="71" y="342"/>
                      <a:pt x="73" y="343"/>
                    </a:cubicBezTo>
                    <a:cubicBezTo>
                      <a:pt x="80" y="345"/>
                      <a:pt x="83" y="351"/>
                      <a:pt x="91" y="353"/>
                    </a:cubicBezTo>
                    <a:cubicBezTo>
                      <a:pt x="100" y="355"/>
                      <a:pt x="105" y="352"/>
                      <a:pt x="110" y="357"/>
                    </a:cubicBezTo>
                    <a:cubicBezTo>
                      <a:pt x="116" y="363"/>
                      <a:pt x="120" y="361"/>
                      <a:pt x="127" y="364"/>
                    </a:cubicBezTo>
                    <a:cubicBezTo>
                      <a:pt x="130" y="366"/>
                      <a:pt x="130" y="369"/>
                      <a:pt x="132" y="373"/>
                    </a:cubicBezTo>
                    <a:cubicBezTo>
                      <a:pt x="133" y="376"/>
                      <a:pt x="137" y="372"/>
                      <a:pt x="139" y="373"/>
                    </a:cubicBezTo>
                    <a:cubicBezTo>
                      <a:pt x="146" y="378"/>
                      <a:pt x="150" y="384"/>
                      <a:pt x="160" y="384"/>
                    </a:cubicBezTo>
                    <a:cubicBezTo>
                      <a:pt x="166" y="384"/>
                      <a:pt x="172" y="384"/>
                      <a:pt x="178" y="384"/>
                    </a:cubicBezTo>
                    <a:cubicBezTo>
                      <a:pt x="182" y="384"/>
                      <a:pt x="184" y="382"/>
                      <a:pt x="186" y="382"/>
                    </a:cubicBezTo>
                    <a:cubicBezTo>
                      <a:pt x="189" y="382"/>
                      <a:pt x="190" y="389"/>
                      <a:pt x="191" y="392"/>
                    </a:cubicBezTo>
                    <a:cubicBezTo>
                      <a:pt x="197" y="389"/>
                      <a:pt x="199" y="381"/>
                      <a:pt x="210" y="381"/>
                    </a:cubicBezTo>
                    <a:cubicBezTo>
                      <a:pt x="219" y="381"/>
                      <a:pt x="224" y="386"/>
                      <a:pt x="231" y="386"/>
                    </a:cubicBezTo>
                    <a:cubicBezTo>
                      <a:pt x="238" y="386"/>
                      <a:pt x="252" y="374"/>
                      <a:pt x="255" y="372"/>
                    </a:cubicBezTo>
                    <a:cubicBezTo>
                      <a:pt x="258" y="370"/>
                      <a:pt x="259" y="369"/>
                      <a:pt x="260" y="367"/>
                    </a:cubicBezTo>
                    <a:cubicBezTo>
                      <a:pt x="264" y="363"/>
                      <a:pt x="270" y="368"/>
                      <a:pt x="275" y="366"/>
                    </a:cubicBezTo>
                    <a:cubicBezTo>
                      <a:pt x="279" y="362"/>
                      <a:pt x="279" y="362"/>
                      <a:pt x="279" y="362"/>
                    </a:cubicBezTo>
                    <a:cubicBezTo>
                      <a:pt x="282" y="362"/>
                      <a:pt x="282" y="362"/>
                      <a:pt x="282" y="362"/>
                    </a:cubicBezTo>
                    <a:cubicBezTo>
                      <a:pt x="285" y="377"/>
                      <a:pt x="294" y="376"/>
                      <a:pt x="305" y="381"/>
                    </a:cubicBezTo>
                    <a:cubicBezTo>
                      <a:pt x="309" y="388"/>
                      <a:pt x="316" y="391"/>
                      <a:pt x="316" y="400"/>
                    </a:cubicBezTo>
                    <a:cubicBezTo>
                      <a:pt x="316" y="417"/>
                      <a:pt x="304" y="418"/>
                      <a:pt x="304" y="434"/>
                    </a:cubicBezTo>
                    <a:cubicBezTo>
                      <a:pt x="304" y="436"/>
                      <a:pt x="305" y="439"/>
                      <a:pt x="306" y="439"/>
                    </a:cubicBezTo>
                    <a:cubicBezTo>
                      <a:pt x="309" y="439"/>
                      <a:pt x="312" y="436"/>
                      <a:pt x="315" y="436"/>
                    </a:cubicBezTo>
                    <a:cubicBezTo>
                      <a:pt x="319" y="436"/>
                      <a:pt x="320" y="449"/>
                      <a:pt x="324" y="450"/>
                    </a:cubicBezTo>
                    <a:cubicBezTo>
                      <a:pt x="324" y="459"/>
                      <a:pt x="330" y="468"/>
                      <a:pt x="338" y="468"/>
                    </a:cubicBezTo>
                    <a:cubicBezTo>
                      <a:pt x="342" y="468"/>
                      <a:pt x="343" y="467"/>
                      <a:pt x="346" y="467"/>
                    </a:cubicBezTo>
                    <a:cubicBezTo>
                      <a:pt x="348" y="467"/>
                      <a:pt x="348" y="467"/>
                      <a:pt x="348" y="467"/>
                    </a:cubicBezTo>
                    <a:cubicBezTo>
                      <a:pt x="348" y="471"/>
                      <a:pt x="350" y="472"/>
                      <a:pt x="351" y="472"/>
                    </a:cubicBezTo>
                    <a:cubicBezTo>
                      <a:pt x="352" y="472"/>
                      <a:pt x="353" y="470"/>
                      <a:pt x="353" y="468"/>
                    </a:cubicBezTo>
                    <a:cubicBezTo>
                      <a:pt x="353" y="464"/>
                      <a:pt x="353" y="461"/>
                      <a:pt x="353" y="457"/>
                    </a:cubicBezTo>
                    <a:cubicBezTo>
                      <a:pt x="353" y="457"/>
                      <a:pt x="363" y="454"/>
                      <a:pt x="365" y="454"/>
                    </a:cubicBezTo>
                    <a:cubicBezTo>
                      <a:pt x="379" y="454"/>
                      <a:pt x="379" y="454"/>
                      <a:pt x="379" y="454"/>
                    </a:cubicBezTo>
                    <a:cubicBezTo>
                      <a:pt x="385" y="457"/>
                      <a:pt x="390" y="448"/>
                      <a:pt x="397" y="448"/>
                    </a:cubicBezTo>
                    <a:cubicBezTo>
                      <a:pt x="404" y="448"/>
                      <a:pt x="408" y="453"/>
                      <a:pt x="416" y="453"/>
                    </a:cubicBezTo>
                    <a:cubicBezTo>
                      <a:pt x="416" y="464"/>
                      <a:pt x="424" y="468"/>
                      <a:pt x="431" y="470"/>
                    </a:cubicBezTo>
                    <a:cubicBezTo>
                      <a:pt x="431" y="470"/>
                      <a:pt x="431" y="470"/>
                      <a:pt x="431" y="470"/>
                    </a:cubicBezTo>
                    <a:cubicBezTo>
                      <a:pt x="439" y="474"/>
                      <a:pt x="444" y="471"/>
                      <a:pt x="452" y="475"/>
                    </a:cubicBezTo>
                    <a:cubicBezTo>
                      <a:pt x="452" y="477"/>
                      <a:pt x="451" y="486"/>
                      <a:pt x="454" y="486"/>
                    </a:cubicBezTo>
                    <a:cubicBezTo>
                      <a:pt x="459" y="486"/>
                      <a:pt x="457" y="480"/>
                      <a:pt x="460" y="477"/>
                    </a:cubicBezTo>
                    <a:cubicBezTo>
                      <a:pt x="463" y="474"/>
                      <a:pt x="472" y="472"/>
                      <a:pt x="476" y="470"/>
                    </a:cubicBezTo>
                    <a:cubicBezTo>
                      <a:pt x="484" y="466"/>
                      <a:pt x="492" y="468"/>
                      <a:pt x="498" y="463"/>
                    </a:cubicBezTo>
                    <a:cubicBezTo>
                      <a:pt x="498" y="463"/>
                      <a:pt x="502" y="455"/>
                      <a:pt x="503" y="455"/>
                    </a:cubicBezTo>
                    <a:cubicBezTo>
                      <a:pt x="507" y="455"/>
                      <a:pt x="510" y="458"/>
                      <a:pt x="514" y="458"/>
                    </a:cubicBezTo>
                    <a:cubicBezTo>
                      <a:pt x="534" y="458"/>
                      <a:pt x="539" y="446"/>
                      <a:pt x="552" y="439"/>
                    </a:cubicBezTo>
                    <a:cubicBezTo>
                      <a:pt x="555" y="437"/>
                      <a:pt x="557" y="435"/>
                      <a:pt x="558" y="431"/>
                    </a:cubicBezTo>
                    <a:cubicBezTo>
                      <a:pt x="569" y="431"/>
                      <a:pt x="572" y="414"/>
                      <a:pt x="576" y="406"/>
                    </a:cubicBezTo>
                    <a:cubicBezTo>
                      <a:pt x="578" y="401"/>
                      <a:pt x="590" y="383"/>
                      <a:pt x="597" y="382"/>
                    </a:cubicBezTo>
                    <a:cubicBezTo>
                      <a:pt x="597" y="372"/>
                      <a:pt x="604" y="368"/>
                      <a:pt x="604" y="355"/>
                    </a:cubicBezTo>
                    <a:cubicBezTo>
                      <a:pt x="604" y="336"/>
                      <a:pt x="599" y="329"/>
                      <a:pt x="591" y="317"/>
                    </a:cubicBezTo>
                    <a:cubicBezTo>
                      <a:pt x="590" y="315"/>
                      <a:pt x="590" y="309"/>
                      <a:pt x="586" y="30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148"/>
              <p:cNvSpPr>
                <a:spLocks/>
              </p:cNvSpPr>
              <p:nvPr/>
            </p:nvSpPr>
            <p:spPr bwMode="auto">
              <a:xfrm>
                <a:off x="7369175" y="1395413"/>
                <a:ext cx="58738" cy="25400"/>
              </a:xfrm>
              <a:custGeom>
                <a:avLst/>
                <a:gdLst/>
                <a:ahLst/>
                <a:cxnLst>
                  <a:cxn ang="0">
                    <a:pos x="4" y="19"/>
                  </a:cxn>
                  <a:cxn ang="0">
                    <a:pos x="0" y="14"/>
                  </a:cxn>
                  <a:cxn ang="0">
                    <a:pos x="20" y="0"/>
                  </a:cxn>
                  <a:cxn ang="0">
                    <a:pos x="44" y="11"/>
                  </a:cxn>
                  <a:cxn ang="0">
                    <a:pos x="4" y="19"/>
                  </a:cxn>
                </a:cxnLst>
                <a:rect l="0" t="0" r="r" b="b"/>
                <a:pathLst>
                  <a:path w="44" h="19">
                    <a:moveTo>
                      <a:pt x="4" y="19"/>
                    </a:moveTo>
                    <a:cubicBezTo>
                      <a:pt x="1" y="19"/>
                      <a:pt x="0" y="17"/>
                      <a:pt x="0" y="14"/>
                    </a:cubicBezTo>
                    <a:cubicBezTo>
                      <a:pt x="0" y="8"/>
                      <a:pt x="13" y="0"/>
                      <a:pt x="20" y="0"/>
                    </a:cubicBezTo>
                    <a:cubicBezTo>
                      <a:pt x="27" y="0"/>
                      <a:pt x="44" y="4"/>
                      <a:pt x="44" y="11"/>
                    </a:cubicBezTo>
                    <a:cubicBezTo>
                      <a:pt x="44" y="17"/>
                      <a:pt x="9" y="19"/>
                      <a:pt x="4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149"/>
              <p:cNvSpPr>
                <a:spLocks/>
              </p:cNvSpPr>
              <p:nvPr/>
            </p:nvSpPr>
            <p:spPr bwMode="auto">
              <a:xfrm>
                <a:off x="7191375" y="1443038"/>
                <a:ext cx="23813" cy="14288"/>
              </a:xfrm>
              <a:custGeom>
                <a:avLst/>
                <a:gdLst/>
                <a:ahLst/>
                <a:cxnLst>
                  <a:cxn ang="0">
                    <a:pos x="13" y="10"/>
                  </a:cxn>
                  <a:cxn ang="0">
                    <a:pos x="18" y="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13" y="10"/>
                  </a:cxn>
                </a:cxnLst>
                <a:rect l="0" t="0" r="r" b="b"/>
                <a:pathLst>
                  <a:path w="18" h="10">
                    <a:moveTo>
                      <a:pt x="13" y="10"/>
                    </a:moveTo>
                    <a:cubicBezTo>
                      <a:pt x="15" y="10"/>
                      <a:pt x="18" y="8"/>
                      <a:pt x="18" y="6"/>
                    </a:cubicBezTo>
                    <a:cubicBezTo>
                      <a:pt x="18" y="3"/>
                      <a:pt x="15" y="2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7" y="10"/>
                      <a:pt x="13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Freeform 150"/>
              <p:cNvSpPr>
                <a:spLocks/>
              </p:cNvSpPr>
              <p:nvPr/>
            </p:nvSpPr>
            <p:spPr bwMode="auto">
              <a:xfrm>
                <a:off x="6645275" y="1257300"/>
                <a:ext cx="11113" cy="12700"/>
              </a:xfrm>
              <a:custGeom>
                <a:avLst/>
                <a:gdLst/>
                <a:ahLst/>
                <a:cxnLst>
                  <a:cxn ang="0">
                    <a:pos x="8" y="5"/>
                  </a:cxn>
                  <a:cxn ang="0">
                    <a:pos x="3" y="0"/>
                  </a:cxn>
                  <a:cxn ang="0">
                    <a:pos x="0" y="7"/>
                  </a:cxn>
                  <a:cxn ang="0">
                    <a:pos x="3" y="10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8" y="5"/>
                  </a:cxn>
                </a:cxnLst>
                <a:rect l="0" t="0" r="r" b="b"/>
                <a:pathLst>
                  <a:path w="8" h="10">
                    <a:moveTo>
                      <a:pt x="8" y="5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2"/>
                      <a:pt x="0" y="4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7" y="10"/>
                      <a:pt x="7" y="6"/>
                      <a:pt x="8" y="4"/>
                    </a:cubicBezTo>
                    <a:cubicBezTo>
                      <a:pt x="6" y="4"/>
                      <a:pt x="6" y="4"/>
                      <a:pt x="6" y="4"/>
                    </a:cubicBezTo>
                    <a:lnTo>
                      <a:pt x="8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Freeform 151"/>
              <p:cNvSpPr>
                <a:spLocks/>
              </p:cNvSpPr>
              <p:nvPr/>
            </p:nvSpPr>
            <p:spPr bwMode="auto">
              <a:xfrm>
                <a:off x="6249988" y="1300163"/>
                <a:ext cx="26988" cy="15875"/>
              </a:xfrm>
              <a:custGeom>
                <a:avLst/>
                <a:gdLst/>
                <a:ahLst/>
                <a:cxnLst>
                  <a:cxn ang="0">
                    <a:pos x="20" y="9"/>
                  </a:cxn>
                  <a:cxn ang="0">
                    <a:pos x="10" y="12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0" y="7"/>
                  </a:cxn>
                  <a:cxn ang="0">
                    <a:pos x="17" y="12"/>
                  </a:cxn>
                  <a:cxn ang="0">
                    <a:pos x="20" y="9"/>
                  </a:cxn>
                </a:cxnLst>
                <a:rect l="0" t="0" r="r" b="b"/>
                <a:pathLst>
                  <a:path w="20" h="12">
                    <a:moveTo>
                      <a:pt x="20" y="9"/>
                    </a:moveTo>
                    <a:cubicBezTo>
                      <a:pt x="17" y="11"/>
                      <a:pt x="14" y="12"/>
                      <a:pt x="10" y="12"/>
                    </a:cubicBezTo>
                    <a:cubicBezTo>
                      <a:pt x="5" y="12"/>
                      <a:pt x="0" y="11"/>
                      <a:pt x="0" y="7"/>
                    </a:cubicBezTo>
                    <a:cubicBezTo>
                      <a:pt x="0" y="3"/>
                      <a:pt x="6" y="0"/>
                      <a:pt x="10" y="0"/>
                    </a:cubicBezTo>
                    <a:cubicBezTo>
                      <a:pt x="16" y="0"/>
                      <a:pt x="20" y="2"/>
                      <a:pt x="20" y="7"/>
                    </a:cubicBezTo>
                    <a:cubicBezTo>
                      <a:pt x="20" y="10"/>
                      <a:pt x="18" y="11"/>
                      <a:pt x="17" y="12"/>
                    </a:cubicBezTo>
                    <a:lnTo>
                      <a:pt x="20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Freeform 152"/>
              <p:cNvSpPr>
                <a:spLocks/>
              </p:cNvSpPr>
              <p:nvPr/>
            </p:nvSpPr>
            <p:spPr bwMode="auto">
              <a:xfrm>
                <a:off x="6043613" y="1128713"/>
                <a:ext cx="100013" cy="57150"/>
              </a:xfrm>
              <a:custGeom>
                <a:avLst/>
                <a:gdLst/>
                <a:ahLst/>
                <a:cxnLst>
                  <a:cxn ang="0">
                    <a:pos x="6" y="43"/>
                  </a:cxn>
                  <a:cxn ang="0">
                    <a:pos x="0" y="37"/>
                  </a:cxn>
                  <a:cxn ang="0">
                    <a:pos x="8" y="27"/>
                  </a:cxn>
                  <a:cxn ang="0">
                    <a:pos x="39" y="0"/>
                  </a:cxn>
                  <a:cxn ang="0">
                    <a:pos x="45" y="0"/>
                  </a:cxn>
                  <a:cxn ang="0">
                    <a:pos x="44" y="10"/>
                  </a:cxn>
                  <a:cxn ang="0">
                    <a:pos x="52" y="6"/>
                  </a:cxn>
                  <a:cxn ang="0">
                    <a:pos x="76" y="23"/>
                  </a:cxn>
                  <a:cxn ang="0">
                    <a:pos x="45" y="34"/>
                  </a:cxn>
                  <a:cxn ang="0">
                    <a:pos x="30" y="37"/>
                  </a:cxn>
                  <a:cxn ang="0">
                    <a:pos x="6" y="43"/>
                  </a:cxn>
                </a:cxnLst>
                <a:rect l="0" t="0" r="r" b="b"/>
                <a:pathLst>
                  <a:path w="76" h="43">
                    <a:moveTo>
                      <a:pt x="6" y="43"/>
                    </a:moveTo>
                    <a:cubicBezTo>
                      <a:pt x="1" y="43"/>
                      <a:pt x="0" y="41"/>
                      <a:pt x="0" y="37"/>
                    </a:cubicBezTo>
                    <a:cubicBezTo>
                      <a:pt x="0" y="30"/>
                      <a:pt x="5" y="30"/>
                      <a:pt x="8" y="27"/>
                    </a:cubicBezTo>
                    <a:cubicBezTo>
                      <a:pt x="18" y="17"/>
                      <a:pt x="22" y="0"/>
                      <a:pt x="39" y="0"/>
                    </a:cubicBezTo>
                    <a:cubicBezTo>
                      <a:pt x="43" y="0"/>
                      <a:pt x="43" y="0"/>
                      <a:pt x="45" y="0"/>
                    </a:cubicBezTo>
                    <a:cubicBezTo>
                      <a:pt x="45" y="7"/>
                      <a:pt x="47" y="7"/>
                      <a:pt x="44" y="10"/>
                    </a:cubicBezTo>
                    <a:cubicBezTo>
                      <a:pt x="47" y="9"/>
                      <a:pt x="49" y="6"/>
                      <a:pt x="52" y="6"/>
                    </a:cubicBezTo>
                    <a:cubicBezTo>
                      <a:pt x="58" y="6"/>
                      <a:pt x="76" y="17"/>
                      <a:pt x="76" y="23"/>
                    </a:cubicBezTo>
                    <a:cubicBezTo>
                      <a:pt x="76" y="34"/>
                      <a:pt x="53" y="36"/>
                      <a:pt x="45" y="34"/>
                    </a:cubicBezTo>
                    <a:cubicBezTo>
                      <a:pt x="43" y="34"/>
                      <a:pt x="30" y="37"/>
                      <a:pt x="30" y="37"/>
                    </a:cubicBezTo>
                    <a:lnTo>
                      <a:pt x="6" y="4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" name="Freeform 153"/>
              <p:cNvSpPr>
                <a:spLocks/>
              </p:cNvSpPr>
              <p:nvPr/>
            </p:nvSpPr>
            <p:spPr bwMode="auto">
              <a:xfrm>
                <a:off x="5900738" y="1101725"/>
                <a:ext cx="39688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7"/>
                  </a:cxn>
                  <a:cxn ang="0">
                    <a:pos x="9" y="16"/>
                  </a:cxn>
                  <a:cxn ang="0">
                    <a:pos x="0" y="5"/>
                  </a:cxn>
                  <a:cxn ang="0">
                    <a:pos x="12" y="0"/>
                  </a:cxn>
                </a:cxnLst>
                <a:rect l="0" t="0" r="r" b="b"/>
                <a:pathLst>
                  <a:path w="30" h="16">
                    <a:moveTo>
                      <a:pt x="12" y="0"/>
                    </a:moveTo>
                    <a:cubicBezTo>
                      <a:pt x="14" y="0"/>
                      <a:pt x="26" y="6"/>
                      <a:pt x="30" y="7"/>
                    </a:cubicBezTo>
                    <a:cubicBezTo>
                      <a:pt x="29" y="15"/>
                      <a:pt x="14" y="16"/>
                      <a:pt x="9" y="16"/>
                    </a:cubicBezTo>
                    <a:cubicBezTo>
                      <a:pt x="6" y="16"/>
                      <a:pt x="0" y="9"/>
                      <a:pt x="0" y="5"/>
                    </a:cubicBezTo>
                    <a:cubicBezTo>
                      <a:pt x="0" y="0"/>
                      <a:pt x="9" y="0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" name="Freeform 154"/>
              <p:cNvSpPr>
                <a:spLocks/>
              </p:cNvSpPr>
              <p:nvPr/>
            </p:nvSpPr>
            <p:spPr bwMode="auto">
              <a:xfrm>
                <a:off x="5913438" y="1057275"/>
                <a:ext cx="139700" cy="98425"/>
              </a:xfrm>
              <a:custGeom>
                <a:avLst/>
                <a:gdLst/>
                <a:ahLst/>
                <a:cxnLst>
                  <a:cxn ang="0">
                    <a:pos x="99" y="68"/>
                  </a:cxn>
                  <a:cxn ang="0">
                    <a:pos x="90" y="74"/>
                  </a:cxn>
                  <a:cxn ang="0">
                    <a:pos x="41" y="66"/>
                  </a:cxn>
                  <a:cxn ang="0">
                    <a:pos x="17" y="50"/>
                  </a:cxn>
                  <a:cxn ang="0">
                    <a:pos x="50" y="36"/>
                  </a:cxn>
                  <a:cxn ang="0">
                    <a:pos x="32" y="36"/>
                  </a:cxn>
                  <a:cxn ang="0">
                    <a:pos x="0" y="26"/>
                  </a:cxn>
                  <a:cxn ang="0">
                    <a:pos x="46" y="0"/>
                  </a:cxn>
                  <a:cxn ang="0">
                    <a:pos x="72" y="17"/>
                  </a:cxn>
                  <a:cxn ang="0">
                    <a:pos x="67" y="18"/>
                  </a:cxn>
                  <a:cxn ang="0">
                    <a:pos x="67" y="27"/>
                  </a:cxn>
                  <a:cxn ang="0">
                    <a:pos x="59" y="35"/>
                  </a:cxn>
                  <a:cxn ang="0">
                    <a:pos x="68" y="35"/>
                  </a:cxn>
                  <a:cxn ang="0">
                    <a:pos x="81" y="39"/>
                  </a:cxn>
                  <a:cxn ang="0">
                    <a:pos x="90" y="39"/>
                  </a:cxn>
                  <a:cxn ang="0">
                    <a:pos x="105" y="48"/>
                  </a:cxn>
                  <a:cxn ang="0">
                    <a:pos x="101" y="57"/>
                  </a:cxn>
                  <a:cxn ang="0">
                    <a:pos x="92" y="62"/>
                  </a:cxn>
                  <a:cxn ang="0">
                    <a:pos x="99" y="68"/>
                  </a:cxn>
                </a:cxnLst>
                <a:rect l="0" t="0" r="r" b="b"/>
                <a:pathLst>
                  <a:path w="105" h="74">
                    <a:moveTo>
                      <a:pt x="99" y="68"/>
                    </a:moveTo>
                    <a:cubicBezTo>
                      <a:pt x="99" y="72"/>
                      <a:pt x="94" y="74"/>
                      <a:pt x="90" y="74"/>
                    </a:cubicBezTo>
                    <a:cubicBezTo>
                      <a:pt x="71" y="74"/>
                      <a:pt x="57" y="66"/>
                      <a:pt x="41" y="66"/>
                    </a:cubicBezTo>
                    <a:cubicBezTo>
                      <a:pt x="35" y="66"/>
                      <a:pt x="24" y="54"/>
                      <a:pt x="17" y="50"/>
                    </a:cubicBezTo>
                    <a:cubicBezTo>
                      <a:pt x="32" y="46"/>
                      <a:pt x="36" y="41"/>
                      <a:pt x="50" y="36"/>
                    </a:cubicBezTo>
                    <a:cubicBezTo>
                      <a:pt x="46" y="36"/>
                      <a:pt x="35" y="36"/>
                      <a:pt x="32" y="36"/>
                    </a:cubicBezTo>
                    <a:cubicBezTo>
                      <a:pt x="20" y="36"/>
                      <a:pt x="11" y="32"/>
                      <a:pt x="0" y="26"/>
                    </a:cubicBezTo>
                    <a:cubicBezTo>
                      <a:pt x="18" y="21"/>
                      <a:pt x="25" y="0"/>
                      <a:pt x="46" y="0"/>
                    </a:cubicBezTo>
                    <a:cubicBezTo>
                      <a:pt x="58" y="0"/>
                      <a:pt x="65" y="12"/>
                      <a:pt x="72" y="17"/>
                    </a:cubicBezTo>
                    <a:cubicBezTo>
                      <a:pt x="68" y="19"/>
                      <a:pt x="69" y="18"/>
                      <a:pt x="67" y="18"/>
                    </a:cubicBezTo>
                    <a:cubicBezTo>
                      <a:pt x="68" y="23"/>
                      <a:pt x="67" y="24"/>
                      <a:pt x="67" y="27"/>
                    </a:cubicBezTo>
                    <a:cubicBezTo>
                      <a:pt x="67" y="29"/>
                      <a:pt x="62" y="33"/>
                      <a:pt x="59" y="35"/>
                    </a:cubicBezTo>
                    <a:cubicBezTo>
                      <a:pt x="63" y="33"/>
                      <a:pt x="65" y="35"/>
                      <a:pt x="68" y="35"/>
                    </a:cubicBezTo>
                    <a:cubicBezTo>
                      <a:pt x="73" y="35"/>
                      <a:pt x="76" y="39"/>
                      <a:pt x="81" y="39"/>
                    </a:cubicBezTo>
                    <a:cubicBezTo>
                      <a:pt x="84" y="39"/>
                      <a:pt x="87" y="39"/>
                      <a:pt x="90" y="39"/>
                    </a:cubicBezTo>
                    <a:cubicBezTo>
                      <a:pt x="99" y="39"/>
                      <a:pt x="99" y="42"/>
                      <a:pt x="105" y="48"/>
                    </a:cubicBezTo>
                    <a:cubicBezTo>
                      <a:pt x="100" y="51"/>
                      <a:pt x="101" y="52"/>
                      <a:pt x="101" y="57"/>
                    </a:cubicBezTo>
                    <a:cubicBezTo>
                      <a:pt x="101" y="61"/>
                      <a:pt x="95" y="62"/>
                      <a:pt x="92" y="62"/>
                    </a:cubicBezTo>
                    <a:cubicBezTo>
                      <a:pt x="95" y="63"/>
                      <a:pt x="99" y="65"/>
                      <a:pt x="99" y="6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" name="Freeform 155"/>
              <p:cNvSpPr>
                <a:spLocks/>
              </p:cNvSpPr>
              <p:nvPr/>
            </p:nvSpPr>
            <p:spPr bwMode="auto">
              <a:xfrm>
                <a:off x="5973763" y="1212850"/>
                <a:ext cx="17463" cy="1270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" y="0"/>
                  </a:cxn>
                  <a:cxn ang="0">
                    <a:pos x="13" y="0"/>
                  </a:cxn>
                  <a:cxn ang="0">
                    <a:pos x="5" y="9"/>
                  </a:cxn>
                  <a:cxn ang="0">
                    <a:pos x="0" y="5"/>
                  </a:cxn>
                </a:cxnLst>
                <a:rect l="0" t="0" r="r" b="b"/>
                <a:pathLst>
                  <a:path w="13" h="9">
                    <a:moveTo>
                      <a:pt x="0" y="5"/>
                    </a:moveTo>
                    <a:cubicBezTo>
                      <a:pt x="3" y="3"/>
                      <a:pt x="5" y="1"/>
                      <a:pt x="7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6"/>
                      <a:pt x="10" y="9"/>
                      <a:pt x="5" y="9"/>
                    </a:cubicBezTo>
                    <a:cubicBezTo>
                      <a:pt x="2" y="9"/>
                      <a:pt x="1" y="7"/>
                      <a:pt x="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Freeform 156"/>
              <p:cNvSpPr>
                <a:spLocks/>
              </p:cNvSpPr>
              <p:nvPr/>
            </p:nvSpPr>
            <p:spPr bwMode="auto">
              <a:xfrm>
                <a:off x="5886450" y="1060450"/>
                <a:ext cx="23813" cy="7938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6">
                    <a:moveTo>
                      <a:pt x="18" y="4"/>
                    </a:moveTo>
                    <a:cubicBezTo>
                      <a:pt x="11" y="5"/>
                      <a:pt x="3" y="6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" name="Freeform 157"/>
              <p:cNvSpPr>
                <a:spLocks/>
              </p:cNvSpPr>
              <p:nvPr/>
            </p:nvSpPr>
            <p:spPr bwMode="auto">
              <a:xfrm>
                <a:off x="6162675" y="1173163"/>
                <a:ext cx="20638" cy="9525"/>
              </a:xfrm>
              <a:custGeom>
                <a:avLst/>
                <a:gdLst/>
                <a:ahLst/>
                <a:cxnLst>
                  <a:cxn ang="0">
                    <a:pos x="15" y="1"/>
                  </a:cxn>
                  <a:cxn ang="0">
                    <a:pos x="9" y="7"/>
                  </a:cxn>
                  <a:cxn ang="0">
                    <a:pos x="0" y="2"/>
                  </a:cxn>
                  <a:cxn ang="0">
                    <a:pos x="15" y="1"/>
                  </a:cxn>
                </a:cxnLst>
                <a:rect l="0" t="0" r="r" b="b"/>
                <a:pathLst>
                  <a:path w="15" h="7">
                    <a:moveTo>
                      <a:pt x="15" y="1"/>
                    </a:moveTo>
                    <a:cubicBezTo>
                      <a:pt x="14" y="4"/>
                      <a:pt x="12" y="7"/>
                      <a:pt x="9" y="7"/>
                    </a:cubicBezTo>
                    <a:cubicBezTo>
                      <a:pt x="4" y="7"/>
                      <a:pt x="1" y="4"/>
                      <a:pt x="0" y="2"/>
                    </a:cubicBezTo>
                    <a:cubicBezTo>
                      <a:pt x="9" y="0"/>
                      <a:pt x="11" y="2"/>
                      <a:pt x="1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" name="Freeform 158"/>
              <p:cNvSpPr>
                <a:spLocks/>
              </p:cNvSpPr>
              <p:nvPr/>
            </p:nvSpPr>
            <p:spPr bwMode="auto">
              <a:xfrm>
                <a:off x="5119688" y="1074738"/>
                <a:ext cx="117475" cy="36513"/>
              </a:xfrm>
              <a:custGeom>
                <a:avLst/>
                <a:gdLst/>
                <a:ahLst/>
                <a:cxnLst>
                  <a:cxn ang="0">
                    <a:pos x="76" y="14"/>
                  </a:cxn>
                  <a:cxn ang="0">
                    <a:pos x="58" y="17"/>
                  </a:cxn>
                  <a:cxn ang="0">
                    <a:pos x="49" y="27"/>
                  </a:cxn>
                  <a:cxn ang="0">
                    <a:pos x="44" y="23"/>
                  </a:cxn>
                  <a:cxn ang="0">
                    <a:pos x="44" y="23"/>
                  </a:cxn>
                  <a:cxn ang="0">
                    <a:pos x="32" y="17"/>
                  </a:cxn>
                  <a:cxn ang="0">
                    <a:pos x="41" y="14"/>
                  </a:cxn>
                  <a:cxn ang="0">
                    <a:pos x="33" y="13"/>
                  </a:cxn>
                  <a:cxn ang="0">
                    <a:pos x="40" y="9"/>
                  </a:cxn>
                  <a:cxn ang="0">
                    <a:pos x="30" y="5"/>
                  </a:cxn>
                  <a:cxn ang="0">
                    <a:pos x="10" y="11"/>
                  </a:cxn>
                  <a:cxn ang="0">
                    <a:pos x="0" y="9"/>
                  </a:cxn>
                  <a:cxn ang="0">
                    <a:pos x="34" y="0"/>
                  </a:cxn>
                  <a:cxn ang="0">
                    <a:pos x="60" y="6"/>
                  </a:cxn>
                  <a:cxn ang="0">
                    <a:pos x="76" y="0"/>
                  </a:cxn>
                  <a:cxn ang="0">
                    <a:pos x="89" y="5"/>
                  </a:cxn>
                  <a:cxn ang="0">
                    <a:pos x="78" y="13"/>
                  </a:cxn>
                  <a:cxn ang="0">
                    <a:pos x="73" y="13"/>
                  </a:cxn>
                  <a:cxn ang="0">
                    <a:pos x="73" y="17"/>
                  </a:cxn>
                  <a:cxn ang="0">
                    <a:pos x="76" y="14"/>
                  </a:cxn>
                </a:cxnLst>
                <a:rect l="0" t="0" r="r" b="b"/>
                <a:pathLst>
                  <a:path w="89" h="27">
                    <a:moveTo>
                      <a:pt x="76" y="14"/>
                    </a:moveTo>
                    <a:cubicBezTo>
                      <a:pt x="69" y="19"/>
                      <a:pt x="65" y="13"/>
                      <a:pt x="58" y="17"/>
                    </a:cubicBezTo>
                    <a:cubicBezTo>
                      <a:pt x="54" y="19"/>
                      <a:pt x="53" y="27"/>
                      <a:pt x="49" y="27"/>
                    </a:cubicBezTo>
                    <a:cubicBezTo>
                      <a:pt x="47" y="26"/>
                      <a:pt x="45" y="24"/>
                      <a:pt x="44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38" y="23"/>
                      <a:pt x="33" y="21"/>
                      <a:pt x="32" y="17"/>
                    </a:cubicBezTo>
                    <a:cubicBezTo>
                      <a:pt x="36" y="15"/>
                      <a:pt x="38" y="15"/>
                      <a:pt x="41" y="14"/>
                    </a:cubicBezTo>
                    <a:cubicBezTo>
                      <a:pt x="37" y="14"/>
                      <a:pt x="35" y="13"/>
                      <a:pt x="33" y="13"/>
                    </a:cubicBezTo>
                    <a:cubicBezTo>
                      <a:pt x="36" y="11"/>
                      <a:pt x="38" y="11"/>
                      <a:pt x="40" y="9"/>
                    </a:cubicBezTo>
                    <a:cubicBezTo>
                      <a:pt x="36" y="8"/>
                      <a:pt x="34" y="5"/>
                      <a:pt x="30" y="5"/>
                    </a:cubicBezTo>
                    <a:cubicBezTo>
                      <a:pt x="25" y="5"/>
                      <a:pt x="17" y="11"/>
                      <a:pt x="10" y="11"/>
                    </a:cubicBezTo>
                    <a:cubicBezTo>
                      <a:pt x="7" y="11"/>
                      <a:pt x="4" y="9"/>
                      <a:pt x="0" y="9"/>
                    </a:cubicBezTo>
                    <a:cubicBezTo>
                      <a:pt x="4" y="2"/>
                      <a:pt x="25" y="0"/>
                      <a:pt x="34" y="0"/>
                    </a:cubicBezTo>
                    <a:cubicBezTo>
                      <a:pt x="45" y="0"/>
                      <a:pt x="52" y="6"/>
                      <a:pt x="60" y="6"/>
                    </a:cubicBezTo>
                    <a:cubicBezTo>
                      <a:pt x="67" y="6"/>
                      <a:pt x="70" y="0"/>
                      <a:pt x="76" y="0"/>
                    </a:cubicBezTo>
                    <a:cubicBezTo>
                      <a:pt x="82" y="0"/>
                      <a:pt x="87" y="4"/>
                      <a:pt x="89" y="5"/>
                    </a:cubicBezTo>
                    <a:cubicBezTo>
                      <a:pt x="89" y="13"/>
                      <a:pt x="83" y="9"/>
                      <a:pt x="78" y="13"/>
                    </a:cubicBezTo>
                    <a:cubicBezTo>
                      <a:pt x="76" y="13"/>
                      <a:pt x="75" y="13"/>
                      <a:pt x="73" y="13"/>
                    </a:cubicBezTo>
                    <a:cubicBezTo>
                      <a:pt x="73" y="17"/>
                      <a:pt x="73" y="17"/>
                      <a:pt x="73" y="17"/>
                    </a:cubicBezTo>
                    <a:lnTo>
                      <a:pt x="76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Freeform 159"/>
              <p:cNvSpPr>
                <a:spLocks/>
              </p:cNvSpPr>
              <p:nvPr/>
            </p:nvSpPr>
            <p:spPr bwMode="auto">
              <a:xfrm>
                <a:off x="5427663" y="1052513"/>
                <a:ext cx="41275" cy="26988"/>
              </a:xfrm>
              <a:custGeom>
                <a:avLst/>
                <a:gdLst/>
                <a:ahLst/>
                <a:cxnLst>
                  <a:cxn ang="0">
                    <a:pos x="7" y="20"/>
                  </a:cxn>
                  <a:cxn ang="0">
                    <a:pos x="0" y="13"/>
                  </a:cxn>
                  <a:cxn ang="0">
                    <a:pos x="25" y="0"/>
                  </a:cxn>
                  <a:cxn ang="0">
                    <a:pos x="31" y="14"/>
                  </a:cxn>
                  <a:cxn ang="0">
                    <a:pos x="7" y="20"/>
                  </a:cxn>
                </a:cxnLst>
                <a:rect l="0" t="0" r="r" b="b"/>
                <a:pathLst>
                  <a:path w="31" h="20">
                    <a:moveTo>
                      <a:pt x="7" y="20"/>
                    </a:moveTo>
                    <a:cubicBezTo>
                      <a:pt x="2" y="20"/>
                      <a:pt x="0" y="17"/>
                      <a:pt x="0" y="13"/>
                    </a:cubicBezTo>
                    <a:cubicBezTo>
                      <a:pt x="0" y="7"/>
                      <a:pt x="18" y="0"/>
                      <a:pt x="25" y="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28" y="16"/>
                      <a:pt x="11" y="20"/>
                      <a:pt x="7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Freeform 160"/>
              <p:cNvSpPr>
                <a:spLocks/>
              </p:cNvSpPr>
              <p:nvPr/>
            </p:nvSpPr>
            <p:spPr bwMode="auto">
              <a:xfrm>
                <a:off x="5373688" y="1069975"/>
                <a:ext cx="44450" cy="25400"/>
              </a:xfrm>
              <a:custGeom>
                <a:avLst/>
                <a:gdLst/>
                <a:ahLst/>
                <a:cxnLst>
                  <a:cxn ang="0">
                    <a:pos x="33" y="4"/>
                  </a:cxn>
                  <a:cxn ang="0">
                    <a:pos x="33" y="10"/>
                  </a:cxn>
                  <a:cxn ang="0">
                    <a:pos x="22" y="12"/>
                  </a:cxn>
                  <a:cxn ang="0">
                    <a:pos x="24" y="18"/>
                  </a:cxn>
                  <a:cxn ang="0">
                    <a:pos x="0" y="18"/>
                  </a:cxn>
                  <a:cxn ang="0">
                    <a:pos x="9" y="6"/>
                  </a:cxn>
                  <a:cxn ang="0">
                    <a:pos x="9" y="0"/>
                  </a:cxn>
                  <a:cxn ang="0">
                    <a:pos x="23" y="0"/>
                  </a:cxn>
                  <a:cxn ang="0">
                    <a:pos x="19" y="4"/>
                  </a:cxn>
                  <a:cxn ang="0">
                    <a:pos x="33" y="4"/>
                  </a:cxn>
                </a:cxnLst>
                <a:rect l="0" t="0" r="r" b="b"/>
                <a:pathLst>
                  <a:path w="33" h="20">
                    <a:moveTo>
                      <a:pt x="33" y="4"/>
                    </a:moveTo>
                    <a:cubicBezTo>
                      <a:pt x="33" y="8"/>
                      <a:pt x="33" y="8"/>
                      <a:pt x="33" y="10"/>
                    </a:cubicBezTo>
                    <a:cubicBezTo>
                      <a:pt x="30" y="14"/>
                      <a:pt x="26" y="12"/>
                      <a:pt x="22" y="1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19"/>
                      <a:pt x="0" y="20"/>
                      <a:pt x="0" y="18"/>
                    </a:cubicBezTo>
                    <a:cubicBezTo>
                      <a:pt x="0" y="11"/>
                      <a:pt x="3" y="8"/>
                      <a:pt x="9" y="6"/>
                    </a:cubicBezTo>
                    <a:cubicBezTo>
                      <a:pt x="8" y="2"/>
                      <a:pt x="9" y="1"/>
                      <a:pt x="9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2"/>
                      <a:pt x="20" y="4"/>
                      <a:pt x="19" y="4"/>
                    </a:cubicBezTo>
                    <a:cubicBezTo>
                      <a:pt x="22" y="4"/>
                      <a:pt x="29" y="4"/>
                      <a:pt x="33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Freeform 161"/>
              <p:cNvSpPr>
                <a:spLocks/>
              </p:cNvSpPr>
              <p:nvPr/>
            </p:nvSpPr>
            <p:spPr bwMode="auto">
              <a:xfrm>
                <a:off x="5314950" y="1092200"/>
                <a:ext cx="44450" cy="15875"/>
              </a:xfrm>
              <a:custGeom>
                <a:avLst/>
                <a:gdLst/>
                <a:ahLst/>
                <a:cxnLst>
                  <a:cxn ang="0">
                    <a:pos x="20" y="12"/>
                  </a:cxn>
                  <a:cxn ang="0">
                    <a:pos x="11" y="7"/>
                  </a:cxn>
                  <a:cxn ang="0">
                    <a:pos x="4" y="12"/>
                  </a:cxn>
                  <a:cxn ang="0">
                    <a:pos x="0" y="9"/>
                  </a:cxn>
                  <a:cxn ang="0">
                    <a:pos x="22" y="0"/>
                  </a:cxn>
                  <a:cxn ang="0">
                    <a:pos x="34" y="5"/>
                  </a:cxn>
                  <a:cxn ang="0">
                    <a:pos x="20" y="12"/>
                  </a:cxn>
                </a:cxnLst>
                <a:rect l="0" t="0" r="r" b="b"/>
                <a:pathLst>
                  <a:path w="34" h="12">
                    <a:moveTo>
                      <a:pt x="20" y="12"/>
                    </a:moveTo>
                    <a:cubicBezTo>
                      <a:pt x="17" y="12"/>
                      <a:pt x="14" y="7"/>
                      <a:pt x="11" y="7"/>
                    </a:cubicBezTo>
                    <a:cubicBezTo>
                      <a:pt x="10" y="12"/>
                      <a:pt x="8" y="12"/>
                      <a:pt x="4" y="12"/>
                    </a:cubicBezTo>
                    <a:cubicBezTo>
                      <a:pt x="2" y="12"/>
                      <a:pt x="0" y="10"/>
                      <a:pt x="0" y="9"/>
                    </a:cubicBezTo>
                    <a:cubicBezTo>
                      <a:pt x="0" y="2"/>
                      <a:pt x="17" y="0"/>
                      <a:pt x="22" y="0"/>
                    </a:cubicBezTo>
                    <a:cubicBezTo>
                      <a:pt x="28" y="0"/>
                      <a:pt x="32" y="2"/>
                      <a:pt x="34" y="5"/>
                    </a:cubicBezTo>
                    <a:cubicBezTo>
                      <a:pt x="25" y="5"/>
                      <a:pt x="26" y="12"/>
                      <a:pt x="20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Freeform 162"/>
              <p:cNvSpPr>
                <a:spLocks/>
              </p:cNvSpPr>
              <p:nvPr/>
            </p:nvSpPr>
            <p:spPr bwMode="auto">
              <a:xfrm>
                <a:off x="5287963" y="1038225"/>
                <a:ext cx="71438" cy="49213"/>
              </a:xfrm>
              <a:custGeom>
                <a:avLst/>
                <a:gdLst/>
                <a:ahLst/>
                <a:cxnLst>
                  <a:cxn ang="0">
                    <a:pos x="40" y="31"/>
                  </a:cxn>
                  <a:cxn ang="0">
                    <a:pos x="22" y="36"/>
                  </a:cxn>
                  <a:cxn ang="0">
                    <a:pos x="0" y="28"/>
                  </a:cxn>
                  <a:cxn ang="0">
                    <a:pos x="6" y="23"/>
                  </a:cxn>
                  <a:cxn ang="0">
                    <a:pos x="24" y="23"/>
                  </a:cxn>
                  <a:cxn ang="0">
                    <a:pos x="17" y="22"/>
                  </a:cxn>
                  <a:cxn ang="0">
                    <a:pos x="17" y="16"/>
                  </a:cxn>
                  <a:cxn ang="0">
                    <a:pos x="43" y="8"/>
                  </a:cxn>
                  <a:cxn ang="0">
                    <a:pos x="51" y="0"/>
                  </a:cxn>
                  <a:cxn ang="0">
                    <a:pos x="52" y="5"/>
                  </a:cxn>
                  <a:cxn ang="0">
                    <a:pos x="48" y="11"/>
                  </a:cxn>
                  <a:cxn ang="0">
                    <a:pos x="28" y="23"/>
                  </a:cxn>
                  <a:cxn ang="0">
                    <a:pos x="53" y="29"/>
                  </a:cxn>
                  <a:cxn ang="0">
                    <a:pos x="40" y="31"/>
                  </a:cxn>
                </a:cxnLst>
                <a:rect l="0" t="0" r="r" b="b"/>
                <a:pathLst>
                  <a:path w="53" h="36">
                    <a:moveTo>
                      <a:pt x="40" y="31"/>
                    </a:moveTo>
                    <a:cubicBezTo>
                      <a:pt x="34" y="31"/>
                      <a:pt x="27" y="36"/>
                      <a:pt x="22" y="36"/>
                    </a:cubicBezTo>
                    <a:cubicBezTo>
                      <a:pt x="19" y="36"/>
                      <a:pt x="1" y="28"/>
                      <a:pt x="0" y="28"/>
                    </a:cubicBezTo>
                    <a:cubicBezTo>
                      <a:pt x="3" y="26"/>
                      <a:pt x="4" y="25"/>
                      <a:pt x="6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19" y="21"/>
                      <a:pt x="21" y="20"/>
                      <a:pt x="17" y="22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30" y="16"/>
                      <a:pt x="30" y="8"/>
                      <a:pt x="43" y="8"/>
                    </a:cubicBezTo>
                    <a:cubicBezTo>
                      <a:pt x="44" y="4"/>
                      <a:pt x="47" y="0"/>
                      <a:pt x="51" y="0"/>
                    </a:cubicBezTo>
                    <a:cubicBezTo>
                      <a:pt x="52" y="0"/>
                      <a:pt x="52" y="4"/>
                      <a:pt x="52" y="5"/>
                    </a:cubicBezTo>
                    <a:cubicBezTo>
                      <a:pt x="50" y="7"/>
                      <a:pt x="48" y="9"/>
                      <a:pt x="48" y="11"/>
                    </a:cubicBezTo>
                    <a:cubicBezTo>
                      <a:pt x="41" y="16"/>
                      <a:pt x="32" y="18"/>
                      <a:pt x="28" y="23"/>
                    </a:cubicBezTo>
                    <a:cubicBezTo>
                      <a:pt x="40" y="24"/>
                      <a:pt x="43" y="25"/>
                      <a:pt x="53" y="29"/>
                    </a:cubicBezTo>
                    <a:cubicBezTo>
                      <a:pt x="49" y="32"/>
                      <a:pt x="45" y="31"/>
                      <a:pt x="40" y="3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" name="Freeform 164"/>
              <p:cNvSpPr>
                <a:spLocks/>
              </p:cNvSpPr>
              <p:nvPr/>
            </p:nvSpPr>
            <p:spPr bwMode="auto">
              <a:xfrm>
                <a:off x="6675438" y="1244600"/>
                <a:ext cx="128588" cy="49213"/>
              </a:xfrm>
              <a:custGeom>
                <a:avLst/>
                <a:gdLst/>
                <a:ahLst/>
                <a:cxnLst>
                  <a:cxn ang="0">
                    <a:pos x="77" y="29"/>
                  </a:cxn>
                  <a:cxn ang="0">
                    <a:pos x="66" y="34"/>
                  </a:cxn>
                  <a:cxn ang="0">
                    <a:pos x="58" y="29"/>
                  </a:cxn>
                  <a:cxn ang="0">
                    <a:pos x="50" y="32"/>
                  </a:cxn>
                  <a:cxn ang="0">
                    <a:pos x="40" y="36"/>
                  </a:cxn>
                  <a:cxn ang="0">
                    <a:pos x="32" y="31"/>
                  </a:cxn>
                  <a:cxn ang="0">
                    <a:pos x="22" y="38"/>
                  </a:cxn>
                  <a:cxn ang="0">
                    <a:pos x="0" y="18"/>
                  </a:cxn>
                  <a:cxn ang="0">
                    <a:pos x="20" y="0"/>
                  </a:cxn>
                  <a:cxn ang="0">
                    <a:pos x="47" y="15"/>
                  </a:cxn>
                  <a:cxn ang="0">
                    <a:pos x="54" y="3"/>
                  </a:cxn>
                  <a:cxn ang="0">
                    <a:pos x="97" y="15"/>
                  </a:cxn>
                  <a:cxn ang="0">
                    <a:pos x="89" y="29"/>
                  </a:cxn>
                  <a:cxn ang="0">
                    <a:pos x="77" y="29"/>
                  </a:cxn>
                </a:cxnLst>
                <a:rect l="0" t="0" r="r" b="b"/>
                <a:pathLst>
                  <a:path w="97" h="38">
                    <a:moveTo>
                      <a:pt x="77" y="29"/>
                    </a:moveTo>
                    <a:cubicBezTo>
                      <a:pt x="74" y="29"/>
                      <a:pt x="72" y="34"/>
                      <a:pt x="66" y="34"/>
                    </a:cubicBezTo>
                    <a:cubicBezTo>
                      <a:pt x="63" y="34"/>
                      <a:pt x="62" y="29"/>
                      <a:pt x="58" y="29"/>
                    </a:cubicBezTo>
                    <a:cubicBezTo>
                      <a:pt x="55" y="29"/>
                      <a:pt x="53" y="32"/>
                      <a:pt x="50" y="32"/>
                    </a:cubicBezTo>
                    <a:cubicBezTo>
                      <a:pt x="47" y="32"/>
                      <a:pt x="44" y="36"/>
                      <a:pt x="40" y="36"/>
                    </a:cubicBezTo>
                    <a:cubicBezTo>
                      <a:pt x="36" y="36"/>
                      <a:pt x="34" y="34"/>
                      <a:pt x="32" y="31"/>
                    </a:cubicBezTo>
                    <a:cubicBezTo>
                      <a:pt x="29" y="34"/>
                      <a:pt x="27" y="38"/>
                      <a:pt x="22" y="38"/>
                    </a:cubicBezTo>
                    <a:cubicBezTo>
                      <a:pt x="11" y="38"/>
                      <a:pt x="0" y="29"/>
                      <a:pt x="0" y="18"/>
                    </a:cubicBezTo>
                    <a:cubicBezTo>
                      <a:pt x="0" y="8"/>
                      <a:pt x="11" y="0"/>
                      <a:pt x="20" y="0"/>
                    </a:cubicBezTo>
                    <a:cubicBezTo>
                      <a:pt x="34" y="0"/>
                      <a:pt x="35" y="15"/>
                      <a:pt x="47" y="15"/>
                    </a:cubicBezTo>
                    <a:cubicBezTo>
                      <a:pt x="47" y="8"/>
                      <a:pt x="49" y="3"/>
                      <a:pt x="54" y="3"/>
                    </a:cubicBezTo>
                    <a:cubicBezTo>
                      <a:pt x="62" y="3"/>
                      <a:pt x="88" y="12"/>
                      <a:pt x="97" y="15"/>
                    </a:cubicBezTo>
                    <a:cubicBezTo>
                      <a:pt x="95" y="21"/>
                      <a:pt x="89" y="26"/>
                      <a:pt x="89" y="29"/>
                    </a:cubicBezTo>
                    <a:lnTo>
                      <a:pt x="77" y="2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165"/>
              <p:cNvSpPr>
                <a:spLocks/>
              </p:cNvSpPr>
              <p:nvPr/>
            </p:nvSpPr>
            <p:spPr bwMode="auto">
              <a:xfrm>
                <a:off x="4924425" y="2252663"/>
                <a:ext cx="34925" cy="17463"/>
              </a:xfrm>
              <a:custGeom>
                <a:avLst/>
                <a:gdLst/>
                <a:ahLst/>
                <a:cxnLst>
                  <a:cxn ang="0">
                    <a:pos x="5" y="13"/>
                  </a:cxn>
                  <a:cxn ang="0">
                    <a:pos x="2" y="11"/>
                  </a:cxn>
                  <a:cxn ang="0">
                    <a:pos x="0" y="9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9" y="8"/>
                  </a:cxn>
                  <a:cxn ang="0">
                    <a:pos x="5" y="13"/>
                  </a:cxn>
                </a:cxnLst>
                <a:rect l="0" t="0" r="r" b="b"/>
                <a:pathLst>
                  <a:path w="26" h="13">
                    <a:moveTo>
                      <a:pt x="5" y="13"/>
                    </a:moveTo>
                    <a:cubicBezTo>
                      <a:pt x="4" y="13"/>
                      <a:pt x="2" y="12"/>
                      <a:pt x="2" y="11"/>
                    </a:cubicBezTo>
                    <a:cubicBezTo>
                      <a:pt x="1" y="11"/>
                      <a:pt x="0" y="9"/>
                      <a:pt x="0" y="9"/>
                    </a:cubicBezTo>
                    <a:cubicBezTo>
                      <a:pt x="7" y="6"/>
                      <a:pt x="18" y="1"/>
                      <a:pt x="26" y="0"/>
                    </a:cubicBezTo>
                    <a:cubicBezTo>
                      <a:pt x="25" y="4"/>
                      <a:pt x="22" y="2"/>
                      <a:pt x="20" y="4"/>
                    </a:cubicBezTo>
                    <a:cubicBezTo>
                      <a:pt x="18" y="4"/>
                      <a:pt x="19" y="7"/>
                      <a:pt x="19" y="8"/>
                    </a:cubicBezTo>
                    <a:cubicBezTo>
                      <a:pt x="18" y="11"/>
                      <a:pt x="9" y="13"/>
                      <a:pt x="5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166"/>
              <p:cNvSpPr>
                <a:spLocks/>
              </p:cNvSpPr>
              <p:nvPr/>
            </p:nvSpPr>
            <p:spPr bwMode="auto">
              <a:xfrm>
                <a:off x="5183188" y="1463675"/>
                <a:ext cx="34925" cy="25400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1" y="0"/>
                  </a:cxn>
                  <a:cxn ang="0">
                    <a:pos x="26" y="6"/>
                  </a:cxn>
                  <a:cxn ang="0">
                    <a:pos x="26" y="12"/>
                  </a:cxn>
                  <a:cxn ang="0">
                    <a:pos x="8" y="19"/>
                  </a:cxn>
                  <a:cxn ang="0">
                    <a:pos x="0" y="14"/>
                  </a:cxn>
                  <a:cxn ang="0">
                    <a:pos x="5" y="4"/>
                  </a:cxn>
                </a:cxnLst>
                <a:rect l="0" t="0" r="r" b="b"/>
                <a:pathLst>
                  <a:path w="26" h="19">
                    <a:moveTo>
                      <a:pt x="5" y="4"/>
                    </a:moveTo>
                    <a:cubicBezTo>
                      <a:pt x="8" y="4"/>
                      <a:pt x="8" y="0"/>
                      <a:pt x="11" y="0"/>
                    </a:cubicBezTo>
                    <a:cubicBezTo>
                      <a:pt x="17" y="0"/>
                      <a:pt x="20" y="5"/>
                      <a:pt x="26" y="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0" y="15"/>
                      <a:pt x="15" y="19"/>
                      <a:pt x="8" y="19"/>
                    </a:cubicBezTo>
                    <a:cubicBezTo>
                      <a:pt x="2" y="19"/>
                      <a:pt x="0" y="19"/>
                      <a:pt x="0" y="14"/>
                    </a:cubicBezTo>
                    <a:cubicBezTo>
                      <a:pt x="0" y="12"/>
                      <a:pt x="4" y="4"/>
                      <a:pt x="5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167"/>
              <p:cNvSpPr>
                <a:spLocks/>
              </p:cNvSpPr>
              <p:nvPr/>
            </p:nvSpPr>
            <p:spPr bwMode="auto">
              <a:xfrm>
                <a:off x="5359400" y="1433513"/>
                <a:ext cx="26988" cy="25400"/>
              </a:xfrm>
              <a:custGeom>
                <a:avLst/>
                <a:gdLst/>
                <a:ahLst/>
                <a:cxnLst>
                  <a:cxn ang="0">
                    <a:pos x="21" y="17"/>
                  </a:cxn>
                  <a:cxn ang="0">
                    <a:pos x="15" y="19"/>
                  </a:cxn>
                  <a:cxn ang="0">
                    <a:pos x="0" y="8"/>
                  </a:cxn>
                  <a:cxn ang="0">
                    <a:pos x="21" y="17"/>
                  </a:cxn>
                </a:cxnLst>
                <a:rect l="0" t="0" r="r" b="b"/>
                <a:pathLst>
                  <a:path w="21" h="20">
                    <a:moveTo>
                      <a:pt x="21" y="17"/>
                    </a:moveTo>
                    <a:cubicBezTo>
                      <a:pt x="21" y="20"/>
                      <a:pt x="15" y="19"/>
                      <a:pt x="15" y="19"/>
                    </a:cubicBezTo>
                    <a:cubicBezTo>
                      <a:pt x="10" y="19"/>
                      <a:pt x="0" y="14"/>
                      <a:pt x="0" y="8"/>
                    </a:cubicBezTo>
                    <a:cubicBezTo>
                      <a:pt x="0" y="0"/>
                      <a:pt x="21" y="8"/>
                      <a:pt x="21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168"/>
              <p:cNvSpPr>
                <a:spLocks/>
              </p:cNvSpPr>
              <p:nvPr/>
            </p:nvSpPr>
            <p:spPr bwMode="auto">
              <a:xfrm>
                <a:off x="5549900" y="1338263"/>
                <a:ext cx="25400" cy="17463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19" y="8"/>
                  </a:cxn>
                  <a:cxn ang="0">
                    <a:pos x="8" y="0"/>
                  </a:cxn>
                  <a:cxn ang="0">
                    <a:pos x="2" y="9"/>
                  </a:cxn>
                  <a:cxn ang="0">
                    <a:pos x="2" y="13"/>
                  </a:cxn>
                </a:cxnLst>
                <a:rect l="0" t="0" r="r" b="b"/>
                <a:pathLst>
                  <a:path w="19" h="13">
                    <a:moveTo>
                      <a:pt x="2" y="13"/>
                    </a:moveTo>
                    <a:cubicBezTo>
                      <a:pt x="7" y="13"/>
                      <a:pt x="17" y="10"/>
                      <a:pt x="19" y="8"/>
                    </a:cubicBezTo>
                    <a:cubicBezTo>
                      <a:pt x="15" y="5"/>
                      <a:pt x="13" y="0"/>
                      <a:pt x="8" y="0"/>
                    </a:cubicBezTo>
                    <a:cubicBezTo>
                      <a:pt x="4" y="0"/>
                      <a:pt x="2" y="5"/>
                      <a:pt x="2" y="9"/>
                    </a:cubicBezTo>
                    <a:cubicBezTo>
                      <a:pt x="2" y="10"/>
                      <a:pt x="0" y="13"/>
                      <a:pt x="2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169"/>
              <p:cNvSpPr>
                <a:spLocks/>
              </p:cNvSpPr>
              <p:nvPr/>
            </p:nvSpPr>
            <p:spPr bwMode="auto">
              <a:xfrm>
                <a:off x="6727825" y="1320800"/>
                <a:ext cx="53975" cy="22225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21" y="0"/>
                  </a:cxn>
                  <a:cxn ang="0">
                    <a:pos x="41" y="17"/>
                  </a:cxn>
                  <a:cxn ang="0">
                    <a:pos x="28" y="17"/>
                  </a:cxn>
                  <a:cxn ang="0">
                    <a:pos x="2" y="11"/>
                  </a:cxn>
                  <a:cxn ang="0">
                    <a:pos x="0" y="13"/>
                  </a:cxn>
                </a:cxnLst>
                <a:rect l="0" t="0" r="r" b="b"/>
                <a:pathLst>
                  <a:path w="41" h="17">
                    <a:moveTo>
                      <a:pt x="0" y="13"/>
                    </a:moveTo>
                    <a:cubicBezTo>
                      <a:pt x="5" y="6"/>
                      <a:pt x="11" y="0"/>
                      <a:pt x="21" y="0"/>
                    </a:cubicBezTo>
                    <a:cubicBezTo>
                      <a:pt x="32" y="0"/>
                      <a:pt x="41" y="7"/>
                      <a:pt x="41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0" y="13"/>
                      <a:pt x="10" y="14"/>
                      <a:pt x="2" y="11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170"/>
              <p:cNvSpPr>
                <a:spLocks/>
              </p:cNvSpPr>
              <p:nvPr/>
            </p:nvSpPr>
            <p:spPr bwMode="auto">
              <a:xfrm>
                <a:off x="6832600" y="1266825"/>
                <a:ext cx="74613" cy="269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" y="9"/>
                  </a:cxn>
                  <a:cxn ang="0">
                    <a:pos x="56" y="13"/>
                  </a:cxn>
                  <a:cxn ang="0">
                    <a:pos x="37" y="20"/>
                  </a:cxn>
                  <a:cxn ang="0">
                    <a:pos x="4" y="3"/>
                  </a:cxn>
                  <a:cxn ang="0">
                    <a:pos x="0" y="0"/>
                  </a:cxn>
                </a:cxnLst>
                <a:rect l="0" t="0" r="r" b="b"/>
                <a:pathLst>
                  <a:path w="56" h="20">
                    <a:moveTo>
                      <a:pt x="0" y="0"/>
                    </a:moveTo>
                    <a:cubicBezTo>
                      <a:pt x="4" y="3"/>
                      <a:pt x="50" y="9"/>
                      <a:pt x="52" y="9"/>
                    </a:cubicBezTo>
                    <a:cubicBezTo>
                      <a:pt x="55" y="9"/>
                      <a:pt x="56" y="11"/>
                      <a:pt x="56" y="13"/>
                    </a:cubicBezTo>
                    <a:cubicBezTo>
                      <a:pt x="56" y="18"/>
                      <a:pt x="44" y="20"/>
                      <a:pt x="37" y="20"/>
                    </a:cubicBezTo>
                    <a:cubicBezTo>
                      <a:pt x="25" y="20"/>
                      <a:pt x="4" y="14"/>
                      <a:pt x="4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171"/>
              <p:cNvSpPr>
                <a:spLocks/>
              </p:cNvSpPr>
              <p:nvPr/>
            </p:nvSpPr>
            <p:spPr bwMode="auto">
              <a:xfrm>
                <a:off x="6726238" y="1303338"/>
                <a:ext cx="15875" cy="17463"/>
              </a:xfrm>
              <a:custGeom>
                <a:avLst/>
                <a:gdLst/>
                <a:ahLst/>
                <a:cxnLst>
                  <a:cxn ang="0">
                    <a:pos x="12" y="7"/>
                  </a:cxn>
                  <a:cxn ang="0">
                    <a:pos x="5" y="13"/>
                  </a:cxn>
                  <a:cxn ang="0">
                    <a:pos x="0" y="7"/>
                  </a:cxn>
                  <a:cxn ang="0">
                    <a:pos x="12" y="7"/>
                  </a:cxn>
                </a:cxnLst>
                <a:rect l="0" t="0" r="r" b="b"/>
                <a:pathLst>
                  <a:path w="12" h="13">
                    <a:moveTo>
                      <a:pt x="12" y="7"/>
                    </a:moveTo>
                    <a:cubicBezTo>
                      <a:pt x="12" y="11"/>
                      <a:pt x="8" y="13"/>
                      <a:pt x="5" y="13"/>
                    </a:cubicBezTo>
                    <a:cubicBezTo>
                      <a:pt x="0" y="13"/>
                      <a:pt x="0" y="11"/>
                      <a:pt x="0" y="7"/>
                    </a:cubicBezTo>
                    <a:cubicBezTo>
                      <a:pt x="0" y="0"/>
                      <a:pt x="12" y="1"/>
                      <a:pt x="1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82" name="Group 465"/>
          <p:cNvGrpSpPr/>
          <p:nvPr/>
        </p:nvGrpSpPr>
        <p:grpSpPr>
          <a:xfrm>
            <a:off x="2314915" y="3829162"/>
            <a:ext cx="718643" cy="718643"/>
            <a:chOff x="2055977" y="2917001"/>
            <a:chExt cx="767013" cy="767013"/>
          </a:xfrm>
        </p:grpSpPr>
        <p:sp>
          <p:nvSpPr>
            <p:cNvPr id="183" name="Oval 228"/>
            <p:cNvSpPr/>
            <p:nvPr/>
          </p:nvSpPr>
          <p:spPr>
            <a:xfrm>
              <a:off x="2055977" y="2917001"/>
              <a:ext cx="767013" cy="767013"/>
            </a:xfrm>
            <a:prstGeom prst="ellipse">
              <a:avLst/>
            </a:prstGeom>
            <a:solidFill>
              <a:srgbClr val="29B9A6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4" name="Text Placeholder 3"/>
            <p:cNvSpPr txBox="1">
              <a:spLocks/>
            </p:cNvSpPr>
            <p:nvPr/>
          </p:nvSpPr>
          <p:spPr>
            <a:xfrm>
              <a:off x="2158994" y="3167216"/>
              <a:ext cx="560979" cy="266583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50%</a:t>
              </a:r>
            </a:p>
          </p:txBody>
        </p:sp>
      </p:grpSp>
      <p:grpSp>
        <p:nvGrpSpPr>
          <p:cNvPr id="185" name="Group 461"/>
          <p:cNvGrpSpPr/>
          <p:nvPr/>
        </p:nvGrpSpPr>
        <p:grpSpPr>
          <a:xfrm>
            <a:off x="1530904" y="2492027"/>
            <a:ext cx="845552" cy="845552"/>
            <a:chOff x="1217540" y="1555314"/>
            <a:chExt cx="902464" cy="902464"/>
          </a:xfrm>
        </p:grpSpPr>
        <p:sp>
          <p:nvSpPr>
            <p:cNvPr id="186" name="Oval 227"/>
            <p:cNvSpPr/>
            <p:nvPr/>
          </p:nvSpPr>
          <p:spPr>
            <a:xfrm>
              <a:off x="1217540" y="1555314"/>
              <a:ext cx="902464" cy="902464"/>
            </a:xfrm>
            <a:prstGeom prst="ellipse">
              <a:avLst/>
            </a:prstGeom>
            <a:solidFill>
              <a:srgbClr val="F47264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7" name="Text Placeholder 3"/>
            <p:cNvSpPr txBox="1">
              <a:spLocks/>
            </p:cNvSpPr>
            <p:nvPr/>
          </p:nvSpPr>
          <p:spPr>
            <a:xfrm>
              <a:off x="1388283" y="1873255"/>
              <a:ext cx="560979" cy="266583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60%</a:t>
              </a:r>
            </a:p>
          </p:txBody>
        </p:sp>
      </p:grpSp>
      <p:grpSp>
        <p:nvGrpSpPr>
          <p:cNvPr id="188" name="Group 463"/>
          <p:cNvGrpSpPr/>
          <p:nvPr/>
        </p:nvGrpSpPr>
        <p:grpSpPr>
          <a:xfrm>
            <a:off x="4634294" y="2580528"/>
            <a:ext cx="1191114" cy="1191114"/>
            <a:chOff x="4315448" y="1515048"/>
            <a:chExt cx="1271285" cy="1271285"/>
          </a:xfrm>
        </p:grpSpPr>
        <p:sp>
          <p:nvSpPr>
            <p:cNvPr id="189" name="Oval 230"/>
            <p:cNvSpPr/>
            <p:nvPr/>
          </p:nvSpPr>
          <p:spPr>
            <a:xfrm>
              <a:off x="4315448" y="1515048"/>
              <a:ext cx="1271285" cy="1271285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0" name="Text Placeholder 3"/>
            <p:cNvSpPr txBox="1">
              <a:spLocks/>
            </p:cNvSpPr>
            <p:nvPr/>
          </p:nvSpPr>
          <p:spPr>
            <a:xfrm>
              <a:off x="4578075" y="1953596"/>
              <a:ext cx="746030" cy="394191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90%</a:t>
              </a:r>
            </a:p>
          </p:txBody>
        </p:sp>
      </p:grpSp>
      <p:grpSp>
        <p:nvGrpSpPr>
          <p:cNvPr id="191" name="Group 464"/>
          <p:cNvGrpSpPr/>
          <p:nvPr/>
        </p:nvGrpSpPr>
        <p:grpSpPr>
          <a:xfrm>
            <a:off x="3700955" y="3768766"/>
            <a:ext cx="582560" cy="582560"/>
            <a:chOff x="3489577" y="2804611"/>
            <a:chExt cx="621771" cy="621771"/>
          </a:xfrm>
        </p:grpSpPr>
        <p:sp>
          <p:nvSpPr>
            <p:cNvPr id="192" name="Oval 232"/>
            <p:cNvSpPr/>
            <p:nvPr/>
          </p:nvSpPr>
          <p:spPr>
            <a:xfrm>
              <a:off x="3489577" y="2804611"/>
              <a:ext cx="621771" cy="621771"/>
            </a:xfrm>
            <a:prstGeom prst="ellipse">
              <a:avLst/>
            </a:prstGeom>
            <a:solidFill>
              <a:srgbClr val="84CBC5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3" name="Text Placeholder 3"/>
            <p:cNvSpPr txBox="1">
              <a:spLocks/>
            </p:cNvSpPr>
            <p:nvPr/>
          </p:nvSpPr>
          <p:spPr>
            <a:xfrm>
              <a:off x="3567328" y="2984100"/>
              <a:ext cx="466268" cy="262794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40%</a:t>
              </a:r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0" y="587118"/>
            <a:ext cx="3342481" cy="520091"/>
            <a:chOff x="-12700" y="587118"/>
            <a:chExt cx="3342481" cy="520091"/>
          </a:xfrm>
        </p:grpSpPr>
        <p:sp>
          <p:nvSpPr>
            <p:cNvPr id="202" name="文本框 201"/>
            <p:cNvSpPr txBox="1"/>
            <p:nvPr/>
          </p:nvSpPr>
          <p:spPr>
            <a:xfrm>
              <a:off x="457200" y="600941"/>
              <a:ext cx="2872581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请在此输入标题</a:t>
              </a:r>
              <a:endPara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3" name="矩形 202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4" name="Flowchart: Off-page Connector 63"/>
          <p:cNvSpPr/>
          <p:nvPr/>
        </p:nvSpPr>
        <p:spPr>
          <a:xfrm>
            <a:off x="7333906" y="2007091"/>
            <a:ext cx="381508" cy="499852"/>
          </a:xfrm>
          <a:prstGeom prst="flowChartOffpageConnector">
            <a:avLst/>
          </a:prstGeom>
          <a:solidFill>
            <a:srgbClr val="F8D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lowchart: Off-page Connector 63"/>
          <p:cNvSpPr/>
          <p:nvPr/>
        </p:nvSpPr>
        <p:spPr>
          <a:xfrm>
            <a:off x="7333906" y="2902462"/>
            <a:ext cx="381508" cy="499852"/>
          </a:xfrm>
          <a:prstGeom prst="flowChartOffpageConnector">
            <a:avLst/>
          </a:prstGeom>
          <a:solidFill>
            <a:srgbClr val="F47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Flowchart: Off-page Connector 63"/>
          <p:cNvSpPr/>
          <p:nvPr/>
        </p:nvSpPr>
        <p:spPr>
          <a:xfrm>
            <a:off x="7333906" y="4693203"/>
            <a:ext cx="381508" cy="499852"/>
          </a:xfrm>
          <a:prstGeom prst="flowChartOffpageConnector">
            <a:avLst/>
          </a:prstGeom>
          <a:solidFill>
            <a:srgbClr val="84C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Flowchart: Off-page Connector 63"/>
          <p:cNvSpPr/>
          <p:nvPr/>
        </p:nvSpPr>
        <p:spPr>
          <a:xfrm>
            <a:off x="7333906" y="3797833"/>
            <a:ext cx="381508" cy="499852"/>
          </a:xfrm>
          <a:prstGeom prst="flowChartOffpageConnector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文本框 207"/>
          <p:cNvSpPr txBox="1"/>
          <p:nvPr/>
        </p:nvSpPr>
        <p:spPr>
          <a:xfrm>
            <a:off x="7806749" y="1811133"/>
            <a:ext cx="3064362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基于演示设计的一站式在线演示、素材销售、服务交易系统。</a:t>
            </a:r>
          </a:p>
        </p:txBody>
      </p:sp>
      <p:sp>
        <p:nvSpPr>
          <p:cNvPr id="209" name="文本框 208"/>
          <p:cNvSpPr txBox="1"/>
          <p:nvPr/>
        </p:nvSpPr>
        <p:spPr>
          <a:xfrm>
            <a:off x="7806749" y="2745420"/>
            <a:ext cx="3064362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基于演示设计的一站式在线演示、素材销售、服务交易系统。</a:t>
            </a:r>
          </a:p>
        </p:txBody>
      </p:sp>
      <p:sp>
        <p:nvSpPr>
          <p:cNvPr id="210" name="文本框 209"/>
          <p:cNvSpPr txBox="1"/>
          <p:nvPr/>
        </p:nvSpPr>
        <p:spPr>
          <a:xfrm>
            <a:off x="7806749" y="3654333"/>
            <a:ext cx="3064362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基于演示设计的一站式在线演示、素材销售、服务交易系统。</a:t>
            </a:r>
          </a:p>
        </p:txBody>
      </p:sp>
      <p:sp>
        <p:nvSpPr>
          <p:cNvPr id="211" name="文本框 210"/>
          <p:cNvSpPr txBox="1"/>
          <p:nvPr/>
        </p:nvSpPr>
        <p:spPr>
          <a:xfrm>
            <a:off x="7806749" y="4588620"/>
            <a:ext cx="3064362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基于演示设计的一站式在线演示、素材销售、服务交易系统。</a:t>
            </a:r>
          </a:p>
        </p:txBody>
      </p:sp>
    </p:spTree>
    <p:extLst>
      <p:ext uri="{BB962C8B-B14F-4D97-AF65-F5344CB8AC3E}">
        <p14:creationId xmlns:p14="http://schemas.microsoft.com/office/powerpoint/2010/main" val="374317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 animBg="1"/>
      <p:bldP spid="205" grpId="0" animBg="1"/>
      <p:bldP spid="206" grpId="0" animBg="1"/>
      <p:bldP spid="207" grpId="0" animBg="1"/>
      <p:bldP spid="208" grpId="0"/>
      <p:bldP spid="209" grpId="0"/>
      <p:bldP spid="210" grpId="0"/>
      <p:bldP spid="2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4644488" y="508609"/>
            <a:ext cx="3103414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9596" y="1185717"/>
            <a:ext cx="50531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3"/>
          <p:cNvSpPr txBox="1">
            <a:spLocks/>
          </p:cNvSpPr>
          <p:nvPr/>
        </p:nvSpPr>
        <p:spPr>
          <a:xfrm>
            <a:off x="2376887" y="2183370"/>
            <a:ext cx="1641476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500" dirty="0" smtClean="0">
                <a:solidFill>
                  <a:srgbClr val="F8D3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kumimoji="0" lang="en-US" sz="11500" b="1" i="0" u="none" strike="noStrike" kern="1200" cap="none" spc="0" normalizeH="0" baseline="0" noProof="0" dirty="0" smtClean="0">
              <a:ln>
                <a:noFill/>
              </a:ln>
              <a:solidFill>
                <a:srgbClr val="F8D35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60811" y="2976522"/>
            <a:ext cx="3887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请输入你的标题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960811" y="2483453"/>
            <a:ext cx="192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7883799" y="2295897"/>
            <a:ext cx="3097450" cy="2152130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0" y="4110074"/>
            <a:ext cx="6331945" cy="0"/>
          </a:xfrm>
          <a:prstGeom prst="line">
            <a:avLst/>
          </a:prstGeom>
          <a:ln w="19050" cap="sq">
            <a:solidFill>
              <a:srgbClr val="F8D35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50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2700" y="587118"/>
            <a:ext cx="3342481" cy="520091"/>
            <a:chOff x="-12700" y="587118"/>
            <a:chExt cx="3342481" cy="520091"/>
          </a:xfrm>
        </p:grpSpPr>
        <p:sp>
          <p:nvSpPr>
            <p:cNvPr id="15" name="文本框 14"/>
            <p:cNvSpPr txBox="1"/>
            <p:nvPr/>
          </p:nvSpPr>
          <p:spPr>
            <a:xfrm>
              <a:off x="457200" y="600941"/>
              <a:ext cx="2872581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请在此输入标题</a:t>
              </a:r>
              <a:endPara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8D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898518" y="3233210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145981" y="4088864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350816" y="3233210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444558" y="4088864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315518" y="2723665"/>
            <a:ext cx="1196276" cy="1196274"/>
            <a:chOff x="4315518" y="2723665"/>
            <a:chExt cx="1196276" cy="1196274"/>
          </a:xfrm>
        </p:grpSpPr>
        <p:sp>
          <p:nvSpPr>
            <p:cNvPr id="17" name="Teardrop 40"/>
            <p:cNvSpPr/>
            <p:nvPr/>
          </p:nvSpPr>
          <p:spPr>
            <a:xfrm>
              <a:off x="4315518" y="2723665"/>
              <a:ext cx="1196276" cy="1196274"/>
            </a:xfrm>
            <a:prstGeom prst="teardrop">
              <a:avLst/>
            </a:prstGeom>
            <a:noFill/>
            <a:ln w="57150">
              <a:solidFill>
                <a:srgbClr val="F8D3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0" name="Group 80"/>
            <p:cNvGrpSpPr>
              <a:grpSpLocks noChangeAspect="1"/>
            </p:cNvGrpSpPr>
            <p:nvPr/>
          </p:nvGrpSpPr>
          <p:grpSpPr bwMode="auto">
            <a:xfrm>
              <a:off x="4674224" y="2892590"/>
              <a:ext cx="610129" cy="647440"/>
              <a:chOff x="4738" y="3130"/>
              <a:chExt cx="551" cy="590"/>
            </a:xfrm>
            <a:solidFill>
              <a:schemeClr val="bg1"/>
            </a:solidFill>
          </p:grpSpPr>
          <p:sp>
            <p:nvSpPr>
              <p:cNvPr id="41" name="Freeform 81"/>
              <p:cNvSpPr>
                <a:spLocks/>
              </p:cNvSpPr>
              <p:nvPr/>
            </p:nvSpPr>
            <p:spPr bwMode="auto">
              <a:xfrm>
                <a:off x="4738" y="3376"/>
                <a:ext cx="307" cy="344"/>
              </a:xfrm>
              <a:custGeom>
                <a:avLst/>
                <a:gdLst>
                  <a:gd name="T0" fmla="*/ 106 w 128"/>
                  <a:gd name="T1" fmla="*/ 144 h 144"/>
                  <a:gd name="T2" fmla="*/ 12 w 128"/>
                  <a:gd name="T3" fmla="*/ 144 h 144"/>
                  <a:gd name="T4" fmla="*/ 12 w 128"/>
                  <a:gd name="T5" fmla="*/ 14 h 144"/>
                  <a:gd name="T6" fmla="*/ 0 w 128"/>
                  <a:gd name="T7" fmla="*/ 14 h 144"/>
                  <a:gd name="T8" fmla="*/ 0 w 128"/>
                  <a:gd name="T9" fmla="*/ 0 h 144"/>
                  <a:gd name="T10" fmla="*/ 128 w 128"/>
                  <a:gd name="T11" fmla="*/ 0 h 144"/>
                  <a:gd name="T12" fmla="*/ 128 w 128"/>
                  <a:gd name="T13" fmla="*/ 14 h 144"/>
                  <a:gd name="T14" fmla="*/ 106 w 128"/>
                  <a:gd name="T15" fmla="*/ 14 h 144"/>
                  <a:gd name="T16" fmla="*/ 106 w 128"/>
                  <a:gd name="T17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144">
                    <a:moveTo>
                      <a:pt x="106" y="144"/>
                    </a:moveTo>
                    <a:cubicBezTo>
                      <a:pt x="74" y="144"/>
                      <a:pt x="43" y="144"/>
                      <a:pt x="12" y="144"/>
                    </a:cubicBezTo>
                    <a:cubicBezTo>
                      <a:pt x="12" y="100"/>
                      <a:pt x="12" y="57"/>
                      <a:pt x="12" y="14"/>
                    </a:cubicBezTo>
                    <a:cubicBezTo>
                      <a:pt x="8" y="14"/>
                      <a:pt x="4" y="14"/>
                      <a:pt x="0" y="14"/>
                    </a:cubicBezTo>
                    <a:cubicBezTo>
                      <a:pt x="0" y="9"/>
                      <a:pt x="0" y="4"/>
                      <a:pt x="0" y="0"/>
                    </a:cubicBezTo>
                    <a:cubicBezTo>
                      <a:pt x="43" y="0"/>
                      <a:pt x="85" y="0"/>
                      <a:pt x="128" y="0"/>
                    </a:cubicBezTo>
                    <a:cubicBezTo>
                      <a:pt x="128" y="4"/>
                      <a:pt x="128" y="9"/>
                      <a:pt x="128" y="14"/>
                    </a:cubicBezTo>
                    <a:cubicBezTo>
                      <a:pt x="121" y="14"/>
                      <a:pt x="114" y="14"/>
                      <a:pt x="106" y="14"/>
                    </a:cubicBezTo>
                    <a:cubicBezTo>
                      <a:pt x="106" y="57"/>
                      <a:pt x="106" y="100"/>
                      <a:pt x="106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82"/>
              <p:cNvSpPr>
                <a:spLocks/>
              </p:cNvSpPr>
              <p:nvPr/>
            </p:nvSpPr>
            <p:spPr bwMode="auto">
              <a:xfrm>
                <a:off x="4940" y="3216"/>
                <a:ext cx="313" cy="504"/>
              </a:xfrm>
              <a:custGeom>
                <a:avLst/>
                <a:gdLst>
                  <a:gd name="T0" fmla="*/ 0 w 131"/>
                  <a:gd name="T1" fmla="*/ 19 h 211"/>
                  <a:gd name="T2" fmla="*/ 18 w 131"/>
                  <a:gd name="T3" fmla="*/ 0 h 211"/>
                  <a:gd name="T4" fmla="*/ 51 w 131"/>
                  <a:gd name="T5" fmla="*/ 30 h 211"/>
                  <a:gd name="T6" fmla="*/ 48 w 131"/>
                  <a:gd name="T7" fmla="*/ 33 h 211"/>
                  <a:gd name="T8" fmla="*/ 50 w 131"/>
                  <a:gd name="T9" fmla="*/ 36 h 211"/>
                  <a:gd name="T10" fmla="*/ 46 w 131"/>
                  <a:gd name="T11" fmla="*/ 39 h 211"/>
                  <a:gd name="T12" fmla="*/ 60 w 131"/>
                  <a:gd name="T13" fmla="*/ 41 h 211"/>
                  <a:gd name="T14" fmla="*/ 89 w 131"/>
                  <a:gd name="T15" fmla="*/ 35 h 211"/>
                  <a:gd name="T16" fmla="*/ 96 w 131"/>
                  <a:gd name="T17" fmla="*/ 26 h 211"/>
                  <a:gd name="T18" fmla="*/ 115 w 131"/>
                  <a:gd name="T19" fmla="*/ 15 h 211"/>
                  <a:gd name="T20" fmla="*/ 131 w 131"/>
                  <a:gd name="T21" fmla="*/ 30 h 211"/>
                  <a:gd name="T22" fmla="*/ 131 w 131"/>
                  <a:gd name="T23" fmla="*/ 33 h 211"/>
                  <a:gd name="T24" fmla="*/ 122 w 131"/>
                  <a:gd name="T25" fmla="*/ 109 h 211"/>
                  <a:gd name="T26" fmla="*/ 119 w 131"/>
                  <a:gd name="T27" fmla="*/ 122 h 211"/>
                  <a:gd name="T28" fmla="*/ 110 w 131"/>
                  <a:gd name="T29" fmla="*/ 132 h 211"/>
                  <a:gd name="T30" fmla="*/ 57 w 131"/>
                  <a:gd name="T31" fmla="*/ 140 h 211"/>
                  <a:gd name="T32" fmla="*/ 56 w 131"/>
                  <a:gd name="T33" fmla="*/ 140 h 211"/>
                  <a:gd name="T34" fmla="*/ 55 w 131"/>
                  <a:gd name="T35" fmla="*/ 140 h 211"/>
                  <a:gd name="T36" fmla="*/ 55 w 131"/>
                  <a:gd name="T37" fmla="*/ 145 h 211"/>
                  <a:gd name="T38" fmla="*/ 55 w 131"/>
                  <a:gd name="T39" fmla="*/ 195 h 211"/>
                  <a:gd name="T40" fmla="*/ 46 w 131"/>
                  <a:gd name="T41" fmla="*/ 209 h 211"/>
                  <a:gd name="T42" fmla="*/ 31 w 131"/>
                  <a:gd name="T43" fmla="*/ 200 h 211"/>
                  <a:gd name="T44" fmla="*/ 29 w 131"/>
                  <a:gd name="T45" fmla="*/ 170 h 211"/>
                  <a:gd name="T46" fmla="*/ 31 w 131"/>
                  <a:gd name="T47" fmla="*/ 138 h 211"/>
                  <a:gd name="T48" fmla="*/ 34 w 131"/>
                  <a:gd name="T49" fmla="*/ 130 h 211"/>
                  <a:gd name="T50" fmla="*/ 52 w 131"/>
                  <a:gd name="T51" fmla="*/ 116 h 211"/>
                  <a:gd name="T52" fmla="*/ 80 w 131"/>
                  <a:gd name="T53" fmla="*/ 111 h 211"/>
                  <a:gd name="T54" fmla="*/ 85 w 131"/>
                  <a:gd name="T55" fmla="*/ 107 h 211"/>
                  <a:gd name="T56" fmla="*/ 92 w 131"/>
                  <a:gd name="T57" fmla="*/ 62 h 211"/>
                  <a:gd name="T58" fmla="*/ 92 w 131"/>
                  <a:gd name="T59" fmla="*/ 60 h 211"/>
                  <a:gd name="T60" fmla="*/ 82 w 131"/>
                  <a:gd name="T61" fmla="*/ 63 h 211"/>
                  <a:gd name="T62" fmla="*/ 53 w 131"/>
                  <a:gd name="T63" fmla="*/ 63 h 211"/>
                  <a:gd name="T64" fmla="*/ 36 w 131"/>
                  <a:gd name="T65" fmla="*/ 60 h 211"/>
                  <a:gd name="T66" fmla="*/ 27 w 131"/>
                  <a:gd name="T67" fmla="*/ 46 h 211"/>
                  <a:gd name="T68" fmla="*/ 26 w 131"/>
                  <a:gd name="T69" fmla="*/ 43 h 211"/>
                  <a:gd name="T70" fmla="*/ 2 w 131"/>
                  <a:gd name="T71" fmla="*/ 21 h 211"/>
                  <a:gd name="T72" fmla="*/ 0 w 131"/>
                  <a:gd name="T73" fmla="*/ 19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1" h="211">
                    <a:moveTo>
                      <a:pt x="0" y="19"/>
                    </a:moveTo>
                    <a:cubicBezTo>
                      <a:pt x="6" y="12"/>
                      <a:pt x="12" y="6"/>
                      <a:pt x="18" y="0"/>
                    </a:cubicBezTo>
                    <a:cubicBezTo>
                      <a:pt x="29" y="10"/>
                      <a:pt x="40" y="20"/>
                      <a:pt x="51" y="30"/>
                    </a:cubicBezTo>
                    <a:cubicBezTo>
                      <a:pt x="50" y="31"/>
                      <a:pt x="49" y="32"/>
                      <a:pt x="48" y="33"/>
                    </a:cubicBezTo>
                    <a:cubicBezTo>
                      <a:pt x="49" y="34"/>
                      <a:pt x="49" y="35"/>
                      <a:pt x="50" y="36"/>
                    </a:cubicBezTo>
                    <a:cubicBezTo>
                      <a:pt x="49" y="37"/>
                      <a:pt x="48" y="37"/>
                      <a:pt x="46" y="39"/>
                    </a:cubicBezTo>
                    <a:cubicBezTo>
                      <a:pt x="51" y="39"/>
                      <a:pt x="55" y="40"/>
                      <a:pt x="60" y="41"/>
                    </a:cubicBezTo>
                    <a:cubicBezTo>
                      <a:pt x="70" y="42"/>
                      <a:pt x="80" y="41"/>
                      <a:pt x="89" y="35"/>
                    </a:cubicBezTo>
                    <a:cubicBezTo>
                      <a:pt x="92" y="32"/>
                      <a:pt x="95" y="30"/>
                      <a:pt x="96" y="26"/>
                    </a:cubicBezTo>
                    <a:cubicBezTo>
                      <a:pt x="100" y="18"/>
                      <a:pt x="107" y="15"/>
                      <a:pt x="115" y="15"/>
                    </a:cubicBezTo>
                    <a:cubicBezTo>
                      <a:pt x="122" y="16"/>
                      <a:pt x="129" y="23"/>
                      <a:pt x="131" y="30"/>
                    </a:cubicBezTo>
                    <a:cubicBezTo>
                      <a:pt x="131" y="31"/>
                      <a:pt x="131" y="32"/>
                      <a:pt x="131" y="33"/>
                    </a:cubicBezTo>
                    <a:cubicBezTo>
                      <a:pt x="129" y="59"/>
                      <a:pt x="128" y="84"/>
                      <a:pt x="122" y="109"/>
                    </a:cubicBezTo>
                    <a:cubicBezTo>
                      <a:pt x="121" y="114"/>
                      <a:pt x="120" y="118"/>
                      <a:pt x="119" y="122"/>
                    </a:cubicBezTo>
                    <a:cubicBezTo>
                      <a:pt x="118" y="127"/>
                      <a:pt x="114" y="130"/>
                      <a:pt x="110" y="132"/>
                    </a:cubicBezTo>
                    <a:cubicBezTo>
                      <a:pt x="93" y="140"/>
                      <a:pt x="75" y="142"/>
                      <a:pt x="57" y="140"/>
                    </a:cubicBezTo>
                    <a:cubicBezTo>
                      <a:pt x="57" y="140"/>
                      <a:pt x="56" y="140"/>
                      <a:pt x="56" y="140"/>
                    </a:cubicBezTo>
                    <a:cubicBezTo>
                      <a:pt x="56" y="140"/>
                      <a:pt x="56" y="140"/>
                      <a:pt x="55" y="140"/>
                    </a:cubicBezTo>
                    <a:cubicBezTo>
                      <a:pt x="55" y="142"/>
                      <a:pt x="55" y="144"/>
                      <a:pt x="55" y="145"/>
                    </a:cubicBezTo>
                    <a:cubicBezTo>
                      <a:pt x="53" y="162"/>
                      <a:pt x="53" y="178"/>
                      <a:pt x="55" y="195"/>
                    </a:cubicBezTo>
                    <a:cubicBezTo>
                      <a:pt x="56" y="202"/>
                      <a:pt x="52" y="208"/>
                      <a:pt x="46" y="209"/>
                    </a:cubicBezTo>
                    <a:cubicBezTo>
                      <a:pt x="39" y="211"/>
                      <a:pt x="32" y="207"/>
                      <a:pt x="31" y="200"/>
                    </a:cubicBezTo>
                    <a:cubicBezTo>
                      <a:pt x="30" y="190"/>
                      <a:pt x="29" y="180"/>
                      <a:pt x="29" y="170"/>
                    </a:cubicBezTo>
                    <a:cubicBezTo>
                      <a:pt x="28" y="159"/>
                      <a:pt x="29" y="148"/>
                      <a:pt x="31" y="138"/>
                    </a:cubicBezTo>
                    <a:cubicBezTo>
                      <a:pt x="32" y="135"/>
                      <a:pt x="33" y="133"/>
                      <a:pt x="34" y="130"/>
                    </a:cubicBezTo>
                    <a:cubicBezTo>
                      <a:pt x="37" y="122"/>
                      <a:pt x="44" y="118"/>
                      <a:pt x="52" y="116"/>
                    </a:cubicBezTo>
                    <a:cubicBezTo>
                      <a:pt x="61" y="113"/>
                      <a:pt x="71" y="112"/>
                      <a:pt x="80" y="111"/>
                    </a:cubicBezTo>
                    <a:cubicBezTo>
                      <a:pt x="84" y="111"/>
                      <a:pt x="84" y="111"/>
                      <a:pt x="85" y="107"/>
                    </a:cubicBezTo>
                    <a:cubicBezTo>
                      <a:pt x="88" y="92"/>
                      <a:pt x="90" y="77"/>
                      <a:pt x="92" y="62"/>
                    </a:cubicBezTo>
                    <a:cubicBezTo>
                      <a:pt x="92" y="61"/>
                      <a:pt x="92" y="61"/>
                      <a:pt x="92" y="60"/>
                    </a:cubicBezTo>
                    <a:cubicBezTo>
                      <a:pt x="88" y="61"/>
                      <a:pt x="85" y="62"/>
                      <a:pt x="82" y="63"/>
                    </a:cubicBezTo>
                    <a:cubicBezTo>
                      <a:pt x="72" y="65"/>
                      <a:pt x="63" y="65"/>
                      <a:pt x="53" y="63"/>
                    </a:cubicBezTo>
                    <a:cubicBezTo>
                      <a:pt x="47" y="63"/>
                      <a:pt x="42" y="62"/>
                      <a:pt x="36" y="60"/>
                    </a:cubicBezTo>
                    <a:cubicBezTo>
                      <a:pt x="28" y="59"/>
                      <a:pt x="25" y="54"/>
                      <a:pt x="27" y="46"/>
                    </a:cubicBezTo>
                    <a:cubicBezTo>
                      <a:pt x="27" y="45"/>
                      <a:pt x="27" y="44"/>
                      <a:pt x="26" y="43"/>
                    </a:cubicBezTo>
                    <a:cubicBezTo>
                      <a:pt x="18" y="36"/>
                      <a:pt x="10" y="28"/>
                      <a:pt x="2" y="21"/>
                    </a:cubicBezTo>
                    <a:cubicBezTo>
                      <a:pt x="1" y="20"/>
                      <a:pt x="1" y="20"/>
                      <a:pt x="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83"/>
              <p:cNvSpPr>
                <a:spLocks/>
              </p:cNvSpPr>
              <p:nvPr/>
            </p:nvSpPr>
            <p:spPr bwMode="auto">
              <a:xfrm>
                <a:off x="5081" y="3412"/>
                <a:ext cx="208" cy="298"/>
              </a:xfrm>
              <a:custGeom>
                <a:avLst/>
                <a:gdLst>
                  <a:gd name="T0" fmla="*/ 39 w 87"/>
                  <a:gd name="T1" fmla="*/ 108 h 125"/>
                  <a:gd name="T2" fmla="*/ 48 w 87"/>
                  <a:gd name="T3" fmla="*/ 111 h 125"/>
                  <a:gd name="T4" fmla="*/ 52 w 87"/>
                  <a:gd name="T5" fmla="*/ 118 h 125"/>
                  <a:gd name="T6" fmla="*/ 50 w 87"/>
                  <a:gd name="T7" fmla="*/ 119 h 125"/>
                  <a:gd name="T8" fmla="*/ 46 w 87"/>
                  <a:gd name="T9" fmla="*/ 118 h 125"/>
                  <a:gd name="T10" fmla="*/ 45 w 87"/>
                  <a:gd name="T11" fmla="*/ 118 h 125"/>
                  <a:gd name="T12" fmla="*/ 44 w 87"/>
                  <a:gd name="T13" fmla="*/ 125 h 125"/>
                  <a:gd name="T14" fmla="*/ 34 w 87"/>
                  <a:gd name="T15" fmla="*/ 114 h 125"/>
                  <a:gd name="T16" fmla="*/ 20 w 87"/>
                  <a:gd name="T17" fmla="*/ 125 h 125"/>
                  <a:gd name="T18" fmla="*/ 22 w 87"/>
                  <a:gd name="T19" fmla="*/ 115 h 125"/>
                  <a:gd name="T20" fmla="*/ 31 w 87"/>
                  <a:gd name="T21" fmla="*/ 109 h 125"/>
                  <a:gd name="T22" fmla="*/ 33 w 87"/>
                  <a:gd name="T23" fmla="*/ 107 h 125"/>
                  <a:gd name="T24" fmla="*/ 33 w 87"/>
                  <a:gd name="T25" fmla="*/ 81 h 125"/>
                  <a:gd name="T26" fmla="*/ 33 w 87"/>
                  <a:gd name="T27" fmla="*/ 80 h 125"/>
                  <a:gd name="T28" fmla="*/ 27 w 87"/>
                  <a:gd name="T29" fmla="*/ 81 h 125"/>
                  <a:gd name="T30" fmla="*/ 7 w 87"/>
                  <a:gd name="T31" fmla="*/ 81 h 125"/>
                  <a:gd name="T32" fmla="*/ 1 w 87"/>
                  <a:gd name="T33" fmla="*/ 73 h 125"/>
                  <a:gd name="T34" fmla="*/ 12 w 87"/>
                  <a:gd name="T35" fmla="*/ 65 h 125"/>
                  <a:gd name="T36" fmla="*/ 43 w 87"/>
                  <a:gd name="T37" fmla="*/ 62 h 125"/>
                  <a:gd name="T38" fmla="*/ 70 w 87"/>
                  <a:gd name="T39" fmla="*/ 31 h 125"/>
                  <a:gd name="T40" fmla="*/ 73 w 87"/>
                  <a:gd name="T41" fmla="*/ 11 h 125"/>
                  <a:gd name="T42" fmla="*/ 81 w 87"/>
                  <a:gd name="T43" fmla="*/ 1 h 125"/>
                  <a:gd name="T44" fmla="*/ 87 w 87"/>
                  <a:gd name="T45" fmla="*/ 5 h 125"/>
                  <a:gd name="T46" fmla="*/ 86 w 87"/>
                  <a:gd name="T47" fmla="*/ 23 h 125"/>
                  <a:gd name="T48" fmla="*/ 72 w 87"/>
                  <a:gd name="T49" fmla="*/ 58 h 125"/>
                  <a:gd name="T50" fmla="*/ 52 w 87"/>
                  <a:gd name="T51" fmla="*/ 73 h 125"/>
                  <a:gd name="T52" fmla="*/ 41 w 87"/>
                  <a:gd name="T53" fmla="*/ 77 h 125"/>
                  <a:gd name="T54" fmla="*/ 39 w 87"/>
                  <a:gd name="T55" fmla="*/ 79 h 125"/>
                  <a:gd name="T56" fmla="*/ 39 w 87"/>
                  <a:gd name="T57" fmla="*/ 10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7" h="125">
                    <a:moveTo>
                      <a:pt x="39" y="108"/>
                    </a:moveTo>
                    <a:cubicBezTo>
                      <a:pt x="43" y="109"/>
                      <a:pt x="46" y="110"/>
                      <a:pt x="48" y="111"/>
                    </a:cubicBezTo>
                    <a:cubicBezTo>
                      <a:pt x="52" y="112"/>
                      <a:pt x="53" y="115"/>
                      <a:pt x="52" y="118"/>
                    </a:cubicBezTo>
                    <a:cubicBezTo>
                      <a:pt x="52" y="120"/>
                      <a:pt x="51" y="120"/>
                      <a:pt x="50" y="119"/>
                    </a:cubicBezTo>
                    <a:cubicBezTo>
                      <a:pt x="48" y="119"/>
                      <a:pt x="47" y="119"/>
                      <a:pt x="46" y="118"/>
                    </a:cubicBezTo>
                    <a:cubicBezTo>
                      <a:pt x="46" y="118"/>
                      <a:pt x="45" y="118"/>
                      <a:pt x="45" y="118"/>
                    </a:cubicBezTo>
                    <a:cubicBezTo>
                      <a:pt x="45" y="120"/>
                      <a:pt x="44" y="123"/>
                      <a:pt x="44" y="125"/>
                    </a:cubicBezTo>
                    <a:cubicBezTo>
                      <a:pt x="38" y="122"/>
                      <a:pt x="36" y="120"/>
                      <a:pt x="34" y="114"/>
                    </a:cubicBezTo>
                    <a:cubicBezTo>
                      <a:pt x="30" y="119"/>
                      <a:pt x="26" y="123"/>
                      <a:pt x="20" y="125"/>
                    </a:cubicBezTo>
                    <a:cubicBezTo>
                      <a:pt x="18" y="122"/>
                      <a:pt x="19" y="117"/>
                      <a:pt x="22" y="115"/>
                    </a:cubicBezTo>
                    <a:cubicBezTo>
                      <a:pt x="25" y="113"/>
                      <a:pt x="28" y="111"/>
                      <a:pt x="31" y="109"/>
                    </a:cubicBezTo>
                    <a:cubicBezTo>
                      <a:pt x="32" y="109"/>
                      <a:pt x="33" y="108"/>
                      <a:pt x="33" y="107"/>
                    </a:cubicBezTo>
                    <a:cubicBezTo>
                      <a:pt x="33" y="99"/>
                      <a:pt x="33" y="90"/>
                      <a:pt x="33" y="81"/>
                    </a:cubicBezTo>
                    <a:cubicBezTo>
                      <a:pt x="33" y="81"/>
                      <a:pt x="33" y="81"/>
                      <a:pt x="33" y="80"/>
                    </a:cubicBezTo>
                    <a:cubicBezTo>
                      <a:pt x="31" y="81"/>
                      <a:pt x="29" y="81"/>
                      <a:pt x="27" y="81"/>
                    </a:cubicBezTo>
                    <a:cubicBezTo>
                      <a:pt x="20" y="81"/>
                      <a:pt x="13" y="81"/>
                      <a:pt x="7" y="81"/>
                    </a:cubicBezTo>
                    <a:cubicBezTo>
                      <a:pt x="2" y="81"/>
                      <a:pt x="0" y="78"/>
                      <a:pt x="1" y="73"/>
                    </a:cubicBezTo>
                    <a:cubicBezTo>
                      <a:pt x="3" y="68"/>
                      <a:pt x="7" y="65"/>
                      <a:pt x="12" y="65"/>
                    </a:cubicBezTo>
                    <a:cubicBezTo>
                      <a:pt x="23" y="66"/>
                      <a:pt x="33" y="65"/>
                      <a:pt x="43" y="62"/>
                    </a:cubicBezTo>
                    <a:cubicBezTo>
                      <a:pt x="58" y="57"/>
                      <a:pt x="67" y="46"/>
                      <a:pt x="70" y="31"/>
                    </a:cubicBezTo>
                    <a:cubicBezTo>
                      <a:pt x="72" y="24"/>
                      <a:pt x="72" y="18"/>
                      <a:pt x="73" y="11"/>
                    </a:cubicBezTo>
                    <a:cubicBezTo>
                      <a:pt x="73" y="6"/>
                      <a:pt x="76" y="2"/>
                      <a:pt x="81" y="1"/>
                    </a:cubicBezTo>
                    <a:cubicBezTo>
                      <a:pt x="84" y="0"/>
                      <a:pt x="87" y="2"/>
                      <a:pt x="87" y="5"/>
                    </a:cubicBezTo>
                    <a:cubicBezTo>
                      <a:pt x="87" y="11"/>
                      <a:pt x="87" y="17"/>
                      <a:pt x="86" y="23"/>
                    </a:cubicBezTo>
                    <a:cubicBezTo>
                      <a:pt x="84" y="36"/>
                      <a:pt x="80" y="48"/>
                      <a:pt x="72" y="58"/>
                    </a:cubicBezTo>
                    <a:cubicBezTo>
                      <a:pt x="66" y="64"/>
                      <a:pt x="59" y="69"/>
                      <a:pt x="52" y="73"/>
                    </a:cubicBezTo>
                    <a:cubicBezTo>
                      <a:pt x="48" y="74"/>
                      <a:pt x="45" y="76"/>
                      <a:pt x="41" y="77"/>
                    </a:cubicBezTo>
                    <a:cubicBezTo>
                      <a:pt x="40" y="78"/>
                      <a:pt x="39" y="79"/>
                      <a:pt x="39" y="79"/>
                    </a:cubicBezTo>
                    <a:cubicBezTo>
                      <a:pt x="39" y="89"/>
                      <a:pt x="39" y="99"/>
                      <a:pt x="39" y="1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84"/>
              <p:cNvSpPr>
                <a:spLocks/>
              </p:cNvSpPr>
              <p:nvPr/>
            </p:nvSpPr>
            <p:spPr bwMode="auto">
              <a:xfrm>
                <a:off x="5129" y="3130"/>
                <a:ext cx="102" cy="102"/>
              </a:xfrm>
              <a:custGeom>
                <a:avLst/>
                <a:gdLst>
                  <a:gd name="T0" fmla="*/ 22 w 43"/>
                  <a:gd name="T1" fmla="*/ 1 h 43"/>
                  <a:gd name="T2" fmla="*/ 43 w 43"/>
                  <a:gd name="T3" fmla="*/ 22 h 43"/>
                  <a:gd name="T4" fmla="*/ 22 w 43"/>
                  <a:gd name="T5" fmla="*/ 43 h 43"/>
                  <a:gd name="T6" fmla="*/ 1 w 43"/>
                  <a:gd name="T7" fmla="*/ 21 h 43"/>
                  <a:gd name="T8" fmla="*/ 22 w 43"/>
                  <a:gd name="T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3">
                    <a:moveTo>
                      <a:pt x="22" y="1"/>
                    </a:moveTo>
                    <a:cubicBezTo>
                      <a:pt x="34" y="1"/>
                      <a:pt x="43" y="10"/>
                      <a:pt x="43" y="22"/>
                    </a:cubicBezTo>
                    <a:cubicBezTo>
                      <a:pt x="42" y="34"/>
                      <a:pt x="33" y="43"/>
                      <a:pt x="22" y="43"/>
                    </a:cubicBezTo>
                    <a:cubicBezTo>
                      <a:pt x="10" y="42"/>
                      <a:pt x="0" y="33"/>
                      <a:pt x="1" y="21"/>
                    </a:cubicBezTo>
                    <a:cubicBezTo>
                      <a:pt x="1" y="10"/>
                      <a:pt x="11" y="0"/>
                      <a:pt x="2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2133505" y="1868011"/>
            <a:ext cx="1196276" cy="1196274"/>
            <a:chOff x="2133505" y="1868011"/>
            <a:chExt cx="1196276" cy="1196274"/>
          </a:xfrm>
        </p:grpSpPr>
        <p:sp>
          <p:nvSpPr>
            <p:cNvPr id="14" name="Teardrop 40"/>
            <p:cNvSpPr/>
            <p:nvPr/>
          </p:nvSpPr>
          <p:spPr>
            <a:xfrm>
              <a:off x="2133505" y="1868011"/>
              <a:ext cx="1196276" cy="1196274"/>
            </a:xfrm>
            <a:prstGeom prst="teardrop">
              <a:avLst/>
            </a:prstGeom>
            <a:noFill/>
            <a:ln w="57150">
              <a:solidFill>
                <a:srgbClr val="F472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2594152" y="2091252"/>
              <a:ext cx="489277" cy="684119"/>
              <a:chOff x="9451975" y="2613025"/>
              <a:chExt cx="538163" cy="752475"/>
            </a:xfrm>
            <a:solidFill>
              <a:schemeClr val="bg1"/>
            </a:solidFill>
          </p:grpSpPr>
          <p:sp>
            <p:nvSpPr>
              <p:cNvPr id="46" name="Freeform 10"/>
              <p:cNvSpPr>
                <a:spLocks/>
              </p:cNvSpPr>
              <p:nvPr/>
            </p:nvSpPr>
            <p:spPr bwMode="auto">
              <a:xfrm>
                <a:off x="9526588" y="2651125"/>
                <a:ext cx="142875" cy="153987"/>
              </a:xfrm>
              <a:custGeom>
                <a:avLst/>
                <a:gdLst>
                  <a:gd name="T0" fmla="*/ 4 w 38"/>
                  <a:gd name="T1" fmla="*/ 26 h 41"/>
                  <a:gd name="T2" fmla="*/ 19 w 38"/>
                  <a:gd name="T3" fmla="*/ 41 h 41"/>
                  <a:gd name="T4" fmla="*/ 34 w 38"/>
                  <a:gd name="T5" fmla="*/ 26 h 41"/>
                  <a:gd name="T6" fmla="*/ 37 w 38"/>
                  <a:gd name="T7" fmla="*/ 20 h 41"/>
                  <a:gd name="T8" fmla="*/ 35 w 38"/>
                  <a:gd name="T9" fmla="*/ 17 h 41"/>
                  <a:gd name="T10" fmla="*/ 19 w 38"/>
                  <a:gd name="T11" fmla="*/ 0 h 41"/>
                  <a:gd name="T12" fmla="*/ 3 w 38"/>
                  <a:gd name="T13" fmla="*/ 17 h 41"/>
                  <a:gd name="T14" fmla="*/ 0 w 38"/>
                  <a:gd name="T15" fmla="*/ 20 h 41"/>
                  <a:gd name="T16" fmla="*/ 4 w 38"/>
                  <a:gd name="T17" fmla="*/ 26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41">
                    <a:moveTo>
                      <a:pt x="4" y="26"/>
                    </a:moveTo>
                    <a:cubicBezTo>
                      <a:pt x="6" y="34"/>
                      <a:pt x="11" y="41"/>
                      <a:pt x="19" y="41"/>
                    </a:cubicBezTo>
                    <a:cubicBezTo>
                      <a:pt x="27" y="41"/>
                      <a:pt x="32" y="34"/>
                      <a:pt x="34" y="26"/>
                    </a:cubicBezTo>
                    <a:cubicBezTo>
                      <a:pt x="36" y="25"/>
                      <a:pt x="38" y="22"/>
                      <a:pt x="37" y="20"/>
                    </a:cubicBezTo>
                    <a:cubicBezTo>
                      <a:pt x="37" y="18"/>
                      <a:pt x="36" y="17"/>
                      <a:pt x="35" y="17"/>
                    </a:cubicBezTo>
                    <a:cubicBezTo>
                      <a:pt x="35" y="7"/>
                      <a:pt x="28" y="0"/>
                      <a:pt x="19" y="0"/>
                    </a:cubicBezTo>
                    <a:cubicBezTo>
                      <a:pt x="10" y="0"/>
                      <a:pt x="3" y="7"/>
                      <a:pt x="3" y="17"/>
                    </a:cubicBezTo>
                    <a:cubicBezTo>
                      <a:pt x="1" y="17"/>
                      <a:pt x="0" y="18"/>
                      <a:pt x="0" y="20"/>
                    </a:cubicBezTo>
                    <a:cubicBezTo>
                      <a:pt x="0" y="22"/>
                      <a:pt x="1" y="26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11"/>
              <p:cNvSpPr>
                <a:spLocks/>
              </p:cNvSpPr>
              <p:nvPr/>
            </p:nvSpPr>
            <p:spPr bwMode="auto">
              <a:xfrm>
                <a:off x="9451975" y="2813050"/>
                <a:ext cx="398463" cy="552450"/>
              </a:xfrm>
              <a:custGeom>
                <a:avLst/>
                <a:gdLst>
                  <a:gd name="T0" fmla="*/ 97 w 106"/>
                  <a:gd name="T1" fmla="*/ 36 h 147"/>
                  <a:gd name="T2" fmla="*/ 82 w 106"/>
                  <a:gd name="T3" fmla="*/ 38 h 147"/>
                  <a:gd name="T4" fmla="*/ 79 w 106"/>
                  <a:gd name="T5" fmla="*/ 37 h 147"/>
                  <a:gd name="T6" fmla="*/ 67 w 106"/>
                  <a:gd name="T7" fmla="*/ 11 h 147"/>
                  <a:gd name="T8" fmla="*/ 66 w 106"/>
                  <a:gd name="T9" fmla="*/ 8 h 147"/>
                  <a:gd name="T10" fmla="*/ 54 w 106"/>
                  <a:gd name="T11" fmla="*/ 2 h 147"/>
                  <a:gd name="T12" fmla="*/ 49 w 106"/>
                  <a:gd name="T13" fmla="*/ 0 h 147"/>
                  <a:gd name="T14" fmla="*/ 43 w 106"/>
                  <a:gd name="T15" fmla="*/ 22 h 147"/>
                  <a:gd name="T16" fmla="*/ 43 w 106"/>
                  <a:gd name="T17" fmla="*/ 5 h 147"/>
                  <a:gd name="T18" fmla="*/ 38 w 106"/>
                  <a:gd name="T19" fmla="*/ 2 h 147"/>
                  <a:gd name="T20" fmla="*/ 37 w 106"/>
                  <a:gd name="T21" fmla="*/ 9 h 147"/>
                  <a:gd name="T22" fmla="*/ 28 w 106"/>
                  <a:gd name="T23" fmla="*/ 0 h 147"/>
                  <a:gd name="T24" fmla="*/ 28 w 106"/>
                  <a:gd name="T25" fmla="*/ 0 h 147"/>
                  <a:gd name="T26" fmla="*/ 10 w 106"/>
                  <a:gd name="T27" fmla="*/ 7 h 147"/>
                  <a:gd name="T28" fmla="*/ 1 w 106"/>
                  <a:gd name="T29" fmla="*/ 69 h 147"/>
                  <a:gd name="T30" fmla="*/ 14 w 106"/>
                  <a:gd name="T31" fmla="*/ 70 h 147"/>
                  <a:gd name="T32" fmla="*/ 18 w 106"/>
                  <a:gd name="T33" fmla="*/ 23 h 147"/>
                  <a:gd name="T34" fmla="*/ 18 w 106"/>
                  <a:gd name="T35" fmla="*/ 65 h 147"/>
                  <a:gd name="T36" fmla="*/ 18 w 106"/>
                  <a:gd name="T37" fmla="*/ 138 h 147"/>
                  <a:gd name="T38" fmla="*/ 27 w 106"/>
                  <a:gd name="T39" fmla="*/ 147 h 147"/>
                  <a:gd name="T40" fmla="*/ 36 w 106"/>
                  <a:gd name="T41" fmla="*/ 138 h 147"/>
                  <a:gd name="T42" fmla="*/ 41 w 106"/>
                  <a:gd name="T43" fmla="*/ 77 h 147"/>
                  <a:gd name="T44" fmla="*/ 50 w 106"/>
                  <a:gd name="T45" fmla="*/ 147 h 147"/>
                  <a:gd name="T46" fmla="*/ 50 w 106"/>
                  <a:gd name="T47" fmla="*/ 147 h 147"/>
                  <a:gd name="T48" fmla="*/ 59 w 106"/>
                  <a:gd name="T49" fmla="*/ 70 h 147"/>
                  <a:gd name="T50" fmla="*/ 60 w 106"/>
                  <a:gd name="T51" fmla="*/ 29 h 147"/>
                  <a:gd name="T52" fmla="*/ 67 w 106"/>
                  <a:gd name="T53" fmla="*/ 43 h 147"/>
                  <a:gd name="T54" fmla="*/ 71 w 106"/>
                  <a:gd name="T55" fmla="*/ 50 h 147"/>
                  <a:gd name="T56" fmla="*/ 75 w 106"/>
                  <a:gd name="T57" fmla="*/ 52 h 147"/>
                  <a:gd name="T58" fmla="*/ 77 w 106"/>
                  <a:gd name="T59" fmla="*/ 52 h 147"/>
                  <a:gd name="T60" fmla="*/ 81 w 106"/>
                  <a:gd name="T61" fmla="*/ 52 h 147"/>
                  <a:gd name="T62" fmla="*/ 100 w 106"/>
                  <a:gd name="T63" fmla="*/ 49 h 147"/>
                  <a:gd name="T64" fmla="*/ 97 w 106"/>
                  <a:gd name="T65" fmla="*/ 3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6" h="147">
                    <a:moveTo>
                      <a:pt x="97" y="36"/>
                    </a:moveTo>
                    <a:cubicBezTo>
                      <a:pt x="97" y="36"/>
                      <a:pt x="97" y="36"/>
                      <a:pt x="97" y="36"/>
                    </a:cubicBezTo>
                    <a:cubicBezTo>
                      <a:pt x="95" y="36"/>
                      <a:pt x="91" y="37"/>
                      <a:pt x="87" y="37"/>
                    </a:cubicBezTo>
                    <a:cubicBezTo>
                      <a:pt x="85" y="38"/>
                      <a:pt x="83" y="38"/>
                      <a:pt x="82" y="38"/>
                    </a:cubicBezTo>
                    <a:cubicBezTo>
                      <a:pt x="81" y="38"/>
                      <a:pt x="81" y="38"/>
                      <a:pt x="80" y="38"/>
                    </a:cubicBezTo>
                    <a:cubicBezTo>
                      <a:pt x="80" y="38"/>
                      <a:pt x="80" y="37"/>
                      <a:pt x="79" y="37"/>
                    </a:cubicBezTo>
                    <a:cubicBezTo>
                      <a:pt x="77" y="32"/>
                      <a:pt x="73" y="25"/>
                      <a:pt x="71" y="19"/>
                    </a:cubicBezTo>
                    <a:cubicBezTo>
                      <a:pt x="69" y="16"/>
                      <a:pt x="68" y="13"/>
                      <a:pt x="67" y="11"/>
                    </a:cubicBezTo>
                    <a:cubicBezTo>
                      <a:pt x="67" y="10"/>
                      <a:pt x="66" y="10"/>
                      <a:pt x="66" y="9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65" y="7"/>
                      <a:pt x="65" y="6"/>
                      <a:pt x="64" y="6"/>
                    </a:cubicBezTo>
                    <a:cubicBezTo>
                      <a:pt x="63" y="5"/>
                      <a:pt x="61" y="3"/>
                      <a:pt x="54" y="2"/>
                    </a:cubicBezTo>
                    <a:cubicBezTo>
                      <a:pt x="52" y="1"/>
                      <a:pt x="51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4"/>
                      <a:pt x="48" y="12"/>
                      <a:pt x="43" y="22"/>
                    </a:cubicBezTo>
                    <a:cubicBezTo>
                      <a:pt x="42" y="15"/>
                      <a:pt x="41" y="9"/>
                      <a:pt x="41" y="9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5" y="15"/>
                      <a:pt x="35" y="22"/>
                    </a:cubicBezTo>
                    <a:cubicBezTo>
                      <a:pt x="30" y="12"/>
                      <a:pt x="28" y="4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7" y="0"/>
                      <a:pt x="25" y="1"/>
                      <a:pt x="24" y="2"/>
                    </a:cubicBezTo>
                    <a:cubicBezTo>
                      <a:pt x="20" y="3"/>
                      <a:pt x="14" y="5"/>
                      <a:pt x="10" y="7"/>
                    </a:cubicBezTo>
                    <a:cubicBezTo>
                      <a:pt x="8" y="9"/>
                      <a:pt x="2" y="17"/>
                      <a:pt x="0" y="44"/>
                    </a:cubicBezTo>
                    <a:cubicBezTo>
                      <a:pt x="0" y="53"/>
                      <a:pt x="1" y="69"/>
                      <a:pt x="1" y="69"/>
                    </a:cubicBezTo>
                    <a:cubicBezTo>
                      <a:pt x="2" y="73"/>
                      <a:pt x="3" y="77"/>
                      <a:pt x="7" y="77"/>
                    </a:cubicBezTo>
                    <a:cubicBezTo>
                      <a:pt x="12" y="77"/>
                      <a:pt x="14" y="74"/>
                      <a:pt x="14" y="70"/>
                    </a:cubicBezTo>
                    <a:cubicBezTo>
                      <a:pt x="14" y="70"/>
                      <a:pt x="13" y="56"/>
                      <a:pt x="14" y="45"/>
                    </a:cubicBezTo>
                    <a:cubicBezTo>
                      <a:pt x="14" y="36"/>
                      <a:pt x="16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8" y="67"/>
                      <a:pt x="18" y="69"/>
                      <a:pt x="18" y="70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18" y="143"/>
                      <a:pt x="22" y="147"/>
                      <a:pt x="27" y="147"/>
                    </a:cubicBezTo>
                    <a:cubicBezTo>
                      <a:pt x="27" y="147"/>
                      <a:pt x="27" y="147"/>
                      <a:pt x="27" y="147"/>
                    </a:cubicBezTo>
                    <a:cubicBezTo>
                      <a:pt x="27" y="147"/>
                      <a:pt x="27" y="147"/>
                      <a:pt x="27" y="147"/>
                    </a:cubicBezTo>
                    <a:cubicBezTo>
                      <a:pt x="32" y="147"/>
                      <a:pt x="36" y="143"/>
                      <a:pt x="36" y="138"/>
                    </a:cubicBezTo>
                    <a:cubicBezTo>
                      <a:pt x="36" y="77"/>
                      <a:pt x="36" y="77"/>
                      <a:pt x="36" y="77"/>
                    </a:cubicBezTo>
                    <a:cubicBezTo>
                      <a:pt x="41" y="77"/>
                      <a:pt x="41" y="77"/>
                      <a:pt x="41" y="77"/>
                    </a:cubicBezTo>
                    <a:cubicBezTo>
                      <a:pt x="41" y="138"/>
                      <a:pt x="41" y="138"/>
                      <a:pt x="41" y="138"/>
                    </a:cubicBezTo>
                    <a:cubicBezTo>
                      <a:pt x="41" y="143"/>
                      <a:pt x="45" y="147"/>
                      <a:pt x="50" y="147"/>
                    </a:cubicBezTo>
                    <a:cubicBezTo>
                      <a:pt x="50" y="147"/>
                      <a:pt x="50" y="147"/>
                      <a:pt x="50" y="147"/>
                    </a:cubicBezTo>
                    <a:cubicBezTo>
                      <a:pt x="50" y="147"/>
                      <a:pt x="50" y="147"/>
                      <a:pt x="50" y="147"/>
                    </a:cubicBezTo>
                    <a:cubicBezTo>
                      <a:pt x="55" y="147"/>
                      <a:pt x="59" y="143"/>
                      <a:pt x="59" y="138"/>
                    </a:cubicBezTo>
                    <a:cubicBezTo>
                      <a:pt x="59" y="70"/>
                      <a:pt x="59" y="70"/>
                      <a:pt x="59" y="70"/>
                    </a:cubicBezTo>
                    <a:cubicBezTo>
                      <a:pt x="60" y="69"/>
                      <a:pt x="60" y="67"/>
                      <a:pt x="60" y="65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0" y="29"/>
                      <a:pt x="60" y="30"/>
                      <a:pt x="61" y="31"/>
                    </a:cubicBezTo>
                    <a:cubicBezTo>
                      <a:pt x="63" y="35"/>
                      <a:pt x="65" y="40"/>
                      <a:pt x="67" y="43"/>
                    </a:cubicBezTo>
                    <a:cubicBezTo>
                      <a:pt x="68" y="45"/>
                      <a:pt x="69" y="46"/>
                      <a:pt x="70" y="48"/>
                    </a:cubicBezTo>
                    <a:cubicBezTo>
                      <a:pt x="70" y="48"/>
                      <a:pt x="71" y="49"/>
                      <a:pt x="71" y="50"/>
                    </a:cubicBezTo>
                    <a:cubicBezTo>
                      <a:pt x="71" y="50"/>
                      <a:pt x="72" y="50"/>
                      <a:pt x="72" y="51"/>
                    </a:cubicBezTo>
                    <a:cubicBezTo>
                      <a:pt x="73" y="51"/>
                      <a:pt x="74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6" y="52"/>
                      <a:pt x="76" y="52"/>
                      <a:pt x="77" y="52"/>
                    </a:cubicBezTo>
                    <a:cubicBezTo>
                      <a:pt x="77" y="53"/>
                      <a:pt x="78" y="53"/>
                      <a:pt x="78" y="53"/>
                    </a:cubicBezTo>
                    <a:cubicBezTo>
                      <a:pt x="79" y="53"/>
                      <a:pt x="80" y="52"/>
                      <a:pt x="81" y="52"/>
                    </a:cubicBezTo>
                    <a:cubicBezTo>
                      <a:pt x="85" y="52"/>
                      <a:pt x="89" y="51"/>
                      <a:pt x="93" y="51"/>
                    </a:cubicBezTo>
                    <a:cubicBezTo>
                      <a:pt x="97" y="50"/>
                      <a:pt x="100" y="49"/>
                      <a:pt x="100" y="49"/>
                    </a:cubicBezTo>
                    <a:cubicBezTo>
                      <a:pt x="104" y="48"/>
                      <a:pt x="106" y="45"/>
                      <a:pt x="106" y="41"/>
                    </a:cubicBezTo>
                    <a:cubicBezTo>
                      <a:pt x="105" y="37"/>
                      <a:pt x="101" y="35"/>
                      <a:pt x="97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12"/>
              <p:cNvSpPr>
                <a:spLocks/>
              </p:cNvSpPr>
              <p:nvPr/>
            </p:nvSpPr>
            <p:spPr bwMode="auto">
              <a:xfrm>
                <a:off x="9771063" y="2613025"/>
                <a:ext cx="219075" cy="339725"/>
              </a:xfrm>
              <a:custGeom>
                <a:avLst/>
                <a:gdLst>
                  <a:gd name="T0" fmla="*/ 33 w 58"/>
                  <a:gd name="T1" fmla="*/ 41 h 90"/>
                  <a:gd name="T2" fmla="*/ 32 w 58"/>
                  <a:gd name="T3" fmla="*/ 40 h 90"/>
                  <a:gd name="T4" fmla="*/ 24 w 58"/>
                  <a:gd name="T5" fmla="*/ 37 h 90"/>
                  <a:gd name="T6" fmla="*/ 23 w 58"/>
                  <a:gd name="T7" fmla="*/ 36 h 90"/>
                  <a:gd name="T8" fmla="*/ 17 w 58"/>
                  <a:gd name="T9" fmla="*/ 32 h 90"/>
                  <a:gd name="T10" fmla="*/ 18 w 58"/>
                  <a:gd name="T11" fmla="*/ 24 h 90"/>
                  <a:gd name="T12" fmla="*/ 28 w 58"/>
                  <a:gd name="T13" fmla="*/ 20 h 90"/>
                  <a:gd name="T14" fmla="*/ 48 w 58"/>
                  <a:gd name="T15" fmla="*/ 27 h 90"/>
                  <a:gd name="T16" fmla="*/ 56 w 58"/>
                  <a:gd name="T17" fmla="*/ 24 h 90"/>
                  <a:gd name="T18" fmla="*/ 56 w 58"/>
                  <a:gd name="T19" fmla="*/ 18 h 90"/>
                  <a:gd name="T20" fmla="*/ 38 w 58"/>
                  <a:gd name="T21" fmla="*/ 10 h 90"/>
                  <a:gd name="T22" fmla="*/ 33 w 58"/>
                  <a:gd name="T23" fmla="*/ 9 h 90"/>
                  <a:gd name="T24" fmla="*/ 33 w 58"/>
                  <a:gd name="T25" fmla="*/ 2 h 90"/>
                  <a:gd name="T26" fmla="*/ 31 w 58"/>
                  <a:gd name="T27" fmla="*/ 0 h 90"/>
                  <a:gd name="T28" fmla="*/ 25 w 58"/>
                  <a:gd name="T29" fmla="*/ 0 h 90"/>
                  <a:gd name="T30" fmla="*/ 23 w 58"/>
                  <a:gd name="T31" fmla="*/ 2 h 90"/>
                  <a:gd name="T32" fmla="*/ 23 w 58"/>
                  <a:gd name="T33" fmla="*/ 9 h 90"/>
                  <a:gd name="T34" fmla="*/ 8 w 58"/>
                  <a:gd name="T35" fmla="*/ 15 h 90"/>
                  <a:gd name="T36" fmla="*/ 4 w 58"/>
                  <a:gd name="T37" fmla="*/ 37 h 90"/>
                  <a:gd name="T38" fmla="*/ 11 w 58"/>
                  <a:gd name="T39" fmla="*/ 45 h 90"/>
                  <a:gd name="T40" fmla="*/ 32 w 58"/>
                  <a:gd name="T41" fmla="*/ 54 h 90"/>
                  <a:gd name="T42" fmla="*/ 35 w 58"/>
                  <a:gd name="T43" fmla="*/ 56 h 90"/>
                  <a:gd name="T44" fmla="*/ 40 w 58"/>
                  <a:gd name="T45" fmla="*/ 60 h 90"/>
                  <a:gd name="T46" fmla="*/ 39 w 58"/>
                  <a:gd name="T47" fmla="*/ 68 h 90"/>
                  <a:gd name="T48" fmla="*/ 30 w 58"/>
                  <a:gd name="T49" fmla="*/ 71 h 90"/>
                  <a:gd name="T50" fmla="*/ 20 w 58"/>
                  <a:gd name="T51" fmla="*/ 69 h 90"/>
                  <a:gd name="T52" fmla="*/ 14 w 58"/>
                  <a:gd name="T53" fmla="*/ 65 h 90"/>
                  <a:gd name="T54" fmla="*/ 13 w 58"/>
                  <a:gd name="T55" fmla="*/ 64 h 90"/>
                  <a:gd name="T56" fmla="*/ 13 w 58"/>
                  <a:gd name="T57" fmla="*/ 64 h 90"/>
                  <a:gd name="T58" fmla="*/ 13 w 58"/>
                  <a:gd name="T59" fmla="*/ 64 h 90"/>
                  <a:gd name="T60" fmla="*/ 13 w 58"/>
                  <a:gd name="T61" fmla="*/ 64 h 90"/>
                  <a:gd name="T62" fmla="*/ 9 w 58"/>
                  <a:gd name="T63" fmla="*/ 62 h 90"/>
                  <a:gd name="T64" fmla="*/ 2 w 58"/>
                  <a:gd name="T65" fmla="*/ 66 h 90"/>
                  <a:gd name="T66" fmla="*/ 2 w 58"/>
                  <a:gd name="T67" fmla="*/ 71 h 90"/>
                  <a:gd name="T68" fmla="*/ 23 w 58"/>
                  <a:gd name="T69" fmla="*/ 82 h 90"/>
                  <a:gd name="T70" fmla="*/ 23 w 58"/>
                  <a:gd name="T71" fmla="*/ 89 h 90"/>
                  <a:gd name="T72" fmla="*/ 25 w 58"/>
                  <a:gd name="T73" fmla="*/ 90 h 90"/>
                  <a:gd name="T74" fmla="*/ 31 w 58"/>
                  <a:gd name="T75" fmla="*/ 90 h 90"/>
                  <a:gd name="T76" fmla="*/ 33 w 58"/>
                  <a:gd name="T77" fmla="*/ 89 h 90"/>
                  <a:gd name="T78" fmla="*/ 33 w 58"/>
                  <a:gd name="T79" fmla="*/ 82 h 90"/>
                  <a:gd name="T80" fmla="*/ 49 w 58"/>
                  <a:gd name="T81" fmla="*/ 77 h 90"/>
                  <a:gd name="T82" fmla="*/ 55 w 58"/>
                  <a:gd name="T83" fmla="*/ 56 h 90"/>
                  <a:gd name="T84" fmla="*/ 33 w 58"/>
                  <a:gd name="T85" fmla="*/ 41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8" h="90">
                    <a:moveTo>
                      <a:pt x="33" y="41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29" y="39"/>
                      <a:pt x="25" y="37"/>
                      <a:pt x="24" y="37"/>
                    </a:cubicBezTo>
                    <a:cubicBezTo>
                      <a:pt x="24" y="37"/>
                      <a:pt x="23" y="36"/>
                      <a:pt x="23" y="36"/>
                    </a:cubicBezTo>
                    <a:cubicBezTo>
                      <a:pt x="20" y="35"/>
                      <a:pt x="19" y="34"/>
                      <a:pt x="17" y="32"/>
                    </a:cubicBezTo>
                    <a:cubicBezTo>
                      <a:pt x="15" y="29"/>
                      <a:pt x="16" y="26"/>
                      <a:pt x="18" y="24"/>
                    </a:cubicBezTo>
                    <a:cubicBezTo>
                      <a:pt x="21" y="21"/>
                      <a:pt x="25" y="20"/>
                      <a:pt x="28" y="20"/>
                    </a:cubicBezTo>
                    <a:cubicBezTo>
                      <a:pt x="30" y="20"/>
                      <a:pt x="38" y="19"/>
                      <a:pt x="48" y="27"/>
                    </a:cubicBezTo>
                    <a:cubicBezTo>
                      <a:pt x="50" y="29"/>
                      <a:pt x="54" y="26"/>
                      <a:pt x="56" y="24"/>
                    </a:cubicBezTo>
                    <a:cubicBezTo>
                      <a:pt x="57" y="22"/>
                      <a:pt x="57" y="20"/>
                      <a:pt x="56" y="18"/>
                    </a:cubicBezTo>
                    <a:cubicBezTo>
                      <a:pt x="53" y="14"/>
                      <a:pt x="43" y="11"/>
                      <a:pt x="38" y="10"/>
                    </a:cubicBezTo>
                    <a:cubicBezTo>
                      <a:pt x="37" y="9"/>
                      <a:pt x="35" y="9"/>
                      <a:pt x="33" y="9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1"/>
                      <a:pt x="32" y="0"/>
                      <a:pt x="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4" y="0"/>
                      <a:pt x="23" y="1"/>
                      <a:pt x="23" y="2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17" y="10"/>
                      <a:pt x="12" y="12"/>
                      <a:pt x="8" y="15"/>
                    </a:cubicBezTo>
                    <a:cubicBezTo>
                      <a:pt x="2" y="21"/>
                      <a:pt x="0" y="30"/>
                      <a:pt x="4" y="37"/>
                    </a:cubicBezTo>
                    <a:cubicBezTo>
                      <a:pt x="5" y="40"/>
                      <a:pt x="8" y="43"/>
                      <a:pt x="11" y="45"/>
                    </a:cubicBezTo>
                    <a:cubicBezTo>
                      <a:pt x="14" y="46"/>
                      <a:pt x="26" y="52"/>
                      <a:pt x="32" y="54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37" y="57"/>
                      <a:pt x="39" y="58"/>
                      <a:pt x="40" y="60"/>
                    </a:cubicBezTo>
                    <a:cubicBezTo>
                      <a:pt x="42" y="63"/>
                      <a:pt x="41" y="66"/>
                      <a:pt x="39" y="68"/>
                    </a:cubicBezTo>
                    <a:cubicBezTo>
                      <a:pt x="37" y="70"/>
                      <a:pt x="34" y="71"/>
                      <a:pt x="30" y="71"/>
                    </a:cubicBezTo>
                    <a:cubicBezTo>
                      <a:pt x="27" y="71"/>
                      <a:pt x="24" y="70"/>
                      <a:pt x="20" y="69"/>
                    </a:cubicBezTo>
                    <a:cubicBezTo>
                      <a:pt x="18" y="68"/>
                      <a:pt x="16" y="67"/>
                      <a:pt x="14" y="65"/>
                    </a:cubicBezTo>
                    <a:cubicBezTo>
                      <a:pt x="14" y="65"/>
                      <a:pt x="13" y="65"/>
                      <a:pt x="13" y="64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2" y="62"/>
                      <a:pt x="10" y="62"/>
                      <a:pt x="9" y="62"/>
                    </a:cubicBezTo>
                    <a:cubicBezTo>
                      <a:pt x="6" y="62"/>
                      <a:pt x="3" y="64"/>
                      <a:pt x="2" y="66"/>
                    </a:cubicBezTo>
                    <a:cubicBezTo>
                      <a:pt x="1" y="68"/>
                      <a:pt x="1" y="70"/>
                      <a:pt x="2" y="71"/>
                    </a:cubicBezTo>
                    <a:cubicBezTo>
                      <a:pt x="6" y="77"/>
                      <a:pt x="14" y="81"/>
                      <a:pt x="23" y="82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3" y="90"/>
                      <a:pt x="24" y="90"/>
                      <a:pt x="25" y="90"/>
                    </a:cubicBezTo>
                    <a:cubicBezTo>
                      <a:pt x="31" y="90"/>
                      <a:pt x="31" y="90"/>
                      <a:pt x="31" y="90"/>
                    </a:cubicBezTo>
                    <a:cubicBezTo>
                      <a:pt x="32" y="90"/>
                      <a:pt x="33" y="90"/>
                      <a:pt x="33" y="89"/>
                    </a:cubicBezTo>
                    <a:cubicBezTo>
                      <a:pt x="33" y="82"/>
                      <a:pt x="33" y="82"/>
                      <a:pt x="33" y="82"/>
                    </a:cubicBezTo>
                    <a:cubicBezTo>
                      <a:pt x="40" y="82"/>
                      <a:pt x="46" y="80"/>
                      <a:pt x="49" y="77"/>
                    </a:cubicBezTo>
                    <a:cubicBezTo>
                      <a:pt x="55" y="72"/>
                      <a:pt x="58" y="63"/>
                      <a:pt x="55" y="56"/>
                    </a:cubicBezTo>
                    <a:cubicBezTo>
                      <a:pt x="52" y="48"/>
                      <a:pt x="41" y="44"/>
                      <a:pt x="33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6497531" y="1868011"/>
            <a:ext cx="1196276" cy="1196274"/>
            <a:chOff x="6497531" y="1868011"/>
            <a:chExt cx="1196276" cy="1196274"/>
          </a:xfrm>
        </p:grpSpPr>
        <p:sp>
          <p:nvSpPr>
            <p:cNvPr id="18" name="Teardrop 40"/>
            <p:cNvSpPr/>
            <p:nvPr/>
          </p:nvSpPr>
          <p:spPr>
            <a:xfrm>
              <a:off x="6497531" y="1868011"/>
              <a:ext cx="1196276" cy="1196274"/>
            </a:xfrm>
            <a:prstGeom prst="teardrop">
              <a:avLst/>
            </a:prstGeom>
            <a:noFill/>
            <a:ln w="57150">
              <a:solidFill>
                <a:srgbClr val="29B9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9" name="Group 30"/>
            <p:cNvGrpSpPr>
              <a:grpSpLocks noChangeAspect="1"/>
            </p:cNvGrpSpPr>
            <p:nvPr/>
          </p:nvGrpSpPr>
          <p:grpSpPr bwMode="auto">
            <a:xfrm>
              <a:off x="6803608" y="2159197"/>
              <a:ext cx="671337" cy="481838"/>
              <a:chOff x="3670" y="2036"/>
              <a:chExt cx="581" cy="417"/>
            </a:xfrm>
          </p:grpSpPr>
          <p:sp>
            <p:nvSpPr>
              <p:cNvPr id="50" name="Oval 31"/>
              <p:cNvSpPr>
                <a:spLocks noChangeArrowheads="1"/>
              </p:cNvSpPr>
              <p:nvPr/>
            </p:nvSpPr>
            <p:spPr bwMode="auto">
              <a:xfrm>
                <a:off x="3919" y="2251"/>
                <a:ext cx="82" cy="8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32"/>
              <p:cNvSpPr>
                <a:spLocks/>
              </p:cNvSpPr>
              <p:nvPr/>
            </p:nvSpPr>
            <p:spPr bwMode="auto">
              <a:xfrm>
                <a:off x="3887" y="2337"/>
                <a:ext cx="147" cy="116"/>
              </a:xfrm>
              <a:custGeom>
                <a:avLst/>
                <a:gdLst>
                  <a:gd name="T0" fmla="*/ 27 w 36"/>
                  <a:gd name="T1" fmla="*/ 0 h 28"/>
                  <a:gd name="T2" fmla="*/ 18 w 36"/>
                  <a:gd name="T3" fmla="*/ 11 h 28"/>
                  <a:gd name="T4" fmla="*/ 9 w 36"/>
                  <a:gd name="T5" fmla="*/ 0 h 28"/>
                  <a:gd name="T6" fmla="*/ 0 w 36"/>
                  <a:gd name="T7" fmla="*/ 18 h 28"/>
                  <a:gd name="T8" fmla="*/ 1 w 36"/>
                  <a:gd name="T9" fmla="*/ 26 h 28"/>
                  <a:gd name="T10" fmla="*/ 18 w 36"/>
                  <a:gd name="T11" fmla="*/ 28 h 28"/>
                  <a:gd name="T12" fmla="*/ 35 w 36"/>
                  <a:gd name="T13" fmla="*/ 26 h 28"/>
                  <a:gd name="T14" fmla="*/ 36 w 36"/>
                  <a:gd name="T15" fmla="*/ 18 h 28"/>
                  <a:gd name="T16" fmla="*/ 27 w 36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28">
                    <a:moveTo>
                      <a:pt x="27" y="0"/>
                    </a:moveTo>
                    <a:cubicBezTo>
                      <a:pt x="18" y="11"/>
                      <a:pt x="18" y="11"/>
                      <a:pt x="18" y="1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3" y="4"/>
                      <a:pt x="0" y="11"/>
                      <a:pt x="0" y="18"/>
                    </a:cubicBezTo>
                    <a:cubicBezTo>
                      <a:pt x="0" y="21"/>
                      <a:pt x="0" y="23"/>
                      <a:pt x="1" y="26"/>
                    </a:cubicBezTo>
                    <a:cubicBezTo>
                      <a:pt x="6" y="27"/>
                      <a:pt x="12" y="28"/>
                      <a:pt x="18" y="28"/>
                    </a:cubicBezTo>
                    <a:cubicBezTo>
                      <a:pt x="24" y="28"/>
                      <a:pt x="30" y="27"/>
                      <a:pt x="35" y="26"/>
                    </a:cubicBezTo>
                    <a:cubicBezTo>
                      <a:pt x="36" y="23"/>
                      <a:pt x="36" y="21"/>
                      <a:pt x="36" y="18"/>
                    </a:cubicBezTo>
                    <a:cubicBezTo>
                      <a:pt x="36" y="11"/>
                      <a:pt x="33" y="4"/>
                      <a:pt x="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Oval 33"/>
              <p:cNvSpPr>
                <a:spLocks noChangeArrowheads="1"/>
              </p:cNvSpPr>
              <p:nvPr/>
            </p:nvSpPr>
            <p:spPr bwMode="auto">
              <a:xfrm>
                <a:off x="3707" y="2251"/>
                <a:ext cx="77" cy="8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34"/>
              <p:cNvSpPr>
                <a:spLocks/>
              </p:cNvSpPr>
              <p:nvPr/>
            </p:nvSpPr>
            <p:spPr bwMode="auto">
              <a:xfrm>
                <a:off x="3670" y="2337"/>
                <a:ext cx="151" cy="116"/>
              </a:xfrm>
              <a:custGeom>
                <a:avLst/>
                <a:gdLst>
                  <a:gd name="T0" fmla="*/ 28 w 37"/>
                  <a:gd name="T1" fmla="*/ 0 h 28"/>
                  <a:gd name="T2" fmla="*/ 19 w 37"/>
                  <a:gd name="T3" fmla="*/ 11 h 28"/>
                  <a:gd name="T4" fmla="*/ 9 w 37"/>
                  <a:gd name="T5" fmla="*/ 0 h 28"/>
                  <a:gd name="T6" fmla="*/ 0 w 37"/>
                  <a:gd name="T7" fmla="*/ 18 h 28"/>
                  <a:gd name="T8" fmla="*/ 1 w 37"/>
                  <a:gd name="T9" fmla="*/ 26 h 28"/>
                  <a:gd name="T10" fmla="*/ 19 w 37"/>
                  <a:gd name="T11" fmla="*/ 28 h 28"/>
                  <a:gd name="T12" fmla="*/ 36 w 37"/>
                  <a:gd name="T13" fmla="*/ 26 h 28"/>
                  <a:gd name="T14" fmla="*/ 37 w 37"/>
                  <a:gd name="T15" fmla="*/ 18 h 28"/>
                  <a:gd name="T16" fmla="*/ 28 w 37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8">
                    <a:moveTo>
                      <a:pt x="28" y="0"/>
                    </a:moveTo>
                    <a:cubicBezTo>
                      <a:pt x="19" y="11"/>
                      <a:pt x="19" y="11"/>
                      <a:pt x="19" y="1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4"/>
                      <a:pt x="0" y="11"/>
                      <a:pt x="0" y="18"/>
                    </a:cubicBezTo>
                    <a:cubicBezTo>
                      <a:pt x="0" y="21"/>
                      <a:pt x="1" y="23"/>
                      <a:pt x="1" y="26"/>
                    </a:cubicBezTo>
                    <a:cubicBezTo>
                      <a:pt x="7" y="27"/>
                      <a:pt x="12" y="28"/>
                      <a:pt x="19" y="28"/>
                    </a:cubicBezTo>
                    <a:cubicBezTo>
                      <a:pt x="25" y="28"/>
                      <a:pt x="31" y="27"/>
                      <a:pt x="36" y="26"/>
                    </a:cubicBezTo>
                    <a:cubicBezTo>
                      <a:pt x="37" y="23"/>
                      <a:pt x="37" y="21"/>
                      <a:pt x="37" y="18"/>
                    </a:cubicBezTo>
                    <a:cubicBezTo>
                      <a:pt x="37" y="11"/>
                      <a:pt x="33" y="4"/>
                      <a:pt x="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Oval 35"/>
              <p:cNvSpPr>
                <a:spLocks noChangeArrowheads="1"/>
              </p:cNvSpPr>
              <p:nvPr/>
            </p:nvSpPr>
            <p:spPr bwMode="auto">
              <a:xfrm>
                <a:off x="4136" y="2251"/>
                <a:ext cx="78" cy="8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36"/>
              <p:cNvSpPr>
                <a:spLocks/>
              </p:cNvSpPr>
              <p:nvPr/>
            </p:nvSpPr>
            <p:spPr bwMode="auto">
              <a:xfrm>
                <a:off x="4099" y="2337"/>
                <a:ext cx="152" cy="116"/>
              </a:xfrm>
              <a:custGeom>
                <a:avLst/>
                <a:gdLst>
                  <a:gd name="T0" fmla="*/ 28 w 37"/>
                  <a:gd name="T1" fmla="*/ 0 h 28"/>
                  <a:gd name="T2" fmla="*/ 18 w 37"/>
                  <a:gd name="T3" fmla="*/ 11 h 28"/>
                  <a:gd name="T4" fmla="*/ 9 w 37"/>
                  <a:gd name="T5" fmla="*/ 0 h 28"/>
                  <a:gd name="T6" fmla="*/ 0 w 37"/>
                  <a:gd name="T7" fmla="*/ 18 h 28"/>
                  <a:gd name="T8" fmla="*/ 1 w 37"/>
                  <a:gd name="T9" fmla="*/ 26 h 28"/>
                  <a:gd name="T10" fmla="*/ 18 w 37"/>
                  <a:gd name="T11" fmla="*/ 28 h 28"/>
                  <a:gd name="T12" fmla="*/ 36 w 37"/>
                  <a:gd name="T13" fmla="*/ 26 h 28"/>
                  <a:gd name="T14" fmla="*/ 37 w 37"/>
                  <a:gd name="T15" fmla="*/ 18 h 28"/>
                  <a:gd name="T16" fmla="*/ 28 w 37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8">
                    <a:moveTo>
                      <a:pt x="28" y="0"/>
                    </a:moveTo>
                    <a:cubicBezTo>
                      <a:pt x="18" y="11"/>
                      <a:pt x="18" y="11"/>
                      <a:pt x="18" y="1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4"/>
                      <a:pt x="0" y="11"/>
                      <a:pt x="0" y="18"/>
                    </a:cubicBezTo>
                    <a:cubicBezTo>
                      <a:pt x="0" y="21"/>
                      <a:pt x="0" y="23"/>
                      <a:pt x="1" y="26"/>
                    </a:cubicBezTo>
                    <a:cubicBezTo>
                      <a:pt x="6" y="27"/>
                      <a:pt x="12" y="28"/>
                      <a:pt x="18" y="28"/>
                    </a:cubicBezTo>
                    <a:cubicBezTo>
                      <a:pt x="25" y="28"/>
                      <a:pt x="30" y="27"/>
                      <a:pt x="36" y="26"/>
                    </a:cubicBezTo>
                    <a:cubicBezTo>
                      <a:pt x="36" y="23"/>
                      <a:pt x="37" y="21"/>
                      <a:pt x="37" y="18"/>
                    </a:cubicBezTo>
                    <a:cubicBezTo>
                      <a:pt x="37" y="11"/>
                      <a:pt x="33" y="4"/>
                      <a:pt x="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Oval 37"/>
              <p:cNvSpPr>
                <a:spLocks noChangeArrowheads="1"/>
              </p:cNvSpPr>
              <p:nvPr/>
            </p:nvSpPr>
            <p:spPr bwMode="auto">
              <a:xfrm>
                <a:off x="3813" y="2036"/>
                <a:ext cx="82" cy="8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38"/>
              <p:cNvSpPr>
                <a:spLocks/>
              </p:cNvSpPr>
              <p:nvPr/>
            </p:nvSpPr>
            <p:spPr bwMode="auto">
              <a:xfrm>
                <a:off x="3776" y="2123"/>
                <a:ext cx="152" cy="115"/>
              </a:xfrm>
              <a:custGeom>
                <a:avLst/>
                <a:gdLst>
                  <a:gd name="T0" fmla="*/ 28 w 37"/>
                  <a:gd name="T1" fmla="*/ 0 h 28"/>
                  <a:gd name="T2" fmla="*/ 19 w 37"/>
                  <a:gd name="T3" fmla="*/ 11 h 28"/>
                  <a:gd name="T4" fmla="*/ 9 w 37"/>
                  <a:gd name="T5" fmla="*/ 0 h 28"/>
                  <a:gd name="T6" fmla="*/ 0 w 37"/>
                  <a:gd name="T7" fmla="*/ 18 h 28"/>
                  <a:gd name="T8" fmla="*/ 2 w 37"/>
                  <a:gd name="T9" fmla="*/ 26 h 28"/>
                  <a:gd name="T10" fmla="*/ 19 w 37"/>
                  <a:gd name="T11" fmla="*/ 28 h 28"/>
                  <a:gd name="T12" fmla="*/ 36 w 37"/>
                  <a:gd name="T13" fmla="*/ 26 h 28"/>
                  <a:gd name="T14" fmla="*/ 37 w 37"/>
                  <a:gd name="T15" fmla="*/ 18 h 28"/>
                  <a:gd name="T16" fmla="*/ 28 w 37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8">
                    <a:moveTo>
                      <a:pt x="28" y="0"/>
                    </a:moveTo>
                    <a:cubicBezTo>
                      <a:pt x="19" y="11"/>
                      <a:pt x="19" y="11"/>
                      <a:pt x="19" y="1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4"/>
                      <a:pt x="0" y="11"/>
                      <a:pt x="0" y="18"/>
                    </a:cubicBezTo>
                    <a:cubicBezTo>
                      <a:pt x="0" y="21"/>
                      <a:pt x="1" y="23"/>
                      <a:pt x="2" y="26"/>
                    </a:cubicBezTo>
                    <a:cubicBezTo>
                      <a:pt x="7" y="27"/>
                      <a:pt x="13" y="28"/>
                      <a:pt x="19" y="28"/>
                    </a:cubicBezTo>
                    <a:cubicBezTo>
                      <a:pt x="25" y="28"/>
                      <a:pt x="31" y="27"/>
                      <a:pt x="36" y="26"/>
                    </a:cubicBezTo>
                    <a:cubicBezTo>
                      <a:pt x="37" y="23"/>
                      <a:pt x="37" y="21"/>
                      <a:pt x="37" y="18"/>
                    </a:cubicBezTo>
                    <a:cubicBezTo>
                      <a:pt x="37" y="11"/>
                      <a:pt x="34" y="4"/>
                      <a:pt x="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Oval 39"/>
              <p:cNvSpPr>
                <a:spLocks noChangeArrowheads="1"/>
              </p:cNvSpPr>
              <p:nvPr/>
            </p:nvSpPr>
            <p:spPr bwMode="auto">
              <a:xfrm>
                <a:off x="4026" y="2036"/>
                <a:ext cx="82" cy="8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40"/>
              <p:cNvSpPr>
                <a:spLocks/>
              </p:cNvSpPr>
              <p:nvPr/>
            </p:nvSpPr>
            <p:spPr bwMode="auto">
              <a:xfrm>
                <a:off x="3993" y="2123"/>
                <a:ext cx="151" cy="115"/>
              </a:xfrm>
              <a:custGeom>
                <a:avLst/>
                <a:gdLst>
                  <a:gd name="T0" fmla="*/ 28 w 37"/>
                  <a:gd name="T1" fmla="*/ 0 h 28"/>
                  <a:gd name="T2" fmla="*/ 18 w 37"/>
                  <a:gd name="T3" fmla="*/ 11 h 28"/>
                  <a:gd name="T4" fmla="*/ 9 w 37"/>
                  <a:gd name="T5" fmla="*/ 0 h 28"/>
                  <a:gd name="T6" fmla="*/ 0 w 37"/>
                  <a:gd name="T7" fmla="*/ 18 h 28"/>
                  <a:gd name="T8" fmla="*/ 1 w 37"/>
                  <a:gd name="T9" fmla="*/ 26 h 28"/>
                  <a:gd name="T10" fmla="*/ 18 w 37"/>
                  <a:gd name="T11" fmla="*/ 28 h 28"/>
                  <a:gd name="T12" fmla="*/ 35 w 37"/>
                  <a:gd name="T13" fmla="*/ 26 h 28"/>
                  <a:gd name="T14" fmla="*/ 37 w 37"/>
                  <a:gd name="T15" fmla="*/ 18 h 28"/>
                  <a:gd name="T16" fmla="*/ 28 w 37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8">
                    <a:moveTo>
                      <a:pt x="28" y="0"/>
                    </a:moveTo>
                    <a:cubicBezTo>
                      <a:pt x="18" y="11"/>
                      <a:pt x="18" y="11"/>
                      <a:pt x="18" y="1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3" y="4"/>
                      <a:pt x="0" y="11"/>
                      <a:pt x="0" y="18"/>
                    </a:cubicBezTo>
                    <a:cubicBezTo>
                      <a:pt x="0" y="21"/>
                      <a:pt x="0" y="23"/>
                      <a:pt x="1" y="26"/>
                    </a:cubicBezTo>
                    <a:cubicBezTo>
                      <a:pt x="6" y="27"/>
                      <a:pt x="12" y="28"/>
                      <a:pt x="18" y="28"/>
                    </a:cubicBezTo>
                    <a:cubicBezTo>
                      <a:pt x="24" y="28"/>
                      <a:pt x="30" y="27"/>
                      <a:pt x="35" y="26"/>
                    </a:cubicBezTo>
                    <a:cubicBezTo>
                      <a:pt x="36" y="23"/>
                      <a:pt x="37" y="21"/>
                      <a:pt x="37" y="18"/>
                    </a:cubicBezTo>
                    <a:cubicBezTo>
                      <a:pt x="37" y="11"/>
                      <a:pt x="33" y="4"/>
                      <a:pt x="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8679545" y="2723665"/>
            <a:ext cx="1196276" cy="1196274"/>
            <a:chOff x="8679545" y="2723665"/>
            <a:chExt cx="1196276" cy="1196274"/>
          </a:xfrm>
        </p:grpSpPr>
        <p:sp>
          <p:nvSpPr>
            <p:cNvPr id="19" name="Teardrop 40"/>
            <p:cNvSpPr/>
            <p:nvPr/>
          </p:nvSpPr>
          <p:spPr>
            <a:xfrm>
              <a:off x="8679545" y="2723665"/>
              <a:ext cx="1196276" cy="1196274"/>
            </a:xfrm>
            <a:prstGeom prst="teardrop">
              <a:avLst/>
            </a:prstGeom>
            <a:noFill/>
            <a:ln w="57150">
              <a:solidFill>
                <a:srgbClr val="84CB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9098807" y="3037776"/>
              <a:ext cx="433949" cy="491850"/>
              <a:chOff x="2471074" y="6170447"/>
              <a:chExt cx="1106488" cy="1254125"/>
            </a:xfrm>
            <a:solidFill>
              <a:schemeClr val="bg1"/>
            </a:solidFill>
          </p:grpSpPr>
          <p:sp>
            <p:nvSpPr>
              <p:cNvPr id="61" name="Freeform 11"/>
              <p:cNvSpPr>
                <a:spLocks/>
              </p:cNvSpPr>
              <p:nvPr/>
            </p:nvSpPr>
            <p:spPr bwMode="auto">
              <a:xfrm>
                <a:off x="2471074" y="6843547"/>
                <a:ext cx="1106488" cy="581025"/>
              </a:xfrm>
              <a:custGeom>
                <a:avLst/>
                <a:gdLst>
                  <a:gd name="T0" fmla="*/ 0 w 38"/>
                  <a:gd name="T1" fmla="*/ 9 h 19"/>
                  <a:gd name="T2" fmla="*/ 4 w 38"/>
                  <a:gd name="T3" fmla="*/ 2 h 19"/>
                  <a:gd name="T4" fmla="*/ 12 w 38"/>
                  <a:gd name="T5" fmla="*/ 0 h 19"/>
                  <a:gd name="T6" fmla="*/ 19 w 38"/>
                  <a:gd name="T7" fmla="*/ 17 h 19"/>
                  <a:gd name="T8" fmla="*/ 26 w 38"/>
                  <a:gd name="T9" fmla="*/ 0 h 19"/>
                  <a:gd name="T10" fmla="*/ 34 w 38"/>
                  <a:gd name="T11" fmla="*/ 2 h 19"/>
                  <a:gd name="T12" fmla="*/ 38 w 38"/>
                  <a:gd name="T13" fmla="*/ 9 h 19"/>
                  <a:gd name="T14" fmla="*/ 38 w 38"/>
                  <a:gd name="T15" fmla="*/ 19 h 19"/>
                  <a:gd name="T16" fmla="*/ 19 w 38"/>
                  <a:gd name="T17" fmla="*/ 19 h 19"/>
                  <a:gd name="T18" fmla="*/ 0 w 38"/>
                  <a:gd name="T19" fmla="*/ 19 h 19"/>
                  <a:gd name="T20" fmla="*/ 0 w 38"/>
                  <a:gd name="T21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19">
                    <a:moveTo>
                      <a:pt x="0" y="9"/>
                    </a:moveTo>
                    <a:cubicBezTo>
                      <a:pt x="0" y="6"/>
                      <a:pt x="1" y="3"/>
                      <a:pt x="4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6" y="3"/>
                      <a:pt x="38" y="6"/>
                      <a:pt x="38" y="9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2"/>
              <p:cNvSpPr>
                <a:spLocks/>
              </p:cNvSpPr>
              <p:nvPr/>
            </p:nvSpPr>
            <p:spPr bwMode="auto">
              <a:xfrm>
                <a:off x="2761587" y="6170447"/>
                <a:ext cx="495300" cy="611188"/>
              </a:xfrm>
              <a:custGeom>
                <a:avLst/>
                <a:gdLst>
                  <a:gd name="T0" fmla="*/ 9 w 17"/>
                  <a:gd name="T1" fmla="*/ 20 h 20"/>
                  <a:gd name="T2" fmla="*/ 3 w 17"/>
                  <a:gd name="T3" fmla="*/ 16 h 20"/>
                  <a:gd name="T4" fmla="*/ 1 w 17"/>
                  <a:gd name="T5" fmla="*/ 6 h 20"/>
                  <a:gd name="T6" fmla="*/ 9 w 17"/>
                  <a:gd name="T7" fmla="*/ 0 h 20"/>
                  <a:gd name="T8" fmla="*/ 16 w 17"/>
                  <a:gd name="T9" fmla="*/ 6 h 20"/>
                  <a:gd name="T10" fmla="*/ 15 w 17"/>
                  <a:gd name="T11" fmla="*/ 16 h 20"/>
                  <a:gd name="T12" fmla="*/ 9 w 17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20">
                    <a:moveTo>
                      <a:pt x="9" y="20"/>
                    </a:moveTo>
                    <a:cubicBezTo>
                      <a:pt x="6" y="20"/>
                      <a:pt x="4" y="18"/>
                      <a:pt x="3" y="16"/>
                    </a:cubicBezTo>
                    <a:cubicBezTo>
                      <a:pt x="1" y="13"/>
                      <a:pt x="0" y="9"/>
                      <a:pt x="1" y="6"/>
                    </a:cubicBezTo>
                    <a:cubicBezTo>
                      <a:pt x="2" y="3"/>
                      <a:pt x="4" y="0"/>
                      <a:pt x="9" y="0"/>
                    </a:cubicBezTo>
                    <a:cubicBezTo>
                      <a:pt x="13" y="0"/>
                      <a:pt x="16" y="3"/>
                      <a:pt x="16" y="6"/>
                    </a:cubicBezTo>
                    <a:cubicBezTo>
                      <a:pt x="17" y="9"/>
                      <a:pt x="16" y="13"/>
                      <a:pt x="15" y="16"/>
                    </a:cubicBezTo>
                    <a:cubicBezTo>
                      <a:pt x="13" y="18"/>
                      <a:pt x="11" y="20"/>
                      <a:pt x="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3"/>
              <p:cNvSpPr>
                <a:spLocks/>
              </p:cNvSpPr>
              <p:nvPr/>
            </p:nvSpPr>
            <p:spPr bwMode="auto">
              <a:xfrm>
                <a:off x="2936212" y="6965785"/>
                <a:ext cx="174625" cy="396875"/>
              </a:xfrm>
              <a:custGeom>
                <a:avLst/>
                <a:gdLst>
                  <a:gd name="T0" fmla="*/ 37 w 110"/>
                  <a:gd name="T1" fmla="*/ 0 h 250"/>
                  <a:gd name="T2" fmla="*/ 74 w 110"/>
                  <a:gd name="T3" fmla="*/ 0 h 250"/>
                  <a:gd name="T4" fmla="*/ 110 w 110"/>
                  <a:gd name="T5" fmla="*/ 250 h 250"/>
                  <a:gd name="T6" fmla="*/ 0 w 110"/>
                  <a:gd name="T7" fmla="*/ 250 h 250"/>
                  <a:gd name="T8" fmla="*/ 37 w 110"/>
                  <a:gd name="T9" fmla="*/ 0 h 250"/>
                  <a:gd name="T10" fmla="*/ 37 w 110"/>
                  <a:gd name="T11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250">
                    <a:moveTo>
                      <a:pt x="37" y="0"/>
                    </a:moveTo>
                    <a:lnTo>
                      <a:pt x="74" y="0"/>
                    </a:lnTo>
                    <a:lnTo>
                      <a:pt x="110" y="250"/>
                    </a:lnTo>
                    <a:lnTo>
                      <a:pt x="0" y="25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Oval 14"/>
              <p:cNvSpPr>
                <a:spLocks noChangeArrowheads="1"/>
              </p:cNvSpPr>
              <p:nvPr/>
            </p:nvSpPr>
            <p:spPr bwMode="auto">
              <a:xfrm>
                <a:off x="2936212" y="6843547"/>
                <a:ext cx="146050" cy="152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5" name="文本框 64"/>
          <p:cNvSpPr txBox="1"/>
          <p:nvPr/>
        </p:nvSpPr>
        <p:spPr>
          <a:xfrm>
            <a:off x="1809499" y="3633320"/>
            <a:ext cx="1704975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6271620" y="3633320"/>
            <a:ext cx="1704975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047887" y="4488974"/>
            <a:ext cx="1704975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402933" y="4488974"/>
            <a:ext cx="1704975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805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6" grpId="0"/>
      <p:bldP spid="38" grpId="0"/>
      <p:bldP spid="65" grpId="0"/>
      <p:bldP spid="66" grpId="0"/>
      <p:bldP spid="67" grpId="0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8502555" y="2032000"/>
            <a:ext cx="2930318" cy="2435810"/>
          </a:xfrm>
          <a:prstGeom prst="rect">
            <a:avLst/>
          </a:prstGeom>
          <a:solidFill>
            <a:srgbClr val="F8D35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1" t="9256" r="15887" b="10837"/>
          <a:stretch>
            <a:fillRect/>
          </a:stretch>
        </p:blipFill>
        <p:spPr>
          <a:xfrm>
            <a:off x="8630480" y="2138337"/>
            <a:ext cx="2674468" cy="2223136"/>
          </a:xfrm>
          <a:custGeom>
            <a:avLst/>
            <a:gdLst>
              <a:gd name="connsiteX0" fmla="*/ 0 w 2674468"/>
              <a:gd name="connsiteY0" fmla="*/ 0 h 2223136"/>
              <a:gd name="connsiteX1" fmla="*/ 2674468 w 2674468"/>
              <a:gd name="connsiteY1" fmla="*/ 0 h 2223136"/>
              <a:gd name="connsiteX2" fmla="*/ 2674468 w 2674468"/>
              <a:gd name="connsiteY2" fmla="*/ 2223136 h 2223136"/>
              <a:gd name="connsiteX3" fmla="*/ 0 w 2674468"/>
              <a:gd name="connsiteY3" fmla="*/ 2223136 h 2223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4468" h="2223136">
                <a:moveTo>
                  <a:pt x="0" y="0"/>
                </a:moveTo>
                <a:lnTo>
                  <a:pt x="2674468" y="0"/>
                </a:lnTo>
                <a:lnTo>
                  <a:pt x="2674468" y="2223136"/>
                </a:lnTo>
                <a:lnTo>
                  <a:pt x="0" y="2223136"/>
                </a:lnTo>
                <a:close/>
              </a:path>
            </a:pathLst>
          </a:custGeom>
        </p:spPr>
      </p:pic>
      <p:sp>
        <p:nvSpPr>
          <p:cNvPr id="44" name="矩形 43"/>
          <p:cNvSpPr/>
          <p:nvPr/>
        </p:nvSpPr>
        <p:spPr>
          <a:xfrm>
            <a:off x="4722741" y="2032000"/>
            <a:ext cx="2930318" cy="2435810"/>
          </a:xfrm>
          <a:prstGeom prst="rect">
            <a:avLst/>
          </a:prstGeom>
          <a:solidFill>
            <a:srgbClr val="29B9A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8" t="10787" r="30482" b="15893"/>
          <a:stretch>
            <a:fillRect/>
          </a:stretch>
        </p:blipFill>
        <p:spPr>
          <a:xfrm>
            <a:off x="4850666" y="2138337"/>
            <a:ext cx="2674468" cy="2223136"/>
          </a:xfrm>
          <a:custGeom>
            <a:avLst/>
            <a:gdLst>
              <a:gd name="connsiteX0" fmla="*/ 0 w 2674468"/>
              <a:gd name="connsiteY0" fmla="*/ 0 h 2223136"/>
              <a:gd name="connsiteX1" fmla="*/ 2674468 w 2674468"/>
              <a:gd name="connsiteY1" fmla="*/ 0 h 2223136"/>
              <a:gd name="connsiteX2" fmla="*/ 2674468 w 2674468"/>
              <a:gd name="connsiteY2" fmla="*/ 2223136 h 2223136"/>
              <a:gd name="connsiteX3" fmla="*/ 0 w 2674468"/>
              <a:gd name="connsiteY3" fmla="*/ 2223136 h 2223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4468" h="2223136">
                <a:moveTo>
                  <a:pt x="0" y="0"/>
                </a:moveTo>
                <a:lnTo>
                  <a:pt x="2674468" y="0"/>
                </a:lnTo>
                <a:lnTo>
                  <a:pt x="2674468" y="2223136"/>
                </a:lnTo>
                <a:lnTo>
                  <a:pt x="0" y="2223136"/>
                </a:lnTo>
                <a:close/>
              </a:path>
            </a:pathLst>
          </a:custGeom>
        </p:spPr>
      </p:pic>
      <p:sp>
        <p:nvSpPr>
          <p:cNvPr id="42" name="矩形 41"/>
          <p:cNvSpPr/>
          <p:nvPr/>
        </p:nvSpPr>
        <p:spPr>
          <a:xfrm>
            <a:off x="960366" y="2032000"/>
            <a:ext cx="2930318" cy="2435810"/>
          </a:xfrm>
          <a:prstGeom prst="rect">
            <a:avLst/>
          </a:prstGeom>
          <a:solidFill>
            <a:srgbClr val="F472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-12700" y="587118"/>
            <a:ext cx="3342481" cy="520091"/>
            <a:chOff x="-12700" y="587118"/>
            <a:chExt cx="3342481" cy="520091"/>
          </a:xfrm>
        </p:grpSpPr>
        <p:sp>
          <p:nvSpPr>
            <p:cNvPr id="12" name="文本框 11"/>
            <p:cNvSpPr txBox="1"/>
            <p:nvPr/>
          </p:nvSpPr>
          <p:spPr>
            <a:xfrm>
              <a:off x="457200" y="600941"/>
              <a:ext cx="2872581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请在此输入标题</a:t>
              </a:r>
              <a:endPara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8D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855289" y="4662970"/>
            <a:ext cx="3191272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基于演示设计的一站式在线演示、素材销售、服务交易系统。</a:t>
            </a: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4" r="11014" b="2415"/>
          <a:stretch>
            <a:fillRect/>
          </a:stretch>
        </p:blipFill>
        <p:spPr>
          <a:xfrm>
            <a:off x="1088291" y="2138337"/>
            <a:ext cx="2674468" cy="2223136"/>
          </a:xfrm>
          <a:custGeom>
            <a:avLst/>
            <a:gdLst>
              <a:gd name="connsiteX0" fmla="*/ 0 w 3065462"/>
              <a:gd name="connsiteY0" fmla="*/ 0 h 2548148"/>
              <a:gd name="connsiteX1" fmla="*/ 3065462 w 3065462"/>
              <a:gd name="connsiteY1" fmla="*/ 0 h 2548148"/>
              <a:gd name="connsiteX2" fmla="*/ 3065462 w 3065462"/>
              <a:gd name="connsiteY2" fmla="*/ 2548148 h 2548148"/>
              <a:gd name="connsiteX3" fmla="*/ 0 w 3065462"/>
              <a:gd name="connsiteY3" fmla="*/ 2548148 h 254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5462" h="2548148">
                <a:moveTo>
                  <a:pt x="0" y="0"/>
                </a:moveTo>
                <a:lnTo>
                  <a:pt x="3065462" y="0"/>
                </a:lnTo>
                <a:lnTo>
                  <a:pt x="3065462" y="2548148"/>
                </a:lnTo>
                <a:lnTo>
                  <a:pt x="0" y="2548148"/>
                </a:lnTo>
                <a:close/>
              </a:path>
            </a:pathLst>
          </a:custGeom>
        </p:spPr>
      </p:pic>
      <p:sp>
        <p:nvSpPr>
          <p:cNvPr id="5" name="五边形 4"/>
          <p:cNvSpPr/>
          <p:nvPr/>
        </p:nvSpPr>
        <p:spPr>
          <a:xfrm>
            <a:off x="960366" y="3771704"/>
            <a:ext cx="2133600" cy="428625"/>
          </a:xfrm>
          <a:prstGeom prst="homePlate">
            <a:avLst/>
          </a:prstGeom>
          <a:solidFill>
            <a:srgbClr val="F47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239021" y="3771704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655764" y="4662970"/>
            <a:ext cx="3191272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基于演示设计的一站式在线演示、素材销售、服务交易系统。</a:t>
            </a:r>
          </a:p>
        </p:txBody>
      </p:sp>
      <p:sp>
        <p:nvSpPr>
          <p:cNvPr id="47" name="五边形 46"/>
          <p:cNvSpPr/>
          <p:nvPr/>
        </p:nvSpPr>
        <p:spPr>
          <a:xfrm>
            <a:off x="4722741" y="3771704"/>
            <a:ext cx="2133600" cy="428625"/>
          </a:xfrm>
          <a:prstGeom prst="homePlate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5001396" y="3771704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435578" y="4662970"/>
            <a:ext cx="3191272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基于演示设计的一站式在线演示、素材销售、服务交易系统。</a:t>
            </a:r>
          </a:p>
        </p:txBody>
      </p:sp>
      <p:sp>
        <p:nvSpPr>
          <p:cNvPr id="52" name="五边形 51"/>
          <p:cNvSpPr/>
          <p:nvPr/>
        </p:nvSpPr>
        <p:spPr>
          <a:xfrm>
            <a:off x="8502555" y="3771704"/>
            <a:ext cx="2133600" cy="428625"/>
          </a:xfrm>
          <a:prstGeom prst="homePlate">
            <a:avLst/>
          </a:prstGeom>
          <a:solidFill>
            <a:srgbClr val="F8D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8781210" y="3771704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297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4" grpId="0" animBg="1"/>
      <p:bldP spid="42" grpId="0" animBg="1"/>
      <p:bldP spid="16" grpId="0"/>
      <p:bldP spid="5" grpId="0" animBg="1"/>
      <p:bldP spid="40" grpId="0"/>
      <p:bldP spid="45" grpId="0"/>
      <p:bldP spid="47" grpId="0" animBg="1"/>
      <p:bldP spid="48" grpId="0"/>
      <p:bldP spid="50" grpId="0"/>
      <p:bldP spid="52" grpId="0" animBg="1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Bent Arrow 49"/>
          <p:cNvSpPr/>
          <p:nvPr/>
        </p:nvSpPr>
        <p:spPr>
          <a:xfrm flipH="1">
            <a:off x="-1" y="2877442"/>
            <a:ext cx="10210800" cy="772235"/>
          </a:xfrm>
          <a:prstGeom prst="bentArrow">
            <a:avLst>
              <a:gd name="adj1" fmla="val 17673"/>
              <a:gd name="adj2" fmla="val 2457"/>
              <a:gd name="adj3" fmla="val 0"/>
              <a:gd name="adj4" fmla="val 51336"/>
            </a:avLst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4"/>
          <p:cNvSpPr/>
          <p:nvPr/>
        </p:nvSpPr>
        <p:spPr>
          <a:xfrm>
            <a:off x="2249766" y="2751166"/>
            <a:ext cx="252551" cy="252551"/>
          </a:xfrm>
          <a:prstGeom prst="ellipse">
            <a:avLst/>
          </a:prstGeom>
          <a:solidFill>
            <a:schemeClr val="bg1"/>
          </a:solidFill>
          <a:ln w="57150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4"/>
          <p:cNvSpPr/>
          <p:nvPr/>
        </p:nvSpPr>
        <p:spPr>
          <a:xfrm>
            <a:off x="5002491" y="2751166"/>
            <a:ext cx="252551" cy="252551"/>
          </a:xfrm>
          <a:prstGeom prst="ellipse">
            <a:avLst/>
          </a:prstGeom>
          <a:solidFill>
            <a:schemeClr val="bg1"/>
          </a:solidFill>
          <a:ln w="57150">
            <a:solidFill>
              <a:srgbClr val="F8D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4"/>
          <p:cNvSpPr/>
          <p:nvPr/>
        </p:nvSpPr>
        <p:spPr>
          <a:xfrm>
            <a:off x="7783625" y="2751166"/>
            <a:ext cx="252551" cy="252551"/>
          </a:xfrm>
          <a:prstGeom prst="ellipse">
            <a:avLst/>
          </a:prstGeom>
          <a:solidFill>
            <a:schemeClr val="bg1"/>
          </a:solidFill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34"/>
          <p:cNvSpPr/>
          <p:nvPr/>
        </p:nvSpPr>
        <p:spPr>
          <a:xfrm>
            <a:off x="10095895" y="3514166"/>
            <a:ext cx="172658" cy="172656"/>
          </a:xfrm>
          <a:prstGeom prst="ellipse">
            <a:avLst/>
          </a:prstGeom>
          <a:solidFill>
            <a:schemeClr val="bg1"/>
          </a:solidFill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32"/>
          <p:cNvCxnSpPr/>
          <p:nvPr/>
        </p:nvCxnSpPr>
        <p:spPr>
          <a:xfrm flipV="1">
            <a:off x="2380062" y="2877441"/>
            <a:ext cx="0" cy="723052"/>
          </a:xfrm>
          <a:prstGeom prst="line">
            <a:avLst/>
          </a:prstGeom>
          <a:ln w="19050">
            <a:solidFill>
              <a:srgbClr val="F4726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2"/>
          <p:cNvCxnSpPr/>
          <p:nvPr/>
        </p:nvCxnSpPr>
        <p:spPr>
          <a:xfrm flipV="1">
            <a:off x="5128766" y="2877441"/>
            <a:ext cx="0" cy="723052"/>
          </a:xfrm>
          <a:prstGeom prst="line">
            <a:avLst/>
          </a:prstGeom>
          <a:ln w="19050">
            <a:solidFill>
              <a:srgbClr val="F8D35E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32"/>
          <p:cNvCxnSpPr/>
          <p:nvPr/>
        </p:nvCxnSpPr>
        <p:spPr>
          <a:xfrm flipV="1">
            <a:off x="7910855" y="2877441"/>
            <a:ext cx="0" cy="723052"/>
          </a:xfrm>
          <a:prstGeom prst="line">
            <a:avLst/>
          </a:prstGeom>
          <a:ln w="19050">
            <a:solidFill>
              <a:srgbClr val="29B9A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1407852" y="3726769"/>
            <a:ext cx="1936377" cy="414925"/>
          </a:xfrm>
          <a:prstGeom prst="roundRect">
            <a:avLst/>
          </a:prstGeom>
          <a:solidFill>
            <a:srgbClr val="F47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4160577" y="3726769"/>
            <a:ext cx="1936377" cy="414925"/>
          </a:xfrm>
          <a:prstGeom prst="roundRect">
            <a:avLst/>
          </a:prstGeom>
          <a:solidFill>
            <a:srgbClr val="F8D3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6913302" y="3726769"/>
            <a:ext cx="1936377" cy="414925"/>
          </a:xfrm>
          <a:prstGeom prst="roundRect">
            <a:avLst/>
          </a:prstGeom>
          <a:solidFill>
            <a:srgbClr val="29B9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626666" y="3754224"/>
            <a:ext cx="1498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407852" y="4218786"/>
            <a:ext cx="193637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379391" y="3754224"/>
            <a:ext cx="1498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160577" y="4218786"/>
            <a:ext cx="193637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161481" y="3754224"/>
            <a:ext cx="1498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942667" y="4218786"/>
            <a:ext cx="193637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7569247" y="1996086"/>
            <a:ext cx="624494" cy="624492"/>
            <a:chOff x="7473695" y="1743073"/>
            <a:chExt cx="815598" cy="815596"/>
          </a:xfrm>
        </p:grpSpPr>
        <p:sp>
          <p:nvSpPr>
            <p:cNvPr id="58" name="Sev01"/>
            <p:cNvSpPr>
              <a:spLocks noChangeAspect="1"/>
            </p:cNvSpPr>
            <p:nvPr/>
          </p:nvSpPr>
          <p:spPr>
            <a:xfrm>
              <a:off x="7473695" y="1743073"/>
              <a:ext cx="815598" cy="815596"/>
            </a:xfrm>
            <a:prstGeom prst="ellipse">
              <a:avLst/>
            </a:prstGeom>
            <a:solidFill>
              <a:srgbClr val="29B9A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61" name="Freeform 105"/>
            <p:cNvSpPr>
              <a:spLocks noEditPoints="1"/>
            </p:cNvSpPr>
            <p:nvPr/>
          </p:nvSpPr>
          <p:spPr bwMode="auto">
            <a:xfrm>
              <a:off x="7653542" y="1926222"/>
              <a:ext cx="455905" cy="449298"/>
            </a:xfrm>
            <a:custGeom>
              <a:avLst/>
              <a:gdLst/>
              <a:ahLst/>
              <a:cxnLst>
                <a:cxn ang="0">
                  <a:pos x="59" y="63"/>
                </a:cxn>
                <a:cxn ang="0">
                  <a:pos x="55" y="61"/>
                </a:cxn>
                <a:cxn ang="0">
                  <a:pos x="42" y="48"/>
                </a:cxn>
                <a:cxn ang="0">
                  <a:pos x="27" y="53"/>
                </a:cxn>
                <a:cxn ang="0">
                  <a:pos x="0" y="26"/>
                </a:cxn>
                <a:cxn ang="0">
                  <a:pos x="27" y="0"/>
                </a:cxn>
                <a:cxn ang="0">
                  <a:pos x="54" y="26"/>
                </a:cxn>
                <a:cxn ang="0">
                  <a:pos x="49" y="41"/>
                </a:cxn>
                <a:cxn ang="0">
                  <a:pos x="62" y="54"/>
                </a:cxn>
                <a:cxn ang="0">
                  <a:pos x="64" y="58"/>
                </a:cxn>
                <a:cxn ang="0">
                  <a:pos x="59" y="63"/>
                </a:cxn>
                <a:cxn ang="0">
                  <a:pos x="27" y="9"/>
                </a:cxn>
                <a:cxn ang="0">
                  <a:pos x="10" y="26"/>
                </a:cxn>
                <a:cxn ang="0">
                  <a:pos x="27" y="43"/>
                </a:cxn>
                <a:cxn ang="0">
                  <a:pos x="44" y="26"/>
                </a:cxn>
                <a:cxn ang="0">
                  <a:pos x="27" y="9"/>
                </a:cxn>
              </a:cxnLst>
              <a:rect l="0" t="0" r="r" b="b"/>
              <a:pathLst>
                <a:path w="64" h="63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067815" y="1996086"/>
            <a:ext cx="624494" cy="624492"/>
            <a:chOff x="1972263" y="1791342"/>
            <a:chExt cx="815598" cy="815596"/>
          </a:xfrm>
        </p:grpSpPr>
        <p:sp>
          <p:nvSpPr>
            <p:cNvPr id="59" name="Sev01"/>
            <p:cNvSpPr>
              <a:spLocks noChangeAspect="1"/>
            </p:cNvSpPr>
            <p:nvPr/>
          </p:nvSpPr>
          <p:spPr>
            <a:xfrm>
              <a:off x="1972263" y="1791342"/>
              <a:ext cx="815598" cy="815596"/>
            </a:xfrm>
            <a:prstGeom prst="ellipse">
              <a:avLst/>
            </a:prstGeom>
            <a:solidFill>
              <a:srgbClr val="F4726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62" name="Freeform 62"/>
            <p:cNvSpPr>
              <a:spLocks noEditPoints="1"/>
            </p:cNvSpPr>
            <p:nvPr/>
          </p:nvSpPr>
          <p:spPr bwMode="auto">
            <a:xfrm>
              <a:off x="2149946" y="1967184"/>
              <a:ext cx="460232" cy="463913"/>
            </a:xfrm>
            <a:custGeom>
              <a:avLst/>
              <a:gdLst/>
              <a:ahLst/>
              <a:cxnLst>
                <a:cxn ang="0">
                  <a:pos x="58" y="33"/>
                </a:cxn>
                <a:cxn ang="0">
                  <a:pos x="57" y="34"/>
                </a:cxn>
                <a:cxn ang="0">
                  <a:pos x="50" y="35"/>
                </a:cxn>
                <a:cxn ang="0">
                  <a:pos x="49" y="39"/>
                </a:cxn>
                <a:cxn ang="0">
                  <a:pos x="53" y="44"/>
                </a:cxn>
                <a:cxn ang="0">
                  <a:pos x="53" y="45"/>
                </a:cxn>
                <a:cxn ang="0">
                  <a:pos x="53" y="46"/>
                </a:cxn>
                <a:cxn ang="0">
                  <a:pos x="45" y="53"/>
                </a:cxn>
                <a:cxn ang="0">
                  <a:pos x="44" y="52"/>
                </a:cxn>
                <a:cxn ang="0">
                  <a:pos x="39" y="48"/>
                </a:cxn>
                <a:cxn ang="0">
                  <a:pos x="36" y="50"/>
                </a:cxn>
                <a:cxn ang="0">
                  <a:pos x="34" y="57"/>
                </a:cxn>
                <a:cxn ang="0">
                  <a:pos x="33" y="58"/>
                </a:cxn>
                <a:cxn ang="0">
                  <a:pos x="25" y="58"/>
                </a:cxn>
                <a:cxn ang="0">
                  <a:pos x="23" y="57"/>
                </a:cxn>
                <a:cxn ang="0">
                  <a:pos x="22" y="50"/>
                </a:cxn>
                <a:cxn ang="0">
                  <a:pos x="19" y="48"/>
                </a:cxn>
                <a:cxn ang="0">
                  <a:pos x="14" y="52"/>
                </a:cxn>
                <a:cxn ang="0">
                  <a:pos x="13" y="53"/>
                </a:cxn>
                <a:cxn ang="0">
                  <a:pos x="12" y="52"/>
                </a:cxn>
                <a:cxn ang="0">
                  <a:pos x="5" y="46"/>
                </a:cxn>
                <a:cxn ang="0">
                  <a:pos x="5" y="45"/>
                </a:cxn>
                <a:cxn ang="0">
                  <a:pos x="5" y="44"/>
                </a:cxn>
                <a:cxn ang="0">
                  <a:pos x="9" y="39"/>
                </a:cxn>
                <a:cxn ang="0">
                  <a:pos x="8" y="35"/>
                </a:cxn>
                <a:cxn ang="0">
                  <a:pos x="1" y="34"/>
                </a:cxn>
                <a:cxn ang="0">
                  <a:pos x="0" y="33"/>
                </a:cxn>
                <a:cxn ang="0">
                  <a:pos x="0" y="24"/>
                </a:cxn>
                <a:cxn ang="0">
                  <a:pos x="1" y="23"/>
                </a:cxn>
                <a:cxn ang="0">
                  <a:pos x="8" y="22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3" y="5"/>
                </a:cxn>
                <a:cxn ang="0">
                  <a:pos x="14" y="5"/>
                </a:cxn>
                <a:cxn ang="0">
                  <a:pos x="19" y="9"/>
                </a:cxn>
                <a:cxn ang="0">
                  <a:pos x="22" y="8"/>
                </a:cxn>
                <a:cxn ang="0">
                  <a:pos x="23" y="1"/>
                </a:cxn>
                <a:cxn ang="0">
                  <a:pos x="25" y="0"/>
                </a:cxn>
                <a:cxn ang="0">
                  <a:pos x="33" y="0"/>
                </a:cxn>
                <a:cxn ang="0">
                  <a:pos x="34" y="1"/>
                </a:cxn>
                <a:cxn ang="0">
                  <a:pos x="36" y="8"/>
                </a:cxn>
                <a:cxn ang="0">
                  <a:pos x="39" y="9"/>
                </a:cxn>
                <a:cxn ang="0">
                  <a:pos x="44" y="5"/>
                </a:cxn>
                <a:cxn ang="0">
                  <a:pos x="45" y="5"/>
                </a:cxn>
                <a:cxn ang="0">
                  <a:pos x="46" y="5"/>
                </a:cxn>
                <a:cxn ang="0">
                  <a:pos x="52" y="12"/>
                </a:cxn>
                <a:cxn ang="0">
                  <a:pos x="53" y="12"/>
                </a:cxn>
                <a:cxn ang="0">
                  <a:pos x="52" y="13"/>
                </a:cxn>
                <a:cxn ang="0">
                  <a:pos x="48" y="18"/>
                </a:cxn>
                <a:cxn ang="0">
                  <a:pos x="50" y="22"/>
                </a:cxn>
                <a:cxn ang="0">
                  <a:pos x="57" y="23"/>
                </a:cxn>
                <a:cxn ang="0">
                  <a:pos x="58" y="25"/>
                </a:cxn>
                <a:cxn ang="0">
                  <a:pos x="58" y="33"/>
                </a:cxn>
                <a:cxn ang="0">
                  <a:pos x="29" y="19"/>
                </a:cxn>
                <a:cxn ang="0">
                  <a:pos x="19" y="29"/>
                </a:cxn>
                <a:cxn ang="0">
                  <a:pos x="29" y="38"/>
                </a:cxn>
                <a:cxn ang="0">
                  <a:pos x="39" y="29"/>
                </a:cxn>
                <a:cxn ang="0">
                  <a:pos x="29" y="19"/>
                </a:cxn>
              </a:cxnLst>
              <a:rect l="0" t="0" r="r" b="b"/>
              <a:pathLst>
                <a:path w="58" h="58">
                  <a:moveTo>
                    <a:pt x="58" y="33"/>
                  </a:moveTo>
                  <a:cubicBezTo>
                    <a:pt x="58" y="34"/>
                    <a:pt x="58" y="34"/>
                    <a:pt x="57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7"/>
                    <a:pt x="49" y="38"/>
                    <a:pt x="49" y="39"/>
                  </a:cubicBezTo>
                  <a:cubicBezTo>
                    <a:pt x="50" y="41"/>
                    <a:pt x="51" y="42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3" y="45"/>
                    <a:pt x="53" y="46"/>
                    <a:pt x="53" y="46"/>
                  </a:cubicBezTo>
                  <a:cubicBezTo>
                    <a:pt x="52" y="47"/>
                    <a:pt x="47" y="53"/>
                    <a:pt x="45" y="53"/>
                  </a:cubicBezTo>
                  <a:cubicBezTo>
                    <a:pt x="45" y="53"/>
                    <a:pt x="45" y="53"/>
                    <a:pt x="44" y="5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8" y="49"/>
                    <a:pt x="37" y="49"/>
                    <a:pt x="36" y="50"/>
                  </a:cubicBezTo>
                  <a:cubicBezTo>
                    <a:pt x="35" y="52"/>
                    <a:pt x="35" y="55"/>
                    <a:pt x="34" y="57"/>
                  </a:cubicBezTo>
                  <a:cubicBezTo>
                    <a:pt x="34" y="57"/>
                    <a:pt x="34" y="58"/>
                    <a:pt x="33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4" y="58"/>
                    <a:pt x="23" y="57"/>
                    <a:pt x="23" y="5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0" y="49"/>
                    <a:pt x="19" y="48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3"/>
                    <a:pt x="12" y="52"/>
                  </a:cubicBezTo>
                  <a:cubicBezTo>
                    <a:pt x="10" y="50"/>
                    <a:pt x="7" y="48"/>
                    <a:pt x="5" y="46"/>
                  </a:cubicBezTo>
                  <a:cubicBezTo>
                    <a:pt x="5" y="46"/>
                    <a:pt x="5" y="45"/>
                    <a:pt x="5" y="45"/>
                  </a:cubicBezTo>
                  <a:cubicBezTo>
                    <a:pt x="5" y="45"/>
                    <a:pt x="5" y="44"/>
                    <a:pt x="5" y="44"/>
                  </a:cubicBezTo>
                  <a:cubicBezTo>
                    <a:pt x="7" y="42"/>
                    <a:pt x="8" y="41"/>
                    <a:pt x="9" y="39"/>
                  </a:cubicBezTo>
                  <a:cubicBezTo>
                    <a:pt x="9" y="38"/>
                    <a:pt x="8" y="37"/>
                    <a:pt x="8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8" y="17"/>
                    <a:pt x="7" y="15"/>
                    <a:pt x="5" y="13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5" y="12"/>
                    <a:pt x="5" y="12"/>
                    <a:pt x="5" y="11"/>
                  </a:cubicBezTo>
                  <a:cubicBezTo>
                    <a:pt x="6" y="10"/>
                    <a:pt x="11" y="5"/>
                    <a:pt x="13" y="5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1" y="8"/>
                    <a:pt x="22" y="8"/>
                  </a:cubicBezTo>
                  <a:cubicBezTo>
                    <a:pt x="22" y="5"/>
                    <a:pt x="23" y="3"/>
                    <a:pt x="23" y="1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8" y="9"/>
                    <a:pt x="39" y="9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8" y="7"/>
                    <a:pt x="51" y="9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2" y="13"/>
                  </a:cubicBezTo>
                  <a:cubicBezTo>
                    <a:pt x="51" y="15"/>
                    <a:pt x="50" y="17"/>
                    <a:pt x="48" y="18"/>
                  </a:cubicBezTo>
                  <a:cubicBezTo>
                    <a:pt x="49" y="20"/>
                    <a:pt x="50" y="21"/>
                    <a:pt x="50" y="22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4"/>
                    <a:pt x="58" y="25"/>
                  </a:cubicBezTo>
                  <a:lnTo>
                    <a:pt x="58" y="33"/>
                  </a:lnTo>
                  <a:close/>
                  <a:moveTo>
                    <a:pt x="29" y="19"/>
                  </a:moveTo>
                  <a:cubicBezTo>
                    <a:pt x="24" y="19"/>
                    <a:pt x="19" y="23"/>
                    <a:pt x="19" y="29"/>
                  </a:cubicBezTo>
                  <a:cubicBezTo>
                    <a:pt x="19" y="34"/>
                    <a:pt x="24" y="38"/>
                    <a:pt x="29" y="38"/>
                  </a:cubicBezTo>
                  <a:cubicBezTo>
                    <a:pt x="34" y="38"/>
                    <a:pt x="39" y="34"/>
                    <a:pt x="39" y="29"/>
                  </a:cubicBezTo>
                  <a:cubicBezTo>
                    <a:pt x="39" y="23"/>
                    <a:pt x="34" y="19"/>
                    <a:pt x="29" y="1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818531" y="1996086"/>
            <a:ext cx="624494" cy="624492"/>
            <a:chOff x="4722979" y="1746592"/>
            <a:chExt cx="815598" cy="815596"/>
          </a:xfrm>
        </p:grpSpPr>
        <p:sp>
          <p:nvSpPr>
            <p:cNvPr id="60" name="Sev01"/>
            <p:cNvSpPr>
              <a:spLocks noChangeAspect="1"/>
            </p:cNvSpPr>
            <p:nvPr/>
          </p:nvSpPr>
          <p:spPr>
            <a:xfrm>
              <a:off x="4722979" y="1746592"/>
              <a:ext cx="815598" cy="815596"/>
            </a:xfrm>
            <a:prstGeom prst="ellipse">
              <a:avLst/>
            </a:prstGeom>
            <a:solidFill>
              <a:srgbClr val="F8D35E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63" name="Freeform 135"/>
            <p:cNvSpPr>
              <a:spLocks noEditPoints="1"/>
            </p:cNvSpPr>
            <p:nvPr/>
          </p:nvSpPr>
          <p:spPr bwMode="auto">
            <a:xfrm>
              <a:off x="4887193" y="1926222"/>
              <a:ext cx="487170" cy="456336"/>
            </a:xfrm>
            <a:custGeom>
              <a:avLst/>
              <a:gdLst/>
              <a:ahLst/>
              <a:cxnLst>
                <a:cxn ang="0">
                  <a:pos x="13" y="39"/>
                </a:cxn>
                <a:cxn ang="0">
                  <a:pos x="8" y="39"/>
                </a:cxn>
                <a:cxn ang="0">
                  <a:pos x="0" y="33"/>
                </a:cxn>
                <a:cxn ang="0">
                  <a:pos x="5" y="19"/>
                </a:cxn>
                <a:cxn ang="0">
                  <a:pos x="15" y="22"/>
                </a:cxn>
                <a:cxn ang="0">
                  <a:pos x="20" y="21"/>
                </a:cxn>
                <a:cxn ang="0">
                  <a:pos x="20" y="24"/>
                </a:cxn>
                <a:cxn ang="0">
                  <a:pos x="23" y="34"/>
                </a:cxn>
                <a:cxn ang="0">
                  <a:pos x="13" y="39"/>
                </a:cxn>
                <a:cxn ang="0">
                  <a:pos x="15" y="19"/>
                </a:cxn>
                <a:cxn ang="0">
                  <a:pos x="5" y="9"/>
                </a:cxn>
                <a:cxn ang="0">
                  <a:pos x="15" y="0"/>
                </a:cxn>
                <a:cxn ang="0">
                  <a:pos x="25" y="9"/>
                </a:cxn>
                <a:cxn ang="0">
                  <a:pos x="15" y="19"/>
                </a:cxn>
                <a:cxn ang="0">
                  <a:pos x="53" y="68"/>
                </a:cxn>
                <a:cxn ang="0">
                  <a:pos x="20" y="68"/>
                </a:cxn>
                <a:cxn ang="0">
                  <a:pos x="10" y="58"/>
                </a:cxn>
                <a:cxn ang="0">
                  <a:pos x="23" y="36"/>
                </a:cxn>
                <a:cxn ang="0">
                  <a:pos x="37" y="41"/>
                </a:cxn>
                <a:cxn ang="0">
                  <a:pos x="50" y="36"/>
                </a:cxn>
                <a:cxn ang="0">
                  <a:pos x="64" y="58"/>
                </a:cxn>
                <a:cxn ang="0">
                  <a:pos x="53" y="68"/>
                </a:cxn>
                <a:cxn ang="0">
                  <a:pos x="37" y="39"/>
                </a:cxn>
                <a:cxn ang="0">
                  <a:pos x="22" y="24"/>
                </a:cxn>
                <a:cxn ang="0">
                  <a:pos x="37" y="9"/>
                </a:cxn>
                <a:cxn ang="0">
                  <a:pos x="51" y="24"/>
                </a:cxn>
                <a:cxn ang="0">
                  <a:pos x="37" y="39"/>
                </a:cxn>
                <a:cxn ang="0">
                  <a:pos x="59" y="19"/>
                </a:cxn>
                <a:cxn ang="0">
                  <a:pos x="49" y="9"/>
                </a:cxn>
                <a:cxn ang="0">
                  <a:pos x="59" y="0"/>
                </a:cxn>
                <a:cxn ang="0">
                  <a:pos x="68" y="9"/>
                </a:cxn>
                <a:cxn ang="0">
                  <a:pos x="59" y="19"/>
                </a:cxn>
                <a:cxn ang="0">
                  <a:pos x="66" y="39"/>
                </a:cxn>
                <a:cxn ang="0">
                  <a:pos x="61" y="39"/>
                </a:cxn>
                <a:cxn ang="0">
                  <a:pos x="51" y="34"/>
                </a:cxn>
                <a:cxn ang="0">
                  <a:pos x="54" y="24"/>
                </a:cxn>
                <a:cxn ang="0">
                  <a:pos x="54" y="21"/>
                </a:cxn>
                <a:cxn ang="0">
                  <a:pos x="59" y="22"/>
                </a:cxn>
                <a:cxn ang="0">
                  <a:pos x="69" y="19"/>
                </a:cxn>
                <a:cxn ang="0">
                  <a:pos x="73" y="33"/>
                </a:cxn>
                <a:cxn ang="0">
                  <a:pos x="66" y="39"/>
                </a:cxn>
              </a:cxnLst>
              <a:rect l="0" t="0" r="r" b="b"/>
              <a:pathLst>
                <a:path w="73" h="68">
                  <a:moveTo>
                    <a:pt x="13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7"/>
                    <a:pt x="0" y="33"/>
                  </a:cubicBezTo>
                  <a:cubicBezTo>
                    <a:pt x="0" y="29"/>
                    <a:pt x="0" y="19"/>
                    <a:pt x="5" y="19"/>
                  </a:cubicBezTo>
                  <a:cubicBezTo>
                    <a:pt x="6" y="19"/>
                    <a:pt x="10" y="22"/>
                    <a:pt x="15" y="22"/>
                  </a:cubicBezTo>
                  <a:cubicBezTo>
                    <a:pt x="17" y="22"/>
                    <a:pt x="18" y="22"/>
                    <a:pt x="20" y="21"/>
                  </a:cubicBezTo>
                  <a:cubicBezTo>
                    <a:pt x="20" y="22"/>
                    <a:pt x="20" y="23"/>
                    <a:pt x="20" y="24"/>
                  </a:cubicBezTo>
                  <a:cubicBezTo>
                    <a:pt x="20" y="27"/>
                    <a:pt x="21" y="31"/>
                    <a:pt x="23" y="34"/>
                  </a:cubicBezTo>
                  <a:cubicBezTo>
                    <a:pt x="19" y="34"/>
                    <a:pt x="15" y="36"/>
                    <a:pt x="13" y="39"/>
                  </a:cubicBezTo>
                  <a:close/>
                  <a:moveTo>
                    <a:pt x="15" y="19"/>
                  </a:moveTo>
                  <a:cubicBezTo>
                    <a:pt x="10" y="19"/>
                    <a:pt x="5" y="15"/>
                    <a:pt x="5" y="9"/>
                  </a:cubicBezTo>
                  <a:cubicBezTo>
                    <a:pt x="5" y="4"/>
                    <a:pt x="10" y="0"/>
                    <a:pt x="15" y="0"/>
                  </a:cubicBezTo>
                  <a:cubicBezTo>
                    <a:pt x="20" y="0"/>
                    <a:pt x="25" y="4"/>
                    <a:pt x="25" y="9"/>
                  </a:cubicBezTo>
                  <a:cubicBezTo>
                    <a:pt x="25" y="15"/>
                    <a:pt x="20" y="19"/>
                    <a:pt x="15" y="19"/>
                  </a:cubicBezTo>
                  <a:close/>
                  <a:moveTo>
                    <a:pt x="53" y="68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68"/>
                    <a:pt x="10" y="64"/>
                    <a:pt x="10" y="58"/>
                  </a:cubicBezTo>
                  <a:cubicBezTo>
                    <a:pt x="10" y="49"/>
                    <a:pt x="12" y="36"/>
                    <a:pt x="23" y="36"/>
                  </a:cubicBezTo>
                  <a:cubicBezTo>
                    <a:pt x="25" y="36"/>
                    <a:pt x="29" y="41"/>
                    <a:pt x="37" y="41"/>
                  </a:cubicBezTo>
                  <a:cubicBezTo>
                    <a:pt x="44" y="41"/>
                    <a:pt x="49" y="36"/>
                    <a:pt x="50" y="36"/>
                  </a:cubicBezTo>
                  <a:cubicBezTo>
                    <a:pt x="62" y="36"/>
                    <a:pt x="64" y="49"/>
                    <a:pt x="64" y="58"/>
                  </a:cubicBezTo>
                  <a:cubicBezTo>
                    <a:pt x="64" y="64"/>
                    <a:pt x="60" y="68"/>
                    <a:pt x="53" y="68"/>
                  </a:cubicBezTo>
                  <a:close/>
                  <a:moveTo>
                    <a:pt x="37" y="39"/>
                  </a:moveTo>
                  <a:cubicBezTo>
                    <a:pt x="29" y="39"/>
                    <a:pt x="22" y="32"/>
                    <a:pt x="22" y="24"/>
                  </a:cubicBezTo>
                  <a:cubicBezTo>
                    <a:pt x="22" y="16"/>
                    <a:pt x="29" y="9"/>
                    <a:pt x="37" y="9"/>
                  </a:cubicBezTo>
                  <a:cubicBezTo>
                    <a:pt x="45" y="9"/>
                    <a:pt x="51" y="16"/>
                    <a:pt x="51" y="24"/>
                  </a:cubicBezTo>
                  <a:cubicBezTo>
                    <a:pt x="51" y="32"/>
                    <a:pt x="45" y="39"/>
                    <a:pt x="37" y="39"/>
                  </a:cubicBezTo>
                  <a:close/>
                  <a:moveTo>
                    <a:pt x="59" y="19"/>
                  </a:moveTo>
                  <a:cubicBezTo>
                    <a:pt x="53" y="19"/>
                    <a:pt x="49" y="15"/>
                    <a:pt x="49" y="9"/>
                  </a:cubicBezTo>
                  <a:cubicBezTo>
                    <a:pt x="49" y="4"/>
                    <a:pt x="53" y="0"/>
                    <a:pt x="59" y="0"/>
                  </a:cubicBezTo>
                  <a:cubicBezTo>
                    <a:pt x="64" y="0"/>
                    <a:pt x="68" y="4"/>
                    <a:pt x="68" y="9"/>
                  </a:cubicBezTo>
                  <a:cubicBezTo>
                    <a:pt x="68" y="15"/>
                    <a:pt x="64" y="19"/>
                    <a:pt x="59" y="19"/>
                  </a:cubicBezTo>
                  <a:close/>
                  <a:moveTo>
                    <a:pt x="66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58" y="36"/>
                    <a:pt x="55" y="34"/>
                    <a:pt x="51" y="34"/>
                  </a:cubicBezTo>
                  <a:cubicBezTo>
                    <a:pt x="53" y="31"/>
                    <a:pt x="54" y="27"/>
                    <a:pt x="54" y="24"/>
                  </a:cubicBezTo>
                  <a:cubicBezTo>
                    <a:pt x="54" y="23"/>
                    <a:pt x="54" y="22"/>
                    <a:pt x="54" y="21"/>
                  </a:cubicBezTo>
                  <a:cubicBezTo>
                    <a:pt x="55" y="22"/>
                    <a:pt x="57" y="22"/>
                    <a:pt x="59" y="22"/>
                  </a:cubicBezTo>
                  <a:cubicBezTo>
                    <a:pt x="64" y="22"/>
                    <a:pt x="68" y="19"/>
                    <a:pt x="69" y="19"/>
                  </a:cubicBezTo>
                  <a:cubicBezTo>
                    <a:pt x="73" y="19"/>
                    <a:pt x="73" y="29"/>
                    <a:pt x="73" y="33"/>
                  </a:cubicBezTo>
                  <a:cubicBezTo>
                    <a:pt x="73" y="37"/>
                    <a:pt x="70" y="39"/>
                    <a:pt x="66" y="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9768876" y="3727329"/>
            <a:ext cx="883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-12700" y="587118"/>
            <a:ext cx="3342481" cy="520091"/>
            <a:chOff x="-12700" y="587118"/>
            <a:chExt cx="3342481" cy="520091"/>
          </a:xfrm>
        </p:grpSpPr>
        <p:sp>
          <p:nvSpPr>
            <p:cNvPr id="72" name="文本框 71"/>
            <p:cNvSpPr txBox="1"/>
            <p:nvPr/>
          </p:nvSpPr>
          <p:spPr>
            <a:xfrm>
              <a:off x="457200" y="600941"/>
              <a:ext cx="2872581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请在此输入标题</a:t>
              </a:r>
              <a:endPara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8D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424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54" grpId="0"/>
      <p:bldP spid="55" grpId="0"/>
      <p:bldP spid="56" grpId="0"/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12700" y="587118"/>
            <a:ext cx="3342481" cy="520091"/>
            <a:chOff x="-12700" y="587118"/>
            <a:chExt cx="3342481" cy="520091"/>
          </a:xfrm>
        </p:grpSpPr>
        <p:sp>
          <p:nvSpPr>
            <p:cNvPr id="24" name="文本框 23"/>
            <p:cNvSpPr txBox="1"/>
            <p:nvPr/>
          </p:nvSpPr>
          <p:spPr>
            <a:xfrm>
              <a:off x="457200" y="600941"/>
              <a:ext cx="2872581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请在此输入标题</a:t>
              </a:r>
              <a:endPara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8D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Rectangle 1"/>
          <p:cNvSpPr/>
          <p:nvPr/>
        </p:nvSpPr>
        <p:spPr>
          <a:xfrm>
            <a:off x="-9148" y="3576918"/>
            <a:ext cx="12201147" cy="3281082"/>
          </a:xfrm>
          <a:prstGeom prst="rect">
            <a:avLst/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文本框 35"/>
          <p:cNvSpPr txBox="1"/>
          <p:nvPr/>
        </p:nvSpPr>
        <p:spPr>
          <a:xfrm>
            <a:off x="721657" y="4506111"/>
            <a:ext cx="222260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基于演示设计的一站式在线演示、素材销售、服务交易系统。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494620" y="4506111"/>
            <a:ext cx="222260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基于演示设计的一站式在线演示、素材销售、服务交易系统。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6267583" y="4506111"/>
            <a:ext cx="222260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基于演示设计的一站式在线演示、素材销售、服务交易系统。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9070525" y="4506111"/>
            <a:ext cx="222260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基于演示设计的一站式在线演示、素材销售、服务交易系统。</a:t>
            </a:r>
          </a:p>
        </p:txBody>
      </p:sp>
      <p:cxnSp>
        <p:nvCxnSpPr>
          <p:cNvPr id="44" name="Straight Connector 32"/>
          <p:cNvCxnSpPr/>
          <p:nvPr/>
        </p:nvCxnSpPr>
        <p:spPr>
          <a:xfrm>
            <a:off x="985096" y="5655829"/>
            <a:ext cx="1569845" cy="0"/>
          </a:xfrm>
          <a:prstGeom prst="line">
            <a:avLst/>
          </a:prstGeom>
          <a:ln w="19050">
            <a:solidFill>
              <a:schemeClr val="bg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32"/>
          <p:cNvCxnSpPr/>
          <p:nvPr/>
        </p:nvCxnSpPr>
        <p:spPr>
          <a:xfrm>
            <a:off x="3737260" y="5655829"/>
            <a:ext cx="1569845" cy="0"/>
          </a:xfrm>
          <a:prstGeom prst="line">
            <a:avLst/>
          </a:prstGeom>
          <a:ln w="19050">
            <a:solidFill>
              <a:schemeClr val="bg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2"/>
          <p:cNvCxnSpPr/>
          <p:nvPr/>
        </p:nvCxnSpPr>
        <p:spPr>
          <a:xfrm>
            <a:off x="6570108" y="5655829"/>
            <a:ext cx="1569845" cy="0"/>
          </a:xfrm>
          <a:prstGeom prst="line">
            <a:avLst/>
          </a:prstGeom>
          <a:ln w="19050">
            <a:solidFill>
              <a:schemeClr val="bg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32"/>
          <p:cNvCxnSpPr/>
          <p:nvPr/>
        </p:nvCxnSpPr>
        <p:spPr>
          <a:xfrm>
            <a:off x="9322272" y="5655829"/>
            <a:ext cx="1569845" cy="0"/>
          </a:xfrm>
          <a:prstGeom prst="line">
            <a:avLst/>
          </a:prstGeom>
          <a:ln w="19050">
            <a:solidFill>
              <a:schemeClr val="bg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图片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1" t="121" r="5209"/>
          <a:stretch>
            <a:fillRect/>
          </a:stretch>
        </p:blipFill>
        <p:spPr>
          <a:xfrm>
            <a:off x="721657" y="2056065"/>
            <a:ext cx="2222604" cy="2222604"/>
          </a:xfrm>
          <a:custGeom>
            <a:avLst/>
            <a:gdLst>
              <a:gd name="connsiteX0" fmla="*/ 0 w 2222604"/>
              <a:gd name="connsiteY0" fmla="*/ 0 h 2222604"/>
              <a:gd name="connsiteX1" fmla="*/ 2222604 w 2222604"/>
              <a:gd name="connsiteY1" fmla="*/ 0 h 2222604"/>
              <a:gd name="connsiteX2" fmla="*/ 2222604 w 2222604"/>
              <a:gd name="connsiteY2" fmla="*/ 2222604 h 2222604"/>
              <a:gd name="connsiteX3" fmla="*/ 0 w 2222604"/>
              <a:gd name="connsiteY3" fmla="*/ 2222604 h 22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604" h="2222604">
                <a:moveTo>
                  <a:pt x="0" y="0"/>
                </a:moveTo>
                <a:lnTo>
                  <a:pt x="2222604" y="0"/>
                </a:lnTo>
                <a:lnTo>
                  <a:pt x="2222604" y="2222604"/>
                </a:lnTo>
                <a:lnTo>
                  <a:pt x="0" y="2222604"/>
                </a:lnTo>
                <a:close/>
              </a:path>
            </a:pathLst>
          </a:cu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8" t="5204" r="17137" b="2341"/>
          <a:stretch>
            <a:fillRect/>
          </a:stretch>
        </p:blipFill>
        <p:spPr>
          <a:xfrm>
            <a:off x="3494620" y="2056065"/>
            <a:ext cx="2222604" cy="2222604"/>
          </a:xfrm>
          <a:custGeom>
            <a:avLst/>
            <a:gdLst>
              <a:gd name="connsiteX0" fmla="*/ 0 w 2222604"/>
              <a:gd name="connsiteY0" fmla="*/ 0 h 2222604"/>
              <a:gd name="connsiteX1" fmla="*/ 2222604 w 2222604"/>
              <a:gd name="connsiteY1" fmla="*/ 0 h 2222604"/>
              <a:gd name="connsiteX2" fmla="*/ 2222604 w 2222604"/>
              <a:gd name="connsiteY2" fmla="*/ 2222604 h 2222604"/>
              <a:gd name="connsiteX3" fmla="*/ 0 w 2222604"/>
              <a:gd name="connsiteY3" fmla="*/ 2222604 h 22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604" h="2222604">
                <a:moveTo>
                  <a:pt x="0" y="0"/>
                </a:moveTo>
                <a:lnTo>
                  <a:pt x="2222604" y="0"/>
                </a:lnTo>
                <a:lnTo>
                  <a:pt x="2222604" y="2222604"/>
                </a:lnTo>
                <a:lnTo>
                  <a:pt x="0" y="2222604"/>
                </a:lnTo>
                <a:close/>
              </a:path>
            </a:pathLst>
          </a:cu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3" t="11391" r="507" b="8793"/>
          <a:stretch>
            <a:fillRect/>
          </a:stretch>
        </p:blipFill>
        <p:spPr>
          <a:xfrm>
            <a:off x="6246416" y="2057829"/>
            <a:ext cx="2222604" cy="2222604"/>
          </a:xfrm>
          <a:custGeom>
            <a:avLst/>
            <a:gdLst>
              <a:gd name="connsiteX0" fmla="*/ 0 w 2222604"/>
              <a:gd name="connsiteY0" fmla="*/ 0 h 2222604"/>
              <a:gd name="connsiteX1" fmla="*/ 2222604 w 2222604"/>
              <a:gd name="connsiteY1" fmla="*/ 0 h 2222604"/>
              <a:gd name="connsiteX2" fmla="*/ 2222604 w 2222604"/>
              <a:gd name="connsiteY2" fmla="*/ 2222604 h 2222604"/>
              <a:gd name="connsiteX3" fmla="*/ 0 w 2222604"/>
              <a:gd name="connsiteY3" fmla="*/ 2222604 h 22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604" h="2222604">
                <a:moveTo>
                  <a:pt x="0" y="0"/>
                </a:moveTo>
                <a:lnTo>
                  <a:pt x="2222604" y="0"/>
                </a:lnTo>
                <a:lnTo>
                  <a:pt x="2222604" y="2222604"/>
                </a:lnTo>
                <a:lnTo>
                  <a:pt x="0" y="2222604"/>
                </a:lnTo>
                <a:close/>
              </a:path>
            </a:pathLst>
          </a:cu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7" t="1371" r="16382" b="3201"/>
          <a:stretch>
            <a:fillRect/>
          </a:stretch>
        </p:blipFill>
        <p:spPr>
          <a:xfrm>
            <a:off x="9082882" y="2057829"/>
            <a:ext cx="2222604" cy="2222604"/>
          </a:xfrm>
          <a:custGeom>
            <a:avLst/>
            <a:gdLst>
              <a:gd name="connsiteX0" fmla="*/ 0 w 2222604"/>
              <a:gd name="connsiteY0" fmla="*/ 0 h 2222604"/>
              <a:gd name="connsiteX1" fmla="*/ 2222604 w 2222604"/>
              <a:gd name="connsiteY1" fmla="*/ 0 h 2222604"/>
              <a:gd name="connsiteX2" fmla="*/ 2222604 w 2222604"/>
              <a:gd name="connsiteY2" fmla="*/ 2222604 h 2222604"/>
              <a:gd name="connsiteX3" fmla="*/ 0 w 2222604"/>
              <a:gd name="connsiteY3" fmla="*/ 2222604 h 22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604" h="2222604">
                <a:moveTo>
                  <a:pt x="0" y="0"/>
                </a:moveTo>
                <a:lnTo>
                  <a:pt x="2222604" y="0"/>
                </a:lnTo>
                <a:lnTo>
                  <a:pt x="2222604" y="2222604"/>
                </a:lnTo>
                <a:lnTo>
                  <a:pt x="0" y="222260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4710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6" grpId="0"/>
      <p:bldP spid="38" grpId="0"/>
      <p:bldP spid="40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4644488" y="508609"/>
            <a:ext cx="3103414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9596" y="1185717"/>
            <a:ext cx="50531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3"/>
          <p:cNvSpPr txBox="1">
            <a:spLocks/>
          </p:cNvSpPr>
          <p:nvPr/>
        </p:nvSpPr>
        <p:spPr>
          <a:xfrm>
            <a:off x="2376887" y="2183370"/>
            <a:ext cx="1641476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500" dirty="0" smtClean="0">
                <a:solidFill>
                  <a:srgbClr val="F47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kumimoji="0" lang="en-US" sz="11500" b="1" i="0" u="none" strike="noStrike" kern="1200" cap="none" spc="0" normalizeH="0" baseline="0" noProof="0" dirty="0" smtClean="0">
              <a:ln>
                <a:noFill/>
              </a:ln>
              <a:solidFill>
                <a:srgbClr val="F4726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60811" y="2976522"/>
            <a:ext cx="3887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请输入你的标题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960811" y="2483453"/>
            <a:ext cx="192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Part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7883799" y="2295897"/>
            <a:ext cx="3097450" cy="2152130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0" y="4110074"/>
            <a:ext cx="6331945" cy="0"/>
          </a:xfrm>
          <a:prstGeom prst="line">
            <a:avLst/>
          </a:prstGeom>
          <a:ln w="19050" cap="sq">
            <a:solidFill>
              <a:srgbClr val="F47264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88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12700" y="587118"/>
            <a:ext cx="3342481" cy="520091"/>
            <a:chOff x="-12700" y="587118"/>
            <a:chExt cx="3342481" cy="520091"/>
          </a:xfrm>
        </p:grpSpPr>
        <p:sp>
          <p:nvSpPr>
            <p:cNvPr id="24" name="文本框 23"/>
            <p:cNvSpPr txBox="1"/>
            <p:nvPr/>
          </p:nvSpPr>
          <p:spPr>
            <a:xfrm>
              <a:off x="457200" y="600941"/>
              <a:ext cx="2872581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请在此输入标题</a:t>
              </a:r>
              <a:endPara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472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2832184" y="2058864"/>
            <a:ext cx="1552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Round Same Side Corner Rectangle 154"/>
          <p:cNvSpPr/>
          <p:nvPr/>
        </p:nvSpPr>
        <p:spPr>
          <a:xfrm>
            <a:off x="2694714" y="2053614"/>
            <a:ext cx="1808891" cy="419482"/>
          </a:xfrm>
          <a:prstGeom prst="round2SameRect">
            <a:avLst/>
          </a:prstGeom>
          <a:noFill/>
          <a:ln w="28575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Freeform 116"/>
          <p:cNvSpPr>
            <a:spLocks noEditPoints="1"/>
          </p:cNvSpPr>
          <p:nvPr/>
        </p:nvSpPr>
        <p:spPr bwMode="auto">
          <a:xfrm>
            <a:off x="3359225" y="1500061"/>
            <a:ext cx="443219" cy="357434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4726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文本框 70"/>
          <p:cNvSpPr txBox="1"/>
          <p:nvPr/>
        </p:nvSpPr>
        <p:spPr>
          <a:xfrm>
            <a:off x="5222959" y="2058864"/>
            <a:ext cx="1552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Round Same Side Corner Rectangle 154"/>
          <p:cNvSpPr/>
          <p:nvPr/>
        </p:nvSpPr>
        <p:spPr>
          <a:xfrm>
            <a:off x="5085489" y="2053614"/>
            <a:ext cx="1808891" cy="419482"/>
          </a:xfrm>
          <a:prstGeom prst="round2SameRect">
            <a:avLst/>
          </a:prstGeom>
          <a:noFill/>
          <a:ln w="28575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613734" y="2058864"/>
            <a:ext cx="1552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Round Same Side Corner Rectangle 154"/>
          <p:cNvSpPr/>
          <p:nvPr/>
        </p:nvSpPr>
        <p:spPr>
          <a:xfrm>
            <a:off x="7476264" y="2053614"/>
            <a:ext cx="1808891" cy="419482"/>
          </a:xfrm>
          <a:prstGeom prst="round2SameRect">
            <a:avLst/>
          </a:prstGeom>
          <a:noFill/>
          <a:ln w="28575">
            <a:solidFill>
              <a:srgbClr val="F8D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2832184" y="4425763"/>
            <a:ext cx="1552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Round Same Side Corner Rectangle 154"/>
          <p:cNvSpPr/>
          <p:nvPr/>
        </p:nvSpPr>
        <p:spPr>
          <a:xfrm>
            <a:off x="2694714" y="4420513"/>
            <a:ext cx="1808891" cy="419482"/>
          </a:xfrm>
          <a:prstGeom prst="round2SameRect">
            <a:avLst/>
          </a:prstGeom>
          <a:noFill/>
          <a:ln w="28575">
            <a:solidFill>
              <a:srgbClr val="84C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5222959" y="4425763"/>
            <a:ext cx="1552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Round Same Side Corner Rectangle 154"/>
          <p:cNvSpPr/>
          <p:nvPr/>
        </p:nvSpPr>
        <p:spPr>
          <a:xfrm>
            <a:off x="5085489" y="4420513"/>
            <a:ext cx="1808891" cy="419482"/>
          </a:xfrm>
          <a:prstGeom prst="round2SameRect">
            <a:avLst/>
          </a:prstGeom>
          <a:noFill/>
          <a:ln w="28575">
            <a:solidFill>
              <a:srgbClr val="F8D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7613734" y="4425763"/>
            <a:ext cx="1552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Round Same Side Corner Rectangle 154"/>
          <p:cNvSpPr/>
          <p:nvPr/>
        </p:nvSpPr>
        <p:spPr>
          <a:xfrm>
            <a:off x="7476264" y="4420513"/>
            <a:ext cx="1808891" cy="419482"/>
          </a:xfrm>
          <a:prstGeom prst="round2SameRect">
            <a:avLst/>
          </a:prstGeom>
          <a:noFill/>
          <a:ln w="28575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Freeform 105"/>
          <p:cNvSpPr>
            <a:spLocks noEditPoints="1"/>
          </p:cNvSpPr>
          <p:nvPr/>
        </p:nvSpPr>
        <p:spPr bwMode="auto">
          <a:xfrm>
            <a:off x="5763652" y="1454828"/>
            <a:ext cx="408587" cy="402667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29B9A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7" name="Freeform 15"/>
          <p:cNvSpPr>
            <a:spLocks noEditPoints="1"/>
          </p:cNvSpPr>
          <p:nvPr/>
        </p:nvSpPr>
        <p:spPr bwMode="auto">
          <a:xfrm>
            <a:off x="8140135" y="1529616"/>
            <a:ext cx="437172" cy="327879"/>
          </a:xfrm>
          <a:custGeom>
            <a:avLst/>
            <a:gdLst/>
            <a:ahLst/>
            <a:cxnLst>
              <a:cxn ang="0">
                <a:pos x="168" y="126"/>
              </a:cxn>
              <a:cxn ang="0">
                <a:pos x="0" y="126"/>
              </a:cxn>
              <a:cxn ang="0">
                <a:pos x="0" y="0"/>
              </a:cxn>
              <a:cxn ang="0">
                <a:pos x="10" y="0"/>
              </a:cxn>
              <a:cxn ang="0">
                <a:pos x="10" y="115"/>
              </a:cxn>
              <a:cxn ang="0">
                <a:pos x="168" y="115"/>
              </a:cxn>
              <a:cxn ang="0">
                <a:pos x="168" y="126"/>
              </a:cxn>
              <a:cxn ang="0">
                <a:pos x="54" y="104"/>
              </a:cxn>
              <a:cxn ang="0">
                <a:pos x="32" y="104"/>
              </a:cxn>
              <a:cxn ang="0">
                <a:pos x="32" y="63"/>
              </a:cxn>
              <a:cxn ang="0">
                <a:pos x="54" y="63"/>
              </a:cxn>
              <a:cxn ang="0">
                <a:pos x="54" y="104"/>
              </a:cxn>
              <a:cxn ang="0">
                <a:pos x="84" y="104"/>
              </a:cxn>
              <a:cxn ang="0">
                <a:pos x="64" y="104"/>
              </a:cxn>
              <a:cxn ang="0">
                <a:pos x="64" y="19"/>
              </a:cxn>
              <a:cxn ang="0">
                <a:pos x="84" y="19"/>
              </a:cxn>
              <a:cxn ang="0">
                <a:pos x="84" y="104"/>
              </a:cxn>
              <a:cxn ang="0">
                <a:pos x="116" y="104"/>
              </a:cxn>
              <a:cxn ang="0">
                <a:pos x="95" y="104"/>
              </a:cxn>
              <a:cxn ang="0">
                <a:pos x="95" y="41"/>
              </a:cxn>
              <a:cxn ang="0">
                <a:pos x="116" y="41"/>
              </a:cxn>
              <a:cxn ang="0">
                <a:pos x="116" y="104"/>
              </a:cxn>
              <a:cxn ang="0">
                <a:pos x="147" y="104"/>
              </a:cxn>
              <a:cxn ang="0">
                <a:pos x="127" y="104"/>
              </a:cxn>
              <a:cxn ang="0">
                <a:pos x="127" y="9"/>
              </a:cxn>
              <a:cxn ang="0">
                <a:pos x="147" y="9"/>
              </a:cxn>
              <a:cxn ang="0">
                <a:pos x="147" y="104"/>
              </a:cxn>
            </a:cxnLst>
            <a:rect l="0" t="0" r="r" b="b"/>
            <a:pathLst>
              <a:path w="168" h="126">
                <a:moveTo>
                  <a:pt x="168" y="126"/>
                </a:moveTo>
                <a:lnTo>
                  <a:pt x="0" y="126"/>
                </a:lnTo>
                <a:lnTo>
                  <a:pt x="0" y="0"/>
                </a:lnTo>
                <a:lnTo>
                  <a:pt x="10" y="0"/>
                </a:lnTo>
                <a:lnTo>
                  <a:pt x="10" y="115"/>
                </a:lnTo>
                <a:lnTo>
                  <a:pt x="168" y="115"/>
                </a:lnTo>
                <a:lnTo>
                  <a:pt x="168" y="126"/>
                </a:lnTo>
                <a:close/>
                <a:moveTo>
                  <a:pt x="54" y="104"/>
                </a:moveTo>
                <a:lnTo>
                  <a:pt x="32" y="104"/>
                </a:lnTo>
                <a:lnTo>
                  <a:pt x="32" y="63"/>
                </a:lnTo>
                <a:lnTo>
                  <a:pt x="54" y="63"/>
                </a:lnTo>
                <a:lnTo>
                  <a:pt x="54" y="104"/>
                </a:lnTo>
                <a:close/>
                <a:moveTo>
                  <a:pt x="84" y="104"/>
                </a:moveTo>
                <a:lnTo>
                  <a:pt x="64" y="104"/>
                </a:lnTo>
                <a:lnTo>
                  <a:pt x="64" y="19"/>
                </a:lnTo>
                <a:lnTo>
                  <a:pt x="84" y="19"/>
                </a:lnTo>
                <a:lnTo>
                  <a:pt x="84" y="104"/>
                </a:lnTo>
                <a:close/>
                <a:moveTo>
                  <a:pt x="116" y="104"/>
                </a:moveTo>
                <a:lnTo>
                  <a:pt x="95" y="104"/>
                </a:lnTo>
                <a:lnTo>
                  <a:pt x="95" y="41"/>
                </a:lnTo>
                <a:lnTo>
                  <a:pt x="116" y="41"/>
                </a:lnTo>
                <a:lnTo>
                  <a:pt x="116" y="104"/>
                </a:lnTo>
                <a:close/>
                <a:moveTo>
                  <a:pt x="147" y="104"/>
                </a:moveTo>
                <a:lnTo>
                  <a:pt x="127" y="104"/>
                </a:lnTo>
                <a:lnTo>
                  <a:pt x="127" y="9"/>
                </a:lnTo>
                <a:lnTo>
                  <a:pt x="147" y="9"/>
                </a:lnTo>
                <a:lnTo>
                  <a:pt x="147" y="104"/>
                </a:lnTo>
                <a:close/>
              </a:path>
            </a:pathLst>
          </a:custGeom>
          <a:solidFill>
            <a:srgbClr val="F8D35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57"/>
          <p:cNvSpPr>
            <a:spLocks noEditPoints="1"/>
          </p:cNvSpPr>
          <p:nvPr/>
        </p:nvSpPr>
        <p:spPr bwMode="auto">
          <a:xfrm>
            <a:off x="3395882" y="3823269"/>
            <a:ext cx="406553" cy="406551"/>
          </a:xfrm>
          <a:custGeom>
            <a:avLst/>
            <a:gdLst/>
            <a:ahLst/>
            <a:cxnLst>
              <a:cxn ang="0">
                <a:pos x="55" y="31"/>
              </a:cxn>
              <a:cxn ang="0">
                <a:pos x="54" y="33"/>
              </a:cxn>
              <a:cxn ang="0">
                <a:pos x="47" y="34"/>
              </a:cxn>
              <a:cxn ang="0">
                <a:pos x="46" y="37"/>
              </a:cxn>
              <a:cxn ang="0">
                <a:pos x="49" y="42"/>
              </a:cxn>
              <a:cxn ang="0">
                <a:pos x="50" y="43"/>
              </a:cxn>
              <a:cxn ang="0">
                <a:pos x="49" y="44"/>
              </a:cxn>
              <a:cxn ang="0">
                <a:pos x="43" y="50"/>
              </a:cxn>
              <a:cxn ang="0">
                <a:pos x="42" y="50"/>
              </a:cxn>
              <a:cxn ang="0">
                <a:pos x="37" y="46"/>
              </a:cxn>
              <a:cxn ang="0">
                <a:pos x="33" y="47"/>
              </a:cxn>
              <a:cxn ang="0">
                <a:pos x="32" y="54"/>
              </a:cxn>
              <a:cxn ang="0">
                <a:pos x="31" y="55"/>
              </a:cxn>
              <a:cxn ang="0">
                <a:pos x="23" y="55"/>
              </a:cxn>
              <a:cxn ang="0">
                <a:pos x="22" y="54"/>
              </a:cxn>
              <a:cxn ang="0">
                <a:pos x="21" y="47"/>
              </a:cxn>
              <a:cxn ang="0">
                <a:pos x="18" y="46"/>
              </a:cxn>
              <a:cxn ang="0">
                <a:pos x="13" y="50"/>
              </a:cxn>
              <a:cxn ang="0">
                <a:pos x="12" y="50"/>
              </a:cxn>
              <a:cxn ang="0">
                <a:pos x="11" y="50"/>
              </a:cxn>
              <a:cxn ang="0">
                <a:pos x="5" y="44"/>
              </a:cxn>
              <a:cxn ang="0">
                <a:pos x="5" y="43"/>
              </a:cxn>
              <a:cxn ang="0">
                <a:pos x="5" y="42"/>
              </a:cxn>
              <a:cxn ang="0">
                <a:pos x="9" y="37"/>
              </a:cxn>
              <a:cxn ang="0">
                <a:pos x="7" y="33"/>
              </a:cxn>
              <a:cxn ang="0">
                <a:pos x="1" y="33"/>
              </a:cxn>
              <a:cxn ang="0">
                <a:pos x="0" y="31"/>
              </a:cxn>
              <a:cxn ang="0">
                <a:pos x="0" y="23"/>
              </a:cxn>
              <a:cxn ang="0">
                <a:pos x="1" y="22"/>
              </a:cxn>
              <a:cxn ang="0">
                <a:pos x="7" y="21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2" y="5"/>
              </a:cxn>
              <a:cxn ang="0">
                <a:pos x="13" y="5"/>
              </a:cxn>
              <a:cxn ang="0">
                <a:pos x="18" y="9"/>
              </a:cxn>
              <a:cxn ang="0">
                <a:pos x="21" y="8"/>
              </a:cxn>
              <a:cxn ang="0">
                <a:pos x="22" y="1"/>
              </a:cxn>
              <a:cxn ang="0">
                <a:pos x="23" y="0"/>
              </a:cxn>
              <a:cxn ang="0">
                <a:pos x="31" y="0"/>
              </a:cxn>
              <a:cxn ang="0">
                <a:pos x="32" y="1"/>
              </a:cxn>
              <a:cxn ang="0">
                <a:pos x="33" y="8"/>
              </a:cxn>
              <a:cxn ang="0">
                <a:pos x="37" y="9"/>
              </a:cxn>
              <a:cxn ang="0">
                <a:pos x="42" y="5"/>
              </a:cxn>
              <a:cxn ang="0">
                <a:pos x="43" y="5"/>
              </a:cxn>
              <a:cxn ang="0">
                <a:pos x="43" y="5"/>
              </a:cxn>
              <a:cxn ang="0">
                <a:pos x="49" y="11"/>
              </a:cxn>
              <a:cxn ang="0">
                <a:pos x="50" y="12"/>
              </a:cxn>
              <a:cxn ang="0">
                <a:pos x="49" y="13"/>
              </a:cxn>
              <a:cxn ang="0">
                <a:pos x="46" y="18"/>
              </a:cxn>
              <a:cxn ang="0">
                <a:pos x="47" y="21"/>
              </a:cxn>
              <a:cxn ang="0">
                <a:pos x="54" y="22"/>
              </a:cxn>
              <a:cxn ang="0">
                <a:pos x="55" y="23"/>
              </a:cxn>
              <a:cxn ang="0">
                <a:pos x="55" y="31"/>
              </a:cxn>
              <a:cxn ang="0">
                <a:pos x="27" y="18"/>
              </a:cxn>
              <a:cxn ang="0">
                <a:pos x="18" y="27"/>
              </a:cxn>
              <a:cxn ang="0">
                <a:pos x="27" y="36"/>
              </a:cxn>
              <a:cxn ang="0">
                <a:pos x="36" y="27"/>
              </a:cxn>
              <a:cxn ang="0">
                <a:pos x="27" y="18"/>
              </a:cxn>
            </a:cxnLst>
            <a:rect l="0" t="0" r="r" b="b"/>
            <a:pathLst>
              <a:path w="55" h="55">
                <a:moveTo>
                  <a:pt x="55" y="31"/>
                </a:moveTo>
                <a:cubicBezTo>
                  <a:pt x="55" y="32"/>
                  <a:pt x="54" y="33"/>
                  <a:pt x="54" y="33"/>
                </a:cubicBezTo>
                <a:cubicBezTo>
                  <a:pt x="47" y="34"/>
                  <a:pt x="47" y="34"/>
                  <a:pt x="47" y="34"/>
                </a:cubicBezTo>
                <a:cubicBezTo>
                  <a:pt x="47" y="35"/>
                  <a:pt x="46" y="36"/>
                  <a:pt x="46" y="37"/>
                </a:cubicBezTo>
                <a:cubicBezTo>
                  <a:pt x="47" y="39"/>
                  <a:pt x="48" y="40"/>
                  <a:pt x="49" y="42"/>
                </a:cubicBezTo>
                <a:cubicBezTo>
                  <a:pt x="50" y="42"/>
                  <a:pt x="50" y="42"/>
                  <a:pt x="50" y="43"/>
                </a:cubicBezTo>
                <a:cubicBezTo>
                  <a:pt x="50" y="43"/>
                  <a:pt x="50" y="43"/>
                  <a:pt x="49" y="44"/>
                </a:cubicBezTo>
                <a:cubicBezTo>
                  <a:pt x="49" y="45"/>
                  <a:pt x="44" y="50"/>
                  <a:pt x="43" y="50"/>
                </a:cubicBezTo>
                <a:cubicBezTo>
                  <a:pt x="42" y="50"/>
                  <a:pt x="42" y="50"/>
                  <a:pt x="42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6" y="46"/>
                  <a:pt x="35" y="47"/>
                  <a:pt x="33" y="47"/>
                </a:cubicBezTo>
                <a:cubicBezTo>
                  <a:pt x="33" y="49"/>
                  <a:pt x="33" y="52"/>
                  <a:pt x="32" y="54"/>
                </a:cubicBezTo>
                <a:cubicBezTo>
                  <a:pt x="32" y="54"/>
                  <a:pt x="32" y="55"/>
                  <a:pt x="31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5"/>
                  <a:pt x="22" y="54"/>
                  <a:pt x="22" y="54"/>
                </a:cubicBezTo>
                <a:cubicBezTo>
                  <a:pt x="21" y="47"/>
                  <a:pt x="21" y="47"/>
                  <a:pt x="21" y="47"/>
                </a:cubicBezTo>
                <a:cubicBezTo>
                  <a:pt x="20" y="47"/>
                  <a:pt x="19" y="46"/>
                  <a:pt x="18" y="46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9" y="48"/>
                  <a:pt x="7" y="46"/>
                  <a:pt x="5" y="44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2"/>
                  <a:pt x="5" y="42"/>
                  <a:pt x="5" y="42"/>
                </a:cubicBezTo>
                <a:cubicBezTo>
                  <a:pt x="6" y="40"/>
                  <a:pt x="8" y="39"/>
                  <a:pt x="9" y="37"/>
                </a:cubicBezTo>
                <a:cubicBezTo>
                  <a:pt x="8" y="36"/>
                  <a:pt x="8" y="35"/>
                  <a:pt x="7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2"/>
                  <a:pt x="0" y="32"/>
                  <a:pt x="0" y="3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1" y="22"/>
                </a:cubicBezTo>
                <a:cubicBezTo>
                  <a:pt x="7" y="21"/>
                  <a:pt x="7" y="21"/>
                  <a:pt x="7" y="21"/>
                </a:cubicBezTo>
                <a:cubicBezTo>
                  <a:pt x="8" y="20"/>
                  <a:pt x="8" y="19"/>
                  <a:pt x="9" y="18"/>
                </a:cubicBezTo>
                <a:cubicBezTo>
                  <a:pt x="8" y="16"/>
                  <a:pt x="6" y="14"/>
                  <a:pt x="5" y="13"/>
                </a:cubicBezTo>
                <a:cubicBezTo>
                  <a:pt x="5" y="13"/>
                  <a:pt x="5" y="12"/>
                  <a:pt x="5" y="12"/>
                </a:cubicBezTo>
                <a:cubicBezTo>
                  <a:pt x="5" y="12"/>
                  <a:pt x="5" y="11"/>
                  <a:pt x="5" y="11"/>
                </a:cubicBezTo>
                <a:cubicBezTo>
                  <a:pt x="6" y="10"/>
                  <a:pt x="11" y="5"/>
                  <a:pt x="12" y="5"/>
                </a:cubicBezTo>
                <a:cubicBezTo>
                  <a:pt x="12" y="5"/>
                  <a:pt x="12" y="5"/>
                  <a:pt x="13" y="5"/>
                </a:cubicBezTo>
                <a:cubicBezTo>
                  <a:pt x="18" y="9"/>
                  <a:pt x="18" y="9"/>
                  <a:pt x="18" y="9"/>
                </a:cubicBezTo>
                <a:cubicBezTo>
                  <a:pt x="19" y="8"/>
                  <a:pt x="20" y="8"/>
                  <a:pt x="21" y="8"/>
                </a:cubicBezTo>
                <a:cubicBezTo>
                  <a:pt x="21" y="5"/>
                  <a:pt x="21" y="3"/>
                  <a:pt x="22" y="1"/>
                </a:cubicBezTo>
                <a:cubicBezTo>
                  <a:pt x="22" y="0"/>
                  <a:pt x="23" y="0"/>
                  <a:pt x="23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2" y="0"/>
                  <a:pt x="32" y="0"/>
                  <a:pt x="32" y="1"/>
                </a:cubicBezTo>
                <a:cubicBezTo>
                  <a:pt x="33" y="8"/>
                  <a:pt x="33" y="8"/>
                  <a:pt x="33" y="8"/>
                </a:cubicBezTo>
                <a:cubicBezTo>
                  <a:pt x="35" y="8"/>
                  <a:pt x="36" y="8"/>
                  <a:pt x="37" y="9"/>
                </a:cubicBezTo>
                <a:cubicBezTo>
                  <a:pt x="42" y="5"/>
                  <a:pt x="42" y="5"/>
                  <a:pt x="42" y="5"/>
                </a:cubicBezTo>
                <a:cubicBezTo>
                  <a:pt x="42" y="5"/>
                  <a:pt x="42" y="5"/>
                  <a:pt x="43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5" y="7"/>
                  <a:pt x="48" y="9"/>
                  <a:pt x="49" y="11"/>
                </a:cubicBezTo>
                <a:cubicBezTo>
                  <a:pt x="50" y="11"/>
                  <a:pt x="50" y="12"/>
                  <a:pt x="50" y="12"/>
                </a:cubicBezTo>
                <a:cubicBezTo>
                  <a:pt x="50" y="12"/>
                  <a:pt x="49" y="13"/>
                  <a:pt x="49" y="13"/>
                </a:cubicBezTo>
                <a:cubicBezTo>
                  <a:pt x="48" y="14"/>
                  <a:pt x="47" y="16"/>
                  <a:pt x="46" y="18"/>
                </a:cubicBezTo>
                <a:cubicBezTo>
                  <a:pt x="46" y="19"/>
                  <a:pt x="47" y="20"/>
                  <a:pt x="47" y="21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5" y="23"/>
                  <a:pt x="55" y="23"/>
                </a:cubicBezTo>
                <a:lnTo>
                  <a:pt x="55" y="31"/>
                </a:lnTo>
                <a:close/>
                <a:moveTo>
                  <a:pt x="27" y="18"/>
                </a:moveTo>
                <a:cubicBezTo>
                  <a:pt x="22" y="18"/>
                  <a:pt x="18" y="22"/>
                  <a:pt x="18" y="27"/>
                </a:cubicBezTo>
                <a:cubicBezTo>
                  <a:pt x="18" y="32"/>
                  <a:pt x="22" y="36"/>
                  <a:pt x="27" y="36"/>
                </a:cubicBezTo>
                <a:cubicBezTo>
                  <a:pt x="32" y="36"/>
                  <a:pt x="36" y="32"/>
                  <a:pt x="36" y="27"/>
                </a:cubicBezTo>
                <a:cubicBezTo>
                  <a:pt x="36" y="22"/>
                  <a:pt x="32" y="18"/>
                  <a:pt x="27" y="18"/>
                </a:cubicBezTo>
                <a:close/>
              </a:path>
            </a:pathLst>
          </a:custGeom>
          <a:solidFill>
            <a:srgbClr val="84CBC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52"/>
          <p:cNvSpPr>
            <a:spLocks noEditPoints="1"/>
          </p:cNvSpPr>
          <p:nvPr/>
        </p:nvSpPr>
        <p:spPr bwMode="auto">
          <a:xfrm>
            <a:off x="5805306" y="3832605"/>
            <a:ext cx="387879" cy="387879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27" y="8"/>
              </a:cxn>
              <a:cxn ang="0">
                <a:pos x="8" y="27"/>
              </a:cxn>
              <a:cxn ang="0">
                <a:pos x="27" y="47"/>
              </a:cxn>
              <a:cxn ang="0">
                <a:pos x="47" y="27"/>
              </a:cxn>
              <a:cxn ang="0">
                <a:pos x="27" y="8"/>
              </a:cxn>
              <a:cxn ang="0">
                <a:pos x="32" y="31"/>
              </a:cxn>
              <a:cxn ang="0">
                <a:pos x="31" y="32"/>
              </a:cxn>
              <a:cxn ang="0">
                <a:pos x="19" y="32"/>
              </a:cxn>
              <a:cxn ang="0">
                <a:pos x="18" y="31"/>
              </a:cxn>
              <a:cxn ang="0">
                <a:pos x="18" y="28"/>
              </a:cxn>
              <a:cxn ang="0">
                <a:pos x="19" y="27"/>
              </a:cxn>
              <a:cxn ang="0">
                <a:pos x="27" y="27"/>
              </a:cxn>
              <a:cxn ang="0">
                <a:pos x="27" y="15"/>
              </a:cxn>
              <a:cxn ang="0">
                <a:pos x="28" y="14"/>
              </a:cxn>
              <a:cxn ang="0">
                <a:pos x="31" y="14"/>
              </a:cxn>
              <a:cxn ang="0">
                <a:pos x="32" y="15"/>
              </a:cxn>
              <a:cxn ang="0">
                <a:pos x="32" y="31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27" y="8"/>
                </a:moveTo>
                <a:cubicBezTo>
                  <a:pt x="16" y="8"/>
                  <a:pt x="8" y="17"/>
                  <a:pt x="8" y="27"/>
                </a:cubicBezTo>
                <a:cubicBezTo>
                  <a:pt x="8" y="38"/>
                  <a:pt x="16" y="47"/>
                  <a:pt x="27" y="47"/>
                </a:cubicBezTo>
                <a:cubicBezTo>
                  <a:pt x="38" y="47"/>
                  <a:pt x="47" y="38"/>
                  <a:pt x="47" y="27"/>
                </a:cubicBezTo>
                <a:cubicBezTo>
                  <a:pt x="47" y="17"/>
                  <a:pt x="38" y="8"/>
                  <a:pt x="27" y="8"/>
                </a:cubicBezTo>
                <a:close/>
                <a:moveTo>
                  <a:pt x="32" y="31"/>
                </a:moveTo>
                <a:cubicBezTo>
                  <a:pt x="32" y="31"/>
                  <a:pt x="31" y="32"/>
                  <a:pt x="31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4"/>
                  <a:pt x="28" y="14"/>
                  <a:pt x="28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1" y="14"/>
                  <a:pt x="32" y="14"/>
                  <a:pt x="32" y="15"/>
                </a:cubicBezTo>
                <a:lnTo>
                  <a:pt x="32" y="31"/>
                </a:lnTo>
                <a:close/>
              </a:path>
            </a:pathLst>
          </a:custGeom>
          <a:solidFill>
            <a:srgbClr val="F8D35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245"/>
          <p:cNvSpPr>
            <a:spLocks/>
          </p:cNvSpPr>
          <p:nvPr/>
        </p:nvSpPr>
        <p:spPr bwMode="auto">
          <a:xfrm>
            <a:off x="8140135" y="3819048"/>
            <a:ext cx="414992" cy="414992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rgbClr val="F4726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文本框 115"/>
          <p:cNvSpPr txBox="1"/>
          <p:nvPr/>
        </p:nvSpPr>
        <p:spPr>
          <a:xfrm>
            <a:off x="2579211" y="2510925"/>
            <a:ext cx="2076450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基于演示设计的一站式在线演示、素材销售、服务交易系统。</a:t>
            </a:r>
          </a:p>
        </p:txBody>
      </p:sp>
      <p:sp>
        <p:nvSpPr>
          <p:cNvPr id="117" name="文本框 116"/>
          <p:cNvSpPr txBox="1"/>
          <p:nvPr/>
        </p:nvSpPr>
        <p:spPr>
          <a:xfrm>
            <a:off x="4961020" y="2510925"/>
            <a:ext cx="2076450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基于演示设计的一站式在线演示、素材销售、服务交易系统。</a:t>
            </a:r>
          </a:p>
        </p:txBody>
      </p:sp>
      <p:sp>
        <p:nvSpPr>
          <p:cNvPr id="118" name="文本框 117"/>
          <p:cNvSpPr txBox="1"/>
          <p:nvPr/>
        </p:nvSpPr>
        <p:spPr>
          <a:xfrm>
            <a:off x="7351796" y="2510925"/>
            <a:ext cx="2076450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基于演示设计的一站式在线演示、素材销售、服务交易系统。</a:t>
            </a:r>
          </a:p>
        </p:txBody>
      </p:sp>
      <p:sp>
        <p:nvSpPr>
          <p:cNvPr id="119" name="文本框 118"/>
          <p:cNvSpPr txBox="1"/>
          <p:nvPr/>
        </p:nvSpPr>
        <p:spPr>
          <a:xfrm>
            <a:off x="2604611" y="4876946"/>
            <a:ext cx="2076450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基于演示设计的一站式在线演示、素材销售、服务交易系统。</a:t>
            </a:r>
          </a:p>
        </p:txBody>
      </p:sp>
      <p:sp>
        <p:nvSpPr>
          <p:cNvPr id="120" name="文本框 119"/>
          <p:cNvSpPr txBox="1"/>
          <p:nvPr/>
        </p:nvSpPr>
        <p:spPr>
          <a:xfrm>
            <a:off x="4986420" y="4876946"/>
            <a:ext cx="2076450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基于演示设计的一站式在线演示、素材销售、服务交易系统。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7377196" y="4876946"/>
            <a:ext cx="2076450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基于演示设计的一站式在线演示、素材销售、服务交易系统。</a:t>
            </a:r>
          </a:p>
        </p:txBody>
      </p:sp>
    </p:spTree>
    <p:extLst>
      <p:ext uri="{BB962C8B-B14F-4D97-AF65-F5344CB8AC3E}">
        <p14:creationId xmlns:p14="http://schemas.microsoft.com/office/powerpoint/2010/main" val="4768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2" grpId="0" animBg="1"/>
      <p:bldP spid="75" grpId="0" animBg="1"/>
      <p:bldP spid="78" grpId="0" animBg="1"/>
      <p:bldP spid="81" grpId="0" animBg="1"/>
      <p:bldP spid="84" grpId="0" animBg="1"/>
      <p:bldP spid="86" grpId="0" animBg="1"/>
      <p:bldP spid="87" grpId="0" animBg="1"/>
      <p:bldP spid="88" grpId="0" animBg="1"/>
      <p:bldP spid="97" grpId="0" animBg="1"/>
      <p:bldP spid="9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1112</Words>
  <Application>Microsoft Office PowerPoint</Application>
  <PresentationFormat>自定义</PresentationFormat>
  <Paragraphs>167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bilin</dc:creator>
  <cp:lastModifiedBy>Administrator</cp:lastModifiedBy>
  <cp:revision>412</cp:revision>
  <dcterms:created xsi:type="dcterms:W3CDTF">2015-03-19T06:14:36Z</dcterms:created>
  <dcterms:modified xsi:type="dcterms:W3CDTF">2015-12-03T04:31:30Z</dcterms:modified>
</cp:coreProperties>
</file>