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90" r:id="rId2"/>
    <p:sldId id="258" r:id="rId3"/>
    <p:sldId id="259" r:id="rId4"/>
    <p:sldId id="286" r:id="rId5"/>
    <p:sldId id="294" r:id="rId6"/>
    <p:sldId id="274" r:id="rId7"/>
    <p:sldId id="291" r:id="rId8"/>
    <p:sldId id="280" r:id="rId9"/>
    <p:sldId id="265" r:id="rId10"/>
    <p:sldId id="270" r:id="rId11"/>
    <p:sldId id="266" r:id="rId12"/>
    <p:sldId id="263" r:id="rId13"/>
    <p:sldId id="272" r:id="rId14"/>
    <p:sldId id="267" r:id="rId15"/>
    <p:sldId id="271" r:id="rId16"/>
    <p:sldId id="293" r:id="rId17"/>
    <p:sldId id="292" r:id="rId18"/>
    <p:sldId id="262" r:id="rId19"/>
    <p:sldId id="264" r:id="rId20"/>
    <p:sldId id="278" r:id="rId21"/>
    <p:sldId id="277" r:id="rId22"/>
    <p:sldId id="279" r:id="rId23"/>
    <p:sldId id="260" r:id="rId24"/>
    <p:sldId id="289" r:id="rId25"/>
    <p:sldId id="261" r:id="rId26"/>
    <p:sldId id="283" r:id="rId27"/>
    <p:sldId id="28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00"/>
    <a:srgbClr val="FFFF25"/>
    <a:srgbClr val="404040"/>
    <a:srgbClr val="959595"/>
    <a:srgbClr val="515151"/>
    <a:srgbClr val="444444"/>
    <a:srgbClr val="C09200"/>
    <a:srgbClr val="FEC407"/>
    <a:srgbClr val="FEC200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78" y="1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330"/>
    </p:cViewPr>
  </p:sorterViewPr>
  <p:notesViewPr>
    <p:cSldViewPr snapToGrid="0">
      <p:cViewPr varScale="1">
        <p:scale>
          <a:sx n="60" d="100"/>
          <a:sy n="60" d="100"/>
        </p:scale>
        <p:origin x="163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EC000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404040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385440"/>
        <c:axId val="348385832"/>
      </c:areaChart>
      <c:dateAx>
        <c:axId val="3483854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8385832"/>
        <c:crosses val="autoZero"/>
        <c:auto val="1"/>
        <c:lblOffset val="100"/>
        <c:baseTimeUnit val="days"/>
      </c:dateAx>
      <c:valAx>
        <c:axId val="348385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8385440"/>
        <c:crosses val="autoZero"/>
        <c:crossBetween val="midCat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432377049180327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04040">
                  <a:alpha val="80000"/>
                </a:srgb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EC000">
                  <a:alpha val="80000"/>
                </a:srgb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tx1">
                  <a:alpha val="80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alpha val="8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0DE84-7540-4BAE-93D5-32991EEC6BB9}" type="datetimeFigureOut">
              <a:rPr lang="zh-CN" altLang="en-US" smtClean="0"/>
              <a:t>2015/1/4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71138-478F-4AEB-9727-F1F86C7B2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32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928EC-C307-4355-BD2A-8EA0425DE4BE}" type="datetimeFigureOut">
              <a:rPr lang="zh-CN" altLang="en-US" smtClean="0"/>
              <a:t>2015/1/4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A0389-68DE-4DAA-A876-A2D284F6F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88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0389-68DE-4DAA-A876-A2D284F6FF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6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0389-68DE-4DAA-A876-A2D284F6FF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6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35FA6-401D-4538-AF68-1CEFF549BE2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969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0389-68DE-4DAA-A876-A2D284F6FF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25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192" y="3496831"/>
            <a:ext cx="12204192" cy="3361169"/>
          </a:xfrm>
          <a:prstGeom prst="rect">
            <a:avLst/>
          </a:prstGeom>
        </p:spPr>
      </p:pic>
      <p:sp>
        <p:nvSpPr>
          <p:cNvPr id="4" name="流程图: 联系 3"/>
          <p:cNvSpPr/>
          <p:nvPr userDrawn="1"/>
        </p:nvSpPr>
        <p:spPr>
          <a:xfrm>
            <a:off x="650727" y="5279136"/>
            <a:ext cx="376812" cy="376812"/>
          </a:xfrm>
          <a:prstGeom prst="flowChartConnector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 userDrawn="1"/>
        </p:nvSpPr>
        <p:spPr>
          <a:xfrm>
            <a:off x="4085068" y="5184415"/>
            <a:ext cx="273571" cy="273571"/>
          </a:xfrm>
          <a:prstGeom prst="flowChartConnector">
            <a:avLst/>
          </a:prstGeom>
          <a:solidFill>
            <a:srgbClr val="FEC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 userDrawn="1"/>
        </p:nvSpPr>
        <p:spPr>
          <a:xfrm>
            <a:off x="2535607" y="5652468"/>
            <a:ext cx="287823" cy="287823"/>
          </a:xfrm>
          <a:prstGeom prst="flowChartConnector">
            <a:avLst/>
          </a:prstGeom>
          <a:solidFill>
            <a:srgbClr val="FEC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 userDrawn="1"/>
        </p:nvSpPr>
        <p:spPr>
          <a:xfrm>
            <a:off x="34385" y="5806902"/>
            <a:ext cx="213877" cy="213877"/>
          </a:xfrm>
          <a:prstGeom prst="flowChartConnector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 userDrawn="1"/>
        </p:nvSpPr>
        <p:spPr>
          <a:xfrm>
            <a:off x="5051212" y="5210223"/>
            <a:ext cx="376812" cy="376812"/>
          </a:xfrm>
          <a:prstGeom prst="flowChartConnector">
            <a:avLst/>
          </a:prstGeom>
          <a:solidFill>
            <a:srgbClr val="FEC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 userDrawn="1"/>
        </p:nvSpPr>
        <p:spPr>
          <a:xfrm>
            <a:off x="8422527" y="5426393"/>
            <a:ext cx="273571" cy="273571"/>
          </a:xfrm>
          <a:prstGeom prst="flowChartConnector">
            <a:avLst/>
          </a:prstGeom>
          <a:solidFill>
            <a:srgbClr val="FEC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 userDrawn="1"/>
        </p:nvSpPr>
        <p:spPr>
          <a:xfrm>
            <a:off x="6535048" y="5866346"/>
            <a:ext cx="287823" cy="287823"/>
          </a:xfrm>
          <a:prstGeom prst="flowChartConnector">
            <a:avLst/>
          </a:prstGeom>
          <a:solidFill>
            <a:srgbClr val="FEC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 userDrawn="1"/>
        </p:nvSpPr>
        <p:spPr>
          <a:xfrm>
            <a:off x="7283169" y="4811087"/>
            <a:ext cx="213877" cy="213877"/>
          </a:xfrm>
          <a:prstGeom prst="flowChartConnector">
            <a:avLst/>
          </a:prstGeom>
          <a:solidFill>
            <a:srgbClr val="FEC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 userDrawn="1"/>
        </p:nvSpPr>
        <p:spPr>
          <a:xfrm>
            <a:off x="1662474" y="6000224"/>
            <a:ext cx="272683" cy="272683"/>
          </a:xfrm>
          <a:prstGeom prst="flowChartConnector">
            <a:avLst/>
          </a:prstGeom>
          <a:solidFill>
            <a:srgbClr val="FEC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 userDrawn="1"/>
        </p:nvSpPr>
        <p:spPr>
          <a:xfrm>
            <a:off x="11923648" y="5184415"/>
            <a:ext cx="273571" cy="273571"/>
          </a:xfrm>
          <a:prstGeom prst="flowChartConnector">
            <a:avLst/>
          </a:prstGeom>
          <a:solidFill>
            <a:srgbClr val="FEC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 userDrawn="1"/>
        </p:nvSpPr>
        <p:spPr>
          <a:xfrm>
            <a:off x="10014988" y="5954274"/>
            <a:ext cx="287823" cy="287823"/>
          </a:xfrm>
          <a:prstGeom prst="flowChartConnector">
            <a:avLst/>
          </a:prstGeom>
          <a:solidFill>
            <a:srgbClr val="FEC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 userDrawn="1"/>
        </p:nvSpPr>
        <p:spPr>
          <a:xfrm>
            <a:off x="10730565" y="5726828"/>
            <a:ext cx="213877" cy="213877"/>
          </a:xfrm>
          <a:prstGeom prst="flowChartConnector">
            <a:avLst/>
          </a:prstGeom>
          <a:solidFill>
            <a:srgbClr val="FEC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 userDrawn="1"/>
        </p:nvSpPr>
        <p:spPr>
          <a:xfrm>
            <a:off x="3044385" y="5879228"/>
            <a:ext cx="213877" cy="213877"/>
          </a:xfrm>
          <a:prstGeom prst="flowChartConnector">
            <a:avLst/>
          </a:prstGeom>
          <a:solidFill>
            <a:srgbClr val="FEC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 userDrawn="1"/>
        </p:nvSpPr>
        <p:spPr>
          <a:xfrm>
            <a:off x="6013658" y="5195239"/>
            <a:ext cx="213877" cy="213877"/>
          </a:xfrm>
          <a:prstGeom prst="flowChartConnector">
            <a:avLst/>
          </a:prstGeom>
          <a:solidFill>
            <a:srgbClr val="FEC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 userDrawn="1"/>
        </p:nvSpPr>
        <p:spPr>
          <a:xfrm>
            <a:off x="10435372" y="5025168"/>
            <a:ext cx="125227" cy="125227"/>
          </a:xfrm>
          <a:prstGeom prst="flowChartConnector">
            <a:avLst/>
          </a:prstGeom>
          <a:solidFill>
            <a:srgbClr val="FEC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390" y="280779"/>
            <a:ext cx="4877221" cy="1572904"/>
          </a:xfrm>
          <a:prstGeom prst="rect">
            <a:avLst/>
          </a:prstGeom>
        </p:spPr>
      </p:pic>
      <p:sp>
        <p:nvSpPr>
          <p:cNvPr id="22" name="流程图: 联系 21"/>
          <p:cNvSpPr/>
          <p:nvPr userDrawn="1"/>
        </p:nvSpPr>
        <p:spPr>
          <a:xfrm>
            <a:off x="5571744" y="4132158"/>
            <a:ext cx="213877" cy="213877"/>
          </a:xfrm>
          <a:prstGeom prst="flowChartConnector">
            <a:avLst/>
          </a:prstGeom>
          <a:solidFill>
            <a:srgbClr val="FEC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联系 22"/>
          <p:cNvSpPr/>
          <p:nvPr userDrawn="1"/>
        </p:nvSpPr>
        <p:spPr>
          <a:xfrm>
            <a:off x="9603497" y="5699964"/>
            <a:ext cx="213877" cy="213877"/>
          </a:xfrm>
          <a:prstGeom prst="flowChartConnector">
            <a:avLst/>
          </a:prstGeom>
          <a:solidFill>
            <a:srgbClr val="FEC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39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9320" y="5212672"/>
            <a:ext cx="6202680" cy="164532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212673"/>
            <a:ext cx="6096000" cy="1645327"/>
          </a:xfrm>
          <a:prstGeom prst="rect">
            <a:avLst/>
          </a:prstGeom>
        </p:spPr>
      </p:pic>
      <p:sp>
        <p:nvSpPr>
          <p:cNvPr id="21" name="圆角矩形 20"/>
          <p:cNvSpPr/>
          <p:nvPr userDrawn="1"/>
        </p:nvSpPr>
        <p:spPr>
          <a:xfrm>
            <a:off x="3489960" y="1278576"/>
            <a:ext cx="960120" cy="909050"/>
          </a:xfrm>
          <a:prstGeom prst="roundRect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 userDrawn="1"/>
        </p:nvSpPr>
        <p:spPr>
          <a:xfrm>
            <a:off x="3489960" y="2275738"/>
            <a:ext cx="960120" cy="909050"/>
          </a:xfrm>
          <a:prstGeom prst="roundRect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 userDrawn="1"/>
        </p:nvSpPr>
        <p:spPr>
          <a:xfrm>
            <a:off x="3489960" y="3272900"/>
            <a:ext cx="960120" cy="909050"/>
          </a:xfrm>
          <a:prstGeom prst="roundRect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 userDrawn="1"/>
        </p:nvSpPr>
        <p:spPr>
          <a:xfrm>
            <a:off x="3489960" y="4270062"/>
            <a:ext cx="960120" cy="909050"/>
          </a:xfrm>
          <a:prstGeom prst="roundRect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0" y="0"/>
            <a:ext cx="12192000" cy="335280"/>
          </a:xfrm>
          <a:prstGeom prst="rect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189" y="1453828"/>
            <a:ext cx="4877221" cy="15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1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1213103"/>
            <a:ext cx="12207071" cy="5644897"/>
            <a:chOff x="-1" y="170688"/>
            <a:chExt cx="12207071" cy="5690359"/>
          </a:xfrm>
        </p:grpSpPr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" y="170688"/>
              <a:ext cx="12184238" cy="336116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3"/>
            <a:srcRect b="29925"/>
            <a:stretch/>
          </p:blipFill>
          <p:spPr>
            <a:xfrm>
              <a:off x="-1" y="3505719"/>
              <a:ext cx="12207071" cy="2355328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 userDrawn="1"/>
        </p:nvSpPr>
        <p:spPr>
          <a:xfrm>
            <a:off x="0" y="0"/>
            <a:ext cx="12192000" cy="446532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7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FE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43840"/>
            <a:ext cx="12192000" cy="6370320"/>
          </a:xfrm>
          <a:prstGeom prst="rect">
            <a:avLst/>
          </a:pr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85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5C247-371D-4274-8285-C815AA0A5426}" type="datetimeFigureOut">
              <a:rPr lang="zh-CN" altLang="en-US" smtClean="0"/>
              <a:t>2015/1/4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E9793-AE05-447F-AC76-F76920A5F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4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66" r:id="rId3"/>
    <p:sldLayoutId id="2147483652" r:id="rId4"/>
    <p:sldLayoutId id="214748366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26313" y="2356726"/>
            <a:ext cx="10539374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48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年终总结汇报暨</a:t>
            </a:r>
            <a:r>
              <a:rPr lang="en-US" altLang="zh-CN" sz="48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48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年工作计划</a:t>
            </a:r>
            <a:endParaRPr lang="en-US" altLang="zh-CN" sz="48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3135575" y="3324287"/>
            <a:ext cx="5920849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2000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人：向阳</a:t>
            </a:r>
            <a:r>
              <a:rPr lang="zh-CN" altLang="en-US" sz="2000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花儿</a:t>
            </a:r>
            <a:r>
              <a:rPr lang="en-US" altLang="zh-CN" sz="2000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   </a:t>
            </a:r>
            <a:r>
              <a:rPr lang="zh-CN" altLang="en-US" sz="2000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2000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2014.01.04</a:t>
            </a:r>
            <a:endParaRPr lang="en-US" altLang="zh-CN" sz="2000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6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KSO_Shape"/>
          <p:cNvSpPr>
            <a:spLocks/>
          </p:cNvSpPr>
          <p:nvPr/>
        </p:nvSpPr>
        <p:spPr bwMode="auto">
          <a:xfrm>
            <a:off x="2102188" y="1764772"/>
            <a:ext cx="3443237" cy="2631801"/>
          </a:xfrm>
          <a:custGeom>
            <a:avLst/>
            <a:gdLst>
              <a:gd name="T0" fmla="*/ 2147483646 w 257"/>
              <a:gd name="T1" fmla="*/ 2147483646 h 191"/>
              <a:gd name="T2" fmla="*/ 2147483646 w 257"/>
              <a:gd name="T3" fmla="*/ 2147483646 h 191"/>
              <a:gd name="T4" fmla="*/ 2147483646 w 257"/>
              <a:gd name="T5" fmla="*/ 2147483646 h 191"/>
              <a:gd name="T6" fmla="*/ 2147483646 w 257"/>
              <a:gd name="T7" fmla="*/ 2147483646 h 191"/>
              <a:gd name="T8" fmla="*/ 2147483646 w 257"/>
              <a:gd name="T9" fmla="*/ 2147483646 h 191"/>
              <a:gd name="T10" fmla="*/ 2147483646 w 257"/>
              <a:gd name="T11" fmla="*/ 2147483646 h 191"/>
              <a:gd name="T12" fmla="*/ 2147483646 w 257"/>
              <a:gd name="T13" fmla="*/ 2147483646 h 191"/>
              <a:gd name="T14" fmla="*/ 2147483646 w 257"/>
              <a:gd name="T15" fmla="*/ 2147483646 h 191"/>
              <a:gd name="T16" fmla="*/ 2147483646 w 257"/>
              <a:gd name="T17" fmla="*/ 2147483646 h 191"/>
              <a:gd name="T18" fmla="*/ 2147483646 w 257"/>
              <a:gd name="T19" fmla="*/ 2147483646 h 191"/>
              <a:gd name="T20" fmla="*/ 2147483646 w 257"/>
              <a:gd name="T21" fmla="*/ 2147483646 h 191"/>
              <a:gd name="T22" fmla="*/ 2147483646 w 257"/>
              <a:gd name="T23" fmla="*/ 2147483646 h 191"/>
              <a:gd name="T24" fmla="*/ 2147483646 w 257"/>
              <a:gd name="T25" fmla="*/ 2147483646 h 191"/>
              <a:gd name="T26" fmla="*/ 2147483646 w 257"/>
              <a:gd name="T27" fmla="*/ 2147483646 h 191"/>
              <a:gd name="T28" fmla="*/ 2147483646 w 257"/>
              <a:gd name="T29" fmla="*/ 2147483646 h 191"/>
              <a:gd name="T30" fmla="*/ 2147483646 w 257"/>
              <a:gd name="T31" fmla="*/ 2147483646 h 191"/>
              <a:gd name="T32" fmla="*/ 2147483646 w 257"/>
              <a:gd name="T33" fmla="*/ 2147483646 h 191"/>
              <a:gd name="T34" fmla="*/ 2147483646 w 257"/>
              <a:gd name="T35" fmla="*/ 2147483646 h 191"/>
              <a:gd name="T36" fmla="*/ 2147483646 w 257"/>
              <a:gd name="T37" fmla="*/ 2147483646 h 191"/>
              <a:gd name="T38" fmla="*/ 2147483646 w 257"/>
              <a:gd name="T39" fmla="*/ 2147483646 h 191"/>
              <a:gd name="T40" fmla="*/ 2147483646 w 257"/>
              <a:gd name="T41" fmla="*/ 2147483646 h 191"/>
              <a:gd name="T42" fmla="*/ 2147483646 w 257"/>
              <a:gd name="T43" fmla="*/ 2147483646 h 191"/>
              <a:gd name="T44" fmla="*/ 2147483646 w 257"/>
              <a:gd name="T45" fmla="*/ 2147483646 h 191"/>
              <a:gd name="T46" fmla="*/ 2147483646 w 257"/>
              <a:gd name="T47" fmla="*/ 2147483646 h 191"/>
              <a:gd name="T48" fmla="*/ 2147483646 w 257"/>
              <a:gd name="T49" fmla="*/ 2147483646 h 191"/>
              <a:gd name="T50" fmla="*/ 2147483646 w 257"/>
              <a:gd name="T51" fmla="*/ 2147483646 h 191"/>
              <a:gd name="T52" fmla="*/ 2147483646 w 257"/>
              <a:gd name="T53" fmla="*/ 2147483646 h 191"/>
              <a:gd name="T54" fmla="*/ 2147483646 w 257"/>
              <a:gd name="T55" fmla="*/ 2147483646 h 191"/>
              <a:gd name="T56" fmla="*/ 2147483646 w 257"/>
              <a:gd name="T57" fmla="*/ 2147483646 h 191"/>
              <a:gd name="T58" fmla="*/ 2147483646 w 257"/>
              <a:gd name="T59" fmla="*/ 2147483646 h 191"/>
              <a:gd name="T60" fmla="*/ 2147483646 w 257"/>
              <a:gd name="T61" fmla="*/ 2147483646 h 191"/>
              <a:gd name="T62" fmla="*/ 2147483646 w 257"/>
              <a:gd name="T63" fmla="*/ 2147483646 h 191"/>
              <a:gd name="T64" fmla="*/ 2147483646 w 257"/>
              <a:gd name="T65" fmla="*/ 2147483646 h 191"/>
              <a:gd name="T66" fmla="*/ 2147483646 w 257"/>
              <a:gd name="T67" fmla="*/ 2147483646 h 191"/>
              <a:gd name="T68" fmla="*/ 2147483646 w 257"/>
              <a:gd name="T69" fmla="*/ 2147483646 h 191"/>
              <a:gd name="T70" fmla="*/ 2147483646 w 257"/>
              <a:gd name="T71" fmla="*/ 2147483646 h 191"/>
              <a:gd name="T72" fmla="*/ 2147483646 w 257"/>
              <a:gd name="T73" fmla="*/ 2147483646 h 191"/>
              <a:gd name="T74" fmla="*/ 2147483646 w 257"/>
              <a:gd name="T75" fmla="*/ 2147483646 h 191"/>
              <a:gd name="T76" fmla="*/ 2147483646 w 257"/>
              <a:gd name="T77" fmla="*/ 2147483646 h 191"/>
              <a:gd name="T78" fmla="*/ 2147483646 w 257"/>
              <a:gd name="T79" fmla="*/ 2147483646 h 191"/>
              <a:gd name="T80" fmla="*/ 2147483646 w 257"/>
              <a:gd name="T81" fmla="*/ 2147483646 h 191"/>
              <a:gd name="T82" fmla="*/ 2147483646 w 257"/>
              <a:gd name="T83" fmla="*/ 2147483646 h 191"/>
              <a:gd name="T84" fmla="*/ 2147483646 w 257"/>
              <a:gd name="T85" fmla="*/ 2147483646 h 191"/>
              <a:gd name="T86" fmla="*/ 2147483646 w 257"/>
              <a:gd name="T87" fmla="*/ 2147483646 h 191"/>
              <a:gd name="T88" fmla="*/ 2147483646 w 257"/>
              <a:gd name="T89" fmla="*/ 2147483646 h 191"/>
              <a:gd name="T90" fmla="*/ 2147483646 w 257"/>
              <a:gd name="T91" fmla="*/ 2147483646 h 191"/>
              <a:gd name="T92" fmla="*/ 2147483646 w 257"/>
              <a:gd name="T93" fmla="*/ 2147483646 h 191"/>
              <a:gd name="T94" fmla="*/ 2147483646 w 257"/>
              <a:gd name="T95" fmla="*/ 2147483646 h 191"/>
              <a:gd name="T96" fmla="*/ 2147483646 w 257"/>
              <a:gd name="T97" fmla="*/ 2147483646 h 191"/>
              <a:gd name="T98" fmla="*/ 2147483646 w 257"/>
              <a:gd name="T99" fmla="*/ 2147483646 h 19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7" h="191">
                <a:moveTo>
                  <a:pt x="33" y="125"/>
                </a:moveTo>
                <a:cubicBezTo>
                  <a:pt x="55" y="125"/>
                  <a:pt x="55" y="125"/>
                  <a:pt x="55" y="125"/>
                </a:cubicBezTo>
                <a:cubicBezTo>
                  <a:pt x="55" y="122"/>
                  <a:pt x="55" y="122"/>
                  <a:pt x="55" y="122"/>
                </a:cubicBezTo>
                <a:cubicBezTo>
                  <a:pt x="45" y="122"/>
                  <a:pt x="45" y="122"/>
                  <a:pt x="45" y="122"/>
                </a:cubicBezTo>
                <a:cubicBezTo>
                  <a:pt x="41" y="122"/>
                  <a:pt x="37" y="120"/>
                  <a:pt x="34" y="118"/>
                </a:cubicBezTo>
                <a:cubicBezTo>
                  <a:pt x="32" y="115"/>
                  <a:pt x="30" y="111"/>
                  <a:pt x="30" y="107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1"/>
                  <a:pt x="32" y="7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7" y="2"/>
                  <a:pt x="41" y="0"/>
                  <a:pt x="45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3" y="0"/>
                  <a:pt x="217" y="2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2" y="7"/>
                  <a:pt x="224" y="11"/>
                  <a:pt x="224" y="15"/>
                </a:cubicBezTo>
                <a:cubicBezTo>
                  <a:pt x="224" y="107"/>
                  <a:pt x="224" y="107"/>
                  <a:pt x="224" y="107"/>
                </a:cubicBezTo>
                <a:cubicBezTo>
                  <a:pt x="224" y="111"/>
                  <a:pt x="222" y="115"/>
                  <a:pt x="220" y="118"/>
                </a:cubicBezTo>
                <a:cubicBezTo>
                  <a:pt x="217" y="120"/>
                  <a:pt x="213" y="122"/>
                  <a:pt x="209" y="122"/>
                </a:cubicBezTo>
                <a:cubicBezTo>
                  <a:pt x="198" y="122"/>
                  <a:pt x="198" y="122"/>
                  <a:pt x="198" y="122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57" y="173"/>
                  <a:pt x="257" y="173"/>
                  <a:pt x="257" y="173"/>
                </a:cubicBezTo>
                <a:cubicBezTo>
                  <a:pt x="256" y="173"/>
                  <a:pt x="256" y="173"/>
                  <a:pt x="256" y="173"/>
                </a:cubicBezTo>
                <a:cubicBezTo>
                  <a:pt x="248" y="191"/>
                  <a:pt x="248" y="191"/>
                  <a:pt x="248" y="191"/>
                </a:cubicBezTo>
                <a:cubicBezTo>
                  <a:pt x="9" y="191"/>
                  <a:pt x="9" y="191"/>
                  <a:pt x="9" y="191"/>
                </a:cubicBezTo>
                <a:cubicBezTo>
                  <a:pt x="0" y="173"/>
                  <a:pt x="0" y="173"/>
                  <a:pt x="0" y="173"/>
                </a:cubicBezTo>
                <a:cubicBezTo>
                  <a:pt x="33" y="125"/>
                  <a:pt x="33" y="125"/>
                  <a:pt x="33" y="125"/>
                </a:cubicBezTo>
                <a:close/>
                <a:moveTo>
                  <a:pt x="77" y="125"/>
                </a:moveTo>
                <a:cubicBezTo>
                  <a:pt x="176" y="125"/>
                  <a:pt x="176" y="125"/>
                  <a:pt x="176" y="125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7" y="125"/>
                  <a:pt x="77" y="125"/>
                  <a:pt x="77" y="125"/>
                </a:cubicBezTo>
                <a:close/>
                <a:moveTo>
                  <a:pt x="209" y="15"/>
                </a:move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10" y="107"/>
                  <a:pt x="210" y="107"/>
                </a:cubicBezTo>
                <a:cubicBezTo>
                  <a:pt x="210" y="15"/>
                  <a:pt x="210" y="15"/>
                  <a:pt x="210" y="15"/>
                </a:cubicBezTo>
                <a:cubicBezTo>
                  <a:pt x="210" y="15"/>
                  <a:pt x="210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lose/>
                <a:moveTo>
                  <a:pt x="39" y="155"/>
                </a:moveTo>
                <a:cubicBezTo>
                  <a:pt x="37" y="158"/>
                  <a:pt x="35" y="160"/>
                  <a:pt x="34" y="163"/>
                </a:cubicBezTo>
                <a:cubicBezTo>
                  <a:pt x="42" y="163"/>
                  <a:pt x="51" y="163"/>
                  <a:pt x="60" y="163"/>
                </a:cubicBezTo>
                <a:cubicBezTo>
                  <a:pt x="61" y="160"/>
                  <a:pt x="62" y="158"/>
                  <a:pt x="63" y="155"/>
                </a:cubicBezTo>
                <a:cubicBezTo>
                  <a:pt x="55" y="155"/>
                  <a:pt x="47" y="155"/>
                  <a:pt x="39" y="155"/>
                </a:cubicBezTo>
                <a:close/>
                <a:moveTo>
                  <a:pt x="51" y="135"/>
                </a:moveTo>
                <a:cubicBezTo>
                  <a:pt x="50" y="137"/>
                  <a:pt x="49" y="139"/>
                  <a:pt x="48" y="141"/>
                </a:cubicBezTo>
                <a:cubicBezTo>
                  <a:pt x="57" y="141"/>
                  <a:pt x="66" y="141"/>
                  <a:pt x="75" y="141"/>
                </a:cubicBezTo>
                <a:cubicBezTo>
                  <a:pt x="76" y="139"/>
                  <a:pt x="77" y="137"/>
                  <a:pt x="78" y="135"/>
                </a:cubicBezTo>
                <a:cubicBezTo>
                  <a:pt x="69" y="135"/>
                  <a:pt x="60" y="135"/>
                  <a:pt x="51" y="135"/>
                </a:cubicBezTo>
                <a:close/>
                <a:moveTo>
                  <a:pt x="192" y="135"/>
                </a:moveTo>
                <a:cubicBezTo>
                  <a:pt x="193" y="137"/>
                  <a:pt x="194" y="139"/>
                  <a:pt x="195" y="141"/>
                </a:cubicBezTo>
                <a:cubicBezTo>
                  <a:pt x="201" y="141"/>
                  <a:pt x="207" y="141"/>
                  <a:pt x="213" y="141"/>
                </a:cubicBezTo>
                <a:cubicBezTo>
                  <a:pt x="212" y="139"/>
                  <a:pt x="210" y="137"/>
                  <a:pt x="209" y="135"/>
                </a:cubicBezTo>
                <a:cubicBezTo>
                  <a:pt x="204" y="135"/>
                  <a:pt x="198" y="135"/>
                  <a:pt x="192" y="135"/>
                </a:cubicBezTo>
                <a:close/>
                <a:moveTo>
                  <a:pt x="171" y="135"/>
                </a:moveTo>
                <a:cubicBezTo>
                  <a:pt x="171" y="137"/>
                  <a:pt x="172" y="139"/>
                  <a:pt x="173" y="141"/>
                </a:cubicBezTo>
                <a:cubicBezTo>
                  <a:pt x="179" y="141"/>
                  <a:pt x="184" y="141"/>
                  <a:pt x="190" y="141"/>
                </a:cubicBezTo>
                <a:cubicBezTo>
                  <a:pt x="189" y="139"/>
                  <a:pt x="188" y="137"/>
                  <a:pt x="187" y="135"/>
                </a:cubicBezTo>
                <a:cubicBezTo>
                  <a:pt x="182" y="135"/>
                  <a:pt x="176" y="135"/>
                  <a:pt x="171" y="135"/>
                </a:cubicBezTo>
                <a:close/>
                <a:moveTo>
                  <a:pt x="149" y="135"/>
                </a:moveTo>
                <a:cubicBezTo>
                  <a:pt x="149" y="137"/>
                  <a:pt x="149" y="139"/>
                  <a:pt x="150" y="141"/>
                </a:cubicBezTo>
                <a:cubicBezTo>
                  <a:pt x="155" y="141"/>
                  <a:pt x="161" y="141"/>
                  <a:pt x="167" y="141"/>
                </a:cubicBezTo>
                <a:cubicBezTo>
                  <a:pt x="167" y="139"/>
                  <a:pt x="166" y="137"/>
                  <a:pt x="165" y="135"/>
                </a:cubicBezTo>
                <a:cubicBezTo>
                  <a:pt x="160" y="135"/>
                  <a:pt x="154" y="135"/>
                  <a:pt x="149" y="135"/>
                </a:cubicBezTo>
                <a:close/>
                <a:moveTo>
                  <a:pt x="127" y="135"/>
                </a:moveTo>
                <a:cubicBezTo>
                  <a:pt x="127" y="137"/>
                  <a:pt x="127" y="139"/>
                  <a:pt x="127" y="141"/>
                </a:cubicBezTo>
                <a:cubicBezTo>
                  <a:pt x="133" y="141"/>
                  <a:pt x="139" y="141"/>
                  <a:pt x="144" y="141"/>
                </a:cubicBezTo>
                <a:cubicBezTo>
                  <a:pt x="144" y="139"/>
                  <a:pt x="144" y="137"/>
                  <a:pt x="144" y="135"/>
                </a:cubicBezTo>
                <a:cubicBezTo>
                  <a:pt x="138" y="135"/>
                  <a:pt x="133" y="135"/>
                  <a:pt x="127" y="135"/>
                </a:cubicBezTo>
                <a:close/>
                <a:moveTo>
                  <a:pt x="105" y="135"/>
                </a:moveTo>
                <a:cubicBezTo>
                  <a:pt x="105" y="137"/>
                  <a:pt x="104" y="139"/>
                  <a:pt x="104" y="141"/>
                </a:cubicBezTo>
                <a:cubicBezTo>
                  <a:pt x="110" y="141"/>
                  <a:pt x="115" y="141"/>
                  <a:pt x="121" y="141"/>
                </a:cubicBezTo>
                <a:cubicBezTo>
                  <a:pt x="121" y="139"/>
                  <a:pt x="122" y="137"/>
                  <a:pt x="122" y="135"/>
                </a:cubicBezTo>
                <a:cubicBezTo>
                  <a:pt x="116" y="135"/>
                  <a:pt x="111" y="135"/>
                  <a:pt x="105" y="135"/>
                </a:cubicBezTo>
                <a:close/>
                <a:moveTo>
                  <a:pt x="83" y="135"/>
                </a:moveTo>
                <a:cubicBezTo>
                  <a:pt x="83" y="137"/>
                  <a:pt x="82" y="139"/>
                  <a:pt x="81" y="141"/>
                </a:cubicBezTo>
                <a:cubicBezTo>
                  <a:pt x="87" y="141"/>
                  <a:pt x="93" y="141"/>
                  <a:pt x="99" y="141"/>
                </a:cubicBezTo>
                <a:cubicBezTo>
                  <a:pt x="99" y="139"/>
                  <a:pt x="100" y="137"/>
                  <a:pt x="100" y="135"/>
                </a:cubicBezTo>
                <a:cubicBezTo>
                  <a:pt x="94" y="135"/>
                  <a:pt x="89" y="135"/>
                  <a:pt x="83" y="135"/>
                </a:cubicBezTo>
                <a:close/>
                <a:moveTo>
                  <a:pt x="187" y="144"/>
                </a:moveTo>
                <a:cubicBezTo>
                  <a:pt x="188" y="146"/>
                  <a:pt x="189" y="149"/>
                  <a:pt x="190" y="151"/>
                </a:cubicBezTo>
                <a:cubicBezTo>
                  <a:pt x="200" y="151"/>
                  <a:pt x="209" y="151"/>
                  <a:pt x="219" y="151"/>
                </a:cubicBezTo>
                <a:cubicBezTo>
                  <a:pt x="218" y="149"/>
                  <a:pt x="216" y="146"/>
                  <a:pt x="215" y="144"/>
                </a:cubicBezTo>
                <a:cubicBezTo>
                  <a:pt x="205" y="144"/>
                  <a:pt x="196" y="144"/>
                  <a:pt x="187" y="144"/>
                </a:cubicBezTo>
                <a:close/>
                <a:moveTo>
                  <a:pt x="163" y="144"/>
                </a:moveTo>
                <a:cubicBezTo>
                  <a:pt x="163" y="146"/>
                  <a:pt x="164" y="149"/>
                  <a:pt x="165" y="151"/>
                </a:cubicBezTo>
                <a:cubicBezTo>
                  <a:pt x="171" y="151"/>
                  <a:pt x="177" y="151"/>
                  <a:pt x="183" y="151"/>
                </a:cubicBezTo>
                <a:cubicBezTo>
                  <a:pt x="183" y="149"/>
                  <a:pt x="182" y="146"/>
                  <a:pt x="181" y="144"/>
                </a:cubicBezTo>
                <a:cubicBezTo>
                  <a:pt x="175" y="144"/>
                  <a:pt x="169" y="144"/>
                  <a:pt x="163" y="144"/>
                </a:cubicBezTo>
                <a:close/>
                <a:moveTo>
                  <a:pt x="139" y="144"/>
                </a:moveTo>
                <a:cubicBezTo>
                  <a:pt x="140" y="146"/>
                  <a:pt x="140" y="149"/>
                  <a:pt x="140" y="151"/>
                </a:cubicBezTo>
                <a:cubicBezTo>
                  <a:pt x="146" y="151"/>
                  <a:pt x="153" y="151"/>
                  <a:pt x="159" y="151"/>
                </a:cubicBezTo>
                <a:cubicBezTo>
                  <a:pt x="158" y="149"/>
                  <a:pt x="158" y="146"/>
                  <a:pt x="157" y="144"/>
                </a:cubicBezTo>
                <a:cubicBezTo>
                  <a:pt x="151" y="144"/>
                  <a:pt x="145" y="144"/>
                  <a:pt x="139" y="144"/>
                </a:cubicBezTo>
                <a:close/>
                <a:moveTo>
                  <a:pt x="116" y="144"/>
                </a:moveTo>
                <a:cubicBezTo>
                  <a:pt x="116" y="146"/>
                  <a:pt x="115" y="149"/>
                  <a:pt x="115" y="151"/>
                </a:cubicBezTo>
                <a:cubicBezTo>
                  <a:pt x="121" y="151"/>
                  <a:pt x="128" y="151"/>
                  <a:pt x="134" y="151"/>
                </a:cubicBezTo>
                <a:cubicBezTo>
                  <a:pt x="134" y="149"/>
                  <a:pt x="134" y="146"/>
                  <a:pt x="134" y="144"/>
                </a:cubicBezTo>
                <a:cubicBezTo>
                  <a:pt x="128" y="144"/>
                  <a:pt x="122" y="144"/>
                  <a:pt x="116" y="144"/>
                </a:cubicBezTo>
                <a:close/>
                <a:moveTo>
                  <a:pt x="92" y="144"/>
                </a:moveTo>
                <a:cubicBezTo>
                  <a:pt x="92" y="146"/>
                  <a:pt x="91" y="149"/>
                  <a:pt x="91" y="151"/>
                </a:cubicBezTo>
                <a:cubicBezTo>
                  <a:pt x="97" y="151"/>
                  <a:pt x="103" y="151"/>
                  <a:pt x="109" y="151"/>
                </a:cubicBezTo>
                <a:cubicBezTo>
                  <a:pt x="110" y="149"/>
                  <a:pt x="110" y="146"/>
                  <a:pt x="110" y="144"/>
                </a:cubicBezTo>
                <a:cubicBezTo>
                  <a:pt x="104" y="144"/>
                  <a:pt x="98" y="144"/>
                  <a:pt x="92" y="144"/>
                </a:cubicBezTo>
                <a:close/>
                <a:moveTo>
                  <a:pt x="69" y="144"/>
                </a:moveTo>
                <a:cubicBezTo>
                  <a:pt x="68" y="146"/>
                  <a:pt x="67" y="149"/>
                  <a:pt x="66" y="151"/>
                </a:cubicBezTo>
                <a:cubicBezTo>
                  <a:pt x="72" y="151"/>
                  <a:pt x="78" y="151"/>
                  <a:pt x="84" y="151"/>
                </a:cubicBezTo>
                <a:cubicBezTo>
                  <a:pt x="85" y="149"/>
                  <a:pt x="86" y="146"/>
                  <a:pt x="87" y="144"/>
                </a:cubicBezTo>
                <a:cubicBezTo>
                  <a:pt x="81" y="144"/>
                  <a:pt x="75" y="144"/>
                  <a:pt x="69" y="144"/>
                </a:cubicBezTo>
                <a:close/>
                <a:moveTo>
                  <a:pt x="45" y="144"/>
                </a:moveTo>
                <a:cubicBezTo>
                  <a:pt x="44" y="146"/>
                  <a:pt x="43" y="149"/>
                  <a:pt x="41" y="151"/>
                </a:cubicBezTo>
                <a:cubicBezTo>
                  <a:pt x="47" y="151"/>
                  <a:pt x="54" y="151"/>
                  <a:pt x="60" y="151"/>
                </a:cubicBezTo>
                <a:cubicBezTo>
                  <a:pt x="61" y="149"/>
                  <a:pt x="62" y="146"/>
                  <a:pt x="63" y="144"/>
                </a:cubicBezTo>
                <a:cubicBezTo>
                  <a:pt x="57" y="144"/>
                  <a:pt x="51" y="144"/>
                  <a:pt x="45" y="144"/>
                </a:cubicBezTo>
                <a:close/>
                <a:moveTo>
                  <a:pt x="197" y="155"/>
                </a:moveTo>
                <a:cubicBezTo>
                  <a:pt x="198" y="158"/>
                  <a:pt x="199" y="160"/>
                  <a:pt x="201" y="163"/>
                </a:cubicBezTo>
                <a:cubicBezTo>
                  <a:pt x="209" y="163"/>
                  <a:pt x="218" y="163"/>
                  <a:pt x="227" y="163"/>
                </a:cubicBezTo>
                <a:cubicBezTo>
                  <a:pt x="225" y="160"/>
                  <a:pt x="223" y="158"/>
                  <a:pt x="222" y="155"/>
                </a:cubicBezTo>
                <a:cubicBezTo>
                  <a:pt x="213" y="155"/>
                  <a:pt x="205" y="155"/>
                  <a:pt x="197" y="155"/>
                </a:cubicBezTo>
                <a:close/>
                <a:moveTo>
                  <a:pt x="171" y="155"/>
                </a:moveTo>
                <a:cubicBezTo>
                  <a:pt x="172" y="158"/>
                  <a:pt x="173" y="160"/>
                  <a:pt x="174" y="163"/>
                </a:cubicBezTo>
                <a:cubicBezTo>
                  <a:pt x="180" y="163"/>
                  <a:pt x="187" y="163"/>
                  <a:pt x="194" y="163"/>
                </a:cubicBezTo>
                <a:cubicBezTo>
                  <a:pt x="193" y="160"/>
                  <a:pt x="192" y="158"/>
                  <a:pt x="191" y="155"/>
                </a:cubicBezTo>
                <a:cubicBezTo>
                  <a:pt x="184" y="155"/>
                  <a:pt x="178" y="155"/>
                  <a:pt x="171" y="155"/>
                </a:cubicBezTo>
                <a:close/>
                <a:moveTo>
                  <a:pt x="146" y="155"/>
                </a:moveTo>
                <a:cubicBezTo>
                  <a:pt x="146" y="158"/>
                  <a:pt x="147" y="160"/>
                  <a:pt x="147" y="163"/>
                </a:cubicBezTo>
                <a:cubicBezTo>
                  <a:pt x="154" y="163"/>
                  <a:pt x="161" y="163"/>
                  <a:pt x="168" y="163"/>
                </a:cubicBezTo>
                <a:cubicBezTo>
                  <a:pt x="167" y="160"/>
                  <a:pt x="166" y="158"/>
                  <a:pt x="165" y="155"/>
                </a:cubicBezTo>
                <a:cubicBezTo>
                  <a:pt x="159" y="155"/>
                  <a:pt x="153" y="155"/>
                  <a:pt x="146" y="155"/>
                </a:cubicBezTo>
                <a:close/>
                <a:moveTo>
                  <a:pt x="121" y="155"/>
                </a:moveTo>
                <a:cubicBezTo>
                  <a:pt x="121" y="158"/>
                  <a:pt x="121" y="160"/>
                  <a:pt x="120" y="163"/>
                </a:cubicBezTo>
                <a:cubicBezTo>
                  <a:pt x="127" y="163"/>
                  <a:pt x="134" y="163"/>
                  <a:pt x="141" y="163"/>
                </a:cubicBezTo>
                <a:cubicBezTo>
                  <a:pt x="141" y="160"/>
                  <a:pt x="141" y="158"/>
                  <a:pt x="140" y="155"/>
                </a:cubicBezTo>
                <a:cubicBezTo>
                  <a:pt x="134" y="155"/>
                  <a:pt x="127" y="155"/>
                  <a:pt x="121" y="155"/>
                </a:cubicBezTo>
                <a:close/>
                <a:moveTo>
                  <a:pt x="95" y="155"/>
                </a:moveTo>
                <a:cubicBezTo>
                  <a:pt x="95" y="158"/>
                  <a:pt x="94" y="160"/>
                  <a:pt x="93" y="163"/>
                </a:cubicBezTo>
                <a:cubicBezTo>
                  <a:pt x="100" y="163"/>
                  <a:pt x="107" y="163"/>
                  <a:pt x="114" y="163"/>
                </a:cubicBezTo>
                <a:cubicBezTo>
                  <a:pt x="114" y="160"/>
                  <a:pt x="114" y="158"/>
                  <a:pt x="115" y="155"/>
                </a:cubicBezTo>
                <a:cubicBezTo>
                  <a:pt x="108" y="155"/>
                  <a:pt x="102" y="155"/>
                  <a:pt x="95" y="155"/>
                </a:cubicBezTo>
                <a:close/>
                <a:moveTo>
                  <a:pt x="70" y="155"/>
                </a:moveTo>
                <a:cubicBezTo>
                  <a:pt x="69" y="158"/>
                  <a:pt x="68" y="160"/>
                  <a:pt x="67" y="163"/>
                </a:cubicBezTo>
                <a:cubicBezTo>
                  <a:pt x="74" y="163"/>
                  <a:pt x="81" y="163"/>
                  <a:pt x="87" y="163"/>
                </a:cubicBezTo>
                <a:cubicBezTo>
                  <a:pt x="88" y="160"/>
                  <a:pt x="89" y="158"/>
                  <a:pt x="90" y="155"/>
                </a:cubicBezTo>
                <a:cubicBezTo>
                  <a:pt x="83" y="155"/>
                  <a:pt x="77" y="155"/>
                  <a:pt x="70" y="155"/>
                </a:cubicBezTo>
                <a:close/>
              </a:path>
            </a:pathLst>
          </a:custGeom>
          <a:solidFill>
            <a:srgbClr val="FEC000"/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8" name="KSO_Shape"/>
          <p:cNvSpPr>
            <a:spLocks/>
          </p:cNvSpPr>
          <p:nvPr/>
        </p:nvSpPr>
        <p:spPr bwMode="auto">
          <a:xfrm>
            <a:off x="7385609" y="1764772"/>
            <a:ext cx="3443237" cy="2631801"/>
          </a:xfrm>
          <a:custGeom>
            <a:avLst/>
            <a:gdLst>
              <a:gd name="T0" fmla="*/ 2147483646 w 257"/>
              <a:gd name="T1" fmla="*/ 2147483646 h 191"/>
              <a:gd name="T2" fmla="*/ 2147483646 w 257"/>
              <a:gd name="T3" fmla="*/ 2147483646 h 191"/>
              <a:gd name="T4" fmla="*/ 2147483646 w 257"/>
              <a:gd name="T5" fmla="*/ 2147483646 h 191"/>
              <a:gd name="T6" fmla="*/ 2147483646 w 257"/>
              <a:gd name="T7" fmla="*/ 2147483646 h 191"/>
              <a:gd name="T8" fmla="*/ 2147483646 w 257"/>
              <a:gd name="T9" fmla="*/ 2147483646 h 191"/>
              <a:gd name="T10" fmla="*/ 2147483646 w 257"/>
              <a:gd name="T11" fmla="*/ 2147483646 h 191"/>
              <a:gd name="T12" fmla="*/ 2147483646 w 257"/>
              <a:gd name="T13" fmla="*/ 2147483646 h 191"/>
              <a:gd name="T14" fmla="*/ 2147483646 w 257"/>
              <a:gd name="T15" fmla="*/ 2147483646 h 191"/>
              <a:gd name="T16" fmla="*/ 2147483646 w 257"/>
              <a:gd name="T17" fmla="*/ 2147483646 h 191"/>
              <a:gd name="T18" fmla="*/ 2147483646 w 257"/>
              <a:gd name="T19" fmla="*/ 2147483646 h 191"/>
              <a:gd name="T20" fmla="*/ 2147483646 w 257"/>
              <a:gd name="T21" fmla="*/ 2147483646 h 191"/>
              <a:gd name="T22" fmla="*/ 2147483646 w 257"/>
              <a:gd name="T23" fmla="*/ 2147483646 h 191"/>
              <a:gd name="T24" fmla="*/ 2147483646 w 257"/>
              <a:gd name="T25" fmla="*/ 2147483646 h 191"/>
              <a:gd name="T26" fmla="*/ 2147483646 w 257"/>
              <a:gd name="T27" fmla="*/ 2147483646 h 191"/>
              <a:gd name="T28" fmla="*/ 2147483646 w 257"/>
              <a:gd name="T29" fmla="*/ 2147483646 h 191"/>
              <a:gd name="T30" fmla="*/ 2147483646 w 257"/>
              <a:gd name="T31" fmla="*/ 2147483646 h 191"/>
              <a:gd name="T32" fmla="*/ 2147483646 w 257"/>
              <a:gd name="T33" fmla="*/ 2147483646 h 191"/>
              <a:gd name="T34" fmla="*/ 2147483646 w 257"/>
              <a:gd name="T35" fmla="*/ 2147483646 h 191"/>
              <a:gd name="T36" fmla="*/ 2147483646 w 257"/>
              <a:gd name="T37" fmla="*/ 2147483646 h 191"/>
              <a:gd name="T38" fmla="*/ 2147483646 w 257"/>
              <a:gd name="T39" fmla="*/ 2147483646 h 191"/>
              <a:gd name="T40" fmla="*/ 2147483646 w 257"/>
              <a:gd name="T41" fmla="*/ 2147483646 h 191"/>
              <a:gd name="T42" fmla="*/ 2147483646 w 257"/>
              <a:gd name="T43" fmla="*/ 2147483646 h 191"/>
              <a:gd name="T44" fmla="*/ 2147483646 w 257"/>
              <a:gd name="T45" fmla="*/ 2147483646 h 191"/>
              <a:gd name="T46" fmla="*/ 2147483646 w 257"/>
              <a:gd name="T47" fmla="*/ 2147483646 h 191"/>
              <a:gd name="T48" fmla="*/ 2147483646 w 257"/>
              <a:gd name="T49" fmla="*/ 2147483646 h 191"/>
              <a:gd name="T50" fmla="*/ 2147483646 w 257"/>
              <a:gd name="T51" fmla="*/ 2147483646 h 191"/>
              <a:gd name="T52" fmla="*/ 2147483646 w 257"/>
              <a:gd name="T53" fmla="*/ 2147483646 h 191"/>
              <a:gd name="T54" fmla="*/ 2147483646 w 257"/>
              <a:gd name="T55" fmla="*/ 2147483646 h 191"/>
              <a:gd name="T56" fmla="*/ 2147483646 w 257"/>
              <a:gd name="T57" fmla="*/ 2147483646 h 191"/>
              <a:gd name="T58" fmla="*/ 2147483646 w 257"/>
              <a:gd name="T59" fmla="*/ 2147483646 h 191"/>
              <a:gd name="T60" fmla="*/ 2147483646 w 257"/>
              <a:gd name="T61" fmla="*/ 2147483646 h 191"/>
              <a:gd name="T62" fmla="*/ 2147483646 w 257"/>
              <a:gd name="T63" fmla="*/ 2147483646 h 191"/>
              <a:gd name="T64" fmla="*/ 2147483646 w 257"/>
              <a:gd name="T65" fmla="*/ 2147483646 h 191"/>
              <a:gd name="T66" fmla="*/ 2147483646 w 257"/>
              <a:gd name="T67" fmla="*/ 2147483646 h 191"/>
              <a:gd name="T68" fmla="*/ 2147483646 w 257"/>
              <a:gd name="T69" fmla="*/ 2147483646 h 191"/>
              <a:gd name="T70" fmla="*/ 2147483646 w 257"/>
              <a:gd name="T71" fmla="*/ 2147483646 h 191"/>
              <a:gd name="T72" fmla="*/ 2147483646 w 257"/>
              <a:gd name="T73" fmla="*/ 2147483646 h 191"/>
              <a:gd name="T74" fmla="*/ 2147483646 w 257"/>
              <a:gd name="T75" fmla="*/ 2147483646 h 191"/>
              <a:gd name="T76" fmla="*/ 2147483646 w 257"/>
              <a:gd name="T77" fmla="*/ 2147483646 h 191"/>
              <a:gd name="T78" fmla="*/ 2147483646 w 257"/>
              <a:gd name="T79" fmla="*/ 2147483646 h 191"/>
              <a:gd name="T80" fmla="*/ 2147483646 w 257"/>
              <a:gd name="T81" fmla="*/ 2147483646 h 191"/>
              <a:gd name="T82" fmla="*/ 2147483646 w 257"/>
              <a:gd name="T83" fmla="*/ 2147483646 h 191"/>
              <a:gd name="T84" fmla="*/ 2147483646 w 257"/>
              <a:gd name="T85" fmla="*/ 2147483646 h 191"/>
              <a:gd name="T86" fmla="*/ 2147483646 w 257"/>
              <a:gd name="T87" fmla="*/ 2147483646 h 191"/>
              <a:gd name="T88" fmla="*/ 2147483646 w 257"/>
              <a:gd name="T89" fmla="*/ 2147483646 h 191"/>
              <a:gd name="T90" fmla="*/ 2147483646 w 257"/>
              <a:gd name="T91" fmla="*/ 2147483646 h 191"/>
              <a:gd name="T92" fmla="*/ 2147483646 w 257"/>
              <a:gd name="T93" fmla="*/ 2147483646 h 191"/>
              <a:gd name="T94" fmla="*/ 2147483646 w 257"/>
              <a:gd name="T95" fmla="*/ 2147483646 h 191"/>
              <a:gd name="T96" fmla="*/ 2147483646 w 257"/>
              <a:gd name="T97" fmla="*/ 2147483646 h 191"/>
              <a:gd name="T98" fmla="*/ 2147483646 w 257"/>
              <a:gd name="T99" fmla="*/ 2147483646 h 19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7" h="191">
                <a:moveTo>
                  <a:pt x="33" y="125"/>
                </a:moveTo>
                <a:cubicBezTo>
                  <a:pt x="55" y="125"/>
                  <a:pt x="55" y="125"/>
                  <a:pt x="55" y="125"/>
                </a:cubicBezTo>
                <a:cubicBezTo>
                  <a:pt x="55" y="122"/>
                  <a:pt x="55" y="122"/>
                  <a:pt x="55" y="122"/>
                </a:cubicBezTo>
                <a:cubicBezTo>
                  <a:pt x="45" y="122"/>
                  <a:pt x="45" y="122"/>
                  <a:pt x="45" y="122"/>
                </a:cubicBezTo>
                <a:cubicBezTo>
                  <a:pt x="41" y="122"/>
                  <a:pt x="37" y="120"/>
                  <a:pt x="34" y="118"/>
                </a:cubicBezTo>
                <a:cubicBezTo>
                  <a:pt x="32" y="115"/>
                  <a:pt x="30" y="111"/>
                  <a:pt x="30" y="107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1"/>
                  <a:pt x="32" y="7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7" y="2"/>
                  <a:pt x="41" y="0"/>
                  <a:pt x="45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3" y="0"/>
                  <a:pt x="217" y="2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2" y="7"/>
                  <a:pt x="224" y="11"/>
                  <a:pt x="224" y="15"/>
                </a:cubicBezTo>
                <a:cubicBezTo>
                  <a:pt x="224" y="107"/>
                  <a:pt x="224" y="107"/>
                  <a:pt x="224" y="107"/>
                </a:cubicBezTo>
                <a:cubicBezTo>
                  <a:pt x="224" y="111"/>
                  <a:pt x="222" y="115"/>
                  <a:pt x="220" y="118"/>
                </a:cubicBezTo>
                <a:cubicBezTo>
                  <a:pt x="217" y="120"/>
                  <a:pt x="213" y="122"/>
                  <a:pt x="209" y="122"/>
                </a:cubicBezTo>
                <a:cubicBezTo>
                  <a:pt x="198" y="122"/>
                  <a:pt x="198" y="122"/>
                  <a:pt x="198" y="122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57" y="173"/>
                  <a:pt x="257" y="173"/>
                  <a:pt x="257" y="173"/>
                </a:cubicBezTo>
                <a:cubicBezTo>
                  <a:pt x="256" y="173"/>
                  <a:pt x="256" y="173"/>
                  <a:pt x="256" y="173"/>
                </a:cubicBezTo>
                <a:cubicBezTo>
                  <a:pt x="248" y="191"/>
                  <a:pt x="248" y="191"/>
                  <a:pt x="248" y="191"/>
                </a:cubicBezTo>
                <a:cubicBezTo>
                  <a:pt x="9" y="191"/>
                  <a:pt x="9" y="191"/>
                  <a:pt x="9" y="191"/>
                </a:cubicBezTo>
                <a:cubicBezTo>
                  <a:pt x="0" y="173"/>
                  <a:pt x="0" y="173"/>
                  <a:pt x="0" y="173"/>
                </a:cubicBezTo>
                <a:cubicBezTo>
                  <a:pt x="33" y="125"/>
                  <a:pt x="33" y="125"/>
                  <a:pt x="33" y="125"/>
                </a:cubicBezTo>
                <a:close/>
                <a:moveTo>
                  <a:pt x="77" y="125"/>
                </a:moveTo>
                <a:cubicBezTo>
                  <a:pt x="176" y="125"/>
                  <a:pt x="176" y="125"/>
                  <a:pt x="176" y="125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7" y="125"/>
                  <a:pt x="77" y="125"/>
                  <a:pt x="77" y="125"/>
                </a:cubicBezTo>
                <a:close/>
                <a:moveTo>
                  <a:pt x="209" y="15"/>
                </a:move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10" y="107"/>
                  <a:pt x="210" y="107"/>
                </a:cubicBezTo>
                <a:cubicBezTo>
                  <a:pt x="210" y="15"/>
                  <a:pt x="210" y="15"/>
                  <a:pt x="210" y="15"/>
                </a:cubicBezTo>
                <a:cubicBezTo>
                  <a:pt x="210" y="15"/>
                  <a:pt x="210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lose/>
                <a:moveTo>
                  <a:pt x="39" y="155"/>
                </a:moveTo>
                <a:cubicBezTo>
                  <a:pt x="37" y="158"/>
                  <a:pt x="35" y="160"/>
                  <a:pt x="34" y="163"/>
                </a:cubicBezTo>
                <a:cubicBezTo>
                  <a:pt x="42" y="163"/>
                  <a:pt x="51" y="163"/>
                  <a:pt x="60" y="163"/>
                </a:cubicBezTo>
                <a:cubicBezTo>
                  <a:pt x="61" y="160"/>
                  <a:pt x="62" y="158"/>
                  <a:pt x="63" y="155"/>
                </a:cubicBezTo>
                <a:cubicBezTo>
                  <a:pt x="55" y="155"/>
                  <a:pt x="47" y="155"/>
                  <a:pt x="39" y="155"/>
                </a:cubicBezTo>
                <a:close/>
                <a:moveTo>
                  <a:pt x="51" y="135"/>
                </a:moveTo>
                <a:cubicBezTo>
                  <a:pt x="50" y="137"/>
                  <a:pt x="49" y="139"/>
                  <a:pt x="48" y="141"/>
                </a:cubicBezTo>
                <a:cubicBezTo>
                  <a:pt x="57" y="141"/>
                  <a:pt x="66" y="141"/>
                  <a:pt x="75" y="141"/>
                </a:cubicBezTo>
                <a:cubicBezTo>
                  <a:pt x="76" y="139"/>
                  <a:pt x="77" y="137"/>
                  <a:pt x="78" y="135"/>
                </a:cubicBezTo>
                <a:cubicBezTo>
                  <a:pt x="69" y="135"/>
                  <a:pt x="60" y="135"/>
                  <a:pt x="51" y="135"/>
                </a:cubicBezTo>
                <a:close/>
                <a:moveTo>
                  <a:pt x="192" y="135"/>
                </a:moveTo>
                <a:cubicBezTo>
                  <a:pt x="193" y="137"/>
                  <a:pt x="194" y="139"/>
                  <a:pt x="195" y="141"/>
                </a:cubicBezTo>
                <a:cubicBezTo>
                  <a:pt x="201" y="141"/>
                  <a:pt x="207" y="141"/>
                  <a:pt x="213" y="141"/>
                </a:cubicBezTo>
                <a:cubicBezTo>
                  <a:pt x="212" y="139"/>
                  <a:pt x="210" y="137"/>
                  <a:pt x="209" y="135"/>
                </a:cubicBezTo>
                <a:cubicBezTo>
                  <a:pt x="204" y="135"/>
                  <a:pt x="198" y="135"/>
                  <a:pt x="192" y="135"/>
                </a:cubicBezTo>
                <a:close/>
                <a:moveTo>
                  <a:pt x="171" y="135"/>
                </a:moveTo>
                <a:cubicBezTo>
                  <a:pt x="171" y="137"/>
                  <a:pt x="172" y="139"/>
                  <a:pt x="173" y="141"/>
                </a:cubicBezTo>
                <a:cubicBezTo>
                  <a:pt x="179" y="141"/>
                  <a:pt x="184" y="141"/>
                  <a:pt x="190" y="141"/>
                </a:cubicBezTo>
                <a:cubicBezTo>
                  <a:pt x="189" y="139"/>
                  <a:pt x="188" y="137"/>
                  <a:pt x="187" y="135"/>
                </a:cubicBezTo>
                <a:cubicBezTo>
                  <a:pt x="182" y="135"/>
                  <a:pt x="176" y="135"/>
                  <a:pt x="171" y="135"/>
                </a:cubicBezTo>
                <a:close/>
                <a:moveTo>
                  <a:pt x="149" y="135"/>
                </a:moveTo>
                <a:cubicBezTo>
                  <a:pt x="149" y="137"/>
                  <a:pt x="149" y="139"/>
                  <a:pt x="150" y="141"/>
                </a:cubicBezTo>
                <a:cubicBezTo>
                  <a:pt x="155" y="141"/>
                  <a:pt x="161" y="141"/>
                  <a:pt x="167" y="141"/>
                </a:cubicBezTo>
                <a:cubicBezTo>
                  <a:pt x="167" y="139"/>
                  <a:pt x="166" y="137"/>
                  <a:pt x="165" y="135"/>
                </a:cubicBezTo>
                <a:cubicBezTo>
                  <a:pt x="160" y="135"/>
                  <a:pt x="154" y="135"/>
                  <a:pt x="149" y="135"/>
                </a:cubicBezTo>
                <a:close/>
                <a:moveTo>
                  <a:pt x="127" y="135"/>
                </a:moveTo>
                <a:cubicBezTo>
                  <a:pt x="127" y="137"/>
                  <a:pt x="127" y="139"/>
                  <a:pt x="127" y="141"/>
                </a:cubicBezTo>
                <a:cubicBezTo>
                  <a:pt x="133" y="141"/>
                  <a:pt x="139" y="141"/>
                  <a:pt x="144" y="141"/>
                </a:cubicBezTo>
                <a:cubicBezTo>
                  <a:pt x="144" y="139"/>
                  <a:pt x="144" y="137"/>
                  <a:pt x="144" y="135"/>
                </a:cubicBezTo>
                <a:cubicBezTo>
                  <a:pt x="138" y="135"/>
                  <a:pt x="133" y="135"/>
                  <a:pt x="127" y="135"/>
                </a:cubicBezTo>
                <a:close/>
                <a:moveTo>
                  <a:pt x="105" y="135"/>
                </a:moveTo>
                <a:cubicBezTo>
                  <a:pt x="105" y="137"/>
                  <a:pt x="104" y="139"/>
                  <a:pt x="104" y="141"/>
                </a:cubicBezTo>
                <a:cubicBezTo>
                  <a:pt x="110" y="141"/>
                  <a:pt x="115" y="141"/>
                  <a:pt x="121" y="141"/>
                </a:cubicBezTo>
                <a:cubicBezTo>
                  <a:pt x="121" y="139"/>
                  <a:pt x="122" y="137"/>
                  <a:pt x="122" y="135"/>
                </a:cubicBezTo>
                <a:cubicBezTo>
                  <a:pt x="116" y="135"/>
                  <a:pt x="111" y="135"/>
                  <a:pt x="105" y="135"/>
                </a:cubicBezTo>
                <a:close/>
                <a:moveTo>
                  <a:pt x="83" y="135"/>
                </a:moveTo>
                <a:cubicBezTo>
                  <a:pt x="83" y="137"/>
                  <a:pt x="82" y="139"/>
                  <a:pt x="81" y="141"/>
                </a:cubicBezTo>
                <a:cubicBezTo>
                  <a:pt x="87" y="141"/>
                  <a:pt x="93" y="141"/>
                  <a:pt x="99" y="141"/>
                </a:cubicBezTo>
                <a:cubicBezTo>
                  <a:pt x="99" y="139"/>
                  <a:pt x="100" y="137"/>
                  <a:pt x="100" y="135"/>
                </a:cubicBezTo>
                <a:cubicBezTo>
                  <a:pt x="94" y="135"/>
                  <a:pt x="89" y="135"/>
                  <a:pt x="83" y="135"/>
                </a:cubicBezTo>
                <a:close/>
                <a:moveTo>
                  <a:pt x="187" y="144"/>
                </a:moveTo>
                <a:cubicBezTo>
                  <a:pt x="188" y="146"/>
                  <a:pt x="189" y="149"/>
                  <a:pt x="190" y="151"/>
                </a:cubicBezTo>
                <a:cubicBezTo>
                  <a:pt x="200" y="151"/>
                  <a:pt x="209" y="151"/>
                  <a:pt x="219" y="151"/>
                </a:cubicBezTo>
                <a:cubicBezTo>
                  <a:pt x="218" y="149"/>
                  <a:pt x="216" y="146"/>
                  <a:pt x="215" y="144"/>
                </a:cubicBezTo>
                <a:cubicBezTo>
                  <a:pt x="205" y="144"/>
                  <a:pt x="196" y="144"/>
                  <a:pt x="187" y="144"/>
                </a:cubicBezTo>
                <a:close/>
                <a:moveTo>
                  <a:pt x="163" y="144"/>
                </a:moveTo>
                <a:cubicBezTo>
                  <a:pt x="163" y="146"/>
                  <a:pt x="164" y="149"/>
                  <a:pt x="165" y="151"/>
                </a:cubicBezTo>
                <a:cubicBezTo>
                  <a:pt x="171" y="151"/>
                  <a:pt x="177" y="151"/>
                  <a:pt x="183" y="151"/>
                </a:cubicBezTo>
                <a:cubicBezTo>
                  <a:pt x="183" y="149"/>
                  <a:pt x="182" y="146"/>
                  <a:pt x="181" y="144"/>
                </a:cubicBezTo>
                <a:cubicBezTo>
                  <a:pt x="175" y="144"/>
                  <a:pt x="169" y="144"/>
                  <a:pt x="163" y="144"/>
                </a:cubicBezTo>
                <a:close/>
                <a:moveTo>
                  <a:pt x="139" y="144"/>
                </a:moveTo>
                <a:cubicBezTo>
                  <a:pt x="140" y="146"/>
                  <a:pt x="140" y="149"/>
                  <a:pt x="140" y="151"/>
                </a:cubicBezTo>
                <a:cubicBezTo>
                  <a:pt x="146" y="151"/>
                  <a:pt x="153" y="151"/>
                  <a:pt x="159" y="151"/>
                </a:cubicBezTo>
                <a:cubicBezTo>
                  <a:pt x="158" y="149"/>
                  <a:pt x="158" y="146"/>
                  <a:pt x="157" y="144"/>
                </a:cubicBezTo>
                <a:cubicBezTo>
                  <a:pt x="151" y="144"/>
                  <a:pt x="145" y="144"/>
                  <a:pt x="139" y="144"/>
                </a:cubicBezTo>
                <a:close/>
                <a:moveTo>
                  <a:pt x="116" y="144"/>
                </a:moveTo>
                <a:cubicBezTo>
                  <a:pt x="116" y="146"/>
                  <a:pt x="115" y="149"/>
                  <a:pt x="115" y="151"/>
                </a:cubicBezTo>
                <a:cubicBezTo>
                  <a:pt x="121" y="151"/>
                  <a:pt x="128" y="151"/>
                  <a:pt x="134" y="151"/>
                </a:cubicBezTo>
                <a:cubicBezTo>
                  <a:pt x="134" y="149"/>
                  <a:pt x="134" y="146"/>
                  <a:pt x="134" y="144"/>
                </a:cubicBezTo>
                <a:cubicBezTo>
                  <a:pt x="128" y="144"/>
                  <a:pt x="122" y="144"/>
                  <a:pt x="116" y="144"/>
                </a:cubicBezTo>
                <a:close/>
                <a:moveTo>
                  <a:pt x="92" y="144"/>
                </a:moveTo>
                <a:cubicBezTo>
                  <a:pt x="92" y="146"/>
                  <a:pt x="91" y="149"/>
                  <a:pt x="91" y="151"/>
                </a:cubicBezTo>
                <a:cubicBezTo>
                  <a:pt x="97" y="151"/>
                  <a:pt x="103" y="151"/>
                  <a:pt x="109" y="151"/>
                </a:cubicBezTo>
                <a:cubicBezTo>
                  <a:pt x="110" y="149"/>
                  <a:pt x="110" y="146"/>
                  <a:pt x="110" y="144"/>
                </a:cubicBezTo>
                <a:cubicBezTo>
                  <a:pt x="104" y="144"/>
                  <a:pt x="98" y="144"/>
                  <a:pt x="92" y="144"/>
                </a:cubicBezTo>
                <a:close/>
                <a:moveTo>
                  <a:pt x="69" y="144"/>
                </a:moveTo>
                <a:cubicBezTo>
                  <a:pt x="68" y="146"/>
                  <a:pt x="67" y="149"/>
                  <a:pt x="66" y="151"/>
                </a:cubicBezTo>
                <a:cubicBezTo>
                  <a:pt x="72" y="151"/>
                  <a:pt x="78" y="151"/>
                  <a:pt x="84" y="151"/>
                </a:cubicBezTo>
                <a:cubicBezTo>
                  <a:pt x="85" y="149"/>
                  <a:pt x="86" y="146"/>
                  <a:pt x="87" y="144"/>
                </a:cubicBezTo>
                <a:cubicBezTo>
                  <a:pt x="81" y="144"/>
                  <a:pt x="75" y="144"/>
                  <a:pt x="69" y="144"/>
                </a:cubicBezTo>
                <a:close/>
                <a:moveTo>
                  <a:pt x="45" y="144"/>
                </a:moveTo>
                <a:cubicBezTo>
                  <a:pt x="44" y="146"/>
                  <a:pt x="43" y="149"/>
                  <a:pt x="41" y="151"/>
                </a:cubicBezTo>
                <a:cubicBezTo>
                  <a:pt x="47" y="151"/>
                  <a:pt x="54" y="151"/>
                  <a:pt x="60" y="151"/>
                </a:cubicBezTo>
                <a:cubicBezTo>
                  <a:pt x="61" y="149"/>
                  <a:pt x="62" y="146"/>
                  <a:pt x="63" y="144"/>
                </a:cubicBezTo>
                <a:cubicBezTo>
                  <a:pt x="57" y="144"/>
                  <a:pt x="51" y="144"/>
                  <a:pt x="45" y="144"/>
                </a:cubicBezTo>
                <a:close/>
                <a:moveTo>
                  <a:pt x="197" y="155"/>
                </a:moveTo>
                <a:cubicBezTo>
                  <a:pt x="198" y="158"/>
                  <a:pt x="199" y="160"/>
                  <a:pt x="201" y="163"/>
                </a:cubicBezTo>
                <a:cubicBezTo>
                  <a:pt x="209" y="163"/>
                  <a:pt x="218" y="163"/>
                  <a:pt x="227" y="163"/>
                </a:cubicBezTo>
                <a:cubicBezTo>
                  <a:pt x="225" y="160"/>
                  <a:pt x="223" y="158"/>
                  <a:pt x="222" y="155"/>
                </a:cubicBezTo>
                <a:cubicBezTo>
                  <a:pt x="213" y="155"/>
                  <a:pt x="205" y="155"/>
                  <a:pt x="197" y="155"/>
                </a:cubicBezTo>
                <a:close/>
                <a:moveTo>
                  <a:pt x="171" y="155"/>
                </a:moveTo>
                <a:cubicBezTo>
                  <a:pt x="172" y="158"/>
                  <a:pt x="173" y="160"/>
                  <a:pt x="174" y="163"/>
                </a:cubicBezTo>
                <a:cubicBezTo>
                  <a:pt x="180" y="163"/>
                  <a:pt x="187" y="163"/>
                  <a:pt x="194" y="163"/>
                </a:cubicBezTo>
                <a:cubicBezTo>
                  <a:pt x="193" y="160"/>
                  <a:pt x="192" y="158"/>
                  <a:pt x="191" y="155"/>
                </a:cubicBezTo>
                <a:cubicBezTo>
                  <a:pt x="184" y="155"/>
                  <a:pt x="178" y="155"/>
                  <a:pt x="171" y="155"/>
                </a:cubicBezTo>
                <a:close/>
                <a:moveTo>
                  <a:pt x="146" y="155"/>
                </a:moveTo>
                <a:cubicBezTo>
                  <a:pt x="146" y="158"/>
                  <a:pt x="147" y="160"/>
                  <a:pt x="147" y="163"/>
                </a:cubicBezTo>
                <a:cubicBezTo>
                  <a:pt x="154" y="163"/>
                  <a:pt x="161" y="163"/>
                  <a:pt x="168" y="163"/>
                </a:cubicBezTo>
                <a:cubicBezTo>
                  <a:pt x="167" y="160"/>
                  <a:pt x="166" y="158"/>
                  <a:pt x="165" y="155"/>
                </a:cubicBezTo>
                <a:cubicBezTo>
                  <a:pt x="159" y="155"/>
                  <a:pt x="153" y="155"/>
                  <a:pt x="146" y="155"/>
                </a:cubicBezTo>
                <a:close/>
                <a:moveTo>
                  <a:pt x="121" y="155"/>
                </a:moveTo>
                <a:cubicBezTo>
                  <a:pt x="121" y="158"/>
                  <a:pt x="121" y="160"/>
                  <a:pt x="120" y="163"/>
                </a:cubicBezTo>
                <a:cubicBezTo>
                  <a:pt x="127" y="163"/>
                  <a:pt x="134" y="163"/>
                  <a:pt x="141" y="163"/>
                </a:cubicBezTo>
                <a:cubicBezTo>
                  <a:pt x="141" y="160"/>
                  <a:pt x="141" y="158"/>
                  <a:pt x="140" y="155"/>
                </a:cubicBezTo>
                <a:cubicBezTo>
                  <a:pt x="134" y="155"/>
                  <a:pt x="127" y="155"/>
                  <a:pt x="121" y="155"/>
                </a:cubicBezTo>
                <a:close/>
                <a:moveTo>
                  <a:pt x="95" y="155"/>
                </a:moveTo>
                <a:cubicBezTo>
                  <a:pt x="95" y="158"/>
                  <a:pt x="94" y="160"/>
                  <a:pt x="93" y="163"/>
                </a:cubicBezTo>
                <a:cubicBezTo>
                  <a:pt x="100" y="163"/>
                  <a:pt x="107" y="163"/>
                  <a:pt x="114" y="163"/>
                </a:cubicBezTo>
                <a:cubicBezTo>
                  <a:pt x="114" y="160"/>
                  <a:pt x="114" y="158"/>
                  <a:pt x="115" y="155"/>
                </a:cubicBezTo>
                <a:cubicBezTo>
                  <a:pt x="108" y="155"/>
                  <a:pt x="102" y="155"/>
                  <a:pt x="95" y="155"/>
                </a:cubicBezTo>
                <a:close/>
                <a:moveTo>
                  <a:pt x="70" y="155"/>
                </a:moveTo>
                <a:cubicBezTo>
                  <a:pt x="69" y="158"/>
                  <a:pt x="68" y="160"/>
                  <a:pt x="67" y="163"/>
                </a:cubicBezTo>
                <a:cubicBezTo>
                  <a:pt x="74" y="163"/>
                  <a:pt x="81" y="163"/>
                  <a:pt x="87" y="163"/>
                </a:cubicBezTo>
                <a:cubicBezTo>
                  <a:pt x="88" y="160"/>
                  <a:pt x="89" y="158"/>
                  <a:pt x="90" y="155"/>
                </a:cubicBezTo>
                <a:cubicBezTo>
                  <a:pt x="83" y="155"/>
                  <a:pt x="77" y="155"/>
                  <a:pt x="70" y="155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407287" y="4818036"/>
            <a:ext cx="28330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添加标题</a:t>
            </a:r>
            <a:endParaRPr lang="en-US" altLang="zh-CN" sz="2400" b="1" dirty="0" smtClean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58950" y="4818036"/>
            <a:ext cx="28330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3B8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</a:t>
            </a:r>
            <a:r>
              <a:rPr lang="zh-CN" altLang="en-US" sz="2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  <a:endParaRPr lang="en-US" altLang="zh-CN" sz="24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6005053" y="2823113"/>
            <a:ext cx="1112520" cy="864863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42806" y="2055215"/>
            <a:ext cx="2161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49%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10988" y="2009496"/>
            <a:ext cx="2161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51%</a:t>
            </a:r>
            <a:endParaRPr lang="zh-CN" altLang="en-US" sz="72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1613" y="248849"/>
            <a:ext cx="412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第二章节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 rot="21591962">
            <a:off x="434522" y="714839"/>
            <a:ext cx="369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Click here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add the key word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1261718" y="1541370"/>
            <a:ext cx="1213608" cy="1213608"/>
          </a:xfrm>
          <a:custGeom>
            <a:avLst/>
            <a:gdLst>
              <a:gd name="connsiteX0" fmla="*/ 0 w 1464468"/>
              <a:gd name="connsiteY0" fmla="*/ 732234 h 1464468"/>
              <a:gd name="connsiteX1" fmla="*/ 732234 w 1464468"/>
              <a:gd name="connsiteY1" fmla="*/ 0 h 1464468"/>
              <a:gd name="connsiteX2" fmla="*/ 1464468 w 1464468"/>
              <a:gd name="connsiteY2" fmla="*/ 732234 h 1464468"/>
              <a:gd name="connsiteX3" fmla="*/ 732234 w 1464468"/>
              <a:gd name="connsiteY3" fmla="*/ 1464468 h 1464468"/>
              <a:gd name="connsiteX4" fmla="*/ 0 w 1464468"/>
              <a:gd name="connsiteY4" fmla="*/ 732234 h 146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468" h="1464468">
                <a:moveTo>
                  <a:pt x="0" y="732234"/>
                </a:moveTo>
                <a:cubicBezTo>
                  <a:pt x="0" y="327832"/>
                  <a:pt x="327832" y="0"/>
                  <a:pt x="732234" y="0"/>
                </a:cubicBezTo>
                <a:cubicBezTo>
                  <a:pt x="1136636" y="0"/>
                  <a:pt x="1464468" y="327832"/>
                  <a:pt x="1464468" y="732234"/>
                </a:cubicBezTo>
                <a:cubicBezTo>
                  <a:pt x="1464468" y="1136636"/>
                  <a:pt x="1136636" y="1464468"/>
                  <a:pt x="732234" y="1464468"/>
                </a:cubicBezTo>
                <a:cubicBezTo>
                  <a:pt x="327832" y="1464468"/>
                  <a:pt x="0" y="1136636"/>
                  <a:pt x="0" y="732234"/>
                </a:cubicBezTo>
                <a:close/>
              </a:path>
            </a:pathLst>
          </a:custGeom>
          <a:solidFill>
            <a:srgbClr val="FE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5106" tIns="255106" rIns="255106" bIns="255106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kern="1200"/>
          </a:p>
        </p:txBody>
      </p:sp>
      <p:sp>
        <p:nvSpPr>
          <p:cNvPr id="5" name="等腰三角形 4"/>
          <p:cNvSpPr/>
          <p:nvPr/>
        </p:nvSpPr>
        <p:spPr>
          <a:xfrm rot="10800000">
            <a:off x="1656140" y="2911685"/>
            <a:ext cx="424763" cy="332219"/>
          </a:xfrm>
          <a:prstGeom prst="triangle">
            <a:avLst/>
          </a:prstGeom>
          <a:solidFill>
            <a:srgbClr val="404040">
              <a:alpha val="50000"/>
            </a:srgb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任意多边形 5"/>
          <p:cNvSpPr/>
          <p:nvPr/>
        </p:nvSpPr>
        <p:spPr>
          <a:xfrm>
            <a:off x="1463783" y="3381808"/>
            <a:ext cx="809476" cy="809476"/>
          </a:xfrm>
          <a:custGeom>
            <a:avLst/>
            <a:gdLst>
              <a:gd name="connsiteX0" fmla="*/ 0 w 976800"/>
              <a:gd name="connsiteY0" fmla="*/ 488400 h 976800"/>
              <a:gd name="connsiteX1" fmla="*/ 488400 w 976800"/>
              <a:gd name="connsiteY1" fmla="*/ 0 h 976800"/>
              <a:gd name="connsiteX2" fmla="*/ 976800 w 976800"/>
              <a:gd name="connsiteY2" fmla="*/ 488400 h 976800"/>
              <a:gd name="connsiteX3" fmla="*/ 488400 w 976800"/>
              <a:gd name="connsiteY3" fmla="*/ 976800 h 976800"/>
              <a:gd name="connsiteX4" fmla="*/ 0 w 976800"/>
              <a:gd name="connsiteY4" fmla="*/ 488400 h 9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800" h="976800">
                <a:moveTo>
                  <a:pt x="0" y="488400"/>
                </a:moveTo>
                <a:cubicBezTo>
                  <a:pt x="0" y="218664"/>
                  <a:pt x="218664" y="0"/>
                  <a:pt x="488400" y="0"/>
                </a:cubicBezTo>
                <a:cubicBezTo>
                  <a:pt x="758136" y="0"/>
                  <a:pt x="976800" y="218664"/>
                  <a:pt x="976800" y="488400"/>
                </a:cubicBezTo>
                <a:cubicBezTo>
                  <a:pt x="976800" y="758136"/>
                  <a:pt x="758136" y="976800"/>
                  <a:pt x="488400" y="976800"/>
                </a:cubicBezTo>
                <a:cubicBezTo>
                  <a:pt x="218664" y="976800"/>
                  <a:pt x="0" y="758136"/>
                  <a:pt x="0" y="488400"/>
                </a:cubicBezTo>
                <a:close/>
              </a:path>
            </a:pathLst>
          </a:custGeom>
          <a:solidFill>
            <a:srgbClr val="40404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719" tIns="169719" rIns="169719" bIns="16971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100" kern="1200"/>
          </a:p>
        </p:txBody>
      </p:sp>
      <p:sp>
        <p:nvSpPr>
          <p:cNvPr id="7" name="等腰三角形 6"/>
          <p:cNvSpPr/>
          <p:nvPr/>
        </p:nvSpPr>
        <p:spPr>
          <a:xfrm rot="10800000">
            <a:off x="1656140" y="4449025"/>
            <a:ext cx="424763" cy="332219"/>
          </a:xfrm>
          <a:prstGeom prst="triangle">
            <a:avLst/>
          </a:prstGeom>
          <a:solidFill>
            <a:srgbClr val="404040">
              <a:alpha val="50000"/>
            </a:srgb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 7"/>
          <p:cNvSpPr/>
          <p:nvPr/>
        </p:nvSpPr>
        <p:spPr>
          <a:xfrm>
            <a:off x="1463783" y="5020179"/>
            <a:ext cx="809476" cy="809476"/>
          </a:xfrm>
          <a:custGeom>
            <a:avLst/>
            <a:gdLst>
              <a:gd name="connsiteX0" fmla="*/ 0 w 976800"/>
              <a:gd name="connsiteY0" fmla="*/ 488400 h 976800"/>
              <a:gd name="connsiteX1" fmla="*/ 488400 w 976800"/>
              <a:gd name="connsiteY1" fmla="*/ 0 h 976800"/>
              <a:gd name="connsiteX2" fmla="*/ 976800 w 976800"/>
              <a:gd name="connsiteY2" fmla="*/ 488400 h 976800"/>
              <a:gd name="connsiteX3" fmla="*/ 488400 w 976800"/>
              <a:gd name="connsiteY3" fmla="*/ 976800 h 976800"/>
              <a:gd name="connsiteX4" fmla="*/ 0 w 976800"/>
              <a:gd name="connsiteY4" fmla="*/ 488400 h 9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800" h="976800">
                <a:moveTo>
                  <a:pt x="0" y="488400"/>
                </a:moveTo>
                <a:cubicBezTo>
                  <a:pt x="0" y="218664"/>
                  <a:pt x="218664" y="0"/>
                  <a:pt x="488400" y="0"/>
                </a:cubicBezTo>
                <a:cubicBezTo>
                  <a:pt x="758136" y="0"/>
                  <a:pt x="976800" y="218664"/>
                  <a:pt x="976800" y="488400"/>
                </a:cubicBezTo>
                <a:cubicBezTo>
                  <a:pt x="976800" y="758136"/>
                  <a:pt x="758136" y="976800"/>
                  <a:pt x="488400" y="976800"/>
                </a:cubicBezTo>
                <a:cubicBezTo>
                  <a:pt x="218664" y="976800"/>
                  <a:pt x="0" y="758136"/>
                  <a:pt x="0" y="488400"/>
                </a:cubicBezTo>
                <a:close/>
              </a:path>
            </a:pathLst>
          </a:custGeom>
          <a:solidFill>
            <a:srgbClr val="40404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719" tIns="169719" rIns="169719" bIns="16971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100" kern="1200"/>
          </a:p>
        </p:txBody>
      </p:sp>
      <p:sp>
        <p:nvSpPr>
          <p:cNvPr id="9" name="等腰三角形 8"/>
          <p:cNvSpPr/>
          <p:nvPr/>
        </p:nvSpPr>
        <p:spPr>
          <a:xfrm rot="5400000">
            <a:off x="2575750" y="5258808"/>
            <a:ext cx="424763" cy="332219"/>
          </a:xfrm>
          <a:prstGeom prst="triangle">
            <a:avLst/>
          </a:prstGeom>
          <a:solidFill>
            <a:srgbClr val="404040">
              <a:alpha val="50000"/>
            </a:srgb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任意多边形 9"/>
          <p:cNvSpPr/>
          <p:nvPr/>
        </p:nvSpPr>
        <p:spPr>
          <a:xfrm>
            <a:off x="3284197" y="5020179"/>
            <a:ext cx="809476" cy="809476"/>
          </a:xfrm>
          <a:custGeom>
            <a:avLst/>
            <a:gdLst>
              <a:gd name="connsiteX0" fmla="*/ 0 w 976800"/>
              <a:gd name="connsiteY0" fmla="*/ 488400 h 976800"/>
              <a:gd name="connsiteX1" fmla="*/ 488400 w 976800"/>
              <a:gd name="connsiteY1" fmla="*/ 0 h 976800"/>
              <a:gd name="connsiteX2" fmla="*/ 976800 w 976800"/>
              <a:gd name="connsiteY2" fmla="*/ 488400 h 976800"/>
              <a:gd name="connsiteX3" fmla="*/ 488400 w 976800"/>
              <a:gd name="connsiteY3" fmla="*/ 976800 h 976800"/>
              <a:gd name="connsiteX4" fmla="*/ 0 w 976800"/>
              <a:gd name="connsiteY4" fmla="*/ 488400 h 9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800" h="976800">
                <a:moveTo>
                  <a:pt x="0" y="488400"/>
                </a:moveTo>
                <a:cubicBezTo>
                  <a:pt x="0" y="218664"/>
                  <a:pt x="218664" y="0"/>
                  <a:pt x="488400" y="0"/>
                </a:cubicBezTo>
                <a:cubicBezTo>
                  <a:pt x="758136" y="0"/>
                  <a:pt x="976800" y="218664"/>
                  <a:pt x="976800" y="488400"/>
                </a:cubicBezTo>
                <a:cubicBezTo>
                  <a:pt x="976800" y="758136"/>
                  <a:pt x="758136" y="976800"/>
                  <a:pt x="488400" y="976800"/>
                </a:cubicBezTo>
                <a:cubicBezTo>
                  <a:pt x="218664" y="976800"/>
                  <a:pt x="0" y="758136"/>
                  <a:pt x="0" y="488400"/>
                </a:cubicBezTo>
                <a:close/>
              </a:path>
            </a:pathLst>
          </a:custGeom>
          <a:solidFill>
            <a:srgbClr val="40404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719" tIns="169719" rIns="169719" bIns="16971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100" kern="1200"/>
          </a:p>
        </p:txBody>
      </p:sp>
      <p:sp>
        <p:nvSpPr>
          <p:cNvPr id="11" name="等腰三角形 10"/>
          <p:cNvSpPr/>
          <p:nvPr/>
        </p:nvSpPr>
        <p:spPr>
          <a:xfrm>
            <a:off x="3476553" y="4430220"/>
            <a:ext cx="424763" cy="332219"/>
          </a:xfrm>
          <a:prstGeom prst="triangle">
            <a:avLst/>
          </a:prstGeom>
          <a:solidFill>
            <a:srgbClr val="404040">
              <a:alpha val="50000"/>
            </a:srgb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任意多边形 20"/>
          <p:cNvSpPr/>
          <p:nvPr/>
        </p:nvSpPr>
        <p:spPr>
          <a:xfrm>
            <a:off x="3284197" y="3381808"/>
            <a:ext cx="809476" cy="809476"/>
          </a:xfrm>
          <a:custGeom>
            <a:avLst/>
            <a:gdLst>
              <a:gd name="connsiteX0" fmla="*/ 0 w 976800"/>
              <a:gd name="connsiteY0" fmla="*/ 488400 h 976800"/>
              <a:gd name="connsiteX1" fmla="*/ 488400 w 976800"/>
              <a:gd name="connsiteY1" fmla="*/ 0 h 976800"/>
              <a:gd name="connsiteX2" fmla="*/ 976800 w 976800"/>
              <a:gd name="connsiteY2" fmla="*/ 488400 h 976800"/>
              <a:gd name="connsiteX3" fmla="*/ 488400 w 976800"/>
              <a:gd name="connsiteY3" fmla="*/ 976800 h 976800"/>
              <a:gd name="connsiteX4" fmla="*/ 0 w 976800"/>
              <a:gd name="connsiteY4" fmla="*/ 488400 h 9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800" h="976800">
                <a:moveTo>
                  <a:pt x="0" y="488400"/>
                </a:moveTo>
                <a:cubicBezTo>
                  <a:pt x="0" y="218664"/>
                  <a:pt x="218664" y="0"/>
                  <a:pt x="488400" y="0"/>
                </a:cubicBezTo>
                <a:cubicBezTo>
                  <a:pt x="758136" y="0"/>
                  <a:pt x="976800" y="218664"/>
                  <a:pt x="976800" y="488400"/>
                </a:cubicBezTo>
                <a:cubicBezTo>
                  <a:pt x="976800" y="758136"/>
                  <a:pt x="758136" y="976800"/>
                  <a:pt x="488400" y="976800"/>
                </a:cubicBezTo>
                <a:cubicBezTo>
                  <a:pt x="218664" y="976800"/>
                  <a:pt x="0" y="758136"/>
                  <a:pt x="0" y="488400"/>
                </a:cubicBezTo>
                <a:close/>
              </a:path>
            </a:pathLst>
          </a:custGeom>
          <a:solidFill>
            <a:srgbClr val="40404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719" tIns="169719" rIns="169719" bIns="16971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100" kern="1200"/>
          </a:p>
        </p:txBody>
      </p:sp>
      <p:sp>
        <p:nvSpPr>
          <p:cNvPr id="22" name="等腰三角形 21"/>
          <p:cNvSpPr/>
          <p:nvPr/>
        </p:nvSpPr>
        <p:spPr>
          <a:xfrm>
            <a:off x="3476553" y="2791847"/>
            <a:ext cx="424763" cy="332219"/>
          </a:xfrm>
          <a:prstGeom prst="triangle">
            <a:avLst/>
          </a:prstGeom>
          <a:solidFill>
            <a:srgbClr val="404040">
              <a:alpha val="50000"/>
            </a:srgb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任意多边形 22"/>
          <p:cNvSpPr/>
          <p:nvPr/>
        </p:nvSpPr>
        <p:spPr>
          <a:xfrm>
            <a:off x="3284197" y="1743435"/>
            <a:ext cx="809476" cy="809476"/>
          </a:xfrm>
          <a:custGeom>
            <a:avLst/>
            <a:gdLst>
              <a:gd name="connsiteX0" fmla="*/ 0 w 976800"/>
              <a:gd name="connsiteY0" fmla="*/ 488400 h 976800"/>
              <a:gd name="connsiteX1" fmla="*/ 488400 w 976800"/>
              <a:gd name="connsiteY1" fmla="*/ 0 h 976800"/>
              <a:gd name="connsiteX2" fmla="*/ 976800 w 976800"/>
              <a:gd name="connsiteY2" fmla="*/ 488400 h 976800"/>
              <a:gd name="connsiteX3" fmla="*/ 488400 w 976800"/>
              <a:gd name="connsiteY3" fmla="*/ 976800 h 976800"/>
              <a:gd name="connsiteX4" fmla="*/ 0 w 976800"/>
              <a:gd name="connsiteY4" fmla="*/ 488400 h 9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800" h="976800">
                <a:moveTo>
                  <a:pt x="0" y="488400"/>
                </a:moveTo>
                <a:cubicBezTo>
                  <a:pt x="0" y="218664"/>
                  <a:pt x="218664" y="0"/>
                  <a:pt x="488400" y="0"/>
                </a:cubicBezTo>
                <a:cubicBezTo>
                  <a:pt x="758136" y="0"/>
                  <a:pt x="976800" y="218664"/>
                  <a:pt x="976800" y="488400"/>
                </a:cubicBezTo>
                <a:cubicBezTo>
                  <a:pt x="976800" y="758136"/>
                  <a:pt x="758136" y="976800"/>
                  <a:pt x="488400" y="976800"/>
                </a:cubicBezTo>
                <a:cubicBezTo>
                  <a:pt x="218664" y="976800"/>
                  <a:pt x="0" y="758136"/>
                  <a:pt x="0" y="488400"/>
                </a:cubicBezTo>
                <a:close/>
              </a:path>
            </a:pathLst>
          </a:custGeom>
          <a:solidFill>
            <a:srgbClr val="40404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719" tIns="169719" rIns="169719" bIns="16971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100" kern="1200"/>
          </a:p>
        </p:txBody>
      </p:sp>
      <p:sp>
        <p:nvSpPr>
          <p:cNvPr id="24" name="等腰三角形 23"/>
          <p:cNvSpPr/>
          <p:nvPr/>
        </p:nvSpPr>
        <p:spPr>
          <a:xfrm rot="5400000">
            <a:off x="4396163" y="1982065"/>
            <a:ext cx="424763" cy="332219"/>
          </a:xfrm>
          <a:prstGeom prst="triangle">
            <a:avLst/>
          </a:prstGeom>
          <a:solidFill>
            <a:srgbClr val="404040">
              <a:alpha val="50000"/>
            </a:srgb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任意多边形 24"/>
          <p:cNvSpPr/>
          <p:nvPr/>
        </p:nvSpPr>
        <p:spPr>
          <a:xfrm>
            <a:off x="5104610" y="1743435"/>
            <a:ext cx="809476" cy="809476"/>
          </a:xfrm>
          <a:custGeom>
            <a:avLst/>
            <a:gdLst>
              <a:gd name="connsiteX0" fmla="*/ 0 w 976800"/>
              <a:gd name="connsiteY0" fmla="*/ 488400 h 976800"/>
              <a:gd name="connsiteX1" fmla="*/ 488400 w 976800"/>
              <a:gd name="connsiteY1" fmla="*/ 0 h 976800"/>
              <a:gd name="connsiteX2" fmla="*/ 976800 w 976800"/>
              <a:gd name="connsiteY2" fmla="*/ 488400 h 976800"/>
              <a:gd name="connsiteX3" fmla="*/ 488400 w 976800"/>
              <a:gd name="connsiteY3" fmla="*/ 976800 h 976800"/>
              <a:gd name="connsiteX4" fmla="*/ 0 w 976800"/>
              <a:gd name="connsiteY4" fmla="*/ 488400 h 9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800" h="976800">
                <a:moveTo>
                  <a:pt x="0" y="488400"/>
                </a:moveTo>
                <a:cubicBezTo>
                  <a:pt x="0" y="218664"/>
                  <a:pt x="218664" y="0"/>
                  <a:pt x="488400" y="0"/>
                </a:cubicBezTo>
                <a:cubicBezTo>
                  <a:pt x="758136" y="0"/>
                  <a:pt x="976800" y="218664"/>
                  <a:pt x="976800" y="488400"/>
                </a:cubicBezTo>
                <a:cubicBezTo>
                  <a:pt x="976800" y="758136"/>
                  <a:pt x="758136" y="976800"/>
                  <a:pt x="488400" y="976800"/>
                </a:cubicBezTo>
                <a:cubicBezTo>
                  <a:pt x="218664" y="976800"/>
                  <a:pt x="0" y="758136"/>
                  <a:pt x="0" y="488400"/>
                </a:cubicBezTo>
                <a:close/>
              </a:path>
            </a:pathLst>
          </a:custGeom>
          <a:solidFill>
            <a:srgbClr val="40404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719" tIns="169719" rIns="169719" bIns="16971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100" kern="1200"/>
          </a:p>
        </p:txBody>
      </p:sp>
      <p:sp>
        <p:nvSpPr>
          <p:cNvPr id="26" name="等腰三角形 25"/>
          <p:cNvSpPr/>
          <p:nvPr/>
        </p:nvSpPr>
        <p:spPr>
          <a:xfrm rot="10800000">
            <a:off x="5296967" y="2810653"/>
            <a:ext cx="424763" cy="332219"/>
          </a:xfrm>
          <a:prstGeom prst="triangle">
            <a:avLst/>
          </a:prstGeom>
          <a:solidFill>
            <a:srgbClr val="404040">
              <a:alpha val="50000"/>
            </a:srgb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9" name="任意多边形 48"/>
          <p:cNvSpPr/>
          <p:nvPr/>
        </p:nvSpPr>
        <p:spPr>
          <a:xfrm>
            <a:off x="5104610" y="3381808"/>
            <a:ext cx="809476" cy="809476"/>
          </a:xfrm>
          <a:custGeom>
            <a:avLst/>
            <a:gdLst>
              <a:gd name="connsiteX0" fmla="*/ 0 w 976800"/>
              <a:gd name="connsiteY0" fmla="*/ 488400 h 976800"/>
              <a:gd name="connsiteX1" fmla="*/ 488400 w 976800"/>
              <a:gd name="connsiteY1" fmla="*/ 0 h 976800"/>
              <a:gd name="connsiteX2" fmla="*/ 976800 w 976800"/>
              <a:gd name="connsiteY2" fmla="*/ 488400 h 976800"/>
              <a:gd name="connsiteX3" fmla="*/ 488400 w 976800"/>
              <a:gd name="connsiteY3" fmla="*/ 976800 h 976800"/>
              <a:gd name="connsiteX4" fmla="*/ 0 w 976800"/>
              <a:gd name="connsiteY4" fmla="*/ 488400 h 9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800" h="976800">
                <a:moveTo>
                  <a:pt x="0" y="488400"/>
                </a:moveTo>
                <a:cubicBezTo>
                  <a:pt x="0" y="218664"/>
                  <a:pt x="218664" y="0"/>
                  <a:pt x="488400" y="0"/>
                </a:cubicBezTo>
                <a:cubicBezTo>
                  <a:pt x="758136" y="0"/>
                  <a:pt x="976800" y="218664"/>
                  <a:pt x="976800" y="488400"/>
                </a:cubicBezTo>
                <a:cubicBezTo>
                  <a:pt x="976800" y="758136"/>
                  <a:pt x="758136" y="976800"/>
                  <a:pt x="488400" y="976800"/>
                </a:cubicBezTo>
                <a:cubicBezTo>
                  <a:pt x="218664" y="976800"/>
                  <a:pt x="0" y="758136"/>
                  <a:pt x="0" y="488400"/>
                </a:cubicBezTo>
                <a:close/>
              </a:path>
            </a:pathLst>
          </a:custGeom>
          <a:solidFill>
            <a:srgbClr val="40404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719" tIns="169719" rIns="169719" bIns="16971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100" kern="1200"/>
          </a:p>
        </p:txBody>
      </p:sp>
      <p:sp>
        <p:nvSpPr>
          <p:cNvPr id="50" name="等腰三角形 49"/>
          <p:cNvSpPr/>
          <p:nvPr/>
        </p:nvSpPr>
        <p:spPr>
          <a:xfrm rot="10800000">
            <a:off x="5296967" y="4347991"/>
            <a:ext cx="424763" cy="332219"/>
          </a:xfrm>
          <a:prstGeom prst="triangle">
            <a:avLst/>
          </a:prstGeom>
          <a:solidFill>
            <a:srgbClr val="404040">
              <a:alpha val="50000"/>
            </a:srgb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任意多边形 50"/>
          <p:cNvSpPr/>
          <p:nvPr/>
        </p:nvSpPr>
        <p:spPr>
          <a:xfrm>
            <a:off x="4902544" y="4818113"/>
            <a:ext cx="1213608" cy="1213608"/>
          </a:xfrm>
          <a:custGeom>
            <a:avLst/>
            <a:gdLst>
              <a:gd name="connsiteX0" fmla="*/ 0 w 1464468"/>
              <a:gd name="connsiteY0" fmla="*/ 732234 h 1464468"/>
              <a:gd name="connsiteX1" fmla="*/ 732234 w 1464468"/>
              <a:gd name="connsiteY1" fmla="*/ 0 h 1464468"/>
              <a:gd name="connsiteX2" fmla="*/ 1464468 w 1464468"/>
              <a:gd name="connsiteY2" fmla="*/ 732234 h 1464468"/>
              <a:gd name="connsiteX3" fmla="*/ 732234 w 1464468"/>
              <a:gd name="connsiteY3" fmla="*/ 1464468 h 1464468"/>
              <a:gd name="connsiteX4" fmla="*/ 0 w 1464468"/>
              <a:gd name="connsiteY4" fmla="*/ 732234 h 146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468" h="1464468">
                <a:moveTo>
                  <a:pt x="0" y="732234"/>
                </a:moveTo>
                <a:cubicBezTo>
                  <a:pt x="0" y="327832"/>
                  <a:pt x="327832" y="0"/>
                  <a:pt x="732234" y="0"/>
                </a:cubicBezTo>
                <a:cubicBezTo>
                  <a:pt x="1136636" y="0"/>
                  <a:pt x="1464468" y="327832"/>
                  <a:pt x="1464468" y="732234"/>
                </a:cubicBezTo>
                <a:cubicBezTo>
                  <a:pt x="1464468" y="1136636"/>
                  <a:pt x="1136636" y="1464468"/>
                  <a:pt x="732234" y="1464468"/>
                </a:cubicBezTo>
                <a:cubicBezTo>
                  <a:pt x="327832" y="1464468"/>
                  <a:pt x="0" y="1136636"/>
                  <a:pt x="0" y="732234"/>
                </a:cubicBezTo>
                <a:close/>
              </a:path>
            </a:pathLst>
          </a:custGeom>
          <a:solidFill>
            <a:srgbClr val="FE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5106" tIns="255106" rIns="255106" bIns="255106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kern="1200"/>
          </a:p>
        </p:txBody>
      </p:sp>
      <p:sp>
        <p:nvSpPr>
          <p:cNvPr id="55" name="KSO_Shape"/>
          <p:cNvSpPr>
            <a:spLocks/>
          </p:cNvSpPr>
          <p:nvPr/>
        </p:nvSpPr>
        <p:spPr bwMode="auto">
          <a:xfrm>
            <a:off x="5224451" y="1877195"/>
            <a:ext cx="569792" cy="478625"/>
          </a:xfrm>
          <a:custGeom>
            <a:avLst/>
            <a:gdLst>
              <a:gd name="T0" fmla="*/ 2147483646 w 232"/>
              <a:gd name="T1" fmla="*/ 2147483646 h 195"/>
              <a:gd name="T2" fmla="*/ 2147483646 w 232"/>
              <a:gd name="T3" fmla="*/ 0 h 195"/>
              <a:gd name="T4" fmla="*/ 2147483646 w 232"/>
              <a:gd name="T5" fmla="*/ 0 h 195"/>
              <a:gd name="T6" fmla="*/ 2147483646 w 232"/>
              <a:gd name="T7" fmla="*/ 2147483646 h 195"/>
              <a:gd name="T8" fmla="*/ 2147483646 w 232"/>
              <a:gd name="T9" fmla="*/ 2147483646 h 195"/>
              <a:gd name="T10" fmla="*/ 2147483646 w 232"/>
              <a:gd name="T11" fmla="*/ 2147483646 h 195"/>
              <a:gd name="T12" fmla="*/ 2147483646 w 232"/>
              <a:gd name="T13" fmla="*/ 2147483646 h 195"/>
              <a:gd name="T14" fmla="*/ 2147483646 w 232"/>
              <a:gd name="T15" fmla="*/ 2147483646 h 195"/>
              <a:gd name="T16" fmla="*/ 2147483646 w 232"/>
              <a:gd name="T17" fmla="*/ 2147483646 h 195"/>
              <a:gd name="T18" fmla="*/ 2147483646 w 232"/>
              <a:gd name="T19" fmla="*/ 2147483646 h 195"/>
              <a:gd name="T20" fmla="*/ 2147483646 w 232"/>
              <a:gd name="T21" fmla="*/ 2147483646 h 195"/>
              <a:gd name="T22" fmla="*/ 2147483646 w 232"/>
              <a:gd name="T23" fmla="*/ 2147483646 h 195"/>
              <a:gd name="T24" fmla="*/ 2147483646 w 232"/>
              <a:gd name="T25" fmla="*/ 2147483646 h 195"/>
              <a:gd name="T26" fmla="*/ 2147483646 w 232"/>
              <a:gd name="T27" fmla="*/ 2147483646 h 195"/>
              <a:gd name="T28" fmla="*/ 2147483646 w 232"/>
              <a:gd name="T29" fmla="*/ 2147483646 h 195"/>
              <a:gd name="T30" fmla="*/ 2147483646 w 232"/>
              <a:gd name="T31" fmla="*/ 2147483646 h 195"/>
              <a:gd name="T32" fmla="*/ 0 w 232"/>
              <a:gd name="T33" fmla="*/ 2147483646 h 195"/>
              <a:gd name="T34" fmla="*/ 0 w 232"/>
              <a:gd name="T35" fmla="*/ 2147483646 h 195"/>
              <a:gd name="T36" fmla="*/ 2147483646 w 232"/>
              <a:gd name="T37" fmla="*/ 2147483646 h 195"/>
              <a:gd name="T38" fmla="*/ 2147483646 w 232"/>
              <a:gd name="T39" fmla="*/ 2147483646 h 195"/>
              <a:gd name="T40" fmla="*/ 2147483646 w 232"/>
              <a:gd name="T41" fmla="*/ 2147483646 h 195"/>
              <a:gd name="T42" fmla="*/ 2147483646 w 232"/>
              <a:gd name="T43" fmla="*/ 2147483646 h 195"/>
              <a:gd name="T44" fmla="*/ 2147483646 w 232"/>
              <a:gd name="T45" fmla="*/ 2147483646 h 195"/>
              <a:gd name="T46" fmla="*/ 2147483646 w 232"/>
              <a:gd name="T47" fmla="*/ 2147483646 h 195"/>
              <a:gd name="T48" fmla="*/ 2147483646 w 232"/>
              <a:gd name="T49" fmla="*/ 2147483646 h 195"/>
              <a:gd name="T50" fmla="*/ 2147483646 w 232"/>
              <a:gd name="T51" fmla="*/ 2147483646 h 195"/>
              <a:gd name="T52" fmla="*/ 2147483646 w 232"/>
              <a:gd name="T53" fmla="*/ 2147483646 h 195"/>
              <a:gd name="T54" fmla="*/ 2147483646 w 232"/>
              <a:gd name="T55" fmla="*/ 2147483646 h 195"/>
              <a:gd name="T56" fmla="*/ 2147483646 w 232"/>
              <a:gd name="T57" fmla="*/ 2147483646 h 195"/>
              <a:gd name="T58" fmla="*/ 2147483646 w 232"/>
              <a:gd name="T59" fmla="*/ 2147483646 h 195"/>
              <a:gd name="T60" fmla="*/ 2147483646 w 232"/>
              <a:gd name="T61" fmla="*/ 2147483646 h 195"/>
              <a:gd name="T62" fmla="*/ 2147483646 w 232"/>
              <a:gd name="T63" fmla="*/ 2147483646 h 195"/>
              <a:gd name="T64" fmla="*/ 2147483646 w 232"/>
              <a:gd name="T65" fmla="*/ 2147483646 h 195"/>
              <a:gd name="T66" fmla="*/ 2147483646 w 232"/>
              <a:gd name="T67" fmla="*/ 2147483646 h 195"/>
              <a:gd name="T68" fmla="*/ 2147483646 w 232"/>
              <a:gd name="T69" fmla="*/ 2147483646 h 195"/>
              <a:gd name="T70" fmla="*/ 2147483646 w 232"/>
              <a:gd name="T71" fmla="*/ 2147483646 h 195"/>
              <a:gd name="T72" fmla="*/ 2147483646 w 232"/>
              <a:gd name="T73" fmla="*/ 2147483646 h 195"/>
              <a:gd name="T74" fmla="*/ 2147483646 w 232"/>
              <a:gd name="T75" fmla="*/ 2147483646 h 195"/>
              <a:gd name="T76" fmla="*/ 2147483646 w 232"/>
              <a:gd name="T77" fmla="*/ 2147483646 h 195"/>
              <a:gd name="T78" fmla="*/ 2147483646 w 232"/>
              <a:gd name="T79" fmla="*/ 2147483646 h 195"/>
              <a:gd name="T80" fmla="*/ 2147483646 w 232"/>
              <a:gd name="T81" fmla="*/ 2147483646 h 195"/>
              <a:gd name="T82" fmla="*/ 2147483646 w 232"/>
              <a:gd name="T83" fmla="*/ 2147483646 h 195"/>
              <a:gd name="T84" fmla="*/ 2147483646 w 232"/>
              <a:gd name="T85" fmla="*/ 2147483646 h 195"/>
              <a:gd name="T86" fmla="*/ 2147483646 w 232"/>
              <a:gd name="T87" fmla="*/ 2147483646 h 195"/>
              <a:gd name="T88" fmla="*/ 2147483646 w 232"/>
              <a:gd name="T89" fmla="*/ 2147483646 h 195"/>
              <a:gd name="T90" fmla="*/ 2147483646 w 232"/>
              <a:gd name="T91" fmla="*/ 2147483646 h 195"/>
              <a:gd name="T92" fmla="*/ 2147483646 w 232"/>
              <a:gd name="T93" fmla="*/ 2147483646 h 195"/>
              <a:gd name="T94" fmla="*/ 2147483646 w 232"/>
              <a:gd name="T95" fmla="*/ 2147483646 h 195"/>
              <a:gd name="T96" fmla="*/ 2147483646 w 232"/>
              <a:gd name="T97" fmla="*/ 2147483646 h 19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2" h="195">
                <a:moveTo>
                  <a:pt x="155" y="27"/>
                </a:moveTo>
                <a:cubicBezTo>
                  <a:pt x="153" y="10"/>
                  <a:pt x="142" y="0"/>
                  <a:pt x="127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90" y="0"/>
                  <a:pt x="79" y="10"/>
                  <a:pt x="77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195"/>
                  <a:pt x="58" y="195"/>
                  <a:pt x="58" y="195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4" y="28"/>
                  <a:pt x="174" y="28"/>
                  <a:pt x="174" y="28"/>
                </a:cubicBezTo>
                <a:lnTo>
                  <a:pt x="155" y="27"/>
                </a:lnTo>
                <a:close/>
                <a:moveTo>
                  <a:pt x="105" y="12"/>
                </a:moveTo>
                <a:cubicBezTo>
                  <a:pt x="127" y="12"/>
                  <a:pt x="127" y="12"/>
                  <a:pt x="127" y="12"/>
                </a:cubicBezTo>
                <a:cubicBezTo>
                  <a:pt x="135" y="12"/>
                  <a:pt x="140" y="18"/>
                  <a:pt x="141" y="28"/>
                </a:cubicBezTo>
                <a:cubicBezTo>
                  <a:pt x="91" y="28"/>
                  <a:pt x="91" y="28"/>
                  <a:pt x="91" y="28"/>
                </a:cubicBezTo>
                <a:cubicBezTo>
                  <a:pt x="93" y="13"/>
                  <a:pt x="102" y="12"/>
                  <a:pt x="105" y="12"/>
                </a:cubicBezTo>
                <a:close/>
                <a:moveTo>
                  <a:pt x="45" y="28"/>
                </a:moveTo>
                <a:cubicBezTo>
                  <a:pt x="21" y="28"/>
                  <a:pt x="21" y="28"/>
                  <a:pt x="21" y="28"/>
                </a:cubicBezTo>
                <a:cubicBezTo>
                  <a:pt x="9" y="28"/>
                  <a:pt x="0" y="37"/>
                  <a:pt x="0" y="49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85"/>
                  <a:pt x="9" y="195"/>
                  <a:pt x="21" y="195"/>
                </a:cubicBezTo>
                <a:cubicBezTo>
                  <a:pt x="45" y="195"/>
                  <a:pt x="45" y="195"/>
                  <a:pt x="45" y="195"/>
                </a:cubicBezTo>
                <a:lnTo>
                  <a:pt x="45" y="28"/>
                </a:lnTo>
                <a:close/>
                <a:moveTo>
                  <a:pt x="232" y="174"/>
                </a:moveTo>
                <a:cubicBezTo>
                  <a:pt x="232" y="185"/>
                  <a:pt x="223" y="195"/>
                  <a:pt x="211" y="195"/>
                </a:cubicBezTo>
                <a:cubicBezTo>
                  <a:pt x="187" y="195"/>
                  <a:pt x="187" y="195"/>
                  <a:pt x="187" y="195"/>
                </a:cubicBezTo>
                <a:cubicBezTo>
                  <a:pt x="187" y="28"/>
                  <a:pt x="187" y="28"/>
                  <a:pt x="187" y="28"/>
                </a:cubicBezTo>
                <a:cubicBezTo>
                  <a:pt x="211" y="28"/>
                  <a:pt x="211" y="28"/>
                  <a:pt x="211" y="28"/>
                </a:cubicBezTo>
                <a:cubicBezTo>
                  <a:pt x="223" y="28"/>
                  <a:pt x="232" y="37"/>
                  <a:pt x="232" y="49"/>
                </a:cubicBezTo>
                <a:lnTo>
                  <a:pt x="232" y="174"/>
                </a:lnTo>
                <a:close/>
                <a:moveTo>
                  <a:pt x="125" y="128"/>
                </a:moveTo>
                <a:cubicBezTo>
                  <a:pt x="125" y="123"/>
                  <a:pt x="121" y="120"/>
                  <a:pt x="111" y="117"/>
                </a:cubicBezTo>
                <a:cubicBezTo>
                  <a:pt x="98" y="113"/>
                  <a:pt x="89" y="107"/>
                  <a:pt x="89" y="94"/>
                </a:cubicBezTo>
                <a:cubicBezTo>
                  <a:pt x="89" y="83"/>
                  <a:pt x="97" y="75"/>
                  <a:pt x="110" y="72"/>
                </a:cubicBezTo>
                <a:cubicBezTo>
                  <a:pt x="110" y="60"/>
                  <a:pt x="110" y="60"/>
                  <a:pt x="110" y="60"/>
                </a:cubicBezTo>
                <a:cubicBezTo>
                  <a:pt x="122" y="60"/>
                  <a:pt x="122" y="60"/>
                  <a:pt x="122" y="60"/>
                </a:cubicBezTo>
                <a:cubicBezTo>
                  <a:pt x="122" y="71"/>
                  <a:pt x="122" y="71"/>
                  <a:pt x="122" y="71"/>
                </a:cubicBezTo>
                <a:cubicBezTo>
                  <a:pt x="131" y="72"/>
                  <a:pt x="136" y="73"/>
                  <a:pt x="141" y="75"/>
                </a:cubicBezTo>
                <a:cubicBezTo>
                  <a:pt x="137" y="90"/>
                  <a:pt x="137" y="90"/>
                  <a:pt x="137" y="90"/>
                </a:cubicBezTo>
                <a:cubicBezTo>
                  <a:pt x="134" y="88"/>
                  <a:pt x="128" y="85"/>
                  <a:pt x="119" y="85"/>
                </a:cubicBezTo>
                <a:cubicBezTo>
                  <a:pt x="111" y="85"/>
                  <a:pt x="108" y="89"/>
                  <a:pt x="108" y="92"/>
                </a:cubicBezTo>
                <a:cubicBezTo>
                  <a:pt x="108" y="96"/>
                  <a:pt x="112" y="99"/>
                  <a:pt x="123" y="103"/>
                </a:cubicBezTo>
                <a:cubicBezTo>
                  <a:pt x="138" y="108"/>
                  <a:pt x="144" y="115"/>
                  <a:pt x="144" y="126"/>
                </a:cubicBezTo>
                <a:cubicBezTo>
                  <a:pt x="144" y="137"/>
                  <a:pt x="136" y="147"/>
                  <a:pt x="122" y="149"/>
                </a:cubicBezTo>
                <a:cubicBezTo>
                  <a:pt x="122" y="162"/>
                  <a:pt x="122" y="162"/>
                  <a:pt x="122" y="162"/>
                </a:cubicBezTo>
                <a:cubicBezTo>
                  <a:pt x="109" y="162"/>
                  <a:pt x="109" y="162"/>
                  <a:pt x="109" y="162"/>
                </a:cubicBezTo>
                <a:cubicBezTo>
                  <a:pt x="109" y="150"/>
                  <a:pt x="109" y="150"/>
                  <a:pt x="109" y="150"/>
                </a:cubicBezTo>
                <a:cubicBezTo>
                  <a:pt x="101" y="150"/>
                  <a:pt x="93" y="148"/>
                  <a:pt x="88" y="145"/>
                </a:cubicBezTo>
                <a:cubicBezTo>
                  <a:pt x="92" y="130"/>
                  <a:pt x="92" y="130"/>
                  <a:pt x="92" y="130"/>
                </a:cubicBezTo>
                <a:cubicBezTo>
                  <a:pt x="97" y="133"/>
                  <a:pt x="105" y="136"/>
                  <a:pt x="113" y="136"/>
                </a:cubicBezTo>
                <a:cubicBezTo>
                  <a:pt x="120" y="136"/>
                  <a:pt x="125" y="133"/>
                  <a:pt x="125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KSO_Shape"/>
          <p:cNvSpPr>
            <a:spLocks/>
          </p:cNvSpPr>
          <p:nvPr/>
        </p:nvSpPr>
        <p:spPr bwMode="auto">
          <a:xfrm>
            <a:off x="5253846" y="3484552"/>
            <a:ext cx="574793" cy="603986"/>
          </a:xfrm>
          <a:custGeom>
            <a:avLst/>
            <a:gdLst>
              <a:gd name="T0" fmla="*/ 2147483646 w 475"/>
              <a:gd name="T1" fmla="*/ 2147483646 h 499"/>
              <a:gd name="T2" fmla="*/ 0 w 475"/>
              <a:gd name="T3" fmla="*/ 2147483646 h 499"/>
              <a:gd name="T4" fmla="*/ 0 w 475"/>
              <a:gd name="T5" fmla="*/ 2147483646 h 499"/>
              <a:gd name="T6" fmla="*/ 2147483646 w 475"/>
              <a:gd name="T7" fmla="*/ 2147483646 h 499"/>
              <a:gd name="T8" fmla="*/ 2147483646 w 475"/>
              <a:gd name="T9" fmla="*/ 2147483646 h 499"/>
              <a:gd name="T10" fmla="*/ 2147483646 w 475"/>
              <a:gd name="T11" fmla="*/ 2147483646 h 499"/>
              <a:gd name="T12" fmla="*/ 2147483646 w 475"/>
              <a:gd name="T13" fmla="*/ 2147483646 h 499"/>
              <a:gd name="T14" fmla="*/ 2147483646 w 475"/>
              <a:gd name="T15" fmla="*/ 2147483646 h 499"/>
              <a:gd name="T16" fmla="*/ 2147483646 w 475"/>
              <a:gd name="T17" fmla="*/ 2147483646 h 499"/>
              <a:gd name="T18" fmla="*/ 2147483646 w 475"/>
              <a:gd name="T19" fmla="*/ 2147483646 h 499"/>
              <a:gd name="T20" fmla="*/ 2147483646 w 475"/>
              <a:gd name="T21" fmla="*/ 2147483646 h 499"/>
              <a:gd name="T22" fmla="*/ 2147483646 w 475"/>
              <a:gd name="T23" fmla="*/ 2147483646 h 499"/>
              <a:gd name="T24" fmla="*/ 2147483646 w 475"/>
              <a:gd name="T25" fmla="*/ 2147483646 h 499"/>
              <a:gd name="T26" fmla="*/ 2147483646 w 475"/>
              <a:gd name="T27" fmla="*/ 2147483646 h 499"/>
              <a:gd name="T28" fmla="*/ 2147483646 w 475"/>
              <a:gd name="T29" fmla="*/ 2147483646 h 499"/>
              <a:gd name="T30" fmla="*/ 2147483646 w 475"/>
              <a:gd name="T31" fmla="*/ 2147483646 h 499"/>
              <a:gd name="T32" fmla="*/ 2147483646 w 475"/>
              <a:gd name="T33" fmla="*/ 2147483646 h 499"/>
              <a:gd name="T34" fmla="*/ 2147483646 w 475"/>
              <a:gd name="T35" fmla="*/ 2147483646 h 499"/>
              <a:gd name="T36" fmla="*/ 2147483646 w 475"/>
              <a:gd name="T37" fmla="*/ 2147483646 h 499"/>
              <a:gd name="T38" fmla="*/ 2147483646 w 475"/>
              <a:gd name="T39" fmla="*/ 2147483646 h 499"/>
              <a:gd name="T40" fmla="*/ 2147483646 w 475"/>
              <a:gd name="T41" fmla="*/ 2147483646 h 499"/>
              <a:gd name="T42" fmla="*/ 2147483646 w 475"/>
              <a:gd name="T43" fmla="*/ 2147483646 h 499"/>
              <a:gd name="T44" fmla="*/ 2147483646 w 475"/>
              <a:gd name="T45" fmla="*/ 2147483646 h 499"/>
              <a:gd name="T46" fmla="*/ 2147483646 w 475"/>
              <a:gd name="T47" fmla="*/ 2147483646 h 499"/>
              <a:gd name="T48" fmla="*/ 2147483646 w 475"/>
              <a:gd name="T49" fmla="*/ 0 h 499"/>
              <a:gd name="T50" fmla="*/ 2147483646 w 475"/>
              <a:gd name="T51" fmla="*/ 2147483646 h 499"/>
              <a:gd name="T52" fmla="*/ 2147483646 w 475"/>
              <a:gd name="T53" fmla="*/ 2147483646 h 499"/>
              <a:gd name="T54" fmla="*/ 2147483646 w 475"/>
              <a:gd name="T55" fmla="*/ 2147483646 h 499"/>
              <a:gd name="T56" fmla="*/ 2147483646 w 475"/>
              <a:gd name="T57" fmla="*/ 2147483646 h 499"/>
              <a:gd name="T58" fmla="*/ 2147483646 w 475"/>
              <a:gd name="T59" fmla="*/ 2147483646 h 499"/>
              <a:gd name="T60" fmla="*/ 2147483646 w 475"/>
              <a:gd name="T61" fmla="*/ 2147483646 h 499"/>
              <a:gd name="T62" fmla="*/ 2147483646 w 475"/>
              <a:gd name="T63" fmla="*/ 2147483646 h 499"/>
              <a:gd name="T64" fmla="*/ 2147483646 w 475"/>
              <a:gd name="T65" fmla="*/ 2147483646 h 499"/>
              <a:gd name="T66" fmla="*/ 2147483646 w 475"/>
              <a:gd name="T67" fmla="*/ 2147483646 h 499"/>
              <a:gd name="T68" fmla="*/ 2147483646 w 475"/>
              <a:gd name="T69" fmla="*/ 2147483646 h 499"/>
              <a:gd name="T70" fmla="*/ 2147483646 w 475"/>
              <a:gd name="T71" fmla="*/ 2147483646 h 49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75" h="499">
                <a:moveTo>
                  <a:pt x="0" y="227"/>
                </a:moveTo>
                <a:lnTo>
                  <a:pt x="120" y="293"/>
                </a:lnTo>
                <a:lnTo>
                  <a:pt x="120" y="487"/>
                </a:lnTo>
                <a:lnTo>
                  <a:pt x="0" y="421"/>
                </a:lnTo>
                <a:lnTo>
                  <a:pt x="0" y="227"/>
                </a:lnTo>
                <a:close/>
                <a:moveTo>
                  <a:pt x="373" y="229"/>
                </a:moveTo>
                <a:lnTo>
                  <a:pt x="411" y="217"/>
                </a:lnTo>
                <a:lnTo>
                  <a:pt x="411" y="231"/>
                </a:lnTo>
                <a:lnTo>
                  <a:pt x="373" y="246"/>
                </a:lnTo>
                <a:lnTo>
                  <a:pt x="373" y="229"/>
                </a:lnTo>
                <a:close/>
                <a:moveTo>
                  <a:pt x="106" y="146"/>
                </a:moveTo>
                <a:lnTo>
                  <a:pt x="231" y="113"/>
                </a:lnTo>
                <a:lnTo>
                  <a:pt x="236" y="127"/>
                </a:lnTo>
                <a:lnTo>
                  <a:pt x="108" y="163"/>
                </a:lnTo>
                <a:lnTo>
                  <a:pt x="106" y="146"/>
                </a:lnTo>
                <a:close/>
                <a:moveTo>
                  <a:pt x="97" y="111"/>
                </a:moveTo>
                <a:lnTo>
                  <a:pt x="101" y="125"/>
                </a:lnTo>
                <a:lnTo>
                  <a:pt x="227" y="92"/>
                </a:lnTo>
                <a:lnTo>
                  <a:pt x="222" y="75"/>
                </a:lnTo>
                <a:lnTo>
                  <a:pt x="97" y="111"/>
                </a:lnTo>
                <a:close/>
                <a:moveTo>
                  <a:pt x="87" y="75"/>
                </a:moveTo>
                <a:lnTo>
                  <a:pt x="212" y="42"/>
                </a:lnTo>
                <a:lnTo>
                  <a:pt x="217" y="56"/>
                </a:lnTo>
                <a:lnTo>
                  <a:pt x="92" y="89"/>
                </a:lnTo>
                <a:lnTo>
                  <a:pt x="87" y="75"/>
                </a:lnTo>
                <a:close/>
                <a:moveTo>
                  <a:pt x="264" y="463"/>
                </a:moveTo>
                <a:lnTo>
                  <a:pt x="432" y="407"/>
                </a:lnTo>
                <a:lnTo>
                  <a:pt x="399" y="390"/>
                </a:lnTo>
                <a:lnTo>
                  <a:pt x="399" y="352"/>
                </a:lnTo>
                <a:lnTo>
                  <a:pt x="399" y="300"/>
                </a:lnTo>
                <a:lnTo>
                  <a:pt x="191" y="364"/>
                </a:lnTo>
                <a:lnTo>
                  <a:pt x="191" y="423"/>
                </a:lnTo>
                <a:lnTo>
                  <a:pt x="264" y="463"/>
                </a:lnTo>
                <a:close/>
                <a:moveTo>
                  <a:pt x="475" y="428"/>
                </a:moveTo>
                <a:lnTo>
                  <a:pt x="475" y="392"/>
                </a:lnTo>
                <a:lnTo>
                  <a:pt x="432" y="369"/>
                </a:lnTo>
                <a:lnTo>
                  <a:pt x="432" y="189"/>
                </a:lnTo>
                <a:lnTo>
                  <a:pt x="312" y="134"/>
                </a:lnTo>
                <a:lnTo>
                  <a:pt x="290" y="139"/>
                </a:lnTo>
                <a:lnTo>
                  <a:pt x="279" y="108"/>
                </a:lnTo>
                <a:lnTo>
                  <a:pt x="262" y="113"/>
                </a:lnTo>
                <a:lnTo>
                  <a:pt x="236" y="7"/>
                </a:lnTo>
                <a:lnTo>
                  <a:pt x="234" y="0"/>
                </a:lnTo>
                <a:lnTo>
                  <a:pt x="227" y="0"/>
                </a:lnTo>
                <a:lnTo>
                  <a:pt x="52" y="47"/>
                </a:lnTo>
                <a:lnTo>
                  <a:pt x="44" y="49"/>
                </a:lnTo>
                <a:lnTo>
                  <a:pt x="47" y="56"/>
                </a:lnTo>
                <a:lnTo>
                  <a:pt x="73" y="158"/>
                </a:lnTo>
                <a:lnTo>
                  <a:pt x="54" y="165"/>
                </a:lnTo>
                <a:lnTo>
                  <a:pt x="59" y="205"/>
                </a:lnTo>
                <a:lnTo>
                  <a:pt x="26" y="215"/>
                </a:lnTo>
                <a:lnTo>
                  <a:pt x="144" y="279"/>
                </a:lnTo>
                <a:lnTo>
                  <a:pt x="141" y="478"/>
                </a:lnTo>
                <a:lnTo>
                  <a:pt x="189" y="461"/>
                </a:lnTo>
                <a:lnTo>
                  <a:pt x="264" y="499"/>
                </a:lnTo>
                <a:lnTo>
                  <a:pt x="475" y="428"/>
                </a:lnTo>
                <a:close/>
                <a:moveTo>
                  <a:pt x="260" y="151"/>
                </a:moveTo>
                <a:lnTo>
                  <a:pt x="255" y="153"/>
                </a:lnTo>
                <a:lnTo>
                  <a:pt x="224" y="18"/>
                </a:lnTo>
                <a:lnTo>
                  <a:pt x="63" y="59"/>
                </a:lnTo>
                <a:lnTo>
                  <a:pt x="97" y="196"/>
                </a:lnTo>
                <a:lnTo>
                  <a:pt x="130" y="210"/>
                </a:lnTo>
                <a:lnTo>
                  <a:pt x="290" y="163"/>
                </a:lnTo>
                <a:lnTo>
                  <a:pt x="260" y="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KSO_Shape"/>
          <p:cNvSpPr/>
          <p:nvPr/>
        </p:nvSpPr>
        <p:spPr>
          <a:xfrm>
            <a:off x="3434090" y="1952062"/>
            <a:ext cx="523675" cy="402357"/>
          </a:xfrm>
          <a:custGeom>
            <a:avLst/>
            <a:gdLst/>
            <a:ahLst/>
            <a:cxnLst/>
            <a:rect l="l" t="t" r="r" b="b"/>
            <a:pathLst>
              <a:path w="3710374" h="2848566">
                <a:moveTo>
                  <a:pt x="132902" y="1177607"/>
                </a:moveTo>
                <a:cubicBezTo>
                  <a:pt x="206302" y="1177607"/>
                  <a:pt x="265804" y="1237109"/>
                  <a:pt x="265804" y="1310509"/>
                </a:cubicBezTo>
                <a:lnTo>
                  <a:pt x="265804" y="1822976"/>
                </a:lnTo>
                <a:cubicBezTo>
                  <a:pt x="265804" y="1896376"/>
                  <a:pt x="206302" y="1955878"/>
                  <a:pt x="132902" y="1955878"/>
                </a:cubicBezTo>
                <a:cubicBezTo>
                  <a:pt x="59502" y="1955878"/>
                  <a:pt x="0" y="1896376"/>
                  <a:pt x="0" y="1822976"/>
                </a:cubicBezTo>
                <a:lnTo>
                  <a:pt x="0" y="1310509"/>
                </a:lnTo>
                <a:cubicBezTo>
                  <a:pt x="0" y="1237109"/>
                  <a:pt x="59502" y="1177607"/>
                  <a:pt x="132902" y="1177607"/>
                </a:cubicBezTo>
                <a:close/>
                <a:moveTo>
                  <a:pt x="3676647" y="1014899"/>
                </a:moveTo>
                <a:cubicBezTo>
                  <a:pt x="3699953" y="1011726"/>
                  <a:pt x="3709766" y="1038156"/>
                  <a:pt x="3709762" y="1126078"/>
                </a:cubicBezTo>
                <a:lnTo>
                  <a:pt x="3709762" y="2733814"/>
                </a:lnTo>
                <a:cubicBezTo>
                  <a:pt x="3714789" y="2810852"/>
                  <a:pt x="3689665" y="2852720"/>
                  <a:pt x="3604255" y="2784056"/>
                </a:cubicBezTo>
                <a:cubicBezTo>
                  <a:pt x="3539382" y="2731902"/>
                  <a:pt x="3308368" y="2542961"/>
                  <a:pt x="3100502" y="2373078"/>
                </a:cubicBezTo>
                <a:lnTo>
                  <a:pt x="2983265" y="2373078"/>
                </a:lnTo>
                <a:lnTo>
                  <a:pt x="2983265" y="2692091"/>
                </a:lnTo>
                <a:cubicBezTo>
                  <a:pt x="2983265" y="2778510"/>
                  <a:pt x="2913209" y="2848566"/>
                  <a:pt x="2826790" y="2848566"/>
                </a:cubicBezTo>
                <a:lnTo>
                  <a:pt x="542844" y="2848566"/>
                </a:lnTo>
                <a:cubicBezTo>
                  <a:pt x="456425" y="2848566"/>
                  <a:pt x="386369" y="2778510"/>
                  <a:pt x="386369" y="2692091"/>
                </a:cubicBezTo>
                <a:lnTo>
                  <a:pt x="386369" y="1261585"/>
                </a:lnTo>
                <a:cubicBezTo>
                  <a:pt x="386369" y="1175166"/>
                  <a:pt x="456425" y="1105110"/>
                  <a:pt x="542844" y="1105110"/>
                </a:cubicBezTo>
                <a:lnTo>
                  <a:pt x="2826790" y="1105110"/>
                </a:lnTo>
                <a:cubicBezTo>
                  <a:pt x="2913209" y="1105110"/>
                  <a:pt x="2983265" y="1175166"/>
                  <a:pt x="2983265" y="1261585"/>
                </a:cubicBezTo>
                <a:lnTo>
                  <a:pt x="2983265" y="1470870"/>
                </a:lnTo>
                <a:lnTo>
                  <a:pt x="3095401" y="1470870"/>
                </a:lnTo>
                <a:cubicBezTo>
                  <a:pt x="3315877" y="1289257"/>
                  <a:pt x="3568799" y="1079374"/>
                  <a:pt x="3619327" y="1045691"/>
                </a:cubicBezTo>
                <a:cubicBezTo>
                  <a:pt x="3643821" y="1029362"/>
                  <a:pt x="3662662" y="1016802"/>
                  <a:pt x="3676647" y="1014899"/>
                </a:cubicBezTo>
                <a:close/>
                <a:moveTo>
                  <a:pt x="2266043" y="0"/>
                </a:moveTo>
                <a:cubicBezTo>
                  <a:pt x="2555481" y="0"/>
                  <a:pt x="2790117" y="234636"/>
                  <a:pt x="2790117" y="524074"/>
                </a:cubicBezTo>
                <a:cubicBezTo>
                  <a:pt x="2790117" y="813512"/>
                  <a:pt x="2555481" y="1048148"/>
                  <a:pt x="2266043" y="1048148"/>
                </a:cubicBezTo>
                <a:cubicBezTo>
                  <a:pt x="1976605" y="1048148"/>
                  <a:pt x="1741969" y="813512"/>
                  <a:pt x="1741969" y="524074"/>
                </a:cubicBezTo>
                <a:cubicBezTo>
                  <a:pt x="1741969" y="234636"/>
                  <a:pt x="1976605" y="0"/>
                  <a:pt x="2266043" y="0"/>
                </a:cubicBezTo>
                <a:close/>
                <a:moveTo>
                  <a:pt x="1041907" y="0"/>
                </a:moveTo>
                <a:cubicBezTo>
                  <a:pt x="1331345" y="0"/>
                  <a:pt x="1565981" y="234636"/>
                  <a:pt x="1565981" y="524074"/>
                </a:cubicBezTo>
                <a:cubicBezTo>
                  <a:pt x="1565981" y="813512"/>
                  <a:pt x="1331345" y="1048148"/>
                  <a:pt x="1041907" y="1048148"/>
                </a:cubicBezTo>
                <a:cubicBezTo>
                  <a:pt x="752469" y="1048148"/>
                  <a:pt x="517833" y="813512"/>
                  <a:pt x="517833" y="524074"/>
                </a:cubicBezTo>
                <a:cubicBezTo>
                  <a:pt x="517833" y="234636"/>
                  <a:pt x="752469" y="0"/>
                  <a:pt x="1041907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446196" y="1921343"/>
            <a:ext cx="950931" cy="49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065778" y="5136930"/>
            <a:ext cx="950931" cy="49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0" name="Group 30"/>
          <p:cNvGrpSpPr>
            <a:grpSpLocks noChangeAspect="1"/>
          </p:cNvGrpSpPr>
          <p:nvPr/>
        </p:nvGrpSpPr>
        <p:grpSpPr bwMode="auto">
          <a:xfrm>
            <a:off x="1627241" y="5081363"/>
            <a:ext cx="485244" cy="641038"/>
            <a:chOff x="3818" y="459"/>
            <a:chExt cx="978" cy="1292"/>
          </a:xfrm>
        </p:grpSpPr>
        <p:sp>
          <p:nvSpPr>
            <p:cNvPr id="61" name="Freeform 31"/>
            <p:cNvSpPr>
              <a:spLocks/>
            </p:cNvSpPr>
            <p:nvPr/>
          </p:nvSpPr>
          <p:spPr bwMode="auto">
            <a:xfrm>
              <a:off x="3818" y="844"/>
              <a:ext cx="978" cy="907"/>
            </a:xfrm>
            <a:custGeom>
              <a:avLst/>
              <a:gdLst>
                <a:gd name="T0" fmla="*/ 2208 w 411"/>
                <a:gd name="T1" fmla="*/ 0 h 382"/>
                <a:gd name="T2" fmla="*/ 119 w 411"/>
                <a:gd name="T3" fmla="*/ 0 h 382"/>
                <a:gd name="T4" fmla="*/ 0 w 411"/>
                <a:gd name="T5" fmla="*/ 119 h 382"/>
                <a:gd name="T6" fmla="*/ 119 w 411"/>
                <a:gd name="T7" fmla="*/ 237 h 382"/>
                <a:gd name="T8" fmla="*/ 148 w 411"/>
                <a:gd name="T9" fmla="*/ 237 h 382"/>
                <a:gd name="T10" fmla="*/ 424 w 411"/>
                <a:gd name="T11" fmla="*/ 1933 h 382"/>
                <a:gd name="T12" fmla="*/ 333 w 411"/>
                <a:gd name="T13" fmla="*/ 2047 h 382"/>
                <a:gd name="T14" fmla="*/ 443 w 411"/>
                <a:gd name="T15" fmla="*/ 2154 h 382"/>
                <a:gd name="T16" fmla="*/ 1885 w 411"/>
                <a:gd name="T17" fmla="*/ 2154 h 382"/>
                <a:gd name="T18" fmla="*/ 1994 w 411"/>
                <a:gd name="T19" fmla="*/ 2047 h 382"/>
                <a:gd name="T20" fmla="*/ 1904 w 411"/>
                <a:gd name="T21" fmla="*/ 1933 h 382"/>
                <a:gd name="T22" fmla="*/ 2180 w 411"/>
                <a:gd name="T23" fmla="*/ 237 h 382"/>
                <a:gd name="T24" fmla="*/ 2208 w 411"/>
                <a:gd name="T25" fmla="*/ 237 h 382"/>
                <a:gd name="T26" fmla="*/ 2327 w 411"/>
                <a:gd name="T27" fmla="*/ 119 h 382"/>
                <a:gd name="T28" fmla="*/ 2208 w 411"/>
                <a:gd name="T29" fmla="*/ 0 h 38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11" h="382">
                  <a:moveTo>
                    <a:pt x="39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9" y="42"/>
                    <a:pt x="21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75" y="343"/>
                    <a:pt x="75" y="343"/>
                    <a:pt x="75" y="343"/>
                  </a:cubicBezTo>
                  <a:cubicBezTo>
                    <a:pt x="66" y="345"/>
                    <a:pt x="59" y="353"/>
                    <a:pt x="59" y="363"/>
                  </a:cubicBezTo>
                  <a:cubicBezTo>
                    <a:pt x="59" y="374"/>
                    <a:pt x="68" y="382"/>
                    <a:pt x="78" y="382"/>
                  </a:cubicBezTo>
                  <a:cubicBezTo>
                    <a:pt x="333" y="382"/>
                    <a:pt x="333" y="382"/>
                    <a:pt x="333" y="382"/>
                  </a:cubicBezTo>
                  <a:cubicBezTo>
                    <a:pt x="343" y="382"/>
                    <a:pt x="352" y="374"/>
                    <a:pt x="352" y="363"/>
                  </a:cubicBezTo>
                  <a:cubicBezTo>
                    <a:pt x="352" y="353"/>
                    <a:pt x="345" y="345"/>
                    <a:pt x="336" y="343"/>
                  </a:cubicBezTo>
                  <a:cubicBezTo>
                    <a:pt x="385" y="42"/>
                    <a:pt x="385" y="42"/>
                    <a:pt x="385" y="42"/>
                  </a:cubicBezTo>
                  <a:cubicBezTo>
                    <a:pt x="390" y="42"/>
                    <a:pt x="390" y="42"/>
                    <a:pt x="390" y="42"/>
                  </a:cubicBezTo>
                  <a:cubicBezTo>
                    <a:pt x="402" y="42"/>
                    <a:pt x="411" y="32"/>
                    <a:pt x="411" y="21"/>
                  </a:cubicBezTo>
                  <a:cubicBezTo>
                    <a:pt x="411" y="9"/>
                    <a:pt x="402" y="0"/>
                    <a:pt x="3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32"/>
            <p:cNvSpPr>
              <a:spLocks/>
            </p:cNvSpPr>
            <p:nvPr/>
          </p:nvSpPr>
          <p:spPr bwMode="auto">
            <a:xfrm>
              <a:off x="4151" y="459"/>
              <a:ext cx="312" cy="344"/>
            </a:xfrm>
            <a:custGeom>
              <a:avLst/>
              <a:gdLst>
                <a:gd name="T0" fmla="*/ 233 w 131"/>
                <a:gd name="T1" fmla="*/ 0 h 145"/>
                <a:gd name="T2" fmla="*/ 181 w 131"/>
                <a:gd name="T3" fmla="*/ 50 h 145"/>
                <a:gd name="T4" fmla="*/ 181 w 131"/>
                <a:gd name="T5" fmla="*/ 308 h 145"/>
                <a:gd name="T6" fmla="*/ 136 w 131"/>
                <a:gd name="T7" fmla="*/ 361 h 145"/>
                <a:gd name="T8" fmla="*/ 40 w 131"/>
                <a:gd name="T9" fmla="*/ 365 h 145"/>
                <a:gd name="T10" fmla="*/ 17 w 131"/>
                <a:gd name="T11" fmla="*/ 406 h 145"/>
                <a:gd name="T12" fmla="*/ 345 w 131"/>
                <a:gd name="T13" fmla="*/ 788 h 145"/>
                <a:gd name="T14" fmla="*/ 398 w 131"/>
                <a:gd name="T15" fmla="*/ 795 h 145"/>
                <a:gd name="T16" fmla="*/ 726 w 131"/>
                <a:gd name="T17" fmla="*/ 406 h 145"/>
                <a:gd name="T18" fmla="*/ 703 w 131"/>
                <a:gd name="T19" fmla="*/ 365 h 145"/>
                <a:gd name="T20" fmla="*/ 600 w 131"/>
                <a:gd name="T21" fmla="*/ 361 h 145"/>
                <a:gd name="T22" fmla="*/ 550 w 131"/>
                <a:gd name="T23" fmla="*/ 316 h 145"/>
                <a:gd name="T24" fmla="*/ 550 w 131"/>
                <a:gd name="T25" fmla="*/ 50 h 145"/>
                <a:gd name="T26" fmla="*/ 500 w 131"/>
                <a:gd name="T27" fmla="*/ 0 h 145"/>
                <a:gd name="T28" fmla="*/ 233 w 131"/>
                <a:gd name="T29" fmla="*/ 0 h 1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31" h="145">
                  <a:moveTo>
                    <a:pt x="41" y="0"/>
                  </a:moveTo>
                  <a:cubicBezTo>
                    <a:pt x="36" y="0"/>
                    <a:pt x="33" y="4"/>
                    <a:pt x="32" y="9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60"/>
                    <a:pt x="28" y="64"/>
                    <a:pt x="24" y="64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2" y="65"/>
                    <a:pt x="0" y="68"/>
                    <a:pt x="3" y="72"/>
                  </a:cubicBezTo>
                  <a:cubicBezTo>
                    <a:pt x="61" y="140"/>
                    <a:pt x="61" y="140"/>
                    <a:pt x="61" y="140"/>
                  </a:cubicBezTo>
                  <a:cubicBezTo>
                    <a:pt x="63" y="145"/>
                    <a:pt x="68" y="145"/>
                    <a:pt x="70" y="141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31" y="68"/>
                    <a:pt x="129" y="65"/>
                    <a:pt x="124" y="65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1" y="64"/>
                    <a:pt x="97" y="60"/>
                    <a:pt x="97" y="56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7" y="4"/>
                    <a:pt x="93" y="0"/>
                    <a:pt x="88" y="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33"/>
            <p:cNvSpPr>
              <a:spLocks noEditPoints="1"/>
            </p:cNvSpPr>
            <p:nvPr/>
          </p:nvSpPr>
          <p:spPr bwMode="auto">
            <a:xfrm>
              <a:off x="4058" y="988"/>
              <a:ext cx="464" cy="468"/>
            </a:xfrm>
            <a:custGeom>
              <a:avLst/>
              <a:gdLst>
                <a:gd name="T0" fmla="*/ 952 w 195"/>
                <a:gd name="T1" fmla="*/ 135 h 197"/>
                <a:gd name="T2" fmla="*/ 571 w 195"/>
                <a:gd name="T3" fmla="*/ 0 h 197"/>
                <a:gd name="T4" fmla="*/ 169 w 195"/>
                <a:gd name="T5" fmla="*/ 159 h 197"/>
                <a:gd name="T6" fmla="*/ 0 w 195"/>
                <a:gd name="T7" fmla="*/ 554 h 197"/>
                <a:gd name="T8" fmla="*/ 159 w 195"/>
                <a:gd name="T9" fmla="*/ 948 h 197"/>
                <a:gd name="T10" fmla="*/ 588 w 195"/>
                <a:gd name="T11" fmla="*/ 1112 h 197"/>
                <a:gd name="T12" fmla="*/ 968 w 195"/>
                <a:gd name="T13" fmla="*/ 1017 h 197"/>
                <a:gd name="T14" fmla="*/ 916 w 195"/>
                <a:gd name="T15" fmla="*/ 886 h 197"/>
                <a:gd name="T16" fmla="*/ 588 w 195"/>
                <a:gd name="T17" fmla="*/ 976 h 197"/>
                <a:gd name="T18" fmla="*/ 267 w 195"/>
                <a:gd name="T19" fmla="*/ 853 h 197"/>
                <a:gd name="T20" fmla="*/ 152 w 195"/>
                <a:gd name="T21" fmla="*/ 554 h 197"/>
                <a:gd name="T22" fmla="*/ 278 w 195"/>
                <a:gd name="T23" fmla="*/ 249 h 197"/>
                <a:gd name="T24" fmla="*/ 578 w 195"/>
                <a:gd name="T25" fmla="*/ 124 h 197"/>
                <a:gd name="T26" fmla="*/ 849 w 195"/>
                <a:gd name="T27" fmla="*/ 226 h 197"/>
                <a:gd name="T28" fmla="*/ 964 w 195"/>
                <a:gd name="T29" fmla="*/ 480 h 197"/>
                <a:gd name="T30" fmla="*/ 911 w 195"/>
                <a:gd name="T31" fmla="*/ 656 h 197"/>
                <a:gd name="T32" fmla="*/ 804 w 195"/>
                <a:gd name="T33" fmla="*/ 727 h 197"/>
                <a:gd name="T34" fmla="*/ 776 w 195"/>
                <a:gd name="T35" fmla="*/ 694 h 197"/>
                <a:gd name="T36" fmla="*/ 780 w 195"/>
                <a:gd name="T37" fmla="*/ 632 h 197"/>
                <a:gd name="T38" fmla="*/ 821 w 195"/>
                <a:gd name="T39" fmla="*/ 287 h 197"/>
                <a:gd name="T40" fmla="*/ 673 w 195"/>
                <a:gd name="T41" fmla="*/ 287 h 197"/>
                <a:gd name="T42" fmla="*/ 669 w 195"/>
                <a:gd name="T43" fmla="*/ 321 h 197"/>
                <a:gd name="T44" fmla="*/ 543 w 195"/>
                <a:gd name="T45" fmla="*/ 276 h 197"/>
                <a:gd name="T46" fmla="*/ 362 w 195"/>
                <a:gd name="T47" fmla="*/ 361 h 197"/>
                <a:gd name="T48" fmla="*/ 288 w 195"/>
                <a:gd name="T49" fmla="*/ 575 h 197"/>
                <a:gd name="T50" fmla="*/ 357 w 195"/>
                <a:gd name="T51" fmla="*/ 779 h 197"/>
                <a:gd name="T52" fmla="*/ 516 w 195"/>
                <a:gd name="T53" fmla="*/ 858 h 197"/>
                <a:gd name="T54" fmla="*/ 657 w 195"/>
                <a:gd name="T55" fmla="*/ 791 h 197"/>
                <a:gd name="T56" fmla="*/ 792 w 195"/>
                <a:gd name="T57" fmla="*/ 858 h 197"/>
                <a:gd name="T58" fmla="*/ 1014 w 195"/>
                <a:gd name="T59" fmla="*/ 746 h 197"/>
                <a:gd name="T60" fmla="*/ 1104 w 195"/>
                <a:gd name="T61" fmla="*/ 480 h 197"/>
                <a:gd name="T62" fmla="*/ 952 w 195"/>
                <a:gd name="T63" fmla="*/ 135 h 197"/>
                <a:gd name="T64" fmla="*/ 616 w 195"/>
                <a:gd name="T65" fmla="*/ 660 h 197"/>
                <a:gd name="T66" fmla="*/ 526 w 195"/>
                <a:gd name="T67" fmla="*/ 710 h 197"/>
                <a:gd name="T68" fmla="*/ 464 w 195"/>
                <a:gd name="T69" fmla="*/ 672 h 197"/>
                <a:gd name="T70" fmla="*/ 443 w 195"/>
                <a:gd name="T71" fmla="*/ 582 h 197"/>
                <a:gd name="T72" fmla="*/ 476 w 195"/>
                <a:gd name="T73" fmla="*/ 468 h 197"/>
                <a:gd name="T74" fmla="*/ 554 w 195"/>
                <a:gd name="T75" fmla="*/ 423 h 197"/>
                <a:gd name="T76" fmla="*/ 623 w 195"/>
                <a:gd name="T77" fmla="*/ 456 h 197"/>
                <a:gd name="T78" fmla="*/ 657 w 195"/>
                <a:gd name="T79" fmla="*/ 542 h 197"/>
                <a:gd name="T80" fmla="*/ 616 w 195"/>
                <a:gd name="T81" fmla="*/ 660 h 19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5" h="197">
                  <a:moveTo>
                    <a:pt x="168" y="24"/>
                  </a:moveTo>
                  <a:cubicBezTo>
                    <a:pt x="150" y="8"/>
                    <a:pt x="128" y="0"/>
                    <a:pt x="101" y="0"/>
                  </a:cubicBezTo>
                  <a:cubicBezTo>
                    <a:pt x="73" y="0"/>
                    <a:pt x="49" y="9"/>
                    <a:pt x="30" y="28"/>
                  </a:cubicBezTo>
                  <a:cubicBezTo>
                    <a:pt x="10" y="47"/>
                    <a:pt x="0" y="70"/>
                    <a:pt x="0" y="98"/>
                  </a:cubicBezTo>
                  <a:cubicBezTo>
                    <a:pt x="0" y="125"/>
                    <a:pt x="9" y="148"/>
                    <a:pt x="28" y="168"/>
                  </a:cubicBezTo>
                  <a:cubicBezTo>
                    <a:pt x="47" y="187"/>
                    <a:pt x="72" y="197"/>
                    <a:pt x="104" y="197"/>
                  </a:cubicBezTo>
                  <a:cubicBezTo>
                    <a:pt x="127" y="197"/>
                    <a:pt x="149" y="191"/>
                    <a:pt x="171" y="180"/>
                  </a:cubicBezTo>
                  <a:cubicBezTo>
                    <a:pt x="162" y="157"/>
                    <a:pt x="162" y="157"/>
                    <a:pt x="162" y="157"/>
                  </a:cubicBezTo>
                  <a:cubicBezTo>
                    <a:pt x="142" y="168"/>
                    <a:pt x="123" y="173"/>
                    <a:pt x="104" y="173"/>
                  </a:cubicBezTo>
                  <a:cubicBezTo>
                    <a:pt x="80" y="173"/>
                    <a:pt x="61" y="166"/>
                    <a:pt x="47" y="151"/>
                  </a:cubicBezTo>
                  <a:cubicBezTo>
                    <a:pt x="34" y="136"/>
                    <a:pt x="27" y="118"/>
                    <a:pt x="27" y="98"/>
                  </a:cubicBezTo>
                  <a:cubicBezTo>
                    <a:pt x="27" y="77"/>
                    <a:pt x="34" y="58"/>
                    <a:pt x="49" y="44"/>
                  </a:cubicBezTo>
                  <a:cubicBezTo>
                    <a:pt x="63" y="29"/>
                    <a:pt x="81" y="22"/>
                    <a:pt x="102" y="22"/>
                  </a:cubicBezTo>
                  <a:cubicBezTo>
                    <a:pt x="121" y="22"/>
                    <a:pt x="137" y="28"/>
                    <a:pt x="150" y="40"/>
                  </a:cubicBezTo>
                  <a:cubicBezTo>
                    <a:pt x="164" y="52"/>
                    <a:pt x="170" y="67"/>
                    <a:pt x="170" y="85"/>
                  </a:cubicBezTo>
                  <a:cubicBezTo>
                    <a:pt x="170" y="98"/>
                    <a:pt x="167" y="108"/>
                    <a:pt x="161" y="116"/>
                  </a:cubicBezTo>
                  <a:cubicBezTo>
                    <a:pt x="155" y="124"/>
                    <a:pt x="149" y="129"/>
                    <a:pt x="142" y="129"/>
                  </a:cubicBezTo>
                  <a:cubicBezTo>
                    <a:pt x="139" y="129"/>
                    <a:pt x="137" y="127"/>
                    <a:pt x="137" y="123"/>
                  </a:cubicBezTo>
                  <a:cubicBezTo>
                    <a:pt x="137" y="120"/>
                    <a:pt x="137" y="116"/>
                    <a:pt x="138" y="112"/>
                  </a:cubicBezTo>
                  <a:cubicBezTo>
                    <a:pt x="145" y="51"/>
                    <a:pt x="145" y="51"/>
                    <a:pt x="145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1" y="51"/>
                    <a:pt x="104" y="49"/>
                    <a:pt x="96" y="49"/>
                  </a:cubicBezTo>
                  <a:cubicBezTo>
                    <a:pt x="84" y="49"/>
                    <a:pt x="73" y="54"/>
                    <a:pt x="64" y="64"/>
                  </a:cubicBezTo>
                  <a:cubicBezTo>
                    <a:pt x="56" y="73"/>
                    <a:pt x="51" y="86"/>
                    <a:pt x="51" y="102"/>
                  </a:cubicBezTo>
                  <a:cubicBezTo>
                    <a:pt x="51" y="117"/>
                    <a:pt x="55" y="129"/>
                    <a:pt x="63" y="138"/>
                  </a:cubicBezTo>
                  <a:cubicBezTo>
                    <a:pt x="71" y="148"/>
                    <a:pt x="80" y="152"/>
                    <a:pt x="91" y="152"/>
                  </a:cubicBezTo>
                  <a:cubicBezTo>
                    <a:pt x="101" y="152"/>
                    <a:pt x="109" y="148"/>
                    <a:pt x="116" y="140"/>
                  </a:cubicBezTo>
                  <a:cubicBezTo>
                    <a:pt x="122" y="148"/>
                    <a:pt x="129" y="152"/>
                    <a:pt x="140" y="152"/>
                  </a:cubicBezTo>
                  <a:cubicBezTo>
                    <a:pt x="155" y="152"/>
                    <a:pt x="168" y="145"/>
                    <a:pt x="179" y="132"/>
                  </a:cubicBezTo>
                  <a:cubicBezTo>
                    <a:pt x="190" y="119"/>
                    <a:pt x="195" y="103"/>
                    <a:pt x="195" y="85"/>
                  </a:cubicBezTo>
                  <a:cubicBezTo>
                    <a:pt x="195" y="61"/>
                    <a:pt x="186" y="41"/>
                    <a:pt x="168" y="24"/>
                  </a:cubicBezTo>
                  <a:close/>
                  <a:moveTo>
                    <a:pt x="109" y="117"/>
                  </a:moveTo>
                  <a:cubicBezTo>
                    <a:pt x="104" y="123"/>
                    <a:pt x="99" y="126"/>
                    <a:pt x="93" y="126"/>
                  </a:cubicBezTo>
                  <a:cubicBezTo>
                    <a:pt x="88" y="126"/>
                    <a:pt x="85" y="124"/>
                    <a:pt x="82" y="119"/>
                  </a:cubicBezTo>
                  <a:cubicBezTo>
                    <a:pt x="80" y="115"/>
                    <a:pt x="78" y="109"/>
                    <a:pt x="78" y="103"/>
                  </a:cubicBezTo>
                  <a:cubicBezTo>
                    <a:pt x="78" y="94"/>
                    <a:pt x="80" y="88"/>
                    <a:pt x="84" y="83"/>
                  </a:cubicBezTo>
                  <a:cubicBezTo>
                    <a:pt x="88" y="77"/>
                    <a:pt x="92" y="75"/>
                    <a:pt x="98" y="75"/>
                  </a:cubicBezTo>
                  <a:cubicBezTo>
                    <a:pt x="102" y="75"/>
                    <a:pt x="107" y="77"/>
                    <a:pt x="110" y="81"/>
                  </a:cubicBezTo>
                  <a:cubicBezTo>
                    <a:pt x="114" y="84"/>
                    <a:pt x="116" y="90"/>
                    <a:pt x="116" y="96"/>
                  </a:cubicBezTo>
                  <a:cubicBezTo>
                    <a:pt x="116" y="104"/>
                    <a:pt x="113" y="111"/>
                    <a:pt x="109" y="117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" name="Group 70"/>
          <p:cNvGrpSpPr>
            <a:grpSpLocks noChangeAspect="1"/>
          </p:cNvGrpSpPr>
          <p:nvPr/>
        </p:nvGrpSpPr>
        <p:grpSpPr bwMode="auto">
          <a:xfrm>
            <a:off x="1613241" y="3532417"/>
            <a:ext cx="496377" cy="525159"/>
            <a:chOff x="2047" y="3029"/>
            <a:chExt cx="1052" cy="1113"/>
          </a:xfrm>
        </p:grpSpPr>
        <p:sp>
          <p:nvSpPr>
            <p:cNvPr id="65" name="Freeform 71"/>
            <p:cNvSpPr>
              <a:spLocks/>
            </p:cNvSpPr>
            <p:nvPr/>
          </p:nvSpPr>
          <p:spPr bwMode="auto">
            <a:xfrm>
              <a:off x="2047" y="3642"/>
              <a:ext cx="179" cy="98"/>
            </a:xfrm>
            <a:custGeom>
              <a:avLst/>
              <a:gdLst>
                <a:gd name="T0" fmla="*/ 119 w 75"/>
                <a:gd name="T1" fmla="*/ 234 h 41"/>
                <a:gd name="T2" fmla="*/ 308 w 75"/>
                <a:gd name="T3" fmla="*/ 234 h 41"/>
                <a:gd name="T4" fmla="*/ 427 w 75"/>
                <a:gd name="T5" fmla="*/ 120 h 41"/>
                <a:gd name="T6" fmla="*/ 308 w 75"/>
                <a:gd name="T7" fmla="*/ 0 h 41"/>
                <a:gd name="T8" fmla="*/ 119 w 75"/>
                <a:gd name="T9" fmla="*/ 0 h 41"/>
                <a:gd name="T10" fmla="*/ 0 w 75"/>
                <a:gd name="T11" fmla="*/ 120 h 41"/>
                <a:gd name="T12" fmla="*/ 119 w 75"/>
                <a:gd name="T13" fmla="*/ 234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5" h="41">
                  <a:moveTo>
                    <a:pt x="21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66" y="41"/>
                    <a:pt x="75" y="32"/>
                    <a:pt x="75" y="21"/>
                  </a:cubicBezTo>
                  <a:cubicBezTo>
                    <a:pt x="75" y="9"/>
                    <a:pt x="66" y="0"/>
                    <a:pt x="5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72"/>
            <p:cNvSpPr>
              <a:spLocks/>
            </p:cNvSpPr>
            <p:nvPr/>
          </p:nvSpPr>
          <p:spPr bwMode="auto">
            <a:xfrm>
              <a:off x="2047" y="3219"/>
              <a:ext cx="179" cy="97"/>
            </a:xfrm>
            <a:custGeom>
              <a:avLst/>
              <a:gdLst>
                <a:gd name="T0" fmla="*/ 119 w 75"/>
                <a:gd name="T1" fmla="*/ 229 h 41"/>
                <a:gd name="T2" fmla="*/ 308 w 75"/>
                <a:gd name="T3" fmla="*/ 229 h 41"/>
                <a:gd name="T4" fmla="*/ 427 w 75"/>
                <a:gd name="T5" fmla="*/ 111 h 41"/>
                <a:gd name="T6" fmla="*/ 308 w 75"/>
                <a:gd name="T7" fmla="*/ 0 h 41"/>
                <a:gd name="T8" fmla="*/ 119 w 75"/>
                <a:gd name="T9" fmla="*/ 0 h 41"/>
                <a:gd name="T10" fmla="*/ 0 w 75"/>
                <a:gd name="T11" fmla="*/ 111 h 41"/>
                <a:gd name="T12" fmla="*/ 119 w 75"/>
                <a:gd name="T13" fmla="*/ 229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5" h="41">
                  <a:moveTo>
                    <a:pt x="21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66" y="41"/>
                    <a:pt x="75" y="32"/>
                    <a:pt x="75" y="20"/>
                  </a:cubicBezTo>
                  <a:cubicBezTo>
                    <a:pt x="75" y="9"/>
                    <a:pt x="66" y="0"/>
                    <a:pt x="5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0"/>
                  </a:cubicBezTo>
                  <a:cubicBezTo>
                    <a:pt x="0" y="32"/>
                    <a:pt x="10" y="41"/>
                    <a:pt x="21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73"/>
            <p:cNvSpPr>
              <a:spLocks/>
            </p:cNvSpPr>
            <p:nvPr/>
          </p:nvSpPr>
          <p:spPr bwMode="auto">
            <a:xfrm>
              <a:off x="2047" y="3431"/>
              <a:ext cx="179" cy="97"/>
            </a:xfrm>
            <a:custGeom>
              <a:avLst/>
              <a:gdLst>
                <a:gd name="T0" fmla="*/ 119 w 75"/>
                <a:gd name="T1" fmla="*/ 229 h 41"/>
                <a:gd name="T2" fmla="*/ 308 w 75"/>
                <a:gd name="T3" fmla="*/ 229 h 41"/>
                <a:gd name="T4" fmla="*/ 427 w 75"/>
                <a:gd name="T5" fmla="*/ 118 h 41"/>
                <a:gd name="T6" fmla="*/ 308 w 75"/>
                <a:gd name="T7" fmla="*/ 0 h 41"/>
                <a:gd name="T8" fmla="*/ 119 w 75"/>
                <a:gd name="T9" fmla="*/ 0 h 41"/>
                <a:gd name="T10" fmla="*/ 0 w 75"/>
                <a:gd name="T11" fmla="*/ 118 h 41"/>
                <a:gd name="T12" fmla="*/ 119 w 75"/>
                <a:gd name="T13" fmla="*/ 229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5" h="41">
                  <a:moveTo>
                    <a:pt x="21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66" y="41"/>
                    <a:pt x="75" y="32"/>
                    <a:pt x="75" y="21"/>
                  </a:cubicBezTo>
                  <a:cubicBezTo>
                    <a:pt x="75" y="9"/>
                    <a:pt x="66" y="0"/>
                    <a:pt x="5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74"/>
            <p:cNvSpPr>
              <a:spLocks/>
            </p:cNvSpPr>
            <p:nvPr/>
          </p:nvSpPr>
          <p:spPr bwMode="auto">
            <a:xfrm>
              <a:off x="2047" y="3854"/>
              <a:ext cx="179" cy="97"/>
            </a:xfrm>
            <a:custGeom>
              <a:avLst/>
              <a:gdLst>
                <a:gd name="T0" fmla="*/ 427 w 75"/>
                <a:gd name="T1" fmla="*/ 118 h 41"/>
                <a:gd name="T2" fmla="*/ 308 w 75"/>
                <a:gd name="T3" fmla="*/ 0 h 41"/>
                <a:gd name="T4" fmla="*/ 119 w 75"/>
                <a:gd name="T5" fmla="*/ 0 h 41"/>
                <a:gd name="T6" fmla="*/ 0 w 75"/>
                <a:gd name="T7" fmla="*/ 118 h 41"/>
                <a:gd name="T8" fmla="*/ 119 w 75"/>
                <a:gd name="T9" fmla="*/ 229 h 41"/>
                <a:gd name="T10" fmla="*/ 308 w 75"/>
                <a:gd name="T11" fmla="*/ 229 h 41"/>
                <a:gd name="T12" fmla="*/ 427 w 75"/>
                <a:gd name="T13" fmla="*/ 118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5" h="41">
                  <a:moveTo>
                    <a:pt x="75" y="21"/>
                  </a:moveTo>
                  <a:cubicBezTo>
                    <a:pt x="75" y="9"/>
                    <a:pt x="66" y="0"/>
                    <a:pt x="5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66" y="41"/>
                    <a:pt x="75" y="32"/>
                    <a:pt x="75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75"/>
            <p:cNvSpPr>
              <a:spLocks noEditPoints="1"/>
            </p:cNvSpPr>
            <p:nvPr/>
          </p:nvSpPr>
          <p:spPr bwMode="auto">
            <a:xfrm>
              <a:off x="2121" y="3029"/>
              <a:ext cx="978" cy="1113"/>
            </a:xfrm>
            <a:custGeom>
              <a:avLst/>
              <a:gdLst>
                <a:gd name="T0" fmla="*/ 2089 w 411"/>
                <a:gd name="T1" fmla="*/ 0 h 468"/>
                <a:gd name="T2" fmla="*/ 243 w 411"/>
                <a:gd name="T3" fmla="*/ 0 h 468"/>
                <a:gd name="T4" fmla="*/ 0 w 411"/>
                <a:gd name="T5" fmla="*/ 238 h 468"/>
                <a:gd name="T6" fmla="*/ 0 w 411"/>
                <a:gd name="T7" fmla="*/ 378 h 468"/>
                <a:gd name="T8" fmla="*/ 131 w 411"/>
                <a:gd name="T9" fmla="*/ 378 h 468"/>
                <a:gd name="T10" fmla="*/ 316 w 411"/>
                <a:gd name="T11" fmla="*/ 566 h 468"/>
                <a:gd name="T12" fmla="*/ 131 w 411"/>
                <a:gd name="T13" fmla="*/ 759 h 468"/>
                <a:gd name="T14" fmla="*/ 0 w 411"/>
                <a:gd name="T15" fmla="*/ 759 h 468"/>
                <a:gd name="T16" fmla="*/ 0 w 411"/>
                <a:gd name="T17" fmla="*/ 882 h 468"/>
                <a:gd name="T18" fmla="*/ 131 w 411"/>
                <a:gd name="T19" fmla="*/ 882 h 468"/>
                <a:gd name="T20" fmla="*/ 316 w 411"/>
                <a:gd name="T21" fmla="*/ 1068 h 468"/>
                <a:gd name="T22" fmla="*/ 131 w 411"/>
                <a:gd name="T23" fmla="*/ 1260 h 468"/>
                <a:gd name="T24" fmla="*/ 0 w 411"/>
                <a:gd name="T25" fmla="*/ 1260 h 468"/>
                <a:gd name="T26" fmla="*/ 0 w 411"/>
                <a:gd name="T27" fmla="*/ 1386 h 468"/>
                <a:gd name="T28" fmla="*/ 131 w 411"/>
                <a:gd name="T29" fmla="*/ 1386 h 468"/>
                <a:gd name="T30" fmla="*/ 316 w 411"/>
                <a:gd name="T31" fmla="*/ 1579 h 468"/>
                <a:gd name="T32" fmla="*/ 131 w 411"/>
                <a:gd name="T33" fmla="*/ 1765 h 468"/>
                <a:gd name="T34" fmla="*/ 0 w 411"/>
                <a:gd name="T35" fmla="*/ 1765 h 468"/>
                <a:gd name="T36" fmla="*/ 0 w 411"/>
                <a:gd name="T37" fmla="*/ 1895 h 468"/>
                <a:gd name="T38" fmla="*/ 131 w 411"/>
                <a:gd name="T39" fmla="*/ 1895 h 468"/>
                <a:gd name="T40" fmla="*/ 316 w 411"/>
                <a:gd name="T41" fmla="*/ 2081 h 468"/>
                <a:gd name="T42" fmla="*/ 131 w 411"/>
                <a:gd name="T43" fmla="*/ 2269 h 468"/>
                <a:gd name="T44" fmla="*/ 0 w 411"/>
                <a:gd name="T45" fmla="*/ 2269 h 468"/>
                <a:gd name="T46" fmla="*/ 0 w 411"/>
                <a:gd name="T47" fmla="*/ 2409 h 468"/>
                <a:gd name="T48" fmla="*/ 243 w 411"/>
                <a:gd name="T49" fmla="*/ 2647 h 468"/>
                <a:gd name="T50" fmla="*/ 2089 w 411"/>
                <a:gd name="T51" fmla="*/ 2647 h 468"/>
                <a:gd name="T52" fmla="*/ 2327 w 411"/>
                <a:gd name="T53" fmla="*/ 2409 h 468"/>
                <a:gd name="T54" fmla="*/ 2327 w 411"/>
                <a:gd name="T55" fmla="*/ 238 h 468"/>
                <a:gd name="T56" fmla="*/ 2089 w 411"/>
                <a:gd name="T57" fmla="*/ 0 h 468"/>
                <a:gd name="T58" fmla="*/ 1199 w 411"/>
                <a:gd name="T59" fmla="*/ 488 h 468"/>
                <a:gd name="T60" fmla="*/ 1540 w 411"/>
                <a:gd name="T61" fmla="*/ 820 h 468"/>
                <a:gd name="T62" fmla="*/ 1199 w 411"/>
                <a:gd name="T63" fmla="*/ 1161 h 468"/>
                <a:gd name="T64" fmla="*/ 866 w 411"/>
                <a:gd name="T65" fmla="*/ 820 h 468"/>
                <a:gd name="T66" fmla="*/ 1199 w 411"/>
                <a:gd name="T67" fmla="*/ 488 h 468"/>
                <a:gd name="T68" fmla="*/ 1739 w 411"/>
                <a:gd name="T69" fmla="*/ 2052 h 468"/>
                <a:gd name="T70" fmla="*/ 1739 w 411"/>
                <a:gd name="T71" fmla="*/ 2052 h 468"/>
                <a:gd name="T72" fmla="*/ 1199 w 411"/>
                <a:gd name="T73" fmla="*/ 2159 h 468"/>
                <a:gd name="T74" fmla="*/ 662 w 411"/>
                <a:gd name="T75" fmla="*/ 2052 h 468"/>
                <a:gd name="T76" fmla="*/ 662 w 411"/>
                <a:gd name="T77" fmla="*/ 2052 h 468"/>
                <a:gd name="T78" fmla="*/ 662 w 411"/>
                <a:gd name="T79" fmla="*/ 1724 h 468"/>
                <a:gd name="T80" fmla="*/ 1026 w 411"/>
                <a:gd name="T81" fmla="*/ 1211 h 468"/>
                <a:gd name="T82" fmla="*/ 1199 w 411"/>
                <a:gd name="T83" fmla="*/ 1448 h 468"/>
                <a:gd name="T84" fmla="*/ 1383 w 411"/>
                <a:gd name="T85" fmla="*/ 1211 h 468"/>
                <a:gd name="T86" fmla="*/ 1739 w 411"/>
                <a:gd name="T87" fmla="*/ 1724 h 468"/>
                <a:gd name="T88" fmla="*/ 1739 w 411"/>
                <a:gd name="T89" fmla="*/ 2052 h 46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1" h="468">
                  <a:moveTo>
                    <a:pt x="369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42" y="67"/>
                    <a:pt x="56" y="82"/>
                    <a:pt x="56" y="100"/>
                  </a:cubicBezTo>
                  <a:cubicBezTo>
                    <a:pt x="56" y="119"/>
                    <a:pt x="42" y="134"/>
                    <a:pt x="23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23" y="156"/>
                    <a:pt x="23" y="156"/>
                    <a:pt x="23" y="156"/>
                  </a:cubicBezTo>
                  <a:cubicBezTo>
                    <a:pt x="42" y="156"/>
                    <a:pt x="56" y="171"/>
                    <a:pt x="56" y="189"/>
                  </a:cubicBezTo>
                  <a:cubicBezTo>
                    <a:pt x="56" y="208"/>
                    <a:pt x="42" y="223"/>
                    <a:pt x="23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23" y="245"/>
                    <a:pt x="23" y="245"/>
                    <a:pt x="23" y="245"/>
                  </a:cubicBezTo>
                  <a:cubicBezTo>
                    <a:pt x="42" y="245"/>
                    <a:pt x="56" y="260"/>
                    <a:pt x="56" y="279"/>
                  </a:cubicBezTo>
                  <a:cubicBezTo>
                    <a:pt x="56" y="297"/>
                    <a:pt x="42" y="312"/>
                    <a:pt x="23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23" y="335"/>
                    <a:pt x="23" y="335"/>
                    <a:pt x="23" y="335"/>
                  </a:cubicBezTo>
                  <a:cubicBezTo>
                    <a:pt x="42" y="335"/>
                    <a:pt x="56" y="349"/>
                    <a:pt x="56" y="368"/>
                  </a:cubicBezTo>
                  <a:cubicBezTo>
                    <a:pt x="56" y="386"/>
                    <a:pt x="42" y="401"/>
                    <a:pt x="23" y="401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49"/>
                    <a:pt x="19" y="468"/>
                    <a:pt x="43" y="468"/>
                  </a:cubicBezTo>
                  <a:cubicBezTo>
                    <a:pt x="369" y="468"/>
                    <a:pt x="369" y="468"/>
                    <a:pt x="369" y="468"/>
                  </a:cubicBezTo>
                  <a:cubicBezTo>
                    <a:pt x="392" y="468"/>
                    <a:pt x="411" y="449"/>
                    <a:pt x="411" y="426"/>
                  </a:cubicBezTo>
                  <a:cubicBezTo>
                    <a:pt x="411" y="42"/>
                    <a:pt x="411" y="42"/>
                    <a:pt x="411" y="42"/>
                  </a:cubicBezTo>
                  <a:cubicBezTo>
                    <a:pt x="411" y="19"/>
                    <a:pt x="392" y="0"/>
                    <a:pt x="369" y="0"/>
                  </a:cubicBezTo>
                  <a:close/>
                  <a:moveTo>
                    <a:pt x="212" y="86"/>
                  </a:moveTo>
                  <a:cubicBezTo>
                    <a:pt x="245" y="86"/>
                    <a:pt x="272" y="113"/>
                    <a:pt x="272" y="145"/>
                  </a:cubicBezTo>
                  <a:cubicBezTo>
                    <a:pt x="272" y="178"/>
                    <a:pt x="245" y="205"/>
                    <a:pt x="212" y="205"/>
                  </a:cubicBezTo>
                  <a:cubicBezTo>
                    <a:pt x="180" y="205"/>
                    <a:pt x="153" y="178"/>
                    <a:pt x="153" y="145"/>
                  </a:cubicBezTo>
                  <a:cubicBezTo>
                    <a:pt x="153" y="113"/>
                    <a:pt x="180" y="86"/>
                    <a:pt x="212" y="86"/>
                  </a:cubicBezTo>
                  <a:close/>
                  <a:moveTo>
                    <a:pt x="307" y="363"/>
                  </a:moveTo>
                  <a:cubicBezTo>
                    <a:pt x="307" y="363"/>
                    <a:pt x="307" y="363"/>
                    <a:pt x="307" y="363"/>
                  </a:cubicBezTo>
                  <a:cubicBezTo>
                    <a:pt x="305" y="373"/>
                    <a:pt x="264" y="382"/>
                    <a:pt x="212" y="382"/>
                  </a:cubicBezTo>
                  <a:cubicBezTo>
                    <a:pt x="161" y="382"/>
                    <a:pt x="119" y="373"/>
                    <a:pt x="117" y="363"/>
                  </a:cubicBezTo>
                  <a:cubicBezTo>
                    <a:pt x="117" y="363"/>
                    <a:pt x="117" y="363"/>
                    <a:pt x="117" y="363"/>
                  </a:cubicBezTo>
                  <a:cubicBezTo>
                    <a:pt x="117" y="305"/>
                    <a:pt x="117" y="305"/>
                    <a:pt x="117" y="305"/>
                  </a:cubicBezTo>
                  <a:cubicBezTo>
                    <a:pt x="117" y="263"/>
                    <a:pt x="144" y="227"/>
                    <a:pt x="181" y="214"/>
                  </a:cubicBezTo>
                  <a:cubicBezTo>
                    <a:pt x="212" y="256"/>
                    <a:pt x="212" y="256"/>
                    <a:pt x="212" y="256"/>
                  </a:cubicBezTo>
                  <a:cubicBezTo>
                    <a:pt x="244" y="214"/>
                    <a:pt x="244" y="214"/>
                    <a:pt x="244" y="214"/>
                  </a:cubicBezTo>
                  <a:cubicBezTo>
                    <a:pt x="281" y="227"/>
                    <a:pt x="307" y="263"/>
                    <a:pt x="307" y="305"/>
                  </a:cubicBezTo>
                  <a:lnTo>
                    <a:pt x="307" y="3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" name="Group 32"/>
          <p:cNvGrpSpPr>
            <a:grpSpLocks noChangeAspect="1"/>
          </p:cNvGrpSpPr>
          <p:nvPr/>
        </p:nvGrpSpPr>
        <p:grpSpPr bwMode="auto">
          <a:xfrm>
            <a:off x="3401608" y="5109234"/>
            <a:ext cx="598583" cy="633457"/>
            <a:chOff x="3355" y="2586"/>
            <a:chExt cx="1150" cy="1217"/>
          </a:xfrm>
        </p:grpSpPr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3588" y="2781"/>
              <a:ext cx="682" cy="1022"/>
            </a:xfrm>
            <a:custGeom>
              <a:avLst/>
              <a:gdLst>
                <a:gd name="T0" fmla="*/ 813 w 287"/>
                <a:gd name="T1" fmla="*/ 1485 h 430"/>
                <a:gd name="T2" fmla="*/ 554 w 287"/>
                <a:gd name="T3" fmla="*/ 1740 h 430"/>
                <a:gd name="T4" fmla="*/ 813 w 287"/>
                <a:gd name="T5" fmla="*/ 1999 h 430"/>
                <a:gd name="T6" fmla="*/ 1067 w 287"/>
                <a:gd name="T7" fmla="*/ 1740 h 430"/>
                <a:gd name="T8" fmla="*/ 813 w 287"/>
                <a:gd name="T9" fmla="*/ 1485 h 430"/>
                <a:gd name="T10" fmla="*/ 1395 w 287"/>
                <a:gd name="T11" fmla="*/ 0 h 430"/>
                <a:gd name="T12" fmla="*/ 226 w 287"/>
                <a:gd name="T13" fmla="*/ 0 h 430"/>
                <a:gd name="T14" fmla="*/ 0 w 287"/>
                <a:gd name="T15" fmla="*/ 226 h 430"/>
                <a:gd name="T16" fmla="*/ 0 w 287"/>
                <a:gd name="T17" fmla="*/ 2203 h 430"/>
                <a:gd name="T18" fmla="*/ 226 w 287"/>
                <a:gd name="T19" fmla="*/ 2429 h 430"/>
                <a:gd name="T20" fmla="*/ 1395 w 287"/>
                <a:gd name="T21" fmla="*/ 2429 h 430"/>
                <a:gd name="T22" fmla="*/ 1621 w 287"/>
                <a:gd name="T23" fmla="*/ 2203 h 430"/>
                <a:gd name="T24" fmla="*/ 1621 w 287"/>
                <a:gd name="T25" fmla="*/ 226 h 430"/>
                <a:gd name="T26" fmla="*/ 1395 w 287"/>
                <a:gd name="T27" fmla="*/ 0 h 430"/>
                <a:gd name="T28" fmla="*/ 813 w 287"/>
                <a:gd name="T29" fmla="*/ 2260 h 430"/>
                <a:gd name="T30" fmla="*/ 295 w 287"/>
                <a:gd name="T31" fmla="*/ 1740 h 430"/>
                <a:gd name="T32" fmla="*/ 813 w 287"/>
                <a:gd name="T33" fmla="*/ 1219 h 430"/>
                <a:gd name="T34" fmla="*/ 1333 w 287"/>
                <a:gd name="T35" fmla="*/ 1740 h 430"/>
                <a:gd name="T36" fmla="*/ 813 w 287"/>
                <a:gd name="T37" fmla="*/ 2260 h 430"/>
                <a:gd name="T38" fmla="*/ 1469 w 287"/>
                <a:gd name="T39" fmla="*/ 939 h 430"/>
                <a:gd name="T40" fmla="*/ 1333 w 287"/>
                <a:gd name="T41" fmla="*/ 1074 h 430"/>
                <a:gd name="T42" fmla="*/ 295 w 287"/>
                <a:gd name="T43" fmla="*/ 1074 h 430"/>
                <a:gd name="T44" fmla="*/ 152 w 287"/>
                <a:gd name="T45" fmla="*/ 939 h 430"/>
                <a:gd name="T46" fmla="*/ 152 w 287"/>
                <a:gd name="T47" fmla="*/ 295 h 430"/>
                <a:gd name="T48" fmla="*/ 295 w 287"/>
                <a:gd name="T49" fmla="*/ 159 h 430"/>
                <a:gd name="T50" fmla="*/ 1333 w 287"/>
                <a:gd name="T51" fmla="*/ 159 h 430"/>
                <a:gd name="T52" fmla="*/ 1469 w 287"/>
                <a:gd name="T53" fmla="*/ 295 h 430"/>
                <a:gd name="T54" fmla="*/ 1469 w 287"/>
                <a:gd name="T55" fmla="*/ 939 h 4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87" h="430">
                  <a:moveTo>
                    <a:pt x="144" y="263"/>
                  </a:moveTo>
                  <a:cubicBezTo>
                    <a:pt x="119" y="263"/>
                    <a:pt x="98" y="283"/>
                    <a:pt x="98" y="308"/>
                  </a:cubicBezTo>
                  <a:cubicBezTo>
                    <a:pt x="98" y="333"/>
                    <a:pt x="119" y="354"/>
                    <a:pt x="144" y="354"/>
                  </a:cubicBezTo>
                  <a:cubicBezTo>
                    <a:pt x="169" y="354"/>
                    <a:pt x="189" y="333"/>
                    <a:pt x="189" y="308"/>
                  </a:cubicBezTo>
                  <a:cubicBezTo>
                    <a:pt x="189" y="283"/>
                    <a:pt x="169" y="263"/>
                    <a:pt x="144" y="263"/>
                  </a:cubicBezTo>
                  <a:close/>
                  <a:moveTo>
                    <a:pt x="24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12"/>
                    <a:pt x="18" y="430"/>
                    <a:pt x="40" y="430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69" y="430"/>
                    <a:pt x="287" y="412"/>
                    <a:pt x="287" y="390"/>
                  </a:cubicBezTo>
                  <a:cubicBezTo>
                    <a:pt x="287" y="40"/>
                    <a:pt x="287" y="40"/>
                    <a:pt x="287" y="40"/>
                  </a:cubicBezTo>
                  <a:cubicBezTo>
                    <a:pt x="287" y="18"/>
                    <a:pt x="269" y="0"/>
                    <a:pt x="247" y="0"/>
                  </a:cubicBezTo>
                  <a:close/>
                  <a:moveTo>
                    <a:pt x="144" y="400"/>
                  </a:moveTo>
                  <a:cubicBezTo>
                    <a:pt x="93" y="400"/>
                    <a:pt x="52" y="359"/>
                    <a:pt x="52" y="308"/>
                  </a:cubicBezTo>
                  <a:cubicBezTo>
                    <a:pt x="52" y="257"/>
                    <a:pt x="93" y="216"/>
                    <a:pt x="144" y="216"/>
                  </a:cubicBezTo>
                  <a:cubicBezTo>
                    <a:pt x="194" y="216"/>
                    <a:pt x="236" y="257"/>
                    <a:pt x="236" y="308"/>
                  </a:cubicBezTo>
                  <a:cubicBezTo>
                    <a:pt x="236" y="359"/>
                    <a:pt x="194" y="400"/>
                    <a:pt x="144" y="400"/>
                  </a:cubicBezTo>
                  <a:close/>
                  <a:moveTo>
                    <a:pt x="260" y="166"/>
                  </a:moveTo>
                  <a:cubicBezTo>
                    <a:pt x="260" y="179"/>
                    <a:pt x="249" y="190"/>
                    <a:pt x="236" y="19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38" y="190"/>
                    <a:pt x="27" y="179"/>
                    <a:pt x="27" y="16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39"/>
                    <a:pt x="38" y="28"/>
                    <a:pt x="52" y="28"/>
                  </a:cubicBezTo>
                  <a:cubicBezTo>
                    <a:pt x="236" y="28"/>
                    <a:pt x="236" y="28"/>
                    <a:pt x="236" y="28"/>
                  </a:cubicBezTo>
                  <a:cubicBezTo>
                    <a:pt x="249" y="28"/>
                    <a:pt x="260" y="39"/>
                    <a:pt x="260" y="52"/>
                  </a:cubicBezTo>
                  <a:lnTo>
                    <a:pt x="260" y="1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3355" y="3080"/>
              <a:ext cx="121" cy="250"/>
            </a:xfrm>
            <a:custGeom>
              <a:avLst/>
              <a:gdLst>
                <a:gd name="T0" fmla="*/ 287 w 51"/>
                <a:gd name="T1" fmla="*/ 0 h 105"/>
                <a:gd name="T2" fmla="*/ 0 w 51"/>
                <a:gd name="T3" fmla="*/ 300 h 105"/>
                <a:gd name="T4" fmla="*/ 287 w 51"/>
                <a:gd name="T5" fmla="*/ 595 h 105"/>
                <a:gd name="T6" fmla="*/ 287 w 51"/>
                <a:gd name="T7" fmla="*/ 0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105">
                  <a:moveTo>
                    <a:pt x="51" y="0"/>
                  </a:moveTo>
                  <a:cubicBezTo>
                    <a:pt x="22" y="1"/>
                    <a:pt x="0" y="24"/>
                    <a:pt x="0" y="53"/>
                  </a:cubicBezTo>
                  <a:cubicBezTo>
                    <a:pt x="0" y="81"/>
                    <a:pt x="22" y="105"/>
                    <a:pt x="51" y="10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3447" y="3049"/>
              <a:ext cx="114" cy="312"/>
            </a:xfrm>
            <a:custGeom>
              <a:avLst/>
              <a:gdLst>
                <a:gd name="T0" fmla="*/ 271 w 48"/>
                <a:gd name="T1" fmla="*/ 636 h 131"/>
                <a:gd name="T2" fmla="*/ 169 w 48"/>
                <a:gd name="T3" fmla="*/ 743 h 131"/>
                <a:gd name="T4" fmla="*/ 102 w 48"/>
                <a:gd name="T5" fmla="*/ 743 h 131"/>
                <a:gd name="T6" fmla="*/ 0 w 48"/>
                <a:gd name="T7" fmla="*/ 636 h 131"/>
                <a:gd name="T8" fmla="*/ 0 w 48"/>
                <a:gd name="T9" fmla="*/ 107 h 131"/>
                <a:gd name="T10" fmla="*/ 102 w 48"/>
                <a:gd name="T11" fmla="*/ 0 h 131"/>
                <a:gd name="T12" fmla="*/ 169 w 48"/>
                <a:gd name="T13" fmla="*/ 0 h 131"/>
                <a:gd name="T14" fmla="*/ 271 w 48"/>
                <a:gd name="T15" fmla="*/ 107 h 131"/>
                <a:gd name="T16" fmla="*/ 271 w 48"/>
                <a:gd name="T17" fmla="*/ 636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131">
                  <a:moveTo>
                    <a:pt x="48" y="112"/>
                  </a:moveTo>
                  <a:cubicBezTo>
                    <a:pt x="48" y="122"/>
                    <a:pt x="40" y="131"/>
                    <a:pt x="30" y="131"/>
                  </a:cubicBezTo>
                  <a:cubicBezTo>
                    <a:pt x="18" y="131"/>
                    <a:pt x="18" y="131"/>
                    <a:pt x="18" y="131"/>
                  </a:cubicBezTo>
                  <a:cubicBezTo>
                    <a:pt x="8" y="131"/>
                    <a:pt x="0" y="122"/>
                    <a:pt x="0" y="11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0" y="0"/>
                    <a:pt x="48" y="9"/>
                    <a:pt x="48" y="19"/>
                  </a:cubicBezTo>
                  <a:lnTo>
                    <a:pt x="48" y="1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6"/>
            <p:cNvSpPr>
              <a:spLocks/>
            </p:cNvSpPr>
            <p:nvPr/>
          </p:nvSpPr>
          <p:spPr bwMode="auto">
            <a:xfrm>
              <a:off x="4384" y="3080"/>
              <a:ext cx="121" cy="250"/>
            </a:xfrm>
            <a:custGeom>
              <a:avLst/>
              <a:gdLst>
                <a:gd name="T0" fmla="*/ 0 w 51"/>
                <a:gd name="T1" fmla="*/ 0 h 105"/>
                <a:gd name="T2" fmla="*/ 287 w 51"/>
                <a:gd name="T3" fmla="*/ 300 h 105"/>
                <a:gd name="T4" fmla="*/ 0 w 51"/>
                <a:gd name="T5" fmla="*/ 595 h 105"/>
                <a:gd name="T6" fmla="*/ 0 w 51"/>
                <a:gd name="T7" fmla="*/ 0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105">
                  <a:moveTo>
                    <a:pt x="0" y="0"/>
                  </a:moveTo>
                  <a:cubicBezTo>
                    <a:pt x="28" y="1"/>
                    <a:pt x="51" y="24"/>
                    <a:pt x="51" y="53"/>
                  </a:cubicBezTo>
                  <a:cubicBezTo>
                    <a:pt x="51" y="81"/>
                    <a:pt x="28" y="105"/>
                    <a:pt x="0" y="1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7"/>
            <p:cNvSpPr>
              <a:spLocks/>
            </p:cNvSpPr>
            <p:nvPr/>
          </p:nvSpPr>
          <p:spPr bwMode="auto">
            <a:xfrm>
              <a:off x="4296" y="3049"/>
              <a:ext cx="116" cy="312"/>
            </a:xfrm>
            <a:custGeom>
              <a:avLst/>
              <a:gdLst>
                <a:gd name="T0" fmla="*/ 0 w 49"/>
                <a:gd name="T1" fmla="*/ 636 h 131"/>
                <a:gd name="T2" fmla="*/ 102 w 49"/>
                <a:gd name="T3" fmla="*/ 743 h 131"/>
                <a:gd name="T4" fmla="*/ 168 w 49"/>
                <a:gd name="T5" fmla="*/ 743 h 131"/>
                <a:gd name="T6" fmla="*/ 275 w 49"/>
                <a:gd name="T7" fmla="*/ 636 h 131"/>
                <a:gd name="T8" fmla="*/ 275 w 49"/>
                <a:gd name="T9" fmla="*/ 107 h 131"/>
                <a:gd name="T10" fmla="*/ 168 w 49"/>
                <a:gd name="T11" fmla="*/ 0 h 131"/>
                <a:gd name="T12" fmla="*/ 102 w 49"/>
                <a:gd name="T13" fmla="*/ 0 h 131"/>
                <a:gd name="T14" fmla="*/ 0 w 49"/>
                <a:gd name="T15" fmla="*/ 107 h 131"/>
                <a:gd name="T16" fmla="*/ 0 w 49"/>
                <a:gd name="T17" fmla="*/ 636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131">
                  <a:moveTo>
                    <a:pt x="0" y="112"/>
                  </a:moveTo>
                  <a:cubicBezTo>
                    <a:pt x="0" y="122"/>
                    <a:pt x="8" y="131"/>
                    <a:pt x="18" y="131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40" y="131"/>
                    <a:pt x="49" y="122"/>
                    <a:pt x="49" y="112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9"/>
                    <a:pt x="40" y="0"/>
                    <a:pt x="3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lnTo>
                    <a:pt x="0" y="1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8"/>
            <p:cNvSpPr>
              <a:spLocks/>
            </p:cNvSpPr>
            <p:nvPr/>
          </p:nvSpPr>
          <p:spPr bwMode="auto">
            <a:xfrm>
              <a:off x="3428" y="2586"/>
              <a:ext cx="1001" cy="461"/>
            </a:xfrm>
            <a:custGeom>
              <a:avLst/>
              <a:gdLst>
                <a:gd name="T0" fmla="*/ 1194 w 421"/>
                <a:gd name="T1" fmla="*/ 0 h 194"/>
                <a:gd name="T2" fmla="*/ 0 w 421"/>
                <a:gd name="T3" fmla="*/ 1095 h 194"/>
                <a:gd name="T4" fmla="*/ 147 w 421"/>
                <a:gd name="T5" fmla="*/ 1022 h 194"/>
                <a:gd name="T6" fmla="*/ 152 w 421"/>
                <a:gd name="T7" fmla="*/ 1022 h 194"/>
                <a:gd name="T8" fmla="*/ 447 w 421"/>
                <a:gd name="T9" fmla="*/ 451 h 194"/>
                <a:gd name="T10" fmla="*/ 1194 w 421"/>
                <a:gd name="T11" fmla="*/ 135 h 194"/>
                <a:gd name="T12" fmla="*/ 1940 w 421"/>
                <a:gd name="T13" fmla="*/ 451 h 194"/>
                <a:gd name="T14" fmla="*/ 2233 w 421"/>
                <a:gd name="T15" fmla="*/ 1022 h 194"/>
                <a:gd name="T16" fmla="*/ 2233 w 421"/>
                <a:gd name="T17" fmla="*/ 1022 h 194"/>
                <a:gd name="T18" fmla="*/ 2380 w 421"/>
                <a:gd name="T19" fmla="*/ 1095 h 194"/>
                <a:gd name="T20" fmla="*/ 1194 w 421"/>
                <a:gd name="T21" fmla="*/ 0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1" h="194">
                  <a:moveTo>
                    <a:pt x="211" y="0"/>
                  </a:moveTo>
                  <a:cubicBezTo>
                    <a:pt x="100" y="0"/>
                    <a:pt x="10" y="85"/>
                    <a:pt x="0" y="194"/>
                  </a:cubicBezTo>
                  <a:cubicBezTo>
                    <a:pt x="6" y="186"/>
                    <a:pt x="15" y="181"/>
                    <a:pt x="26" y="181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33" y="142"/>
                    <a:pt x="52" y="107"/>
                    <a:pt x="79" y="80"/>
                  </a:cubicBezTo>
                  <a:cubicBezTo>
                    <a:pt x="112" y="46"/>
                    <a:pt x="159" y="24"/>
                    <a:pt x="211" y="24"/>
                  </a:cubicBezTo>
                  <a:cubicBezTo>
                    <a:pt x="262" y="24"/>
                    <a:pt x="309" y="46"/>
                    <a:pt x="343" y="80"/>
                  </a:cubicBezTo>
                  <a:cubicBezTo>
                    <a:pt x="369" y="107"/>
                    <a:pt x="388" y="142"/>
                    <a:pt x="395" y="181"/>
                  </a:cubicBezTo>
                  <a:cubicBezTo>
                    <a:pt x="395" y="181"/>
                    <a:pt x="395" y="181"/>
                    <a:pt x="395" y="181"/>
                  </a:cubicBezTo>
                  <a:cubicBezTo>
                    <a:pt x="406" y="181"/>
                    <a:pt x="415" y="186"/>
                    <a:pt x="421" y="194"/>
                  </a:cubicBezTo>
                  <a:cubicBezTo>
                    <a:pt x="411" y="85"/>
                    <a:pt x="321" y="0"/>
                    <a:pt x="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/>
            <p:cNvSpPr>
              <a:spLocks/>
            </p:cNvSpPr>
            <p:nvPr/>
          </p:nvSpPr>
          <p:spPr bwMode="auto">
            <a:xfrm>
              <a:off x="4068" y="3147"/>
              <a:ext cx="80" cy="31"/>
            </a:xfrm>
            <a:custGeom>
              <a:avLst/>
              <a:gdLst>
                <a:gd name="T0" fmla="*/ 188 w 34"/>
                <a:gd name="T1" fmla="*/ 69 h 13"/>
                <a:gd name="T2" fmla="*/ 184 w 34"/>
                <a:gd name="T3" fmla="*/ 74 h 13"/>
                <a:gd name="T4" fmla="*/ 5 w 34"/>
                <a:gd name="T5" fmla="*/ 74 h 13"/>
                <a:gd name="T6" fmla="*/ 0 w 34"/>
                <a:gd name="T7" fmla="*/ 69 h 13"/>
                <a:gd name="T8" fmla="*/ 0 w 34"/>
                <a:gd name="T9" fmla="*/ 5 h 13"/>
                <a:gd name="T10" fmla="*/ 5 w 34"/>
                <a:gd name="T11" fmla="*/ 0 h 13"/>
                <a:gd name="T12" fmla="*/ 184 w 34"/>
                <a:gd name="T13" fmla="*/ 0 h 13"/>
                <a:gd name="T14" fmla="*/ 188 w 34"/>
                <a:gd name="T15" fmla="*/ 5 h 13"/>
                <a:gd name="T16" fmla="*/ 188 w 34"/>
                <a:gd name="T17" fmla="*/ 69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3">
                  <a:moveTo>
                    <a:pt x="34" y="12"/>
                  </a:moveTo>
                  <a:cubicBezTo>
                    <a:pt x="34" y="13"/>
                    <a:pt x="34" y="13"/>
                    <a:pt x="3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lnTo>
                    <a:pt x="34" y="12"/>
                  </a:lnTo>
                  <a:close/>
                </a:path>
              </a:pathLst>
            </a:custGeom>
            <a:solidFill>
              <a:srgbClr val="ACD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40"/>
            <p:cNvSpPr>
              <a:spLocks/>
            </p:cNvSpPr>
            <p:nvPr/>
          </p:nvSpPr>
          <p:spPr bwMode="auto">
            <a:xfrm>
              <a:off x="4068" y="3104"/>
              <a:ext cx="80" cy="31"/>
            </a:xfrm>
            <a:custGeom>
              <a:avLst/>
              <a:gdLst>
                <a:gd name="T0" fmla="*/ 188 w 34"/>
                <a:gd name="T1" fmla="*/ 74 h 13"/>
                <a:gd name="T2" fmla="*/ 184 w 34"/>
                <a:gd name="T3" fmla="*/ 74 h 13"/>
                <a:gd name="T4" fmla="*/ 5 w 34"/>
                <a:gd name="T5" fmla="*/ 74 h 13"/>
                <a:gd name="T6" fmla="*/ 0 w 34"/>
                <a:gd name="T7" fmla="*/ 74 h 13"/>
                <a:gd name="T8" fmla="*/ 0 w 34"/>
                <a:gd name="T9" fmla="*/ 5 h 13"/>
                <a:gd name="T10" fmla="*/ 5 w 34"/>
                <a:gd name="T11" fmla="*/ 0 h 13"/>
                <a:gd name="T12" fmla="*/ 184 w 34"/>
                <a:gd name="T13" fmla="*/ 0 h 13"/>
                <a:gd name="T14" fmla="*/ 188 w 34"/>
                <a:gd name="T15" fmla="*/ 5 h 13"/>
                <a:gd name="T16" fmla="*/ 188 w 34"/>
                <a:gd name="T17" fmla="*/ 74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3">
                  <a:moveTo>
                    <a:pt x="34" y="13"/>
                  </a:moveTo>
                  <a:cubicBezTo>
                    <a:pt x="34" y="13"/>
                    <a:pt x="34" y="13"/>
                    <a:pt x="3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lnTo>
                    <a:pt x="34" y="13"/>
                  </a:lnTo>
                  <a:close/>
                </a:path>
              </a:pathLst>
            </a:custGeom>
            <a:solidFill>
              <a:srgbClr val="ACD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1"/>
            <p:cNvSpPr>
              <a:spLocks/>
            </p:cNvSpPr>
            <p:nvPr/>
          </p:nvSpPr>
          <p:spPr bwMode="auto">
            <a:xfrm>
              <a:off x="3949" y="3147"/>
              <a:ext cx="81" cy="31"/>
            </a:xfrm>
            <a:custGeom>
              <a:avLst/>
              <a:gdLst>
                <a:gd name="T0" fmla="*/ 193 w 34"/>
                <a:gd name="T1" fmla="*/ 69 h 13"/>
                <a:gd name="T2" fmla="*/ 188 w 34"/>
                <a:gd name="T3" fmla="*/ 74 h 13"/>
                <a:gd name="T4" fmla="*/ 5 w 34"/>
                <a:gd name="T5" fmla="*/ 74 h 13"/>
                <a:gd name="T6" fmla="*/ 0 w 34"/>
                <a:gd name="T7" fmla="*/ 69 h 13"/>
                <a:gd name="T8" fmla="*/ 0 w 34"/>
                <a:gd name="T9" fmla="*/ 5 h 13"/>
                <a:gd name="T10" fmla="*/ 5 w 34"/>
                <a:gd name="T11" fmla="*/ 0 h 13"/>
                <a:gd name="T12" fmla="*/ 188 w 34"/>
                <a:gd name="T13" fmla="*/ 0 h 13"/>
                <a:gd name="T14" fmla="*/ 193 w 34"/>
                <a:gd name="T15" fmla="*/ 5 h 13"/>
                <a:gd name="T16" fmla="*/ 193 w 34"/>
                <a:gd name="T17" fmla="*/ 69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3">
                  <a:moveTo>
                    <a:pt x="34" y="12"/>
                  </a:moveTo>
                  <a:cubicBezTo>
                    <a:pt x="34" y="13"/>
                    <a:pt x="33" y="13"/>
                    <a:pt x="3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4" y="0"/>
                    <a:pt x="34" y="1"/>
                  </a:cubicBezTo>
                  <a:lnTo>
                    <a:pt x="34" y="12"/>
                  </a:lnTo>
                  <a:close/>
                </a:path>
              </a:pathLst>
            </a:custGeom>
            <a:solidFill>
              <a:srgbClr val="ACD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2"/>
            <p:cNvSpPr>
              <a:spLocks/>
            </p:cNvSpPr>
            <p:nvPr/>
          </p:nvSpPr>
          <p:spPr bwMode="auto">
            <a:xfrm>
              <a:off x="3949" y="3104"/>
              <a:ext cx="81" cy="31"/>
            </a:xfrm>
            <a:custGeom>
              <a:avLst/>
              <a:gdLst>
                <a:gd name="T0" fmla="*/ 193 w 34"/>
                <a:gd name="T1" fmla="*/ 74 h 13"/>
                <a:gd name="T2" fmla="*/ 188 w 34"/>
                <a:gd name="T3" fmla="*/ 74 h 13"/>
                <a:gd name="T4" fmla="*/ 5 w 34"/>
                <a:gd name="T5" fmla="*/ 74 h 13"/>
                <a:gd name="T6" fmla="*/ 0 w 34"/>
                <a:gd name="T7" fmla="*/ 74 h 13"/>
                <a:gd name="T8" fmla="*/ 0 w 34"/>
                <a:gd name="T9" fmla="*/ 5 h 13"/>
                <a:gd name="T10" fmla="*/ 5 w 34"/>
                <a:gd name="T11" fmla="*/ 0 h 13"/>
                <a:gd name="T12" fmla="*/ 188 w 34"/>
                <a:gd name="T13" fmla="*/ 0 h 13"/>
                <a:gd name="T14" fmla="*/ 193 w 34"/>
                <a:gd name="T15" fmla="*/ 5 h 13"/>
                <a:gd name="T16" fmla="*/ 193 w 34"/>
                <a:gd name="T17" fmla="*/ 74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3">
                  <a:moveTo>
                    <a:pt x="34" y="13"/>
                  </a:moveTo>
                  <a:cubicBezTo>
                    <a:pt x="34" y="13"/>
                    <a:pt x="33" y="13"/>
                    <a:pt x="3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4" y="1"/>
                    <a:pt x="34" y="1"/>
                  </a:cubicBezTo>
                  <a:lnTo>
                    <a:pt x="34" y="13"/>
                  </a:lnTo>
                  <a:close/>
                </a:path>
              </a:pathLst>
            </a:custGeom>
            <a:solidFill>
              <a:srgbClr val="ACD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3"/>
            <p:cNvSpPr>
              <a:spLocks/>
            </p:cNvSpPr>
            <p:nvPr/>
          </p:nvSpPr>
          <p:spPr bwMode="auto">
            <a:xfrm>
              <a:off x="3949" y="3064"/>
              <a:ext cx="81" cy="31"/>
            </a:xfrm>
            <a:custGeom>
              <a:avLst/>
              <a:gdLst>
                <a:gd name="T0" fmla="*/ 193 w 34"/>
                <a:gd name="T1" fmla="*/ 69 h 13"/>
                <a:gd name="T2" fmla="*/ 188 w 34"/>
                <a:gd name="T3" fmla="*/ 74 h 13"/>
                <a:gd name="T4" fmla="*/ 5 w 34"/>
                <a:gd name="T5" fmla="*/ 74 h 13"/>
                <a:gd name="T6" fmla="*/ 0 w 34"/>
                <a:gd name="T7" fmla="*/ 69 h 13"/>
                <a:gd name="T8" fmla="*/ 0 w 34"/>
                <a:gd name="T9" fmla="*/ 0 h 13"/>
                <a:gd name="T10" fmla="*/ 5 w 34"/>
                <a:gd name="T11" fmla="*/ 0 h 13"/>
                <a:gd name="T12" fmla="*/ 188 w 34"/>
                <a:gd name="T13" fmla="*/ 0 h 13"/>
                <a:gd name="T14" fmla="*/ 193 w 34"/>
                <a:gd name="T15" fmla="*/ 0 h 13"/>
                <a:gd name="T16" fmla="*/ 193 w 34"/>
                <a:gd name="T17" fmla="*/ 69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3">
                  <a:moveTo>
                    <a:pt x="34" y="12"/>
                  </a:moveTo>
                  <a:cubicBezTo>
                    <a:pt x="34" y="12"/>
                    <a:pt x="33" y="13"/>
                    <a:pt x="3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4" y="0"/>
                    <a:pt x="34" y="0"/>
                  </a:cubicBezTo>
                  <a:lnTo>
                    <a:pt x="34" y="12"/>
                  </a:lnTo>
                  <a:close/>
                </a:path>
              </a:pathLst>
            </a:custGeom>
            <a:solidFill>
              <a:srgbClr val="ACD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4"/>
            <p:cNvSpPr>
              <a:spLocks/>
            </p:cNvSpPr>
            <p:nvPr/>
          </p:nvSpPr>
          <p:spPr bwMode="auto">
            <a:xfrm>
              <a:off x="3949" y="3021"/>
              <a:ext cx="81" cy="31"/>
            </a:xfrm>
            <a:custGeom>
              <a:avLst/>
              <a:gdLst>
                <a:gd name="T0" fmla="*/ 193 w 34"/>
                <a:gd name="T1" fmla="*/ 69 h 13"/>
                <a:gd name="T2" fmla="*/ 188 w 34"/>
                <a:gd name="T3" fmla="*/ 74 h 13"/>
                <a:gd name="T4" fmla="*/ 5 w 34"/>
                <a:gd name="T5" fmla="*/ 74 h 13"/>
                <a:gd name="T6" fmla="*/ 0 w 34"/>
                <a:gd name="T7" fmla="*/ 69 h 13"/>
                <a:gd name="T8" fmla="*/ 0 w 34"/>
                <a:gd name="T9" fmla="*/ 5 h 13"/>
                <a:gd name="T10" fmla="*/ 5 w 34"/>
                <a:gd name="T11" fmla="*/ 0 h 13"/>
                <a:gd name="T12" fmla="*/ 188 w 34"/>
                <a:gd name="T13" fmla="*/ 0 h 13"/>
                <a:gd name="T14" fmla="*/ 193 w 34"/>
                <a:gd name="T15" fmla="*/ 5 h 13"/>
                <a:gd name="T16" fmla="*/ 193 w 34"/>
                <a:gd name="T17" fmla="*/ 69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3">
                  <a:moveTo>
                    <a:pt x="34" y="12"/>
                  </a:moveTo>
                  <a:cubicBezTo>
                    <a:pt x="34" y="12"/>
                    <a:pt x="33" y="13"/>
                    <a:pt x="3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2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4" y="0"/>
                    <a:pt x="34" y="1"/>
                  </a:cubicBezTo>
                  <a:lnTo>
                    <a:pt x="34" y="12"/>
                  </a:lnTo>
                  <a:close/>
                </a:path>
              </a:pathLst>
            </a:custGeom>
            <a:solidFill>
              <a:srgbClr val="ACD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5"/>
            <p:cNvSpPr>
              <a:spLocks/>
            </p:cNvSpPr>
            <p:nvPr/>
          </p:nvSpPr>
          <p:spPr bwMode="auto">
            <a:xfrm>
              <a:off x="3709" y="3147"/>
              <a:ext cx="81" cy="31"/>
            </a:xfrm>
            <a:custGeom>
              <a:avLst/>
              <a:gdLst>
                <a:gd name="T0" fmla="*/ 193 w 34"/>
                <a:gd name="T1" fmla="*/ 69 h 13"/>
                <a:gd name="T2" fmla="*/ 188 w 34"/>
                <a:gd name="T3" fmla="*/ 74 h 13"/>
                <a:gd name="T4" fmla="*/ 5 w 34"/>
                <a:gd name="T5" fmla="*/ 74 h 13"/>
                <a:gd name="T6" fmla="*/ 0 w 34"/>
                <a:gd name="T7" fmla="*/ 69 h 13"/>
                <a:gd name="T8" fmla="*/ 0 w 34"/>
                <a:gd name="T9" fmla="*/ 5 h 13"/>
                <a:gd name="T10" fmla="*/ 5 w 34"/>
                <a:gd name="T11" fmla="*/ 0 h 13"/>
                <a:gd name="T12" fmla="*/ 188 w 34"/>
                <a:gd name="T13" fmla="*/ 0 h 13"/>
                <a:gd name="T14" fmla="*/ 193 w 34"/>
                <a:gd name="T15" fmla="*/ 5 h 13"/>
                <a:gd name="T16" fmla="*/ 193 w 34"/>
                <a:gd name="T17" fmla="*/ 69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3">
                  <a:moveTo>
                    <a:pt x="34" y="12"/>
                  </a:moveTo>
                  <a:cubicBezTo>
                    <a:pt x="34" y="13"/>
                    <a:pt x="34" y="13"/>
                    <a:pt x="3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lnTo>
                    <a:pt x="34" y="12"/>
                  </a:lnTo>
                  <a:close/>
                </a:path>
              </a:pathLst>
            </a:custGeom>
            <a:solidFill>
              <a:srgbClr val="ACD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6"/>
            <p:cNvSpPr>
              <a:spLocks/>
            </p:cNvSpPr>
            <p:nvPr/>
          </p:nvSpPr>
          <p:spPr bwMode="auto">
            <a:xfrm>
              <a:off x="3709" y="3104"/>
              <a:ext cx="81" cy="31"/>
            </a:xfrm>
            <a:custGeom>
              <a:avLst/>
              <a:gdLst>
                <a:gd name="T0" fmla="*/ 193 w 34"/>
                <a:gd name="T1" fmla="*/ 74 h 13"/>
                <a:gd name="T2" fmla="*/ 188 w 34"/>
                <a:gd name="T3" fmla="*/ 74 h 13"/>
                <a:gd name="T4" fmla="*/ 5 w 34"/>
                <a:gd name="T5" fmla="*/ 74 h 13"/>
                <a:gd name="T6" fmla="*/ 0 w 34"/>
                <a:gd name="T7" fmla="*/ 74 h 13"/>
                <a:gd name="T8" fmla="*/ 0 w 34"/>
                <a:gd name="T9" fmla="*/ 5 h 13"/>
                <a:gd name="T10" fmla="*/ 5 w 34"/>
                <a:gd name="T11" fmla="*/ 0 h 13"/>
                <a:gd name="T12" fmla="*/ 188 w 34"/>
                <a:gd name="T13" fmla="*/ 0 h 13"/>
                <a:gd name="T14" fmla="*/ 193 w 34"/>
                <a:gd name="T15" fmla="*/ 5 h 13"/>
                <a:gd name="T16" fmla="*/ 193 w 34"/>
                <a:gd name="T17" fmla="*/ 74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3">
                  <a:moveTo>
                    <a:pt x="34" y="13"/>
                  </a:moveTo>
                  <a:cubicBezTo>
                    <a:pt x="34" y="13"/>
                    <a:pt x="34" y="13"/>
                    <a:pt x="3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lnTo>
                    <a:pt x="34" y="13"/>
                  </a:lnTo>
                  <a:close/>
                </a:path>
              </a:pathLst>
            </a:custGeom>
            <a:solidFill>
              <a:srgbClr val="ACD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7"/>
            <p:cNvSpPr>
              <a:spLocks/>
            </p:cNvSpPr>
            <p:nvPr/>
          </p:nvSpPr>
          <p:spPr bwMode="auto">
            <a:xfrm>
              <a:off x="3709" y="3064"/>
              <a:ext cx="81" cy="31"/>
            </a:xfrm>
            <a:custGeom>
              <a:avLst/>
              <a:gdLst>
                <a:gd name="T0" fmla="*/ 193 w 34"/>
                <a:gd name="T1" fmla="*/ 69 h 13"/>
                <a:gd name="T2" fmla="*/ 188 w 34"/>
                <a:gd name="T3" fmla="*/ 74 h 13"/>
                <a:gd name="T4" fmla="*/ 5 w 34"/>
                <a:gd name="T5" fmla="*/ 74 h 13"/>
                <a:gd name="T6" fmla="*/ 0 w 34"/>
                <a:gd name="T7" fmla="*/ 69 h 13"/>
                <a:gd name="T8" fmla="*/ 0 w 34"/>
                <a:gd name="T9" fmla="*/ 0 h 13"/>
                <a:gd name="T10" fmla="*/ 5 w 34"/>
                <a:gd name="T11" fmla="*/ 0 h 13"/>
                <a:gd name="T12" fmla="*/ 188 w 34"/>
                <a:gd name="T13" fmla="*/ 0 h 13"/>
                <a:gd name="T14" fmla="*/ 193 w 34"/>
                <a:gd name="T15" fmla="*/ 0 h 13"/>
                <a:gd name="T16" fmla="*/ 193 w 34"/>
                <a:gd name="T17" fmla="*/ 69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3">
                  <a:moveTo>
                    <a:pt x="34" y="12"/>
                  </a:moveTo>
                  <a:cubicBezTo>
                    <a:pt x="34" y="12"/>
                    <a:pt x="34" y="13"/>
                    <a:pt x="3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2"/>
                  </a:lnTo>
                  <a:close/>
                </a:path>
              </a:pathLst>
            </a:custGeom>
            <a:solidFill>
              <a:srgbClr val="ACD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48"/>
            <p:cNvSpPr>
              <a:spLocks/>
            </p:cNvSpPr>
            <p:nvPr/>
          </p:nvSpPr>
          <p:spPr bwMode="auto">
            <a:xfrm>
              <a:off x="3830" y="3147"/>
              <a:ext cx="78" cy="31"/>
            </a:xfrm>
            <a:custGeom>
              <a:avLst/>
              <a:gdLst>
                <a:gd name="T0" fmla="*/ 184 w 33"/>
                <a:gd name="T1" fmla="*/ 69 h 13"/>
                <a:gd name="T2" fmla="*/ 180 w 33"/>
                <a:gd name="T3" fmla="*/ 74 h 13"/>
                <a:gd name="T4" fmla="*/ 0 w 33"/>
                <a:gd name="T5" fmla="*/ 74 h 13"/>
                <a:gd name="T6" fmla="*/ 0 w 33"/>
                <a:gd name="T7" fmla="*/ 69 h 13"/>
                <a:gd name="T8" fmla="*/ 0 w 33"/>
                <a:gd name="T9" fmla="*/ 5 h 13"/>
                <a:gd name="T10" fmla="*/ 0 w 33"/>
                <a:gd name="T11" fmla="*/ 0 h 13"/>
                <a:gd name="T12" fmla="*/ 180 w 33"/>
                <a:gd name="T13" fmla="*/ 0 h 13"/>
                <a:gd name="T14" fmla="*/ 184 w 33"/>
                <a:gd name="T15" fmla="*/ 5 h 13"/>
                <a:gd name="T16" fmla="*/ 184 w 33"/>
                <a:gd name="T17" fmla="*/ 69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" h="13">
                  <a:moveTo>
                    <a:pt x="33" y="12"/>
                  </a:moveTo>
                  <a:cubicBezTo>
                    <a:pt x="33" y="13"/>
                    <a:pt x="33" y="13"/>
                    <a:pt x="3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lnTo>
                    <a:pt x="33" y="12"/>
                  </a:lnTo>
                  <a:close/>
                </a:path>
              </a:pathLst>
            </a:custGeom>
            <a:solidFill>
              <a:srgbClr val="ACD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49"/>
            <p:cNvSpPr>
              <a:spLocks/>
            </p:cNvSpPr>
            <p:nvPr/>
          </p:nvSpPr>
          <p:spPr bwMode="auto">
            <a:xfrm>
              <a:off x="3830" y="3104"/>
              <a:ext cx="78" cy="31"/>
            </a:xfrm>
            <a:custGeom>
              <a:avLst/>
              <a:gdLst>
                <a:gd name="T0" fmla="*/ 184 w 33"/>
                <a:gd name="T1" fmla="*/ 74 h 13"/>
                <a:gd name="T2" fmla="*/ 180 w 33"/>
                <a:gd name="T3" fmla="*/ 74 h 13"/>
                <a:gd name="T4" fmla="*/ 0 w 33"/>
                <a:gd name="T5" fmla="*/ 74 h 13"/>
                <a:gd name="T6" fmla="*/ 0 w 33"/>
                <a:gd name="T7" fmla="*/ 74 h 13"/>
                <a:gd name="T8" fmla="*/ 0 w 33"/>
                <a:gd name="T9" fmla="*/ 5 h 13"/>
                <a:gd name="T10" fmla="*/ 0 w 33"/>
                <a:gd name="T11" fmla="*/ 0 h 13"/>
                <a:gd name="T12" fmla="*/ 180 w 33"/>
                <a:gd name="T13" fmla="*/ 0 h 13"/>
                <a:gd name="T14" fmla="*/ 184 w 33"/>
                <a:gd name="T15" fmla="*/ 5 h 13"/>
                <a:gd name="T16" fmla="*/ 184 w 33"/>
                <a:gd name="T17" fmla="*/ 74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" h="13">
                  <a:moveTo>
                    <a:pt x="33" y="13"/>
                  </a:moveTo>
                  <a:cubicBezTo>
                    <a:pt x="33" y="13"/>
                    <a:pt x="33" y="13"/>
                    <a:pt x="3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3" y="1"/>
                    <a:pt x="33" y="1"/>
                  </a:cubicBezTo>
                  <a:lnTo>
                    <a:pt x="33" y="13"/>
                  </a:lnTo>
                  <a:close/>
                </a:path>
              </a:pathLst>
            </a:custGeom>
            <a:solidFill>
              <a:srgbClr val="ACD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50"/>
            <p:cNvSpPr>
              <a:spLocks/>
            </p:cNvSpPr>
            <p:nvPr/>
          </p:nvSpPr>
          <p:spPr bwMode="auto">
            <a:xfrm>
              <a:off x="3830" y="3064"/>
              <a:ext cx="78" cy="31"/>
            </a:xfrm>
            <a:custGeom>
              <a:avLst/>
              <a:gdLst>
                <a:gd name="T0" fmla="*/ 184 w 33"/>
                <a:gd name="T1" fmla="*/ 69 h 13"/>
                <a:gd name="T2" fmla="*/ 180 w 33"/>
                <a:gd name="T3" fmla="*/ 74 h 13"/>
                <a:gd name="T4" fmla="*/ 0 w 33"/>
                <a:gd name="T5" fmla="*/ 74 h 13"/>
                <a:gd name="T6" fmla="*/ 0 w 33"/>
                <a:gd name="T7" fmla="*/ 69 h 13"/>
                <a:gd name="T8" fmla="*/ 0 w 33"/>
                <a:gd name="T9" fmla="*/ 0 h 13"/>
                <a:gd name="T10" fmla="*/ 0 w 33"/>
                <a:gd name="T11" fmla="*/ 0 h 13"/>
                <a:gd name="T12" fmla="*/ 180 w 33"/>
                <a:gd name="T13" fmla="*/ 0 h 13"/>
                <a:gd name="T14" fmla="*/ 184 w 33"/>
                <a:gd name="T15" fmla="*/ 0 h 13"/>
                <a:gd name="T16" fmla="*/ 184 w 33"/>
                <a:gd name="T17" fmla="*/ 69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" h="13">
                  <a:moveTo>
                    <a:pt x="33" y="12"/>
                  </a:moveTo>
                  <a:cubicBezTo>
                    <a:pt x="33" y="12"/>
                    <a:pt x="33" y="13"/>
                    <a:pt x="3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12"/>
                  </a:lnTo>
                  <a:close/>
                </a:path>
              </a:pathLst>
            </a:custGeom>
            <a:solidFill>
              <a:srgbClr val="ACD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51"/>
            <p:cNvSpPr>
              <a:spLocks/>
            </p:cNvSpPr>
            <p:nvPr/>
          </p:nvSpPr>
          <p:spPr bwMode="auto">
            <a:xfrm>
              <a:off x="3830" y="3021"/>
              <a:ext cx="78" cy="31"/>
            </a:xfrm>
            <a:custGeom>
              <a:avLst/>
              <a:gdLst>
                <a:gd name="T0" fmla="*/ 184 w 33"/>
                <a:gd name="T1" fmla="*/ 69 h 13"/>
                <a:gd name="T2" fmla="*/ 180 w 33"/>
                <a:gd name="T3" fmla="*/ 74 h 13"/>
                <a:gd name="T4" fmla="*/ 0 w 33"/>
                <a:gd name="T5" fmla="*/ 74 h 13"/>
                <a:gd name="T6" fmla="*/ 0 w 33"/>
                <a:gd name="T7" fmla="*/ 69 h 13"/>
                <a:gd name="T8" fmla="*/ 0 w 33"/>
                <a:gd name="T9" fmla="*/ 5 h 13"/>
                <a:gd name="T10" fmla="*/ 0 w 33"/>
                <a:gd name="T11" fmla="*/ 0 h 13"/>
                <a:gd name="T12" fmla="*/ 180 w 33"/>
                <a:gd name="T13" fmla="*/ 0 h 13"/>
                <a:gd name="T14" fmla="*/ 184 w 33"/>
                <a:gd name="T15" fmla="*/ 5 h 13"/>
                <a:gd name="T16" fmla="*/ 184 w 33"/>
                <a:gd name="T17" fmla="*/ 69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" h="13">
                  <a:moveTo>
                    <a:pt x="33" y="12"/>
                  </a:moveTo>
                  <a:cubicBezTo>
                    <a:pt x="33" y="12"/>
                    <a:pt x="33" y="13"/>
                    <a:pt x="3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2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lnTo>
                    <a:pt x="33" y="12"/>
                  </a:lnTo>
                  <a:close/>
                </a:path>
              </a:pathLst>
            </a:custGeom>
            <a:solidFill>
              <a:srgbClr val="ACD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52"/>
            <p:cNvSpPr>
              <a:spLocks/>
            </p:cNvSpPr>
            <p:nvPr/>
          </p:nvSpPr>
          <p:spPr bwMode="auto">
            <a:xfrm>
              <a:off x="3830" y="2978"/>
              <a:ext cx="78" cy="31"/>
            </a:xfrm>
            <a:custGeom>
              <a:avLst/>
              <a:gdLst>
                <a:gd name="T0" fmla="*/ 184 w 33"/>
                <a:gd name="T1" fmla="*/ 69 h 13"/>
                <a:gd name="T2" fmla="*/ 180 w 33"/>
                <a:gd name="T3" fmla="*/ 74 h 13"/>
                <a:gd name="T4" fmla="*/ 0 w 33"/>
                <a:gd name="T5" fmla="*/ 74 h 13"/>
                <a:gd name="T6" fmla="*/ 0 w 33"/>
                <a:gd name="T7" fmla="*/ 69 h 13"/>
                <a:gd name="T8" fmla="*/ 0 w 33"/>
                <a:gd name="T9" fmla="*/ 5 h 13"/>
                <a:gd name="T10" fmla="*/ 0 w 33"/>
                <a:gd name="T11" fmla="*/ 0 h 13"/>
                <a:gd name="T12" fmla="*/ 180 w 33"/>
                <a:gd name="T13" fmla="*/ 0 h 13"/>
                <a:gd name="T14" fmla="*/ 184 w 33"/>
                <a:gd name="T15" fmla="*/ 5 h 13"/>
                <a:gd name="T16" fmla="*/ 184 w 33"/>
                <a:gd name="T17" fmla="*/ 69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" h="13">
                  <a:moveTo>
                    <a:pt x="33" y="12"/>
                  </a:moveTo>
                  <a:cubicBezTo>
                    <a:pt x="33" y="13"/>
                    <a:pt x="33" y="13"/>
                    <a:pt x="3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lnTo>
                    <a:pt x="33" y="12"/>
                  </a:lnTo>
                  <a:close/>
                </a:path>
              </a:pathLst>
            </a:custGeom>
            <a:solidFill>
              <a:srgbClr val="ACD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53"/>
            <p:cNvSpPr>
              <a:spLocks/>
            </p:cNvSpPr>
            <p:nvPr/>
          </p:nvSpPr>
          <p:spPr bwMode="auto">
            <a:xfrm>
              <a:off x="3830" y="2935"/>
              <a:ext cx="78" cy="31"/>
            </a:xfrm>
            <a:custGeom>
              <a:avLst/>
              <a:gdLst>
                <a:gd name="T0" fmla="*/ 184 w 33"/>
                <a:gd name="T1" fmla="*/ 74 h 13"/>
                <a:gd name="T2" fmla="*/ 180 w 33"/>
                <a:gd name="T3" fmla="*/ 74 h 13"/>
                <a:gd name="T4" fmla="*/ 0 w 33"/>
                <a:gd name="T5" fmla="*/ 74 h 13"/>
                <a:gd name="T6" fmla="*/ 0 w 33"/>
                <a:gd name="T7" fmla="*/ 74 h 13"/>
                <a:gd name="T8" fmla="*/ 0 w 33"/>
                <a:gd name="T9" fmla="*/ 5 h 13"/>
                <a:gd name="T10" fmla="*/ 0 w 33"/>
                <a:gd name="T11" fmla="*/ 0 h 13"/>
                <a:gd name="T12" fmla="*/ 180 w 33"/>
                <a:gd name="T13" fmla="*/ 0 h 13"/>
                <a:gd name="T14" fmla="*/ 184 w 33"/>
                <a:gd name="T15" fmla="*/ 5 h 13"/>
                <a:gd name="T16" fmla="*/ 184 w 33"/>
                <a:gd name="T17" fmla="*/ 74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" h="13">
                  <a:moveTo>
                    <a:pt x="33" y="13"/>
                  </a:moveTo>
                  <a:cubicBezTo>
                    <a:pt x="33" y="13"/>
                    <a:pt x="33" y="13"/>
                    <a:pt x="3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3" y="1"/>
                    <a:pt x="33" y="1"/>
                  </a:cubicBezTo>
                  <a:lnTo>
                    <a:pt x="33" y="13"/>
                  </a:lnTo>
                  <a:close/>
                </a:path>
              </a:pathLst>
            </a:custGeom>
            <a:solidFill>
              <a:srgbClr val="ACD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3365832" y="3458697"/>
            <a:ext cx="646207" cy="646207"/>
            <a:chOff x="7401258" y="3046899"/>
            <a:chExt cx="798465" cy="798465"/>
          </a:xfrm>
        </p:grpSpPr>
        <p:sp>
          <p:nvSpPr>
            <p:cNvPr id="98" name="任意多边形 97"/>
            <p:cNvSpPr/>
            <p:nvPr/>
          </p:nvSpPr>
          <p:spPr>
            <a:xfrm>
              <a:off x="7401258" y="3046899"/>
              <a:ext cx="798465" cy="798465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9016" tIns="767963" rIns="669016" bIns="820085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500" kern="1200"/>
            </a:p>
          </p:txBody>
        </p:sp>
        <p:sp>
          <p:nvSpPr>
            <p:cNvPr id="104" name="流程图: 联系 103"/>
            <p:cNvSpPr/>
            <p:nvPr/>
          </p:nvSpPr>
          <p:spPr>
            <a:xfrm>
              <a:off x="7619384" y="3257182"/>
              <a:ext cx="379494" cy="379494"/>
            </a:xfrm>
            <a:prstGeom prst="flowChartConnector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10991122" y="1771087"/>
            <a:ext cx="914752" cy="868591"/>
            <a:chOff x="9141380" y="1922141"/>
            <a:chExt cx="1938100" cy="1840298"/>
          </a:xfrm>
          <a:solidFill>
            <a:srgbClr val="FEC000"/>
          </a:solidFill>
        </p:grpSpPr>
        <p:sp>
          <p:nvSpPr>
            <p:cNvPr id="110" name="矩形 109"/>
            <p:cNvSpPr/>
            <p:nvPr/>
          </p:nvSpPr>
          <p:spPr>
            <a:xfrm>
              <a:off x="9189720" y="2020733"/>
              <a:ext cx="1889760" cy="1420784"/>
            </a:xfrm>
            <a:custGeom>
              <a:avLst/>
              <a:gdLst>
                <a:gd name="connsiteX0" fmla="*/ 0 w 1859280"/>
                <a:gd name="connsiteY0" fmla="*/ 0 h 1131224"/>
                <a:gd name="connsiteX1" fmla="*/ 1859280 w 1859280"/>
                <a:gd name="connsiteY1" fmla="*/ 0 h 1131224"/>
                <a:gd name="connsiteX2" fmla="*/ 1859280 w 1859280"/>
                <a:gd name="connsiteY2" fmla="*/ 1131224 h 1131224"/>
                <a:gd name="connsiteX3" fmla="*/ 0 w 1859280"/>
                <a:gd name="connsiteY3" fmla="*/ 1131224 h 1131224"/>
                <a:gd name="connsiteX4" fmla="*/ 0 w 1859280"/>
                <a:gd name="connsiteY4" fmla="*/ 0 h 1131224"/>
                <a:gd name="connsiteX0" fmla="*/ 0 w 1889760"/>
                <a:gd name="connsiteY0" fmla="*/ 304800 h 1436024"/>
                <a:gd name="connsiteX1" fmla="*/ 1889760 w 1889760"/>
                <a:gd name="connsiteY1" fmla="*/ 0 h 1436024"/>
                <a:gd name="connsiteX2" fmla="*/ 1859280 w 1889760"/>
                <a:gd name="connsiteY2" fmla="*/ 1436024 h 1436024"/>
                <a:gd name="connsiteX3" fmla="*/ 0 w 1889760"/>
                <a:gd name="connsiteY3" fmla="*/ 1436024 h 1436024"/>
                <a:gd name="connsiteX4" fmla="*/ 0 w 1889760"/>
                <a:gd name="connsiteY4" fmla="*/ 304800 h 1436024"/>
                <a:gd name="connsiteX0" fmla="*/ 0 w 1889760"/>
                <a:gd name="connsiteY0" fmla="*/ 304800 h 1436024"/>
                <a:gd name="connsiteX1" fmla="*/ 1889760 w 1889760"/>
                <a:gd name="connsiteY1" fmla="*/ 0 h 1436024"/>
                <a:gd name="connsiteX2" fmla="*/ 1859280 w 1889760"/>
                <a:gd name="connsiteY2" fmla="*/ 1436024 h 1436024"/>
                <a:gd name="connsiteX3" fmla="*/ 106680 w 1889760"/>
                <a:gd name="connsiteY3" fmla="*/ 1192184 h 1436024"/>
                <a:gd name="connsiteX4" fmla="*/ 0 w 1889760"/>
                <a:gd name="connsiteY4" fmla="*/ 304800 h 1436024"/>
                <a:gd name="connsiteX0" fmla="*/ 0 w 1889760"/>
                <a:gd name="connsiteY0" fmla="*/ 304800 h 1436024"/>
                <a:gd name="connsiteX1" fmla="*/ 1889760 w 1889760"/>
                <a:gd name="connsiteY1" fmla="*/ 0 h 1436024"/>
                <a:gd name="connsiteX2" fmla="*/ 1859280 w 1889760"/>
                <a:gd name="connsiteY2" fmla="*/ 1436024 h 1436024"/>
                <a:gd name="connsiteX3" fmla="*/ 381000 w 1889760"/>
                <a:gd name="connsiteY3" fmla="*/ 1420784 h 1436024"/>
                <a:gd name="connsiteX4" fmla="*/ 0 w 1889760"/>
                <a:gd name="connsiteY4" fmla="*/ 304800 h 1436024"/>
                <a:gd name="connsiteX0" fmla="*/ 0 w 1889760"/>
                <a:gd name="connsiteY0" fmla="*/ 304800 h 1420784"/>
                <a:gd name="connsiteX1" fmla="*/ 1889760 w 1889760"/>
                <a:gd name="connsiteY1" fmla="*/ 0 h 1420784"/>
                <a:gd name="connsiteX2" fmla="*/ 1813560 w 1889760"/>
                <a:gd name="connsiteY2" fmla="*/ 1009304 h 1420784"/>
                <a:gd name="connsiteX3" fmla="*/ 381000 w 1889760"/>
                <a:gd name="connsiteY3" fmla="*/ 1420784 h 1420784"/>
                <a:gd name="connsiteX4" fmla="*/ 0 w 1889760"/>
                <a:gd name="connsiteY4" fmla="*/ 304800 h 1420784"/>
                <a:gd name="connsiteX0" fmla="*/ 0 w 1889760"/>
                <a:gd name="connsiteY0" fmla="*/ 304800 h 1420784"/>
                <a:gd name="connsiteX1" fmla="*/ 1889760 w 1889760"/>
                <a:gd name="connsiteY1" fmla="*/ 0 h 1420784"/>
                <a:gd name="connsiteX2" fmla="*/ 1813560 w 1889760"/>
                <a:gd name="connsiteY2" fmla="*/ 1055024 h 1420784"/>
                <a:gd name="connsiteX3" fmla="*/ 381000 w 1889760"/>
                <a:gd name="connsiteY3" fmla="*/ 1420784 h 1420784"/>
                <a:gd name="connsiteX4" fmla="*/ 0 w 1889760"/>
                <a:gd name="connsiteY4" fmla="*/ 304800 h 142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60" h="1420784">
                  <a:moveTo>
                    <a:pt x="0" y="304800"/>
                  </a:moveTo>
                  <a:lnTo>
                    <a:pt x="1889760" y="0"/>
                  </a:lnTo>
                  <a:lnTo>
                    <a:pt x="1813560" y="1055024"/>
                  </a:lnTo>
                  <a:lnTo>
                    <a:pt x="381000" y="1420784"/>
                  </a:lnTo>
                  <a:lnTo>
                    <a:pt x="0" y="304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11" name="等腰三角形 110"/>
            <p:cNvSpPr/>
            <p:nvPr/>
          </p:nvSpPr>
          <p:spPr>
            <a:xfrm rot="21076644">
              <a:off x="9141380" y="1922141"/>
              <a:ext cx="573261" cy="3312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12" name="等腰三角形 111"/>
            <p:cNvSpPr/>
            <p:nvPr/>
          </p:nvSpPr>
          <p:spPr>
            <a:xfrm rot="9856734">
              <a:off x="10403780" y="3162057"/>
              <a:ext cx="506746" cy="60038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11026398" y="3322619"/>
            <a:ext cx="914752" cy="868591"/>
            <a:chOff x="9141380" y="1922141"/>
            <a:chExt cx="1938100" cy="1840298"/>
          </a:xfrm>
          <a:solidFill>
            <a:srgbClr val="FEC000"/>
          </a:solidFill>
        </p:grpSpPr>
        <p:sp>
          <p:nvSpPr>
            <p:cNvPr id="116" name="矩形 109"/>
            <p:cNvSpPr/>
            <p:nvPr/>
          </p:nvSpPr>
          <p:spPr>
            <a:xfrm>
              <a:off x="9189720" y="2020733"/>
              <a:ext cx="1889760" cy="1420784"/>
            </a:xfrm>
            <a:custGeom>
              <a:avLst/>
              <a:gdLst>
                <a:gd name="connsiteX0" fmla="*/ 0 w 1859280"/>
                <a:gd name="connsiteY0" fmla="*/ 0 h 1131224"/>
                <a:gd name="connsiteX1" fmla="*/ 1859280 w 1859280"/>
                <a:gd name="connsiteY1" fmla="*/ 0 h 1131224"/>
                <a:gd name="connsiteX2" fmla="*/ 1859280 w 1859280"/>
                <a:gd name="connsiteY2" fmla="*/ 1131224 h 1131224"/>
                <a:gd name="connsiteX3" fmla="*/ 0 w 1859280"/>
                <a:gd name="connsiteY3" fmla="*/ 1131224 h 1131224"/>
                <a:gd name="connsiteX4" fmla="*/ 0 w 1859280"/>
                <a:gd name="connsiteY4" fmla="*/ 0 h 1131224"/>
                <a:gd name="connsiteX0" fmla="*/ 0 w 1889760"/>
                <a:gd name="connsiteY0" fmla="*/ 304800 h 1436024"/>
                <a:gd name="connsiteX1" fmla="*/ 1889760 w 1889760"/>
                <a:gd name="connsiteY1" fmla="*/ 0 h 1436024"/>
                <a:gd name="connsiteX2" fmla="*/ 1859280 w 1889760"/>
                <a:gd name="connsiteY2" fmla="*/ 1436024 h 1436024"/>
                <a:gd name="connsiteX3" fmla="*/ 0 w 1889760"/>
                <a:gd name="connsiteY3" fmla="*/ 1436024 h 1436024"/>
                <a:gd name="connsiteX4" fmla="*/ 0 w 1889760"/>
                <a:gd name="connsiteY4" fmla="*/ 304800 h 1436024"/>
                <a:gd name="connsiteX0" fmla="*/ 0 w 1889760"/>
                <a:gd name="connsiteY0" fmla="*/ 304800 h 1436024"/>
                <a:gd name="connsiteX1" fmla="*/ 1889760 w 1889760"/>
                <a:gd name="connsiteY1" fmla="*/ 0 h 1436024"/>
                <a:gd name="connsiteX2" fmla="*/ 1859280 w 1889760"/>
                <a:gd name="connsiteY2" fmla="*/ 1436024 h 1436024"/>
                <a:gd name="connsiteX3" fmla="*/ 106680 w 1889760"/>
                <a:gd name="connsiteY3" fmla="*/ 1192184 h 1436024"/>
                <a:gd name="connsiteX4" fmla="*/ 0 w 1889760"/>
                <a:gd name="connsiteY4" fmla="*/ 304800 h 1436024"/>
                <a:gd name="connsiteX0" fmla="*/ 0 w 1889760"/>
                <a:gd name="connsiteY0" fmla="*/ 304800 h 1436024"/>
                <a:gd name="connsiteX1" fmla="*/ 1889760 w 1889760"/>
                <a:gd name="connsiteY1" fmla="*/ 0 h 1436024"/>
                <a:gd name="connsiteX2" fmla="*/ 1859280 w 1889760"/>
                <a:gd name="connsiteY2" fmla="*/ 1436024 h 1436024"/>
                <a:gd name="connsiteX3" fmla="*/ 381000 w 1889760"/>
                <a:gd name="connsiteY3" fmla="*/ 1420784 h 1436024"/>
                <a:gd name="connsiteX4" fmla="*/ 0 w 1889760"/>
                <a:gd name="connsiteY4" fmla="*/ 304800 h 1436024"/>
                <a:gd name="connsiteX0" fmla="*/ 0 w 1889760"/>
                <a:gd name="connsiteY0" fmla="*/ 304800 h 1420784"/>
                <a:gd name="connsiteX1" fmla="*/ 1889760 w 1889760"/>
                <a:gd name="connsiteY1" fmla="*/ 0 h 1420784"/>
                <a:gd name="connsiteX2" fmla="*/ 1813560 w 1889760"/>
                <a:gd name="connsiteY2" fmla="*/ 1009304 h 1420784"/>
                <a:gd name="connsiteX3" fmla="*/ 381000 w 1889760"/>
                <a:gd name="connsiteY3" fmla="*/ 1420784 h 1420784"/>
                <a:gd name="connsiteX4" fmla="*/ 0 w 1889760"/>
                <a:gd name="connsiteY4" fmla="*/ 304800 h 1420784"/>
                <a:gd name="connsiteX0" fmla="*/ 0 w 1889760"/>
                <a:gd name="connsiteY0" fmla="*/ 304800 h 1420784"/>
                <a:gd name="connsiteX1" fmla="*/ 1889760 w 1889760"/>
                <a:gd name="connsiteY1" fmla="*/ 0 h 1420784"/>
                <a:gd name="connsiteX2" fmla="*/ 1813560 w 1889760"/>
                <a:gd name="connsiteY2" fmla="*/ 1055024 h 1420784"/>
                <a:gd name="connsiteX3" fmla="*/ 381000 w 1889760"/>
                <a:gd name="connsiteY3" fmla="*/ 1420784 h 1420784"/>
                <a:gd name="connsiteX4" fmla="*/ 0 w 1889760"/>
                <a:gd name="connsiteY4" fmla="*/ 304800 h 142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60" h="1420784">
                  <a:moveTo>
                    <a:pt x="0" y="304800"/>
                  </a:moveTo>
                  <a:lnTo>
                    <a:pt x="1889760" y="0"/>
                  </a:lnTo>
                  <a:lnTo>
                    <a:pt x="1813560" y="1055024"/>
                  </a:lnTo>
                  <a:lnTo>
                    <a:pt x="381000" y="1420784"/>
                  </a:lnTo>
                  <a:lnTo>
                    <a:pt x="0" y="304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等腰三角形 116"/>
            <p:cNvSpPr/>
            <p:nvPr/>
          </p:nvSpPr>
          <p:spPr>
            <a:xfrm rot="21076644">
              <a:off x="9141380" y="1922141"/>
              <a:ext cx="573261" cy="3312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等腰三角形 117"/>
            <p:cNvSpPr/>
            <p:nvPr/>
          </p:nvSpPr>
          <p:spPr>
            <a:xfrm rot="9856734">
              <a:off x="10403780" y="3162057"/>
              <a:ext cx="506746" cy="60038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1058447" y="4979088"/>
            <a:ext cx="914752" cy="868591"/>
            <a:chOff x="9141380" y="1922141"/>
            <a:chExt cx="1938100" cy="1840298"/>
          </a:xfrm>
          <a:solidFill>
            <a:srgbClr val="FEC000"/>
          </a:solidFill>
        </p:grpSpPr>
        <p:sp>
          <p:nvSpPr>
            <p:cNvPr id="120" name="矩形 109"/>
            <p:cNvSpPr/>
            <p:nvPr/>
          </p:nvSpPr>
          <p:spPr>
            <a:xfrm>
              <a:off x="9189720" y="2020733"/>
              <a:ext cx="1889760" cy="1420784"/>
            </a:xfrm>
            <a:custGeom>
              <a:avLst/>
              <a:gdLst>
                <a:gd name="connsiteX0" fmla="*/ 0 w 1859280"/>
                <a:gd name="connsiteY0" fmla="*/ 0 h 1131224"/>
                <a:gd name="connsiteX1" fmla="*/ 1859280 w 1859280"/>
                <a:gd name="connsiteY1" fmla="*/ 0 h 1131224"/>
                <a:gd name="connsiteX2" fmla="*/ 1859280 w 1859280"/>
                <a:gd name="connsiteY2" fmla="*/ 1131224 h 1131224"/>
                <a:gd name="connsiteX3" fmla="*/ 0 w 1859280"/>
                <a:gd name="connsiteY3" fmla="*/ 1131224 h 1131224"/>
                <a:gd name="connsiteX4" fmla="*/ 0 w 1859280"/>
                <a:gd name="connsiteY4" fmla="*/ 0 h 1131224"/>
                <a:gd name="connsiteX0" fmla="*/ 0 w 1889760"/>
                <a:gd name="connsiteY0" fmla="*/ 304800 h 1436024"/>
                <a:gd name="connsiteX1" fmla="*/ 1889760 w 1889760"/>
                <a:gd name="connsiteY1" fmla="*/ 0 h 1436024"/>
                <a:gd name="connsiteX2" fmla="*/ 1859280 w 1889760"/>
                <a:gd name="connsiteY2" fmla="*/ 1436024 h 1436024"/>
                <a:gd name="connsiteX3" fmla="*/ 0 w 1889760"/>
                <a:gd name="connsiteY3" fmla="*/ 1436024 h 1436024"/>
                <a:gd name="connsiteX4" fmla="*/ 0 w 1889760"/>
                <a:gd name="connsiteY4" fmla="*/ 304800 h 1436024"/>
                <a:gd name="connsiteX0" fmla="*/ 0 w 1889760"/>
                <a:gd name="connsiteY0" fmla="*/ 304800 h 1436024"/>
                <a:gd name="connsiteX1" fmla="*/ 1889760 w 1889760"/>
                <a:gd name="connsiteY1" fmla="*/ 0 h 1436024"/>
                <a:gd name="connsiteX2" fmla="*/ 1859280 w 1889760"/>
                <a:gd name="connsiteY2" fmla="*/ 1436024 h 1436024"/>
                <a:gd name="connsiteX3" fmla="*/ 106680 w 1889760"/>
                <a:gd name="connsiteY3" fmla="*/ 1192184 h 1436024"/>
                <a:gd name="connsiteX4" fmla="*/ 0 w 1889760"/>
                <a:gd name="connsiteY4" fmla="*/ 304800 h 1436024"/>
                <a:gd name="connsiteX0" fmla="*/ 0 w 1889760"/>
                <a:gd name="connsiteY0" fmla="*/ 304800 h 1436024"/>
                <a:gd name="connsiteX1" fmla="*/ 1889760 w 1889760"/>
                <a:gd name="connsiteY1" fmla="*/ 0 h 1436024"/>
                <a:gd name="connsiteX2" fmla="*/ 1859280 w 1889760"/>
                <a:gd name="connsiteY2" fmla="*/ 1436024 h 1436024"/>
                <a:gd name="connsiteX3" fmla="*/ 381000 w 1889760"/>
                <a:gd name="connsiteY3" fmla="*/ 1420784 h 1436024"/>
                <a:gd name="connsiteX4" fmla="*/ 0 w 1889760"/>
                <a:gd name="connsiteY4" fmla="*/ 304800 h 1436024"/>
                <a:gd name="connsiteX0" fmla="*/ 0 w 1889760"/>
                <a:gd name="connsiteY0" fmla="*/ 304800 h 1420784"/>
                <a:gd name="connsiteX1" fmla="*/ 1889760 w 1889760"/>
                <a:gd name="connsiteY1" fmla="*/ 0 h 1420784"/>
                <a:gd name="connsiteX2" fmla="*/ 1813560 w 1889760"/>
                <a:gd name="connsiteY2" fmla="*/ 1009304 h 1420784"/>
                <a:gd name="connsiteX3" fmla="*/ 381000 w 1889760"/>
                <a:gd name="connsiteY3" fmla="*/ 1420784 h 1420784"/>
                <a:gd name="connsiteX4" fmla="*/ 0 w 1889760"/>
                <a:gd name="connsiteY4" fmla="*/ 304800 h 1420784"/>
                <a:gd name="connsiteX0" fmla="*/ 0 w 1889760"/>
                <a:gd name="connsiteY0" fmla="*/ 304800 h 1420784"/>
                <a:gd name="connsiteX1" fmla="*/ 1889760 w 1889760"/>
                <a:gd name="connsiteY1" fmla="*/ 0 h 1420784"/>
                <a:gd name="connsiteX2" fmla="*/ 1813560 w 1889760"/>
                <a:gd name="connsiteY2" fmla="*/ 1055024 h 1420784"/>
                <a:gd name="connsiteX3" fmla="*/ 381000 w 1889760"/>
                <a:gd name="connsiteY3" fmla="*/ 1420784 h 1420784"/>
                <a:gd name="connsiteX4" fmla="*/ 0 w 1889760"/>
                <a:gd name="connsiteY4" fmla="*/ 304800 h 142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60" h="1420784">
                  <a:moveTo>
                    <a:pt x="0" y="304800"/>
                  </a:moveTo>
                  <a:lnTo>
                    <a:pt x="1889760" y="0"/>
                  </a:lnTo>
                  <a:lnTo>
                    <a:pt x="1813560" y="1055024"/>
                  </a:lnTo>
                  <a:lnTo>
                    <a:pt x="381000" y="1420784"/>
                  </a:lnTo>
                  <a:lnTo>
                    <a:pt x="0" y="304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120"/>
            <p:cNvSpPr/>
            <p:nvPr/>
          </p:nvSpPr>
          <p:spPr>
            <a:xfrm rot="21076644">
              <a:off x="9141380" y="1922141"/>
              <a:ext cx="573261" cy="3312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121"/>
            <p:cNvSpPr/>
            <p:nvPr/>
          </p:nvSpPr>
          <p:spPr>
            <a:xfrm rot="9856734">
              <a:off x="10403780" y="3162057"/>
              <a:ext cx="506746" cy="60038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文本框 122"/>
          <p:cNvSpPr txBox="1"/>
          <p:nvPr/>
        </p:nvSpPr>
        <p:spPr>
          <a:xfrm>
            <a:off x="11126407" y="1821702"/>
            <a:ext cx="84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1165017" y="3360982"/>
            <a:ext cx="84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1207510" y="5004025"/>
            <a:ext cx="84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222563" y="1994425"/>
            <a:ext cx="477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222563" y="3463381"/>
            <a:ext cx="477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188468" y="5045169"/>
            <a:ext cx="477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点击此处添加文字说明点击此处添加文字说明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10538" y="258508"/>
            <a:ext cx="412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第二章节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 rot="21591962">
            <a:off x="423447" y="724498"/>
            <a:ext cx="369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Click here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add the key word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432056" y="4782634"/>
            <a:ext cx="2678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07816" y="4789937"/>
            <a:ext cx="2678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1786393" y="2606141"/>
            <a:ext cx="1935722" cy="1935722"/>
          </a:xfrm>
          <a:prstGeom prst="donut">
            <a:avLst>
              <a:gd name="adj" fmla="val 20000"/>
            </a:avLst>
          </a:prstGeom>
          <a:solidFill>
            <a:srgbClr val="40404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椭圆 6"/>
          <p:cNvSpPr/>
          <p:nvPr/>
        </p:nvSpPr>
        <p:spPr>
          <a:xfrm>
            <a:off x="3867921" y="3071621"/>
            <a:ext cx="1004762" cy="1004762"/>
          </a:xfrm>
          <a:prstGeom prst="ellipse">
            <a:avLst/>
          </a:prstGeom>
          <a:solidFill>
            <a:srgbClr val="FEC000">
              <a:alpha val="7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椭圆 12"/>
          <p:cNvSpPr/>
          <p:nvPr/>
        </p:nvSpPr>
        <p:spPr>
          <a:xfrm>
            <a:off x="5018335" y="3071621"/>
            <a:ext cx="1004762" cy="1004762"/>
          </a:xfrm>
          <a:prstGeom prst="ellipse">
            <a:avLst/>
          </a:prstGeom>
          <a:solidFill>
            <a:srgbClr val="FEC000">
              <a:alpha val="7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同心圆 15"/>
          <p:cNvSpPr/>
          <p:nvPr/>
        </p:nvSpPr>
        <p:spPr>
          <a:xfrm>
            <a:off x="6168903" y="2606141"/>
            <a:ext cx="1935722" cy="1935722"/>
          </a:xfrm>
          <a:prstGeom prst="donut">
            <a:avLst>
              <a:gd name="adj" fmla="val 20000"/>
            </a:avLst>
          </a:prstGeom>
          <a:solidFill>
            <a:srgbClr val="40404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椭圆 17"/>
          <p:cNvSpPr/>
          <p:nvPr/>
        </p:nvSpPr>
        <p:spPr>
          <a:xfrm>
            <a:off x="8250432" y="3071621"/>
            <a:ext cx="1004762" cy="1004762"/>
          </a:xfrm>
          <a:prstGeom prst="ellipse">
            <a:avLst/>
          </a:prstGeom>
          <a:solidFill>
            <a:srgbClr val="FE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椭圆 37"/>
          <p:cNvSpPr/>
          <p:nvPr/>
        </p:nvSpPr>
        <p:spPr>
          <a:xfrm>
            <a:off x="9400846" y="3071621"/>
            <a:ext cx="1004762" cy="1004762"/>
          </a:xfrm>
          <a:prstGeom prst="ellipse">
            <a:avLst/>
          </a:prstGeom>
          <a:solidFill>
            <a:srgbClr val="FE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文本框 41"/>
          <p:cNvSpPr txBox="1"/>
          <p:nvPr/>
        </p:nvSpPr>
        <p:spPr>
          <a:xfrm>
            <a:off x="2258495" y="3312392"/>
            <a:ext cx="950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8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61739" y="3319695"/>
            <a:ext cx="950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8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679226" y="1514515"/>
            <a:ext cx="2678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061736" y="1514515"/>
            <a:ext cx="2678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908339" y="3312392"/>
            <a:ext cx="964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46662" y="3312392"/>
            <a:ext cx="950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470799" y="3332209"/>
            <a:ext cx="950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302812" y="3319695"/>
            <a:ext cx="950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5774" y="188087"/>
            <a:ext cx="412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第二章节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 rot="21591962">
            <a:off x="408683" y="654077"/>
            <a:ext cx="369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Click here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add the key word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114934" y="176384"/>
            <a:ext cx="412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第二章节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 rot="21591962">
            <a:off x="327843" y="642374"/>
            <a:ext cx="369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Click here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add the key word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燕尾形 56"/>
          <p:cNvSpPr/>
          <p:nvPr/>
        </p:nvSpPr>
        <p:spPr>
          <a:xfrm rot="2293071">
            <a:off x="5295909" y="2354987"/>
            <a:ext cx="1276240" cy="1276240"/>
          </a:xfrm>
          <a:prstGeom prst="chevron">
            <a:avLst>
              <a:gd name="adj" fmla="val 40196"/>
            </a:avLst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燕尾形 57"/>
          <p:cNvSpPr/>
          <p:nvPr/>
        </p:nvSpPr>
        <p:spPr>
          <a:xfrm rot="8465483">
            <a:off x="6520604" y="2353766"/>
            <a:ext cx="1276240" cy="1276240"/>
          </a:xfrm>
          <a:prstGeom prst="chevron">
            <a:avLst>
              <a:gd name="adj" fmla="val 40196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燕尾形 58"/>
          <p:cNvSpPr/>
          <p:nvPr/>
        </p:nvSpPr>
        <p:spPr>
          <a:xfrm rot="19254862">
            <a:off x="5309932" y="3571673"/>
            <a:ext cx="1276240" cy="1276240"/>
          </a:xfrm>
          <a:prstGeom prst="chevron">
            <a:avLst>
              <a:gd name="adj" fmla="val 40196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燕尾形 59"/>
          <p:cNvSpPr/>
          <p:nvPr/>
        </p:nvSpPr>
        <p:spPr>
          <a:xfrm rot="13115580">
            <a:off x="6506194" y="3559160"/>
            <a:ext cx="1276240" cy="1276240"/>
          </a:xfrm>
          <a:prstGeom prst="chevron">
            <a:avLst>
              <a:gd name="adj" fmla="val 40196"/>
            </a:avLst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871287" y="1950131"/>
            <a:ext cx="3037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  <a:endParaRPr lang="en-US" altLang="zh-CN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871286" y="4209793"/>
            <a:ext cx="3037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  <a:endParaRPr lang="en-US" altLang="zh-CN" sz="24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000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sz="2000" dirty="0" smtClean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sz="2000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sz="2000" dirty="0" smtClean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sz="2000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747950" y="1950131"/>
            <a:ext cx="3037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添加</a:t>
            </a:r>
            <a:r>
              <a:rPr lang="zh-CN" altLang="en-US" sz="2400" b="1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4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000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sz="2000" dirty="0" smtClean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sz="2000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sz="2000" dirty="0" smtClean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sz="2000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  </a:t>
            </a:r>
            <a:endParaRPr lang="zh-CN" altLang="en-US" sz="2000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747950" y="4209793"/>
            <a:ext cx="3037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添加</a:t>
            </a:r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  </a:t>
            </a:r>
            <a:endParaRPr lang="zh-CN" altLang="en-US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8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2249260248"/>
              </p:ext>
            </p:extLst>
          </p:nvPr>
        </p:nvGraphicFramePr>
        <p:xfrm>
          <a:off x="4148919" y="1236594"/>
          <a:ext cx="5075004" cy="3808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矩形 13"/>
          <p:cNvSpPr/>
          <p:nvPr/>
        </p:nvSpPr>
        <p:spPr>
          <a:xfrm>
            <a:off x="4372646" y="5147854"/>
            <a:ext cx="47870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rot="3952704">
            <a:off x="9543312" y="1733390"/>
            <a:ext cx="1484458" cy="1431154"/>
            <a:chOff x="756981" y="2050057"/>
            <a:chExt cx="1860041" cy="1860041"/>
          </a:xfrm>
        </p:grpSpPr>
        <p:sp>
          <p:nvSpPr>
            <p:cNvPr id="3" name="同心圆 2"/>
            <p:cNvSpPr/>
            <p:nvPr/>
          </p:nvSpPr>
          <p:spPr>
            <a:xfrm>
              <a:off x="783240" y="2087880"/>
              <a:ext cx="1798320" cy="1798320"/>
            </a:xfrm>
            <a:prstGeom prst="donut">
              <a:avLst>
                <a:gd name="adj" fmla="val 14668"/>
              </a:avLst>
            </a:prstGeom>
            <a:solidFill>
              <a:srgbClr val="FE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空心弧 3"/>
            <p:cNvSpPr/>
            <p:nvPr/>
          </p:nvSpPr>
          <p:spPr>
            <a:xfrm rot="426657">
              <a:off x="756981" y="2050057"/>
              <a:ext cx="1860041" cy="1860041"/>
            </a:xfrm>
            <a:prstGeom prst="blockArc">
              <a:avLst>
                <a:gd name="adj1" fmla="val 10445027"/>
                <a:gd name="adj2" fmla="val 18264226"/>
                <a:gd name="adj3" fmla="val 15971"/>
              </a:avLst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3952704">
            <a:off x="2282491" y="1718405"/>
            <a:ext cx="1436294" cy="1436294"/>
            <a:chOff x="756981" y="2050057"/>
            <a:chExt cx="1860041" cy="1860041"/>
          </a:xfrm>
        </p:grpSpPr>
        <p:sp>
          <p:nvSpPr>
            <p:cNvPr id="19" name="同心圆 18"/>
            <p:cNvSpPr/>
            <p:nvPr/>
          </p:nvSpPr>
          <p:spPr>
            <a:xfrm>
              <a:off x="783240" y="2087880"/>
              <a:ext cx="1798320" cy="1798320"/>
            </a:xfrm>
            <a:prstGeom prst="donut">
              <a:avLst>
                <a:gd name="adj" fmla="val 14668"/>
              </a:avLst>
            </a:prstGeom>
            <a:solidFill>
              <a:srgbClr val="FE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空心弧 20"/>
            <p:cNvSpPr/>
            <p:nvPr/>
          </p:nvSpPr>
          <p:spPr>
            <a:xfrm rot="426657">
              <a:off x="756981" y="2050057"/>
              <a:ext cx="1860041" cy="1860041"/>
            </a:xfrm>
            <a:prstGeom prst="blockArc">
              <a:avLst>
                <a:gd name="adj1" fmla="val 7643942"/>
                <a:gd name="adj2" fmla="val 20267845"/>
                <a:gd name="adj3" fmla="val 16779"/>
              </a:avLst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753392" y="3360013"/>
            <a:ext cx="24817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添加标题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44656" y="3360013"/>
            <a:ext cx="24817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添加标题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44697" y="2173896"/>
            <a:ext cx="112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63%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763329" y="2186194"/>
            <a:ext cx="112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37%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9722" y="247764"/>
            <a:ext cx="412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第二章节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 rot="21591962">
            <a:off x="322631" y="713754"/>
            <a:ext cx="369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Click here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add the key word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/>
          <p:cNvSpPr>
            <a:spLocks noChangeArrowheads="1"/>
          </p:cNvSpPr>
          <p:nvPr/>
        </p:nvSpPr>
        <p:spPr bwMode="auto">
          <a:xfrm>
            <a:off x="-474508" y="2739210"/>
            <a:ext cx="8168892" cy="1015663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点击添加本章节标题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1159960" y="3897490"/>
            <a:ext cx="5423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E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Click  here  to add your title</a:t>
            </a:r>
            <a:endParaRPr lang="zh-CN" altLang="en-US" sz="3200" b="1" dirty="0">
              <a:solidFill>
                <a:srgbClr val="FEC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等腰三角形 1"/>
          <p:cNvSpPr/>
          <p:nvPr/>
        </p:nvSpPr>
        <p:spPr>
          <a:xfrm rot="10800000">
            <a:off x="0" y="0"/>
            <a:ext cx="12155424" cy="4541520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4818888 w 5879592"/>
              <a:gd name="connsiteY0" fmla="*/ 2118360 h 2118360"/>
              <a:gd name="connsiteX1" fmla="*/ 0 w 5879592"/>
              <a:gd name="connsiteY1" fmla="*/ 0 h 2118360"/>
              <a:gd name="connsiteX2" fmla="*/ 5879592 w 5879592"/>
              <a:gd name="connsiteY2" fmla="*/ 2118360 h 2118360"/>
              <a:gd name="connsiteX3" fmla="*/ 4818888 w 5879592"/>
              <a:gd name="connsiteY3" fmla="*/ 2118360 h 2118360"/>
              <a:gd name="connsiteX0" fmla="*/ 765048 w 5879592"/>
              <a:gd name="connsiteY0" fmla="*/ 2103120 h 2118360"/>
              <a:gd name="connsiteX1" fmla="*/ 0 w 5879592"/>
              <a:gd name="connsiteY1" fmla="*/ 0 h 2118360"/>
              <a:gd name="connsiteX2" fmla="*/ 5879592 w 5879592"/>
              <a:gd name="connsiteY2" fmla="*/ 2118360 h 2118360"/>
              <a:gd name="connsiteX3" fmla="*/ 765048 w 5879592"/>
              <a:gd name="connsiteY3" fmla="*/ 2103120 h 2118360"/>
              <a:gd name="connsiteX0" fmla="*/ 0 w 5114544"/>
              <a:gd name="connsiteY0" fmla="*/ 2362200 h 2377440"/>
              <a:gd name="connsiteX1" fmla="*/ 1993392 w 5114544"/>
              <a:gd name="connsiteY1" fmla="*/ 0 h 2377440"/>
              <a:gd name="connsiteX2" fmla="*/ 5114544 w 5114544"/>
              <a:gd name="connsiteY2" fmla="*/ 2377440 h 2377440"/>
              <a:gd name="connsiteX3" fmla="*/ 0 w 5114544"/>
              <a:gd name="connsiteY3" fmla="*/ 2362200 h 2377440"/>
              <a:gd name="connsiteX0" fmla="*/ 0 w 11393424"/>
              <a:gd name="connsiteY0" fmla="*/ 2362200 h 2362200"/>
              <a:gd name="connsiteX1" fmla="*/ 1993392 w 11393424"/>
              <a:gd name="connsiteY1" fmla="*/ 0 h 2362200"/>
              <a:gd name="connsiteX2" fmla="*/ 11393424 w 11393424"/>
              <a:gd name="connsiteY2" fmla="*/ 2346960 h 2362200"/>
              <a:gd name="connsiteX3" fmla="*/ 0 w 11393424"/>
              <a:gd name="connsiteY3" fmla="*/ 2362200 h 2362200"/>
              <a:gd name="connsiteX0" fmla="*/ 0 w 12185904"/>
              <a:gd name="connsiteY0" fmla="*/ 2362200 h 2362200"/>
              <a:gd name="connsiteX1" fmla="*/ 2785872 w 12185904"/>
              <a:gd name="connsiteY1" fmla="*/ 0 h 2362200"/>
              <a:gd name="connsiteX2" fmla="*/ 12185904 w 12185904"/>
              <a:gd name="connsiteY2" fmla="*/ 2346960 h 2362200"/>
              <a:gd name="connsiteX3" fmla="*/ 0 w 12185904"/>
              <a:gd name="connsiteY3" fmla="*/ 2362200 h 2362200"/>
              <a:gd name="connsiteX0" fmla="*/ 0 w 12185904"/>
              <a:gd name="connsiteY0" fmla="*/ 3474720 h 3474720"/>
              <a:gd name="connsiteX1" fmla="*/ 621792 w 12185904"/>
              <a:gd name="connsiteY1" fmla="*/ 0 h 3474720"/>
              <a:gd name="connsiteX2" fmla="*/ 12185904 w 12185904"/>
              <a:gd name="connsiteY2" fmla="*/ 3459480 h 3474720"/>
              <a:gd name="connsiteX3" fmla="*/ 0 w 12185904"/>
              <a:gd name="connsiteY3" fmla="*/ 3474720 h 3474720"/>
              <a:gd name="connsiteX0" fmla="*/ 0 w 12155424"/>
              <a:gd name="connsiteY0" fmla="*/ 3474720 h 3474720"/>
              <a:gd name="connsiteX1" fmla="*/ 621792 w 12155424"/>
              <a:gd name="connsiteY1" fmla="*/ 0 h 3474720"/>
              <a:gd name="connsiteX2" fmla="*/ 12155424 w 12155424"/>
              <a:gd name="connsiteY2" fmla="*/ 3459480 h 3474720"/>
              <a:gd name="connsiteX3" fmla="*/ 0 w 12155424"/>
              <a:gd name="connsiteY3" fmla="*/ 3474720 h 3474720"/>
              <a:gd name="connsiteX0" fmla="*/ 0 w 12155424"/>
              <a:gd name="connsiteY0" fmla="*/ 3474720 h 3474720"/>
              <a:gd name="connsiteX1" fmla="*/ 621792 w 12155424"/>
              <a:gd name="connsiteY1" fmla="*/ 0 h 3474720"/>
              <a:gd name="connsiteX2" fmla="*/ 12155424 w 12155424"/>
              <a:gd name="connsiteY2" fmla="*/ 3459480 h 3474720"/>
              <a:gd name="connsiteX3" fmla="*/ 0 w 12155424"/>
              <a:gd name="connsiteY3" fmla="*/ 3474720 h 3474720"/>
              <a:gd name="connsiteX0" fmla="*/ 0 w 12155424"/>
              <a:gd name="connsiteY0" fmla="*/ 4480560 h 4480560"/>
              <a:gd name="connsiteX1" fmla="*/ 377952 w 12155424"/>
              <a:gd name="connsiteY1" fmla="*/ 0 h 4480560"/>
              <a:gd name="connsiteX2" fmla="*/ 12155424 w 12155424"/>
              <a:gd name="connsiteY2" fmla="*/ 4465320 h 4480560"/>
              <a:gd name="connsiteX3" fmla="*/ 0 w 12155424"/>
              <a:gd name="connsiteY3" fmla="*/ 4480560 h 4480560"/>
              <a:gd name="connsiteX0" fmla="*/ 0 w 12155424"/>
              <a:gd name="connsiteY0" fmla="*/ 4541520 h 4541520"/>
              <a:gd name="connsiteX1" fmla="*/ 1185672 w 12155424"/>
              <a:gd name="connsiteY1" fmla="*/ 0 h 4541520"/>
              <a:gd name="connsiteX2" fmla="*/ 12155424 w 12155424"/>
              <a:gd name="connsiteY2" fmla="*/ 4526280 h 4541520"/>
              <a:gd name="connsiteX3" fmla="*/ 0 w 12155424"/>
              <a:gd name="connsiteY3" fmla="*/ 4541520 h 4541520"/>
              <a:gd name="connsiteX0" fmla="*/ 0 w 12155424"/>
              <a:gd name="connsiteY0" fmla="*/ 4541520 h 4541520"/>
              <a:gd name="connsiteX1" fmla="*/ 637032 w 12155424"/>
              <a:gd name="connsiteY1" fmla="*/ 0 h 4541520"/>
              <a:gd name="connsiteX2" fmla="*/ 12155424 w 12155424"/>
              <a:gd name="connsiteY2" fmla="*/ 4526280 h 4541520"/>
              <a:gd name="connsiteX3" fmla="*/ 0 w 12155424"/>
              <a:gd name="connsiteY3" fmla="*/ 4541520 h 454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5424" h="4541520">
                <a:moveTo>
                  <a:pt x="0" y="4541520"/>
                </a:moveTo>
                <a:lnTo>
                  <a:pt x="637032" y="0"/>
                </a:lnTo>
                <a:lnTo>
                  <a:pt x="12155424" y="4526280"/>
                </a:lnTo>
                <a:lnTo>
                  <a:pt x="0" y="4541520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879561" y="-1"/>
            <a:ext cx="209068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b="1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3900" b="1" dirty="0">
              <a:solidFill>
                <a:srgbClr val="9595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上箭头 1"/>
          <p:cNvSpPr/>
          <p:nvPr/>
        </p:nvSpPr>
        <p:spPr>
          <a:xfrm rot="5400000">
            <a:off x="426549" y="3068625"/>
            <a:ext cx="908665" cy="1034482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任意多边形 2"/>
          <p:cNvSpPr/>
          <p:nvPr/>
        </p:nvSpPr>
        <p:spPr>
          <a:xfrm>
            <a:off x="185808" y="2061352"/>
            <a:ext cx="1529656" cy="1070709"/>
          </a:xfrm>
          <a:custGeom>
            <a:avLst/>
            <a:gdLst>
              <a:gd name="connsiteX0" fmla="*/ 0 w 2357070"/>
              <a:gd name="connsiteY0" fmla="*/ 275034 h 1649872"/>
              <a:gd name="connsiteX1" fmla="*/ 275034 w 2357070"/>
              <a:gd name="connsiteY1" fmla="*/ 0 h 1649872"/>
              <a:gd name="connsiteX2" fmla="*/ 2082036 w 2357070"/>
              <a:gd name="connsiteY2" fmla="*/ 0 h 1649872"/>
              <a:gd name="connsiteX3" fmla="*/ 2357070 w 2357070"/>
              <a:gd name="connsiteY3" fmla="*/ 275034 h 1649872"/>
              <a:gd name="connsiteX4" fmla="*/ 2357070 w 2357070"/>
              <a:gd name="connsiteY4" fmla="*/ 1374838 h 1649872"/>
              <a:gd name="connsiteX5" fmla="*/ 2082036 w 2357070"/>
              <a:gd name="connsiteY5" fmla="*/ 1649872 h 1649872"/>
              <a:gd name="connsiteX6" fmla="*/ 275034 w 2357070"/>
              <a:gd name="connsiteY6" fmla="*/ 1649872 h 1649872"/>
              <a:gd name="connsiteX7" fmla="*/ 0 w 2357070"/>
              <a:gd name="connsiteY7" fmla="*/ 1374838 h 1649872"/>
              <a:gd name="connsiteX8" fmla="*/ 0 w 2357070"/>
              <a:gd name="connsiteY8" fmla="*/ 275034 h 164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7070" h="1649872">
                <a:moveTo>
                  <a:pt x="0" y="275034"/>
                </a:moveTo>
                <a:cubicBezTo>
                  <a:pt x="0" y="123137"/>
                  <a:pt x="123137" y="0"/>
                  <a:pt x="275034" y="0"/>
                </a:cubicBezTo>
                <a:lnTo>
                  <a:pt x="2082036" y="0"/>
                </a:lnTo>
                <a:cubicBezTo>
                  <a:pt x="2233933" y="0"/>
                  <a:pt x="2357070" y="123137"/>
                  <a:pt x="2357070" y="275034"/>
                </a:cubicBezTo>
                <a:lnTo>
                  <a:pt x="2357070" y="1374838"/>
                </a:lnTo>
                <a:cubicBezTo>
                  <a:pt x="2357070" y="1526735"/>
                  <a:pt x="2233933" y="1649872"/>
                  <a:pt x="2082036" y="1649872"/>
                </a:cubicBezTo>
                <a:lnTo>
                  <a:pt x="275034" y="1649872"/>
                </a:lnTo>
                <a:cubicBezTo>
                  <a:pt x="123137" y="1649872"/>
                  <a:pt x="0" y="1526735"/>
                  <a:pt x="0" y="1374838"/>
                </a:cubicBezTo>
                <a:lnTo>
                  <a:pt x="0" y="275034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485" tIns="282485" rIns="282485" bIns="282485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300" kern="1200"/>
          </a:p>
        </p:txBody>
      </p:sp>
      <p:sp>
        <p:nvSpPr>
          <p:cNvPr id="4" name="直角上箭头 3"/>
          <p:cNvSpPr/>
          <p:nvPr/>
        </p:nvSpPr>
        <p:spPr>
          <a:xfrm rot="5400000">
            <a:off x="1694797" y="4271386"/>
            <a:ext cx="908665" cy="1034482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任意多边形 4"/>
          <p:cNvSpPr/>
          <p:nvPr/>
        </p:nvSpPr>
        <p:spPr>
          <a:xfrm>
            <a:off x="1454056" y="3264113"/>
            <a:ext cx="1529656" cy="1070709"/>
          </a:xfrm>
          <a:custGeom>
            <a:avLst/>
            <a:gdLst>
              <a:gd name="connsiteX0" fmla="*/ 0 w 2357070"/>
              <a:gd name="connsiteY0" fmla="*/ 275034 h 1649872"/>
              <a:gd name="connsiteX1" fmla="*/ 275034 w 2357070"/>
              <a:gd name="connsiteY1" fmla="*/ 0 h 1649872"/>
              <a:gd name="connsiteX2" fmla="*/ 2082036 w 2357070"/>
              <a:gd name="connsiteY2" fmla="*/ 0 h 1649872"/>
              <a:gd name="connsiteX3" fmla="*/ 2357070 w 2357070"/>
              <a:gd name="connsiteY3" fmla="*/ 275034 h 1649872"/>
              <a:gd name="connsiteX4" fmla="*/ 2357070 w 2357070"/>
              <a:gd name="connsiteY4" fmla="*/ 1374838 h 1649872"/>
              <a:gd name="connsiteX5" fmla="*/ 2082036 w 2357070"/>
              <a:gd name="connsiteY5" fmla="*/ 1649872 h 1649872"/>
              <a:gd name="connsiteX6" fmla="*/ 275034 w 2357070"/>
              <a:gd name="connsiteY6" fmla="*/ 1649872 h 1649872"/>
              <a:gd name="connsiteX7" fmla="*/ 0 w 2357070"/>
              <a:gd name="connsiteY7" fmla="*/ 1374838 h 1649872"/>
              <a:gd name="connsiteX8" fmla="*/ 0 w 2357070"/>
              <a:gd name="connsiteY8" fmla="*/ 275034 h 164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7070" h="1649872">
                <a:moveTo>
                  <a:pt x="0" y="275034"/>
                </a:moveTo>
                <a:cubicBezTo>
                  <a:pt x="0" y="123137"/>
                  <a:pt x="123137" y="0"/>
                  <a:pt x="275034" y="0"/>
                </a:cubicBezTo>
                <a:lnTo>
                  <a:pt x="2082036" y="0"/>
                </a:lnTo>
                <a:cubicBezTo>
                  <a:pt x="2233933" y="0"/>
                  <a:pt x="2357070" y="123137"/>
                  <a:pt x="2357070" y="275034"/>
                </a:cubicBezTo>
                <a:lnTo>
                  <a:pt x="2357070" y="1374838"/>
                </a:lnTo>
                <a:cubicBezTo>
                  <a:pt x="2357070" y="1526735"/>
                  <a:pt x="2233933" y="1649872"/>
                  <a:pt x="2082036" y="1649872"/>
                </a:cubicBezTo>
                <a:lnTo>
                  <a:pt x="275034" y="1649872"/>
                </a:lnTo>
                <a:cubicBezTo>
                  <a:pt x="123137" y="1649872"/>
                  <a:pt x="0" y="1526735"/>
                  <a:pt x="0" y="1374838"/>
                </a:cubicBezTo>
                <a:lnTo>
                  <a:pt x="0" y="275034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485" tIns="282485" rIns="282485" bIns="282485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300" kern="1200"/>
          </a:p>
        </p:txBody>
      </p:sp>
      <p:sp>
        <p:nvSpPr>
          <p:cNvPr id="6" name="任意多边形 5"/>
          <p:cNvSpPr/>
          <p:nvPr/>
        </p:nvSpPr>
        <p:spPr>
          <a:xfrm>
            <a:off x="2722304" y="4466873"/>
            <a:ext cx="1529656" cy="1070709"/>
          </a:xfrm>
          <a:custGeom>
            <a:avLst/>
            <a:gdLst>
              <a:gd name="connsiteX0" fmla="*/ 0 w 2357070"/>
              <a:gd name="connsiteY0" fmla="*/ 275034 h 1649872"/>
              <a:gd name="connsiteX1" fmla="*/ 275034 w 2357070"/>
              <a:gd name="connsiteY1" fmla="*/ 0 h 1649872"/>
              <a:gd name="connsiteX2" fmla="*/ 2082036 w 2357070"/>
              <a:gd name="connsiteY2" fmla="*/ 0 h 1649872"/>
              <a:gd name="connsiteX3" fmla="*/ 2357070 w 2357070"/>
              <a:gd name="connsiteY3" fmla="*/ 275034 h 1649872"/>
              <a:gd name="connsiteX4" fmla="*/ 2357070 w 2357070"/>
              <a:gd name="connsiteY4" fmla="*/ 1374838 h 1649872"/>
              <a:gd name="connsiteX5" fmla="*/ 2082036 w 2357070"/>
              <a:gd name="connsiteY5" fmla="*/ 1649872 h 1649872"/>
              <a:gd name="connsiteX6" fmla="*/ 275034 w 2357070"/>
              <a:gd name="connsiteY6" fmla="*/ 1649872 h 1649872"/>
              <a:gd name="connsiteX7" fmla="*/ 0 w 2357070"/>
              <a:gd name="connsiteY7" fmla="*/ 1374838 h 1649872"/>
              <a:gd name="connsiteX8" fmla="*/ 0 w 2357070"/>
              <a:gd name="connsiteY8" fmla="*/ 275034 h 164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7070" h="1649872">
                <a:moveTo>
                  <a:pt x="0" y="275034"/>
                </a:moveTo>
                <a:cubicBezTo>
                  <a:pt x="0" y="123137"/>
                  <a:pt x="123137" y="0"/>
                  <a:pt x="275034" y="0"/>
                </a:cubicBezTo>
                <a:lnTo>
                  <a:pt x="2082036" y="0"/>
                </a:lnTo>
                <a:cubicBezTo>
                  <a:pt x="2233933" y="0"/>
                  <a:pt x="2357070" y="123137"/>
                  <a:pt x="2357070" y="275034"/>
                </a:cubicBezTo>
                <a:lnTo>
                  <a:pt x="2357070" y="1374838"/>
                </a:lnTo>
                <a:cubicBezTo>
                  <a:pt x="2357070" y="1526735"/>
                  <a:pt x="2233933" y="1649872"/>
                  <a:pt x="2082036" y="1649872"/>
                </a:cubicBezTo>
                <a:lnTo>
                  <a:pt x="275034" y="1649872"/>
                </a:lnTo>
                <a:cubicBezTo>
                  <a:pt x="123137" y="1649872"/>
                  <a:pt x="0" y="1526735"/>
                  <a:pt x="0" y="1374838"/>
                </a:cubicBezTo>
                <a:lnTo>
                  <a:pt x="0" y="275034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485" tIns="282485" rIns="282485" bIns="282485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300" kern="1200"/>
          </a:p>
        </p:txBody>
      </p:sp>
      <p:sp>
        <p:nvSpPr>
          <p:cNvPr id="7" name="直角上箭头 6"/>
          <p:cNvSpPr/>
          <p:nvPr/>
        </p:nvSpPr>
        <p:spPr>
          <a:xfrm rot="16200000" flipH="1">
            <a:off x="10784095" y="3058637"/>
            <a:ext cx="908665" cy="105445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 7"/>
          <p:cNvSpPr/>
          <p:nvPr/>
        </p:nvSpPr>
        <p:spPr>
          <a:xfrm flipH="1">
            <a:off x="10387728" y="2061352"/>
            <a:ext cx="1559195" cy="1070709"/>
          </a:xfrm>
          <a:custGeom>
            <a:avLst/>
            <a:gdLst>
              <a:gd name="connsiteX0" fmla="*/ 0 w 2357070"/>
              <a:gd name="connsiteY0" fmla="*/ 275034 h 1649872"/>
              <a:gd name="connsiteX1" fmla="*/ 275034 w 2357070"/>
              <a:gd name="connsiteY1" fmla="*/ 0 h 1649872"/>
              <a:gd name="connsiteX2" fmla="*/ 2082036 w 2357070"/>
              <a:gd name="connsiteY2" fmla="*/ 0 h 1649872"/>
              <a:gd name="connsiteX3" fmla="*/ 2357070 w 2357070"/>
              <a:gd name="connsiteY3" fmla="*/ 275034 h 1649872"/>
              <a:gd name="connsiteX4" fmla="*/ 2357070 w 2357070"/>
              <a:gd name="connsiteY4" fmla="*/ 1374838 h 1649872"/>
              <a:gd name="connsiteX5" fmla="*/ 2082036 w 2357070"/>
              <a:gd name="connsiteY5" fmla="*/ 1649872 h 1649872"/>
              <a:gd name="connsiteX6" fmla="*/ 275034 w 2357070"/>
              <a:gd name="connsiteY6" fmla="*/ 1649872 h 1649872"/>
              <a:gd name="connsiteX7" fmla="*/ 0 w 2357070"/>
              <a:gd name="connsiteY7" fmla="*/ 1374838 h 1649872"/>
              <a:gd name="connsiteX8" fmla="*/ 0 w 2357070"/>
              <a:gd name="connsiteY8" fmla="*/ 275034 h 164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7070" h="1649872">
                <a:moveTo>
                  <a:pt x="0" y="275034"/>
                </a:moveTo>
                <a:cubicBezTo>
                  <a:pt x="0" y="123137"/>
                  <a:pt x="123137" y="0"/>
                  <a:pt x="275034" y="0"/>
                </a:cubicBezTo>
                <a:lnTo>
                  <a:pt x="2082036" y="0"/>
                </a:lnTo>
                <a:cubicBezTo>
                  <a:pt x="2233933" y="0"/>
                  <a:pt x="2357070" y="123137"/>
                  <a:pt x="2357070" y="275034"/>
                </a:cubicBezTo>
                <a:lnTo>
                  <a:pt x="2357070" y="1374838"/>
                </a:lnTo>
                <a:cubicBezTo>
                  <a:pt x="2357070" y="1526735"/>
                  <a:pt x="2233933" y="1649872"/>
                  <a:pt x="2082036" y="1649872"/>
                </a:cubicBezTo>
                <a:lnTo>
                  <a:pt x="275034" y="1649872"/>
                </a:lnTo>
                <a:cubicBezTo>
                  <a:pt x="123137" y="1649872"/>
                  <a:pt x="0" y="1526735"/>
                  <a:pt x="0" y="1374838"/>
                </a:cubicBezTo>
                <a:lnTo>
                  <a:pt x="0" y="27503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485" tIns="282485" rIns="282485" bIns="282485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300" kern="1200"/>
          </a:p>
        </p:txBody>
      </p:sp>
      <p:sp>
        <p:nvSpPr>
          <p:cNvPr id="9" name="直角上箭头 8"/>
          <p:cNvSpPr/>
          <p:nvPr/>
        </p:nvSpPr>
        <p:spPr>
          <a:xfrm rot="16200000" flipH="1">
            <a:off x="9491357" y="4261397"/>
            <a:ext cx="908665" cy="105445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多边形 9"/>
          <p:cNvSpPr/>
          <p:nvPr/>
        </p:nvSpPr>
        <p:spPr>
          <a:xfrm flipH="1">
            <a:off x="9094990" y="3264113"/>
            <a:ext cx="1559195" cy="1070709"/>
          </a:xfrm>
          <a:custGeom>
            <a:avLst/>
            <a:gdLst>
              <a:gd name="connsiteX0" fmla="*/ 0 w 2357070"/>
              <a:gd name="connsiteY0" fmla="*/ 275034 h 1649872"/>
              <a:gd name="connsiteX1" fmla="*/ 275034 w 2357070"/>
              <a:gd name="connsiteY1" fmla="*/ 0 h 1649872"/>
              <a:gd name="connsiteX2" fmla="*/ 2082036 w 2357070"/>
              <a:gd name="connsiteY2" fmla="*/ 0 h 1649872"/>
              <a:gd name="connsiteX3" fmla="*/ 2357070 w 2357070"/>
              <a:gd name="connsiteY3" fmla="*/ 275034 h 1649872"/>
              <a:gd name="connsiteX4" fmla="*/ 2357070 w 2357070"/>
              <a:gd name="connsiteY4" fmla="*/ 1374838 h 1649872"/>
              <a:gd name="connsiteX5" fmla="*/ 2082036 w 2357070"/>
              <a:gd name="connsiteY5" fmla="*/ 1649872 h 1649872"/>
              <a:gd name="connsiteX6" fmla="*/ 275034 w 2357070"/>
              <a:gd name="connsiteY6" fmla="*/ 1649872 h 1649872"/>
              <a:gd name="connsiteX7" fmla="*/ 0 w 2357070"/>
              <a:gd name="connsiteY7" fmla="*/ 1374838 h 1649872"/>
              <a:gd name="connsiteX8" fmla="*/ 0 w 2357070"/>
              <a:gd name="connsiteY8" fmla="*/ 275034 h 164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7070" h="1649872">
                <a:moveTo>
                  <a:pt x="0" y="275034"/>
                </a:moveTo>
                <a:cubicBezTo>
                  <a:pt x="0" y="123137"/>
                  <a:pt x="123137" y="0"/>
                  <a:pt x="275034" y="0"/>
                </a:cubicBezTo>
                <a:lnTo>
                  <a:pt x="2082036" y="0"/>
                </a:lnTo>
                <a:cubicBezTo>
                  <a:pt x="2233933" y="0"/>
                  <a:pt x="2357070" y="123137"/>
                  <a:pt x="2357070" y="275034"/>
                </a:cubicBezTo>
                <a:lnTo>
                  <a:pt x="2357070" y="1374838"/>
                </a:lnTo>
                <a:cubicBezTo>
                  <a:pt x="2357070" y="1526735"/>
                  <a:pt x="2233933" y="1649872"/>
                  <a:pt x="2082036" y="1649872"/>
                </a:cubicBezTo>
                <a:lnTo>
                  <a:pt x="275034" y="1649872"/>
                </a:lnTo>
                <a:cubicBezTo>
                  <a:pt x="123137" y="1649872"/>
                  <a:pt x="0" y="1526735"/>
                  <a:pt x="0" y="1374838"/>
                </a:cubicBezTo>
                <a:lnTo>
                  <a:pt x="0" y="27503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485" tIns="282485" rIns="282485" bIns="282485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300" kern="1200"/>
          </a:p>
        </p:txBody>
      </p:sp>
      <p:sp>
        <p:nvSpPr>
          <p:cNvPr id="11" name="任意多边形 10"/>
          <p:cNvSpPr/>
          <p:nvPr/>
        </p:nvSpPr>
        <p:spPr>
          <a:xfrm flipH="1">
            <a:off x="7802251" y="4466873"/>
            <a:ext cx="1559195" cy="1070709"/>
          </a:xfrm>
          <a:custGeom>
            <a:avLst/>
            <a:gdLst>
              <a:gd name="connsiteX0" fmla="*/ 0 w 2357070"/>
              <a:gd name="connsiteY0" fmla="*/ 275034 h 1649872"/>
              <a:gd name="connsiteX1" fmla="*/ 275034 w 2357070"/>
              <a:gd name="connsiteY1" fmla="*/ 0 h 1649872"/>
              <a:gd name="connsiteX2" fmla="*/ 2082036 w 2357070"/>
              <a:gd name="connsiteY2" fmla="*/ 0 h 1649872"/>
              <a:gd name="connsiteX3" fmla="*/ 2357070 w 2357070"/>
              <a:gd name="connsiteY3" fmla="*/ 275034 h 1649872"/>
              <a:gd name="connsiteX4" fmla="*/ 2357070 w 2357070"/>
              <a:gd name="connsiteY4" fmla="*/ 1374838 h 1649872"/>
              <a:gd name="connsiteX5" fmla="*/ 2082036 w 2357070"/>
              <a:gd name="connsiteY5" fmla="*/ 1649872 h 1649872"/>
              <a:gd name="connsiteX6" fmla="*/ 275034 w 2357070"/>
              <a:gd name="connsiteY6" fmla="*/ 1649872 h 1649872"/>
              <a:gd name="connsiteX7" fmla="*/ 0 w 2357070"/>
              <a:gd name="connsiteY7" fmla="*/ 1374838 h 1649872"/>
              <a:gd name="connsiteX8" fmla="*/ 0 w 2357070"/>
              <a:gd name="connsiteY8" fmla="*/ 275034 h 164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7070" h="1649872">
                <a:moveTo>
                  <a:pt x="0" y="275034"/>
                </a:moveTo>
                <a:cubicBezTo>
                  <a:pt x="0" y="123137"/>
                  <a:pt x="123137" y="0"/>
                  <a:pt x="275034" y="0"/>
                </a:cubicBezTo>
                <a:lnTo>
                  <a:pt x="2082036" y="0"/>
                </a:lnTo>
                <a:cubicBezTo>
                  <a:pt x="2233933" y="0"/>
                  <a:pt x="2357070" y="123137"/>
                  <a:pt x="2357070" y="275034"/>
                </a:cubicBezTo>
                <a:lnTo>
                  <a:pt x="2357070" y="1374838"/>
                </a:lnTo>
                <a:cubicBezTo>
                  <a:pt x="2357070" y="1526735"/>
                  <a:pt x="2233933" y="1649872"/>
                  <a:pt x="2082036" y="1649872"/>
                </a:cubicBezTo>
                <a:lnTo>
                  <a:pt x="275034" y="1649872"/>
                </a:lnTo>
                <a:cubicBezTo>
                  <a:pt x="123137" y="1649872"/>
                  <a:pt x="0" y="1526735"/>
                  <a:pt x="0" y="1374838"/>
                </a:cubicBezTo>
                <a:lnTo>
                  <a:pt x="0" y="27503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485" tIns="282485" rIns="282485" bIns="282485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300" kern="12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81221" y="3393868"/>
            <a:ext cx="477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81221" y="2211035"/>
            <a:ext cx="477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90937" y="4788626"/>
            <a:ext cx="2472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2091" y="2316566"/>
            <a:ext cx="165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800" b="1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800" b="1" dirty="0">
              <a:solidFill>
                <a:srgbClr val="95959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084433" y="3514180"/>
            <a:ext cx="165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98123" y="3517017"/>
            <a:ext cx="165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800" b="1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800" b="1" dirty="0">
              <a:solidFill>
                <a:srgbClr val="95959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93032" y="4740617"/>
            <a:ext cx="165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800" b="1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800" b="1" dirty="0">
              <a:solidFill>
                <a:srgbClr val="95959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396311" y="2358592"/>
            <a:ext cx="165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761371" y="4719739"/>
            <a:ext cx="165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直角三角形 20"/>
          <p:cNvSpPr/>
          <p:nvPr/>
        </p:nvSpPr>
        <p:spPr>
          <a:xfrm rot="18884170">
            <a:off x="5636130" y="5411571"/>
            <a:ext cx="713342" cy="713342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3"/>
          <p:cNvSpPr>
            <a:spLocks noChangeArrowheads="1"/>
          </p:cNvSpPr>
          <p:nvPr/>
        </p:nvSpPr>
        <p:spPr bwMode="auto">
          <a:xfrm>
            <a:off x="4561930" y="1299772"/>
            <a:ext cx="3408702" cy="523220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请点击此处添加标题</a:t>
            </a:r>
            <a:endParaRPr lang="zh-CN" altLang="en-US" sz="28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-90391" y="335802"/>
            <a:ext cx="412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第三章节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 rot="21591962">
            <a:off x="122518" y="801792"/>
            <a:ext cx="369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Click here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add the key word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3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2307" y="3238821"/>
            <a:ext cx="1449693" cy="67601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748200" y="4049228"/>
            <a:ext cx="1449693" cy="676013"/>
          </a:xfrm>
          <a:prstGeom prst="rect">
            <a:avLst/>
          </a:prstGeom>
          <a:solidFill>
            <a:srgbClr val="FEC000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742307" y="4865320"/>
            <a:ext cx="1449693" cy="676013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083083" y="4991976"/>
            <a:ext cx="89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04877" y="4189307"/>
            <a:ext cx="89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4%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04877" y="3369614"/>
            <a:ext cx="89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13%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19695104"/>
              </p:ext>
            </p:extLst>
          </p:nvPr>
        </p:nvGraphicFramePr>
        <p:xfrm>
          <a:off x="3860074" y="1687132"/>
          <a:ext cx="6197600" cy="4473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/>
          <p:cNvSpPr/>
          <p:nvPr/>
        </p:nvSpPr>
        <p:spPr>
          <a:xfrm>
            <a:off x="10742306" y="2425572"/>
            <a:ext cx="1449693" cy="6760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 flipH="1">
            <a:off x="4619807" y="3091351"/>
            <a:ext cx="1792915" cy="556757"/>
            <a:chOff x="3910820" y="3151160"/>
            <a:chExt cx="1921173" cy="556757"/>
          </a:xfrm>
          <a:solidFill>
            <a:schemeClr val="bg1">
              <a:lumMod val="50000"/>
            </a:schemeClr>
          </a:solidFill>
        </p:grpSpPr>
        <p:cxnSp>
          <p:nvCxnSpPr>
            <p:cNvPr id="11" name="直接连接符 10"/>
            <p:cNvCxnSpPr/>
            <p:nvPr/>
          </p:nvCxnSpPr>
          <p:spPr>
            <a:xfrm flipV="1">
              <a:off x="4023361" y="3165227"/>
              <a:ext cx="309489" cy="450166"/>
            </a:xfrm>
            <a:prstGeom prst="line">
              <a:avLst/>
            </a:prstGeom>
            <a:grpFill/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332848" y="3151160"/>
              <a:ext cx="1499145" cy="14067"/>
            </a:xfrm>
            <a:prstGeom prst="line">
              <a:avLst/>
            </a:prstGeom>
            <a:grpFill/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流程图: 联系 12"/>
            <p:cNvSpPr/>
            <p:nvPr/>
          </p:nvSpPr>
          <p:spPr>
            <a:xfrm>
              <a:off x="3910820" y="3573188"/>
              <a:ext cx="134729" cy="134729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4983435" y="2285375"/>
            <a:ext cx="1864108" cy="651068"/>
            <a:chOff x="3910820" y="3056849"/>
            <a:chExt cx="1997461" cy="651068"/>
          </a:xfrm>
          <a:solidFill>
            <a:schemeClr val="bg1">
              <a:lumMod val="50000"/>
            </a:schemeClr>
          </a:solidFill>
        </p:grpSpPr>
        <p:cxnSp>
          <p:nvCxnSpPr>
            <p:cNvPr id="15" name="直接连接符 14"/>
            <p:cNvCxnSpPr/>
            <p:nvPr/>
          </p:nvCxnSpPr>
          <p:spPr>
            <a:xfrm flipV="1">
              <a:off x="4023360" y="3058636"/>
              <a:ext cx="165841" cy="556757"/>
            </a:xfrm>
            <a:prstGeom prst="line">
              <a:avLst/>
            </a:prstGeom>
            <a:grpFill/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189452" y="3056849"/>
              <a:ext cx="1718829" cy="1787"/>
            </a:xfrm>
            <a:prstGeom prst="line">
              <a:avLst/>
            </a:prstGeom>
            <a:grpFill/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流程图: 联系 16"/>
            <p:cNvSpPr/>
            <p:nvPr/>
          </p:nvSpPr>
          <p:spPr>
            <a:xfrm>
              <a:off x="3910820" y="3573188"/>
              <a:ext cx="134729" cy="134729"/>
            </a:xfrm>
            <a:prstGeom prst="flowChartConnector">
              <a:avLst/>
            </a:prstGeom>
            <a:solidFill>
              <a:srgbClr val="40404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4340179" y="3971496"/>
            <a:ext cx="1778847" cy="570825"/>
            <a:chOff x="3925894" y="3151160"/>
            <a:chExt cx="1906099" cy="570825"/>
          </a:xfrm>
          <a:solidFill>
            <a:schemeClr val="bg1">
              <a:lumMod val="50000"/>
            </a:schemeClr>
          </a:solidFill>
        </p:grpSpPr>
        <p:cxnSp>
          <p:nvCxnSpPr>
            <p:cNvPr id="19" name="直接连接符 18"/>
            <p:cNvCxnSpPr/>
            <p:nvPr/>
          </p:nvCxnSpPr>
          <p:spPr>
            <a:xfrm flipV="1">
              <a:off x="4023361" y="3165227"/>
              <a:ext cx="309489" cy="450166"/>
            </a:xfrm>
            <a:prstGeom prst="line">
              <a:avLst/>
            </a:prstGeom>
            <a:grpFill/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332848" y="3151160"/>
              <a:ext cx="1499145" cy="14067"/>
            </a:xfrm>
            <a:prstGeom prst="line">
              <a:avLst/>
            </a:prstGeom>
            <a:grpFill/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流程图: 联系 20"/>
            <p:cNvSpPr/>
            <p:nvPr/>
          </p:nvSpPr>
          <p:spPr>
            <a:xfrm>
              <a:off x="3925894" y="3587256"/>
              <a:ext cx="134729" cy="134729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flipH="1">
            <a:off x="3993379" y="4809439"/>
            <a:ext cx="2945167" cy="556757"/>
            <a:chOff x="3910820" y="3151160"/>
            <a:chExt cx="3155852" cy="556757"/>
          </a:xfrm>
          <a:solidFill>
            <a:schemeClr val="bg1">
              <a:lumMod val="50000"/>
            </a:schemeClr>
          </a:solidFill>
        </p:grpSpPr>
        <p:cxnSp>
          <p:nvCxnSpPr>
            <p:cNvPr id="23" name="直接连接符 22"/>
            <p:cNvCxnSpPr/>
            <p:nvPr/>
          </p:nvCxnSpPr>
          <p:spPr>
            <a:xfrm flipV="1">
              <a:off x="4023361" y="3165227"/>
              <a:ext cx="309489" cy="450166"/>
            </a:xfrm>
            <a:prstGeom prst="line">
              <a:avLst/>
            </a:prstGeom>
            <a:grpFill/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332847" y="3151160"/>
              <a:ext cx="2733825" cy="55881"/>
            </a:xfrm>
            <a:prstGeom prst="line">
              <a:avLst/>
            </a:prstGeom>
            <a:grpFill/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流程图: 联系 24"/>
            <p:cNvSpPr/>
            <p:nvPr/>
          </p:nvSpPr>
          <p:spPr>
            <a:xfrm>
              <a:off x="3910820" y="3573188"/>
              <a:ext cx="134729" cy="134729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54"/>
          <p:cNvSpPr/>
          <p:nvPr/>
        </p:nvSpPr>
        <p:spPr>
          <a:xfrm>
            <a:off x="1976808" y="1798172"/>
            <a:ext cx="3162891" cy="593400"/>
          </a:xfrm>
          <a:custGeom>
            <a:avLst/>
            <a:gdLst>
              <a:gd name="connsiteX0" fmla="*/ 0 w 3162891"/>
              <a:gd name="connsiteY0" fmla="*/ 0 h 593400"/>
              <a:gd name="connsiteX1" fmla="*/ 3162891 w 3162891"/>
              <a:gd name="connsiteY1" fmla="*/ 0 h 593400"/>
              <a:gd name="connsiteX2" fmla="*/ 3162891 w 3162891"/>
              <a:gd name="connsiteY2" fmla="*/ 593400 h 593400"/>
              <a:gd name="connsiteX3" fmla="*/ 0 w 3162891"/>
              <a:gd name="connsiteY3" fmla="*/ 593400 h 593400"/>
              <a:gd name="connsiteX4" fmla="*/ 0 w 3162891"/>
              <a:gd name="connsiteY4" fmla="*/ 0 h 593400"/>
              <a:gd name="connsiteX0" fmla="*/ 0 w 3162891"/>
              <a:gd name="connsiteY0" fmla="*/ 0 h 593400"/>
              <a:gd name="connsiteX1" fmla="*/ 3036282 w 3162891"/>
              <a:gd name="connsiteY1" fmla="*/ 211016 h 593400"/>
              <a:gd name="connsiteX2" fmla="*/ 3162891 w 3162891"/>
              <a:gd name="connsiteY2" fmla="*/ 593400 h 593400"/>
              <a:gd name="connsiteX3" fmla="*/ 0 w 3162891"/>
              <a:gd name="connsiteY3" fmla="*/ 593400 h 593400"/>
              <a:gd name="connsiteX4" fmla="*/ 0 w 3162891"/>
              <a:gd name="connsiteY4" fmla="*/ 0 h 5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891" h="593400">
                <a:moveTo>
                  <a:pt x="0" y="0"/>
                </a:moveTo>
                <a:lnTo>
                  <a:pt x="3036282" y="211016"/>
                </a:lnTo>
                <a:lnTo>
                  <a:pt x="3162891" y="593400"/>
                </a:lnTo>
                <a:lnTo>
                  <a:pt x="0" y="593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54"/>
          <p:cNvSpPr/>
          <p:nvPr/>
        </p:nvSpPr>
        <p:spPr>
          <a:xfrm>
            <a:off x="1615872" y="2697178"/>
            <a:ext cx="3162891" cy="593400"/>
          </a:xfrm>
          <a:custGeom>
            <a:avLst/>
            <a:gdLst>
              <a:gd name="connsiteX0" fmla="*/ 0 w 3162891"/>
              <a:gd name="connsiteY0" fmla="*/ 0 h 593400"/>
              <a:gd name="connsiteX1" fmla="*/ 3162891 w 3162891"/>
              <a:gd name="connsiteY1" fmla="*/ 0 h 593400"/>
              <a:gd name="connsiteX2" fmla="*/ 3162891 w 3162891"/>
              <a:gd name="connsiteY2" fmla="*/ 593400 h 593400"/>
              <a:gd name="connsiteX3" fmla="*/ 0 w 3162891"/>
              <a:gd name="connsiteY3" fmla="*/ 593400 h 593400"/>
              <a:gd name="connsiteX4" fmla="*/ 0 w 3162891"/>
              <a:gd name="connsiteY4" fmla="*/ 0 h 593400"/>
              <a:gd name="connsiteX0" fmla="*/ 0 w 3162891"/>
              <a:gd name="connsiteY0" fmla="*/ 0 h 593400"/>
              <a:gd name="connsiteX1" fmla="*/ 3036282 w 3162891"/>
              <a:gd name="connsiteY1" fmla="*/ 211016 h 593400"/>
              <a:gd name="connsiteX2" fmla="*/ 3162891 w 3162891"/>
              <a:gd name="connsiteY2" fmla="*/ 593400 h 593400"/>
              <a:gd name="connsiteX3" fmla="*/ 0 w 3162891"/>
              <a:gd name="connsiteY3" fmla="*/ 593400 h 593400"/>
              <a:gd name="connsiteX4" fmla="*/ 0 w 3162891"/>
              <a:gd name="connsiteY4" fmla="*/ 0 h 5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891" h="593400">
                <a:moveTo>
                  <a:pt x="0" y="0"/>
                </a:moveTo>
                <a:lnTo>
                  <a:pt x="3036282" y="211016"/>
                </a:lnTo>
                <a:lnTo>
                  <a:pt x="3162891" y="593400"/>
                </a:lnTo>
                <a:lnTo>
                  <a:pt x="0" y="5934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54"/>
          <p:cNvSpPr/>
          <p:nvPr/>
        </p:nvSpPr>
        <p:spPr>
          <a:xfrm>
            <a:off x="1250925" y="3591002"/>
            <a:ext cx="3162891" cy="593400"/>
          </a:xfrm>
          <a:custGeom>
            <a:avLst/>
            <a:gdLst>
              <a:gd name="connsiteX0" fmla="*/ 0 w 3162891"/>
              <a:gd name="connsiteY0" fmla="*/ 0 h 593400"/>
              <a:gd name="connsiteX1" fmla="*/ 3162891 w 3162891"/>
              <a:gd name="connsiteY1" fmla="*/ 0 h 593400"/>
              <a:gd name="connsiteX2" fmla="*/ 3162891 w 3162891"/>
              <a:gd name="connsiteY2" fmla="*/ 593400 h 593400"/>
              <a:gd name="connsiteX3" fmla="*/ 0 w 3162891"/>
              <a:gd name="connsiteY3" fmla="*/ 593400 h 593400"/>
              <a:gd name="connsiteX4" fmla="*/ 0 w 3162891"/>
              <a:gd name="connsiteY4" fmla="*/ 0 h 593400"/>
              <a:gd name="connsiteX0" fmla="*/ 0 w 3162891"/>
              <a:gd name="connsiteY0" fmla="*/ 0 h 593400"/>
              <a:gd name="connsiteX1" fmla="*/ 3036282 w 3162891"/>
              <a:gd name="connsiteY1" fmla="*/ 211016 h 593400"/>
              <a:gd name="connsiteX2" fmla="*/ 3162891 w 3162891"/>
              <a:gd name="connsiteY2" fmla="*/ 593400 h 593400"/>
              <a:gd name="connsiteX3" fmla="*/ 0 w 3162891"/>
              <a:gd name="connsiteY3" fmla="*/ 593400 h 593400"/>
              <a:gd name="connsiteX4" fmla="*/ 0 w 3162891"/>
              <a:gd name="connsiteY4" fmla="*/ 0 h 5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891" h="593400">
                <a:moveTo>
                  <a:pt x="0" y="0"/>
                </a:moveTo>
                <a:lnTo>
                  <a:pt x="3036282" y="211016"/>
                </a:lnTo>
                <a:lnTo>
                  <a:pt x="3162891" y="593400"/>
                </a:lnTo>
                <a:lnTo>
                  <a:pt x="0" y="593400"/>
                </a:lnTo>
                <a:lnTo>
                  <a:pt x="0" y="0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54"/>
          <p:cNvSpPr/>
          <p:nvPr/>
        </p:nvSpPr>
        <p:spPr>
          <a:xfrm>
            <a:off x="858626" y="4482461"/>
            <a:ext cx="3162891" cy="593400"/>
          </a:xfrm>
          <a:custGeom>
            <a:avLst/>
            <a:gdLst>
              <a:gd name="connsiteX0" fmla="*/ 0 w 3162891"/>
              <a:gd name="connsiteY0" fmla="*/ 0 h 593400"/>
              <a:gd name="connsiteX1" fmla="*/ 3162891 w 3162891"/>
              <a:gd name="connsiteY1" fmla="*/ 0 h 593400"/>
              <a:gd name="connsiteX2" fmla="*/ 3162891 w 3162891"/>
              <a:gd name="connsiteY2" fmla="*/ 593400 h 593400"/>
              <a:gd name="connsiteX3" fmla="*/ 0 w 3162891"/>
              <a:gd name="connsiteY3" fmla="*/ 593400 h 593400"/>
              <a:gd name="connsiteX4" fmla="*/ 0 w 3162891"/>
              <a:gd name="connsiteY4" fmla="*/ 0 h 593400"/>
              <a:gd name="connsiteX0" fmla="*/ 0 w 3162891"/>
              <a:gd name="connsiteY0" fmla="*/ 0 h 593400"/>
              <a:gd name="connsiteX1" fmla="*/ 3036282 w 3162891"/>
              <a:gd name="connsiteY1" fmla="*/ 211016 h 593400"/>
              <a:gd name="connsiteX2" fmla="*/ 3162891 w 3162891"/>
              <a:gd name="connsiteY2" fmla="*/ 593400 h 593400"/>
              <a:gd name="connsiteX3" fmla="*/ 0 w 3162891"/>
              <a:gd name="connsiteY3" fmla="*/ 593400 h 593400"/>
              <a:gd name="connsiteX4" fmla="*/ 0 w 3162891"/>
              <a:gd name="connsiteY4" fmla="*/ 0 h 5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891" h="593400">
                <a:moveTo>
                  <a:pt x="0" y="0"/>
                </a:moveTo>
                <a:lnTo>
                  <a:pt x="3036282" y="211016"/>
                </a:lnTo>
                <a:lnTo>
                  <a:pt x="3162891" y="593400"/>
                </a:lnTo>
                <a:lnTo>
                  <a:pt x="0" y="593400"/>
                </a:lnTo>
                <a:lnTo>
                  <a:pt x="0" y="0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63604" y="3761713"/>
            <a:ext cx="257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点击此处添加文字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08881" y="2857617"/>
            <a:ext cx="257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点击此处添加文字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359350" y="1969550"/>
            <a:ext cx="257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点击此处添加文字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70914" y="4638840"/>
            <a:ext cx="257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点击此处添加文字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120559" y="2532746"/>
            <a:ext cx="89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11%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195" y="245162"/>
            <a:ext cx="412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 rot="21591962">
            <a:off x="265104" y="711152"/>
            <a:ext cx="369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Click here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add the key word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4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>
            <a:off x="5043222" y="3174014"/>
            <a:ext cx="1475964" cy="1475964"/>
          </a:xfrm>
          <a:custGeom>
            <a:avLst/>
            <a:gdLst>
              <a:gd name="connsiteX0" fmla="*/ 0 w 1230611"/>
              <a:gd name="connsiteY0" fmla="*/ 615306 h 1230611"/>
              <a:gd name="connsiteX1" fmla="*/ 615306 w 1230611"/>
              <a:gd name="connsiteY1" fmla="*/ 0 h 1230611"/>
              <a:gd name="connsiteX2" fmla="*/ 1230612 w 1230611"/>
              <a:gd name="connsiteY2" fmla="*/ 615306 h 1230611"/>
              <a:gd name="connsiteX3" fmla="*/ 615306 w 1230611"/>
              <a:gd name="connsiteY3" fmla="*/ 1230612 h 1230611"/>
              <a:gd name="connsiteX4" fmla="*/ 0 w 1230611"/>
              <a:gd name="connsiteY4" fmla="*/ 615306 h 123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611" h="1230611">
                <a:moveTo>
                  <a:pt x="0" y="615306"/>
                </a:moveTo>
                <a:cubicBezTo>
                  <a:pt x="0" y="275482"/>
                  <a:pt x="275482" y="0"/>
                  <a:pt x="615306" y="0"/>
                </a:cubicBezTo>
                <a:cubicBezTo>
                  <a:pt x="955130" y="0"/>
                  <a:pt x="1230612" y="275482"/>
                  <a:pt x="1230612" y="615306"/>
                </a:cubicBezTo>
                <a:cubicBezTo>
                  <a:pt x="1230612" y="955130"/>
                  <a:pt x="955130" y="1230612"/>
                  <a:pt x="615306" y="1230612"/>
                </a:cubicBezTo>
                <a:cubicBezTo>
                  <a:pt x="275482" y="1230612"/>
                  <a:pt x="0" y="955130"/>
                  <a:pt x="0" y="615306"/>
                </a:cubicBezTo>
                <a:close/>
              </a:path>
            </a:pathLst>
          </a:custGeom>
          <a:solidFill>
            <a:srgbClr val="FE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1842" tIns="145115" rIns="349228" bIns="14511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/>
          </a:p>
        </p:txBody>
      </p:sp>
      <p:sp>
        <p:nvSpPr>
          <p:cNvPr id="28" name="任意多边形 27"/>
          <p:cNvSpPr/>
          <p:nvPr/>
        </p:nvSpPr>
        <p:spPr>
          <a:xfrm>
            <a:off x="6106982" y="3174014"/>
            <a:ext cx="1475964" cy="1475964"/>
          </a:xfrm>
          <a:custGeom>
            <a:avLst/>
            <a:gdLst>
              <a:gd name="connsiteX0" fmla="*/ 0 w 1230611"/>
              <a:gd name="connsiteY0" fmla="*/ 615306 h 1230611"/>
              <a:gd name="connsiteX1" fmla="*/ 615306 w 1230611"/>
              <a:gd name="connsiteY1" fmla="*/ 0 h 1230611"/>
              <a:gd name="connsiteX2" fmla="*/ 1230612 w 1230611"/>
              <a:gd name="connsiteY2" fmla="*/ 615306 h 1230611"/>
              <a:gd name="connsiteX3" fmla="*/ 615306 w 1230611"/>
              <a:gd name="connsiteY3" fmla="*/ 1230612 h 1230611"/>
              <a:gd name="connsiteX4" fmla="*/ 0 w 1230611"/>
              <a:gd name="connsiteY4" fmla="*/ 615306 h 123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611" h="1230611">
                <a:moveTo>
                  <a:pt x="0" y="615306"/>
                </a:moveTo>
                <a:cubicBezTo>
                  <a:pt x="0" y="275482"/>
                  <a:pt x="275482" y="0"/>
                  <a:pt x="615306" y="0"/>
                </a:cubicBezTo>
                <a:cubicBezTo>
                  <a:pt x="955130" y="0"/>
                  <a:pt x="1230612" y="275482"/>
                  <a:pt x="1230612" y="615306"/>
                </a:cubicBezTo>
                <a:cubicBezTo>
                  <a:pt x="1230612" y="955130"/>
                  <a:pt x="955130" y="1230612"/>
                  <a:pt x="615306" y="1230612"/>
                </a:cubicBezTo>
                <a:cubicBezTo>
                  <a:pt x="275482" y="1230612"/>
                  <a:pt x="0" y="955130"/>
                  <a:pt x="0" y="615306"/>
                </a:cubicBezTo>
                <a:close/>
              </a:path>
            </a:pathLst>
          </a:custGeom>
          <a:solidFill>
            <a:srgbClr val="FE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49227" tIns="145115" rIns="171843" bIns="14511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/>
          </a:p>
        </p:txBody>
      </p:sp>
      <p:sp>
        <p:nvSpPr>
          <p:cNvPr id="29" name="任意多边形 28"/>
          <p:cNvSpPr/>
          <p:nvPr/>
        </p:nvSpPr>
        <p:spPr>
          <a:xfrm>
            <a:off x="1754700" y="2114935"/>
            <a:ext cx="1020726" cy="1020750"/>
          </a:xfrm>
          <a:custGeom>
            <a:avLst/>
            <a:gdLst>
              <a:gd name="connsiteX0" fmla="*/ 0 w 851048"/>
              <a:gd name="connsiteY0" fmla="*/ 425534 h 851068"/>
              <a:gd name="connsiteX1" fmla="*/ 425524 w 851048"/>
              <a:gd name="connsiteY1" fmla="*/ 0 h 851068"/>
              <a:gd name="connsiteX2" fmla="*/ 851048 w 851048"/>
              <a:gd name="connsiteY2" fmla="*/ 425534 h 851068"/>
              <a:gd name="connsiteX3" fmla="*/ 425524 w 851048"/>
              <a:gd name="connsiteY3" fmla="*/ 851068 h 851068"/>
              <a:gd name="connsiteX4" fmla="*/ 0 w 851048"/>
              <a:gd name="connsiteY4" fmla="*/ 425534 h 85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048" h="851068">
                <a:moveTo>
                  <a:pt x="0" y="425534"/>
                </a:moveTo>
                <a:cubicBezTo>
                  <a:pt x="0" y="190518"/>
                  <a:pt x="190514" y="0"/>
                  <a:pt x="425524" y="0"/>
                </a:cubicBezTo>
                <a:cubicBezTo>
                  <a:pt x="660534" y="0"/>
                  <a:pt x="851048" y="190518"/>
                  <a:pt x="851048" y="425534"/>
                </a:cubicBezTo>
                <a:cubicBezTo>
                  <a:pt x="851048" y="660550"/>
                  <a:pt x="660534" y="851068"/>
                  <a:pt x="425524" y="851068"/>
                </a:cubicBezTo>
                <a:cubicBezTo>
                  <a:pt x="190514" y="851068"/>
                  <a:pt x="0" y="660550"/>
                  <a:pt x="0" y="425534"/>
                </a:cubicBezTo>
                <a:close/>
              </a:path>
            </a:pathLst>
          </a:custGeom>
          <a:solidFill>
            <a:srgbClr val="FE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85593" tIns="185596" rIns="185593" bIns="18559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/>
          </a:p>
        </p:txBody>
      </p:sp>
      <p:sp>
        <p:nvSpPr>
          <p:cNvPr id="30" name="椭圆 29"/>
          <p:cNvSpPr/>
          <p:nvPr/>
        </p:nvSpPr>
        <p:spPr>
          <a:xfrm>
            <a:off x="1378240" y="2968328"/>
            <a:ext cx="501388" cy="50118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31" name="椭圆 30"/>
          <p:cNvSpPr/>
          <p:nvPr/>
        </p:nvSpPr>
        <p:spPr>
          <a:xfrm>
            <a:off x="2859190" y="2315720"/>
            <a:ext cx="291738" cy="29154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32" name="任意多边形 31"/>
          <p:cNvSpPr/>
          <p:nvPr/>
        </p:nvSpPr>
        <p:spPr>
          <a:xfrm>
            <a:off x="2750776" y="2724597"/>
            <a:ext cx="1020726" cy="1020750"/>
          </a:xfrm>
          <a:custGeom>
            <a:avLst/>
            <a:gdLst>
              <a:gd name="connsiteX0" fmla="*/ 0 w 851048"/>
              <a:gd name="connsiteY0" fmla="*/ 425534 h 851068"/>
              <a:gd name="connsiteX1" fmla="*/ 425524 w 851048"/>
              <a:gd name="connsiteY1" fmla="*/ 0 h 851068"/>
              <a:gd name="connsiteX2" fmla="*/ 851048 w 851048"/>
              <a:gd name="connsiteY2" fmla="*/ 425534 h 851068"/>
              <a:gd name="connsiteX3" fmla="*/ 425524 w 851048"/>
              <a:gd name="connsiteY3" fmla="*/ 851068 h 851068"/>
              <a:gd name="connsiteX4" fmla="*/ 0 w 851048"/>
              <a:gd name="connsiteY4" fmla="*/ 425534 h 85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048" h="851068">
                <a:moveTo>
                  <a:pt x="0" y="425534"/>
                </a:moveTo>
                <a:cubicBezTo>
                  <a:pt x="0" y="190518"/>
                  <a:pt x="190514" y="0"/>
                  <a:pt x="425524" y="0"/>
                </a:cubicBezTo>
                <a:cubicBezTo>
                  <a:pt x="660534" y="0"/>
                  <a:pt x="851048" y="190518"/>
                  <a:pt x="851048" y="425534"/>
                </a:cubicBezTo>
                <a:cubicBezTo>
                  <a:pt x="851048" y="660550"/>
                  <a:pt x="660534" y="851068"/>
                  <a:pt x="425524" y="851068"/>
                </a:cubicBezTo>
                <a:cubicBezTo>
                  <a:pt x="190514" y="851068"/>
                  <a:pt x="0" y="660550"/>
                  <a:pt x="0" y="425534"/>
                </a:cubicBezTo>
                <a:close/>
              </a:path>
            </a:pathLst>
          </a:custGeom>
          <a:solidFill>
            <a:srgbClr val="FE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85593" tIns="185596" rIns="185593" bIns="18559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/>
          </a:p>
        </p:txBody>
      </p:sp>
      <p:sp>
        <p:nvSpPr>
          <p:cNvPr id="33" name="椭圆 32"/>
          <p:cNvSpPr/>
          <p:nvPr/>
        </p:nvSpPr>
        <p:spPr>
          <a:xfrm>
            <a:off x="2857516" y="3807774"/>
            <a:ext cx="291738" cy="29154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34" name="任意多边形 33"/>
          <p:cNvSpPr/>
          <p:nvPr/>
        </p:nvSpPr>
        <p:spPr>
          <a:xfrm>
            <a:off x="1772890" y="3307914"/>
            <a:ext cx="1020726" cy="1020750"/>
          </a:xfrm>
          <a:custGeom>
            <a:avLst/>
            <a:gdLst>
              <a:gd name="connsiteX0" fmla="*/ 0 w 851048"/>
              <a:gd name="connsiteY0" fmla="*/ 425534 h 851068"/>
              <a:gd name="connsiteX1" fmla="*/ 425524 w 851048"/>
              <a:gd name="connsiteY1" fmla="*/ 0 h 851068"/>
              <a:gd name="connsiteX2" fmla="*/ 851048 w 851048"/>
              <a:gd name="connsiteY2" fmla="*/ 425534 h 851068"/>
              <a:gd name="connsiteX3" fmla="*/ 425524 w 851048"/>
              <a:gd name="connsiteY3" fmla="*/ 851068 h 851068"/>
              <a:gd name="connsiteX4" fmla="*/ 0 w 851048"/>
              <a:gd name="connsiteY4" fmla="*/ 425534 h 85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048" h="851068">
                <a:moveTo>
                  <a:pt x="0" y="425534"/>
                </a:moveTo>
                <a:cubicBezTo>
                  <a:pt x="0" y="190518"/>
                  <a:pt x="190514" y="0"/>
                  <a:pt x="425524" y="0"/>
                </a:cubicBezTo>
                <a:cubicBezTo>
                  <a:pt x="660534" y="0"/>
                  <a:pt x="851048" y="190518"/>
                  <a:pt x="851048" y="425534"/>
                </a:cubicBezTo>
                <a:cubicBezTo>
                  <a:pt x="851048" y="660550"/>
                  <a:pt x="660534" y="851068"/>
                  <a:pt x="425524" y="851068"/>
                </a:cubicBezTo>
                <a:cubicBezTo>
                  <a:pt x="190514" y="851068"/>
                  <a:pt x="0" y="660550"/>
                  <a:pt x="0" y="425534"/>
                </a:cubicBezTo>
                <a:close/>
              </a:path>
            </a:pathLst>
          </a:custGeom>
          <a:solidFill>
            <a:srgbClr val="FE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85593" tIns="185596" rIns="185593" bIns="18559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/>
          </a:p>
        </p:txBody>
      </p:sp>
      <p:sp>
        <p:nvSpPr>
          <p:cNvPr id="35" name="任意多边形 34"/>
          <p:cNvSpPr/>
          <p:nvPr/>
        </p:nvSpPr>
        <p:spPr>
          <a:xfrm>
            <a:off x="8000634" y="1426790"/>
            <a:ext cx="1881464" cy="1881124"/>
          </a:xfrm>
          <a:custGeom>
            <a:avLst/>
            <a:gdLst>
              <a:gd name="connsiteX0" fmla="*/ 0 w 1568704"/>
              <a:gd name="connsiteY0" fmla="*/ 784210 h 1568420"/>
              <a:gd name="connsiteX1" fmla="*/ 784352 w 1568704"/>
              <a:gd name="connsiteY1" fmla="*/ 0 h 1568420"/>
              <a:gd name="connsiteX2" fmla="*/ 1568704 w 1568704"/>
              <a:gd name="connsiteY2" fmla="*/ 784210 h 1568420"/>
              <a:gd name="connsiteX3" fmla="*/ 784352 w 1568704"/>
              <a:gd name="connsiteY3" fmla="*/ 1568420 h 1568420"/>
              <a:gd name="connsiteX4" fmla="*/ 0 w 1568704"/>
              <a:gd name="connsiteY4" fmla="*/ 784210 h 156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704" h="1568420">
                <a:moveTo>
                  <a:pt x="0" y="784210"/>
                </a:moveTo>
                <a:cubicBezTo>
                  <a:pt x="0" y="351103"/>
                  <a:pt x="351166" y="0"/>
                  <a:pt x="784352" y="0"/>
                </a:cubicBezTo>
                <a:cubicBezTo>
                  <a:pt x="1217538" y="0"/>
                  <a:pt x="1568704" y="351103"/>
                  <a:pt x="1568704" y="784210"/>
                </a:cubicBezTo>
                <a:cubicBezTo>
                  <a:pt x="1568704" y="1217317"/>
                  <a:pt x="1217538" y="1568420"/>
                  <a:pt x="784352" y="1568420"/>
                </a:cubicBezTo>
                <a:cubicBezTo>
                  <a:pt x="351166" y="1568420"/>
                  <a:pt x="0" y="1217317"/>
                  <a:pt x="0" y="784210"/>
                </a:cubicBezTo>
                <a:close/>
              </a:path>
            </a:pathLst>
          </a:custGeom>
          <a:solidFill>
            <a:srgbClr val="FE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4031" tIns="343990" rIns="344031" bIns="34399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000" kern="1200"/>
          </a:p>
        </p:txBody>
      </p:sp>
      <p:sp>
        <p:nvSpPr>
          <p:cNvPr id="39" name="文本框 38"/>
          <p:cNvSpPr txBox="1"/>
          <p:nvPr/>
        </p:nvSpPr>
        <p:spPr>
          <a:xfrm>
            <a:off x="1387257" y="4731263"/>
            <a:ext cx="2678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42005" y="4731262"/>
            <a:ext cx="2678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168165" y="2105742"/>
            <a:ext cx="165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1747346" y="1724363"/>
            <a:ext cx="9221946" cy="2487929"/>
          </a:xfrm>
          <a:prstGeom prst="line">
            <a:avLst/>
          </a:prstGeom>
          <a:ln w="57150">
            <a:solidFill>
              <a:srgbClr val="FE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9"/>
          <p:cNvSpPr>
            <a:spLocks noEditPoints="1"/>
          </p:cNvSpPr>
          <p:nvPr/>
        </p:nvSpPr>
        <p:spPr bwMode="auto">
          <a:xfrm>
            <a:off x="3082173" y="3024954"/>
            <a:ext cx="400772" cy="399970"/>
          </a:xfrm>
          <a:custGeom>
            <a:avLst/>
            <a:gdLst>
              <a:gd name="T0" fmla="*/ 1071 w 210"/>
              <a:gd name="T1" fmla="*/ 0 h 210"/>
              <a:gd name="T2" fmla="*/ 119 w 210"/>
              <a:gd name="T3" fmla="*/ 0 h 210"/>
              <a:gd name="T4" fmla="*/ 0 w 210"/>
              <a:gd name="T5" fmla="*/ 119 h 210"/>
              <a:gd name="T6" fmla="*/ 0 w 210"/>
              <a:gd name="T7" fmla="*/ 1067 h 210"/>
              <a:gd name="T8" fmla="*/ 119 w 210"/>
              <a:gd name="T9" fmla="*/ 1186 h 210"/>
              <a:gd name="T10" fmla="*/ 1071 w 210"/>
              <a:gd name="T11" fmla="*/ 1186 h 210"/>
              <a:gd name="T12" fmla="*/ 1190 w 210"/>
              <a:gd name="T13" fmla="*/ 1067 h 210"/>
              <a:gd name="T14" fmla="*/ 1190 w 210"/>
              <a:gd name="T15" fmla="*/ 119 h 210"/>
              <a:gd name="T16" fmla="*/ 1071 w 210"/>
              <a:gd name="T17" fmla="*/ 0 h 210"/>
              <a:gd name="T18" fmla="*/ 833 w 210"/>
              <a:gd name="T19" fmla="*/ 672 h 210"/>
              <a:gd name="T20" fmla="*/ 357 w 210"/>
              <a:gd name="T21" fmla="*/ 672 h 210"/>
              <a:gd name="T22" fmla="*/ 267 w 210"/>
              <a:gd name="T23" fmla="*/ 594 h 210"/>
              <a:gd name="T24" fmla="*/ 357 w 210"/>
              <a:gd name="T25" fmla="*/ 513 h 210"/>
              <a:gd name="T26" fmla="*/ 833 w 210"/>
              <a:gd name="T27" fmla="*/ 513 h 210"/>
              <a:gd name="T28" fmla="*/ 924 w 210"/>
              <a:gd name="T29" fmla="*/ 594 h 210"/>
              <a:gd name="T30" fmla="*/ 833 w 210"/>
              <a:gd name="T31" fmla="*/ 672 h 2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0" h="210">
                <a:moveTo>
                  <a:pt x="189" y="0"/>
                </a:moveTo>
                <a:cubicBezTo>
                  <a:pt x="21" y="0"/>
                  <a:pt x="21" y="0"/>
                  <a:pt x="21" y="0"/>
                </a:cubicBezTo>
                <a:cubicBezTo>
                  <a:pt x="10" y="0"/>
                  <a:pt x="0" y="10"/>
                  <a:pt x="0" y="21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200"/>
                  <a:pt x="10" y="210"/>
                  <a:pt x="21" y="210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200" y="210"/>
                  <a:pt x="210" y="200"/>
                  <a:pt x="210" y="189"/>
                </a:cubicBezTo>
                <a:cubicBezTo>
                  <a:pt x="210" y="21"/>
                  <a:pt x="210" y="21"/>
                  <a:pt x="210" y="21"/>
                </a:cubicBezTo>
                <a:cubicBezTo>
                  <a:pt x="210" y="10"/>
                  <a:pt x="200" y="0"/>
                  <a:pt x="189" y="0"/>
                </a:cubicBezTo>
                <a:close/>
                <a:moveTo>
                  <a:pt x="147" y="119"/>
                </a:moveTo>
                <a:cubicBezTo>
                  <a:pt x="63" y="119"/>
                  <a:pt x="63" y="119"/>
                  <a:pt x="63" y="119"/>
                </a:cubicBezTo>
                <a:cubicBezTo>
                  <a:pt x="54" y="119"/>
                  <a:pt x="47" y="113"/>
                  <a:pt x="47" y="105"/>
                </a:cubicBezTo>
                <a:cubicBezTo>
                  <a:pt x="47" y="97"/>
                  <a:pt x="54" y="91"/>
                  <a:pt x="63" y="91"/>
                </a:cubicBezTo>
                <a:cubicBezTo>
                  <a:pt x="147" y="91"/>
                  <a:pt x="147" y="91"/>
                  <a:pt x="147" y="91"/>
                </a:cubicBezTo>
                <a:cubicBezTo>
                  <a:pt x="156" y="91"/>
                  <a:pt x="163" y="97"/>
                  <a:pt x="163" y="105"/>
                </a:cubicBezTo>
                <a:cubicBezTo>
                  <a:pt x="163" y="113"/>
                  <a:pt x="156" y="119"/>
                  <a:pt x="147" y="1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60"/>
          <p:cNvSpPr>
            <a:spLocks noEditPoints="1"/>
          </p:cNvSpPr>
          <p:nvPr/>
        </p:nvSpPr>
        <p:spPr bwMode="auto">
          <a:xfrm>
            <a:off x="2077835" y="2421205"/>
            <a:ext cx="405802" cy="404991"/>
          </a:xfrm>
          <a:custGeom>
            <a:avLst/>
            <a:gdLst>
              <a:gd name="T0" fmla="*/ 1071 w 210"/>
              <a:gd name="T1" fmla="*/ 0 h 210"/>
              <a:gd name="T2" fmla="*/ 119 w 210"/>
              <a:gd name="T3" fmla="*/ 0 h 210"/>
              <a:gd name="T4" fmla="*/ 0 w 210"/>
              <a:gd name="T5" fmla="*/ 119 h 210"/>
              <a:gd name="T6" fmla="*/ 0 w 210"/>
              <a:gd name="T7" fmla="*/ 1067 h 210"/>
              <a:gd name="T8" fmla="*/ 119 w 210"/>
              <a:gd name="T9" fmla="*/ 1186 h 210"/>
              <a:gd name="T10" fmla="*/ 1071 w 210"/>
              <a:gd name="T11" fmla="*/ 1186 h 210"/>
              <a:gd name="T12" fmla="*/ 1190 w 210"/>
              <a:gd name="T13" fmla="*/ 1067 h 210"/>
              <a:gd name="T14" fmla="*/ 1190 w 210"/>
              <a:gd name="T15" fmla="*/ 119 h 210"/>
              <a:gd name="T16" fmla="*/ 1071 w 210"/>
              <a:gd name="T17" fmla="*/ 0 h 210"/>
              <a:gd name="T18" fmla="*/ 833 w 210"/>
              <a:gd name="T19" fmla="*/ 672 h 210"/>
              <a:gd name="T20" fmla="*/ 674 w 210"/>
              <a:gd name="T21" fmla="*/ 672 h 210"/>
              <a:gd name="T22" fmla="*/ 674 w 210"/>
              <a:gd name="T23" fmla="*/ 829 h 210"/>
              <a:gd name="T24" fmla="*/ 595 w 210"/>
              <a:gd name="T25" fmla="*/ 927 h 210"/>
              <a:gd name="T26" fmla="*/ 517 w 210"/>
              <a:gd name="T27" fmla="*/ 829 h 210"/>
              <a:gd name="T28" fmla="*/ 517 w 210"/>
              <a:gd name="T29" fmla="*/ 672 h 210"/>
              <a:gd name="T30" fmla="*/ 357 w 210"/>
              <a:gd name="T31" fmla="*/ 672 h 210"/>
              <a:gd name="T32" fmla="*/ 267 w 210"/>
              <a:gd name="T33" fmla="*/ 594 h 210"/>
              <a:gd name="T34" fmla="*/ 357 w 210"/>
              <a:gd name="T35" fmla="*/ 513 h 210"/>
              <a:gd name="T36" fmla="*/ 517 w 210"/>
              <a:gd name="T37" fmla="*/ 513 h 210"/>
              <a:gd name="T38" fmla="*/ 517 w 210"/>
              <a:gd name="T39" fmla="*/ 356 h 210"/>
              <a:gd name="T40" fmla="*/ 595 w 210"/>
              <a:gd name="T41" fmla="*/ 266 h 210"/>
              <a:gd name="T42" fmla="*/ 674 w 210"/>
              <a:gd name="T43" fmla="*/ 356 h 210"/>
              <a:gd name="T44" fmla="*/ 674 w 210"/>
              <a:gd name="T45" fmla="*/ 513 h 210"/>
              <a:gd name="T46" fmla="*/ 833 w 210"/>
              <a:gd name="T47" fmla="*/ 513 h 210"/>
              <a:gd name="T48" fmla="*/ 924 w 210"/>
              <a:gd name="T49" fmla="*/ 594 h 210"/>
              <a:gd name="T50" fmla="*/ 833 w 210"/>
              <a:gd name="T51" fmla="*/ 672 h 2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10" h="210">
                <a:moveTo>
                  <a:pt x="189" y="0"/>
                </a:moveTo>
                <a:cubicBezTo>
                  <a:pt x="21" y="0"/>
                  <a:pt x="21" y="0"/>
                  <a:pt x="21" y="0"/>
                </a:cubicBezTo>
                <a:cubicBezTo>
                  <a:pt x="10" y="0"/>
                  <a:pt x="0" y="10"/>
                  <a:pt x="0" y="21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200"/>
                  <a:pt x="10" y="210"/>
                  <a:pt x="21" y="210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200" y="210"/>
                  <a:pt x="210" y="200"/>
                  <a:pt x="210" y="189"/>
                </a:cubicBezTo>
                <a:cubicBezTo>
                  <a:pt x="210" y="21"/>
                  <a:pt x="210" y="21"/>
                  <a:pt x="210" y="21"/>
                </a:cubicBezTo>
                <a:cubicBezTo>
                  <a:pt x="210" y="10"/>
                  <a:pt x="200" y="0"/>
                  <a:pt x="189" y="0"/>
                </a:cubicBezTo>
                <a:close/>
                <a:moveTo>
                  <a:pt x="147" y="119"/>
                </a:moveTo>
                <a:cubicBezTo>
                  <a:pt x="119" y="119"/>
                  <a:pt x="119" y="119"/>
                  <a:pt x="119" y="119"/>
                </a:cubicBezTo>
                <a:cubicBezTo>
                  <a:pt x="119" y="147"/>
                  <a:pt x="119" y="147"/>
                  <a:pt x="119" y="147"/>
                </a:cubicBezTo>
                <a:cubicBezTo>
                  <a:pt x="119" y="156"/>
                  <a:pt x="113" y="164"/>
                  <a:pt x="105" y="164"/>
                </a:cubicBezTo>
                <a:cubicBezTo>
                  <a:pt x="97" y="164"/>
                  <a:pt x="91" y="156"/>
                  <a:pt x="91" y="147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54" y="119"/>
                  <a:pt x="47" y="113"/>
                  <a:pt x="47" y="105"/>
                </a:cubicBezTo>
                <a:cubicBezTo>
                  <a:pt x="47" y="97"/>
                  <a:pt x="54" y="91"/>
                  <a:pt x="63" y="91"/>
                </a:cubicBezTo>
                <a:cubicBezTo>
                  <a:pt x="91" y="91"/>
                  <a:pt x="91" y="91"/>
                  <a:pt x="91" y="91"/>
                </a:cubicBezTo>
                <a:cubicBezTo>
                  <a:pt x="91" y="63"/>
                  <a:pt x="91" y="63"/>
                  <a:pt x="91" y="63"/>
                </a:cubicBezTo>
                <a:cubicBezTo>
                  <a:pt x="91" y="54"/>
                  <a:pt x="97" y="47"/>
                  <a:pt x="105" y="47"/>
                </a:cubicBezTo>
                <a:cubicBezTo>
                  <a:pt x="113" y="47"/>
                  <a:pt x="119" y="54"/>
                  <a:pt x="119" y="63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47" y="91"/>
                  <a:pt x="147" y="91"/>
                  <a:pt x="147" y="91"/>
                </a:cubicBezTo>
                <a:cubicBezTo>
                  <a:pt x="156" y="91"/>
                  <a:pt x="163" y="97"/>
                  <a:pt x="163" y="105"/>
                </a:cubicBezTo>
                <a:cubicBezTo>
                  <a:pt x="163" y="113"/>
                  <a:pt x="156" y="119"/>
                  <a:pt x="147" y="1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61"/>
          <p:cNvSpPr>
            <a:spLocks noEditPoints="1"/>
          </p:cNvSpPr>
          <p:nvPr/>
        </p:nvSpPr>
        <p:spPr bwMode="auto">
          <a:xfrm>
            <a:off x="2078519" y="3611810"/>
            <a:ext cx="422910" cy="422910"/>
          </a:xfrm>
          <a:custGeom>
            <a:avLst/>
            <a:gdLst>
              <a:gd name="T0" fmla="*/ 1071 w 210"/>
              <a:gd name="T1" fmla="*/ 0 h 210"/>
              <a:gd name="T2" fmla="*/ 119 w 210"/>
              <a:gd name="T3" fmla="*/ 0 h 210"/>
              <a:gd name="T4" fmla="*/ 0 w 210"/>
              <a:gd name="T5" fmla="*/ 119 h 210"/>
              <a:gd name="T6" fmla="*/ 0 w 210"/>
              <a:gd name="T7" fmla="*/ 1071 h 210"/>
              <a:gd name="T8" fmla="*/ 119 w 210"/>
              <a:gd name="T9" fmla="*/ 1190 h 210"/>
              <a:gd name="T10" fmla="*/ 1071 w 210"/>
              <a:gd name="T11" fmla="*/ 1190 h 210"/>
              <a:gd name="T12" fmla="*/ 1190 w 210"/>
              <a:gd name="T13" fmla="*/ 1071 h 210"/>
              <a:gd name="T14" fmla="*/ 1190 w 210"/>
              <a:gd name="T15" fmla="*/ 119 h 210"/>
              <a:gd name="T16" fmla="*/ 1071 w 210"/>
              <a:gd name="T17" fmla="*/ 0 h 210"/>
              <a:gd name="T18" fmla="*/ 595 w 210"/>
              <a:gd name="T19" fmla="*/ 262 h 210"/>
              <a:gd name="T20" fmla="*/ 686 w 210"/>
              <a:gd name="T21" fmla="*/ 352 h 210"/>
              <a:gd name="T22" fmla="*/ 595 w 210"/>
              <a:gd name="T23" fmla="*/ 448 h 210"/>
              <a:gd name="T24" fmla="*/ 505 w 210"/>
              <a:gd name="T25" fmla="*/ 352 h 210"/>
              <a:gd name="T26" fmla="*/ 595 w 210"/>
              <a:gd name="T27" fmla="*/ 262 h 210"/>
              <a:gd name="T28" fmla="*/ 595 w 210"/>
              <a:gd name="T29" fmla="*/ 929 h 210"/>
              <a:gd name="T30" fmla="*/ 505 w 210"/>
              <a:gd name="T31" fmla="*/ 838 h 210"/>
              <a:gd name="T32" fmla="*/ 595 w 210"/>
              <a:gd name="T33" fmla="*/ 748 h 210"/>
              <a:gd name="T34" fmla="*/ 686 w 210"/>
              <a:gd name="T35" fmla="*/ 838 h 210"/>
              <a:gd name="T36" fmla="*/ 595 w 210"/>
              <a:gd name="T37" fmla="*/ 929 h 210"/>
              <a:gd name="T38" fmla="*/ 833 w 210"/>
              <a:gd name="T39" fmla="*/ 674 h 210"/>
              <a:gd name="T40" fmla="*/ 357 w 210"/>
              <a:gd name="T41" fmla="*/ 674 h 210"/>
              <a:gd name="T42" fmla="*/ 267 w 210"/>
              <a:gd name="T43" fmla="*/ 595 h 210"/>
              <a:gd name="T44" fmla="*/ 357 w 210"/>
              <a:gd name="T45" fmla="*/ 517 h 210"/>
              <a:gd name="T46" fmla="*/ 833 w 210"/>
              <a:gd name="T47" fmla="*/ 517 h 210"/>
              <a:gd name="T48" fmla="*/ 924 w 210"/>
              <a:gd name="T49" fmla="*/ 595 h 210"/>
              <a:gd name="T50" fmla="*/ 833 w 210"/>
              <a:gd name="T51" fmla="*/ 674 h 2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10" h="210">
                <a:moveTo>
                  <a:pt x="189" y="0"/>
                </a:moveTo>
                <a:cubicBezTo>
                  <a:pt x="21" y="0"/>
                  <a:pt x="21" y="0"/>
                  <a:pt x="21" y="0"/>
                </a:cubicBezTo>
                <a:cubicBezTo>
                  <a:pt x="10" y="0"/>
                  <a:pt x="0" y="10"/>
                  <a:pt x="0" y="21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200"/>
                  <a:pt x="10" y="210"/>
                  <a:pt x="21" y="210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200" y="210"/>
                  <a:pt x="210" y="200"/>
                  <a:pt x="210" y="189"/>
                </a:cubicBezTo>
                <a:cubicBezTo>
                  <a:pt x="210" y="21"/>
                  <a:pt x="210" y="21"/>
                  <a:pt x="210" y="21"/>
                </a:cubicBezTo>
                <a:cubicBezTo>
                  <a:pt x="210" y="10"/>
                  <a:pt x="200" y="0"/>
                  <a:pt x="189" y="0"/>
                </a:cubicBezTo>
                <a:close/>
                <a:moveTo>
                  <a:pt x="105" y="46"/>
                </a:moveTo>
                <a:cubicBezTo>
                  <a:pt x="114" y="46"/>
                  <a:pt x="121" y="53"/>
                  <a:pt x="121" y="62"/>
                </a:cubicBezTo>
                <a:cubicBezTo>
                  <a:pt x="121" y="71"/>
                  <a:pt x="114" y="79"/>
                  <a:pt x="105" y="79"/>
                </a:cubicBezTo>
                <a:cubicBezTo>
                  <a:pt x="96" y="79"/>
                  <a:pt x="89" y="71"/>
                  <a:pt x="89" y="62"/>
                </a:cubicBezTo>
                <a:cubicBezTo>
                  <a:pt x="89" y="53"/>
                  <a:pt x="96" y="46"/>
                  <a:pt x="105" y="46"/>
                </a:cubicBezTo>
                <a:close/>
                <a:moveTo>
                  <a:pt x="105" y="164"/>
                </a:moveTo>
                <a:cubicBezTo>
                  <a:pt x="96" y="164"/>
                  <a:pt x="89" y="157"/>
                  <a:pt x="89" y="148"/>
                </a:cubicBezTo>
                <a:cubicBezTo>
                  <a:pt x="89" y="139"/>
                  <a:pt x="96" y="132"/>
                  <a:pt x="105" y="132"/>
                </a:cubicBezTo>
                <a:cubicBezTo>
                  <a:pt x="114" y="132"/>
                  <a:pt x="121" y="139"/>
                  <a:pt x="121" y="148"/>
                </a:cubicBezTo>
                <a:cubicBezTo>
                  <a:pt x="121" y="157"/>
                  <a:pt x="114" y="164"/>
                  <a:pt x="105" y="164"/>
                </a:cubicBezTo>
                <a:close/>
                <a:moveTo>
                  <a:pt x="147" y="119"/>
                </a:moveTo>
                <a:cubicBezTo>
                  <a:pt x="63" y="119"/>
                  <a:pt x="63" y="119"/>
                  <a:pt x="63" y="119"/>
                </a:cubicBezTo>
                <a:cubicBezTo>
                  <a:pt x="54" y="119"/>
                  <a:pt x="47" y="113"/>
                  <a:pt x="47" y="105"/>
                </a:cubicBezTo>
                <a:cubicBezTo>
                  <a:pt x="47" y="97"/>
                  <a:pt x="54" y="91"/>
                  <a:pt x="63" y="91"/>
                </a:cubicBezTo>
                <a:cubicBezTo>
                  <a:pt x="147" y="91"/>
                  <a:pt x="147" y="91"/>
                  <a:pt x="147" y="91"/>
                </a:cubicBezTo>
                <a:cubicBezTo>
                  <a:pt x="156" y="91"/>
                  <a:pt x="163" y="97"/>
                  <a:pt x="163" y="105"/>
                </a:cubicBezTo>
                <a:cubicBezTo>
                  <a:pt x="163" y="113"/>
                  <a:pt x="156" y="119"/>
                  <a:pt x="147" y="1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61" name="Group 25"/>
          <p:cNvGrpSpPr>
            <a:grpSpLocks noChangeAspect="1"/>
          </p:cNvGrpSpPr>
          <p:nvPr/>
        </p:nvGrpSpPr>
        <p:grpSpPr bwMode="auto">
          <a:xfrm>
            <a:off x="5338161" y="3584310"/>
            <a:ext cx="768821" cy="711845"/>
            <a:chOff x="5518" y="593"/>
            <a:chExt cx="1120" cy="1037"/>
          </a:xfrm>
          <a:solidFill>
            <a:schemeClr val="tx1"/>
          </a:solidFill>
        </p:grpSpPr>
        <p:sp>
          <p:nvSpPr>
            <p:cNvPr id="62" name="Freeform 26"/>
            <p:cNvSpPr>
              <a:spLocks noEditPoints="1"/>
            </p:cNvSpPr>
            <p:nvPr/>
          </p:nvSpPr>
          <p:spPr bwMode="auto">
            <a:xfrm>
              <a:off x="5968" y="593"/>
              <a:ext cx="670" cy="671"/>
            </a:xfrm>
            <a:custGeom>
              <a:avLst/>
              <a:gdLst>
                <a:gd name="T0" fmla="*/ 1445 w 282"/>
                <a:gd name="T1" fmla="*/ 148 h 282"/>
                <a:gd name="T2" fmla="*/ 927 w 282"/>
                <a:gd name="T3" fmla="*/ 148 h 282"/>
                <a:gd name="T4" fmla="*/ 0 w 282"/>
                <a:gd name="T5" fmla="*/ 1076 h 282"/>
                <a:gd name="T6" fmla="*/ 520 w 282"/>
                <a:gd name="T7" fmla="*/ 1597 h 282"/>
                <a:gd name="T8" fmla="*/ 1445 w 282"/>
                <a:gd name="T9" fmla="*/ 673 h 282"/>
                <a:gd name="T10" fmla="*/ 1445 w 282"/>
                <a:gd name="T11" fmla="*/ 148 h 282"/>
                <a:gd name="T12" fmla="*/ 311 w 282"/>
                <a:gd name="T13" fmla="*/ 1087 h 282"/>
                <a:gd name="T14" fmla="*/ 249 w 282"/>
                <a:gd name="T15" fmla="*/ 1026 h 282"/>
                <a:gd name="T16" fmla="*/ 1034 w 282"/>
                <a:gd name="T17" fmla="*/ 238 h 282"/>
                <a:gd name="T18" fmla="*/ 1095 w 282"/>
                <a:gd name="T19" fmla="*/ 238 h 282"/>
                <a:gd name="T20" fmla="*/ 1095 w 282"/>
                <a:gd name="T21" fmla="*/ 300 h 282"/>
                <a:gd name="T22" fmla="*/ 311 w 282"/>
                <a:gd name="T23" fmla="*/ 1087 h 282"/>
                <a:gd name="T24" fmla="*/ 440 w 282"/>
                <a:gd name="T25" fmla="*/ 1218 h 282"/>
                <a:gd name="T26" fmla="*/ 378 w 282"/>
                <a:gd name="T27" fmla="*/ 1154 h 282"/>
                <a:gd name="T28" fmla="*/ 1226 w 282"/>
                <a:gd name="T29" fmla="*/ 305 h 282"/>
                <a:gd name="T30" fmla="*/ 1288 w 282"/>
                <a:gd name="T31" fmla="*/ 305 h 282"/>
                <a:gd name="T32" fmla="*/ 1288 w 282"/>
                <a:gd name="T33" fmla="*/ 369 h 282"/>
                <a:gd name="T34" fmla="*/ 440 w 282"/>
                <a:gd name="T35" fmla="*/ 1218 h 282"/>
                <a:gd name="T36" fmla="*/ 570 w 282"/>
                <a:gd name="T37" fmla="*/ 1347 h 282"/>
                <a:gd name="T38" fmla="*/ 508 w 282"/>
                <a:gd name="T39" fmla="*/ 1285 h 282"/>
                <a:gd name="T40" fmla="*/ 1292 w 282"/>
                <a:gd name="T41" fmla="*/ 497 h 282"/>
                <a:gd name="T42" fmla="*/ 1354 w 282"/>
                <a:gd name="T43" fmla="*/ 497 h 282"/>
                <a:gd name="T44" fmla="*/ 1354 w 282"/>
                <a:gd name="T45" fmla="*/ 562 h 282"/>
                <a:gd name="T46" fmla="*/ 570 w 282"/>
                <a:gd name="T47" fmla="*/ 1347 h 28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82" h="282">
                  <a:moveTo>
                    <a:pt x="256" y="26"/>
                  </a:moveTo>
                  <a:cubicBezTo>
                    <a:pt x="231" y="0"/>
                    <a:pt x="189" y="0"/>
                    <a:pt x="164" y="26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2" y="282"/>
                    <a:pt x="92" y="282"/>
                    <a:pt x="92" y="282"/>
                  </a:cubicBezTo>
                  <a:cubicBezTo>
                    <a:pt x="256" y="119"/>
                    <a:pt x="256" y="119"/>
                    <a:pt x="256" y="119"/>
                  </a:cubicBezTo>
                  <a:cubicBezTo>
                    <a:pt x="282" y="93"/>
                    <a:pt x="282" y="52"/>
                    <a:pt x="256" y="26"/>
                  </a:cubicBezTo>
                  <a:close/>
                  <a:moveTo>
                    <a:pt x="55" y="192"/>
                  </a:moveTo>
                  <a:cubicBezTo>
                    <a:pt x="44" y="181"/>
                    <a:pt x="44" y="181"/>
                    <a:pt x="44" y="181"/>
                  </a:cubicBezTo>
                  <a:cubicBezTo>
                    <a:pt x="183" y="42"/>
                    <a:pt x="183" y="42"/>
                    <a:pt x="183" y="42"/>
                  </a:cubicBezTo>
                  <a:cubicBezTo>
                    <a:pt x="186" y="39"/>
                    <a:pt x="191" y="39"/>
                    <a:pt x="194" y="42"/>
                  </a:cubicBezTo>
                  <a:cubicBezTo>
                    <a:pt x="197" y="45"/>
                    <a:pt x="197" y="50"/>
                    <a:pt x="194" y="53"/>
                  </a:cubicBezTo>
                  <a:lnTo>
                    <a:pt x="55" y="192"/>
                  </a:lnTo>
                  <a:close/>
                  <a:moveTo>
                    <a:pt x="78" y="215"/>
                  </a:moveTo>
                  <a:cubicBezTo>
                    <a:pt x="67" y="204"/>
                    <a:pt x="67" y="204"/>
                    <a:pt x="67" y="204"/>
                  </a:cubicBezTo>
                  <a:cubicBezTo>
                    <a:pt x="217" y="54"/>
                    <a:pt x="217" y="54"/>
                    <a:pt x="217" y="54"/>
                  </a:cubicBezTo>
                  <a:cubicBezTo>
                    <a:pt x="220" y="51"/>
                    <a:pt x="225" y="51"/>
                    <a:pt x="228" y="54"/>
                  </a:cubicBezTo>
                  <a:cubicBezTo>
                    <a:pt x="231" y="57"/>
                    <a:pt x="231" y="62"/>
                    <a:pt x="228" y="65"/>
                  </a:cubicBezTo>
                  <a:lnTo>
                    <a:pt x="78" y="215"/>
                  </a:lnTo>
                  <a:close/>
                  <a:moveTo>
                    <a:pt x="101" y="238"/>
                  </a:moveTo>
                  <a:cubicBezTo>
                    <a:pt x="90" y="227"/>
                    <a:pt x="90" y="227"/>
                    <a:pt x="90" y="227"/>
                  </a:cubicBezTo>
                  <a:cubicBezTo>
                    <a:pt x="229" y="88"/>
                    <a:pt x="229" y="88"/>
                    <a:pt x="229" y="88"/>
                  </a:cubicBezTo>
                  <a:cubicBezTo>
                    <a:pt x="232" y="85"/>
                    <a:pt x="237" y="85"/>
                    <a:pt x="240" y="88"/>
                  </a:cubicBezTo>
                  <a:cubicBezTo>
                    <a:pt x="243" y="91"/>
                    <a:pt x="243" y="96"/>
                    <a:pt x="240" y="99"/>
                  </a:cubicBezTo>
                  <a:lnTo>
                    <a:pt x="101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7"/>
            <p:cNvSpPr>
              <a:spLocks/>
            </p:cNvSpPr>
            <p:nvPr/>
          </p:nvSpPr>
          <p:spPr bwMode="auto">
            <a:xfrm>
              <a:off x="5597" y="1166"/>
              <a:ext cx="463" cy="464"/>
            </a:xfrm>
            <a:custGeom>
              <a:avLst/>
              <a:gdLst>
                <a:gd name="T0" fmla="*/ 299 w 463"/>
                <a:gd name="T1" fmla="*/ 276 h 464"/>
                <a:gd name="T2" fmla="*/ 280 w 463"/>
                <a:gd name="T3" fmla="*/ 255 h 464"/>
                <a:gd name="T4" fmla="*/ 463 w 463"/>
                <a:gd name="T5" fmla="*/ 71 h 464"/>
                <a:gd name="T6" fmla="*/ 390 w 463"/>
                <a:gd name="T7" fmla="*/ 0 h 464"/>
                <a:gd name="T8" fmla="*/ 206 w 463"/>
                <a:gd name="T9" fmla="*/ 183 h 464"/>
                <a:gd name="T10" fmla="*/ 187 w 463"/>
                <a:gd name="T11" fmla="*/ 164 h 464"/>
                <a:gd name="T12" fmla="*/ 145 w 463"/>
                <a:gd name="T13" fmla="*/ 186 h 464"/>
                <a:gd name="T14" fmla="*/ 0 w 463"/>
                <a:gd name="T15" fmla="*/ 419 h 464"/>
                <a:gd name="T16" fmla="*/ 42 w 463"/>
                <a:gd name="T17" fmla="*/ 464 h 464"/>
                <a:gd name="T18" fmla="*/ 275 w 463"/>
                <a:gd name="T19" fmla="*/ 319 h 464"/>
                <a:gd name="T20" fmla="*/ 299 w 463"/>
                <a:gd name="T21" fmla="*/ 276 h 4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3" h="464">
                  <a:moveTo>
                    <a:pt x="299" y="276"/>
                  </a:moveTo>
                  <a:lnTo>
                    <a:pt x="280" y="255"/>
                  </a:lnTo>
                  <a:lnTo>
                    <a:pt x="463" y="71"/>
                  </a:lnTo>
                  <a:lnTo>
                    <a:pt x="390" y="0"/>
                  </a:lnTo>
                  <a:lnTo>
                    <a:pt x="206" y="183"/>
                  </a:lnTo>
                  <a:lnTo>
                    <a:pt x="187" y="164"/>
                  </a:lnTo>
                  <a:lnTo>
                    <a:pt x="145" y="186"/>
                  </a:lnTo>
                  <a:lnTo>
                    <a:pt x="0" y="419"/>
                  </a:lnTo>
                  <a:lnTo>
                    <a:pt x="42" y="464"/>
                  </a:lnTo>
                  <a:lnTo>
                    <a:pt x="275" y="319"/>
                  </a:lnTo>
                  <a:lnTo>
                    <a:pt x="299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8"/>
            <p:cNvSpPr>
              <a:spLocks/>
            </p:cNvSpPr>
            <p:nvPr/>
          </p:nvSpPr>
          <p:spPr bwMode="auto">
            <a:xfrm>
              <a:off x="5518" y="602"/>
              <a:ext cx="490" cy="493"/>
            </a:xfrm>
            <a:custGeom>
              <a:avLst/>
              <a:gdLst>
                <a:gd name="T0" fmla="*/ 583 w 206"/>
                <a:gd name="T1" fmla="*/ 0 h 207"/>
                <a:gd name="T2" fmla="*/ 435 w 206"/>
                <a:gd name="T3" fmla="*/ 17 h 207"/>
                <a:gd name="T4" fmla="*/ 452 w 206"/>
                <a:gd name="T5" fmla="*/ 29 h 207"/>
                <a:gd name="T6" fmla="*/ 661 w 206"/>
                <a:gd name="T7" fmla="*/ 243 h 207"/>
                <a:gd name="T8" fmla="*/ 661 w 206"/>
                <a:gd name="T9" fmla="*/ 636 h 207"/>
                <a:gd name="T10" fmla="*/ 271 w 206"/>
                <a:gd name="T11" fmla="*/ 636 h 207"/>
                <a:gd name="T12" fmla="*/ 62 w 206"/>
                <a:gd name="T13" fmla="*/ 419 h 207"/>
                <a:gd name="T14" fmla="*/ 33 w 206"/>
                <a:gd name="T15" fmla="*/ 386 h 207"/>
                <a:gd name="T16" fmla="*/ 0 w 206"/>
                <a:gd name="T17" fmla="*/ 584 h 207"/>
                <a:gd name="T18" fmla="*/ 583 w 206"/>
                <a:gd name="T19" fmla="*/ 1174 h 207"/>
                <a:gd name="T20" fmla="*/ 1166 w 206"/>
                <a:gd name="T21" fmla="*/ 584 h 207"/>
                <a:gd name="T22" fmla="*/ 583 w 206"/>
                <a:gd name="T23" fmla="*/ 0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6" h="207">
                  <a:moveTo>
                    <a:pt x="103" y="0"/>
                  </a:moveTo>
                  <a:cubicBezTo>
                    <a:pt x="94" y="0"/>
                    <a:pt x="86" y="1"/>
                    <a:pt x="77" y="3"/>
                  </a:cubicBezTo>
                  <a:cubicBezTo>
                    <a:pt x="78" y="4"/>
                    <a:pt x="79" y="5"/>
                    <a:pt x="80" y="5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36" y="62"/>
                    <a:pt x="136" y="93"/>
                    <a:pt x="117" y="112"/>
                  </a:cubicBezTo>
                  <a:cubicBezTo>
                    <a:pt x="98" y="131"/>
                    <a:pt x="67" y="131"/>
                    <a:pt x="48" y="112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9" y="72"/>
                    <a:pt x="7" y="70"/>
                    <a:pt x="6" y="68"/>
                  </a:cubicBezTo>
                  <a:cubicBezTo>
                    <a:pt x="2" y="79"/>
                    <a:pt x="0" y="91"/>
                    <a:pt x="0" y="103"/>
                  </a:cubicBezTo>
                  <a:cubicBezTo>
                    <a:pt x="0" y="161"/>
                    <a:pt x="46" y="207"/>
                    <a:pt x="103" y="207"/>
                  </a:cubicBezTo>
                  <a:cubicBezTo>
                    <a:pt x="160" y="207"/>
                    <a:pt x="206" y="161"/>
                    <a:pt x="206" y="103"/>
                  </a:cubicBezTo>
                  <a:cubicBezTo>
                    <a:pt x="206" y="46"/>
                    <a:pt x="160" y="0"/>
                    <a:pt x="10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9"/>
            <p:cNvSpPr>
              <a:spLocks noEditPoints="1"/>
            </p:cNvSpPr>
            <p:nvPr/>
          </p:nvSpPr>
          <p:spPr bwMode="auto">
            <a:xfrm>
              <a:off x="6125" y="1185"/>
              <a:ext cx="444" cy="445"/>
            </a:xfrm>
            <a:custGeom>
              <a:avLst/>
              <a:gdLst>
                <a:gd name="T0" fmla="*/ 924 w 187"/>
                <a:gd name="T1" fmla="*/ 928 h 187"/>
                <a:gd name="T2" fmla="*/ 924 w 187"/>
                <a:gd name="T3" fmla="*/ 471 h 187"/>
                <a:gd name="T4" fmla="*/ 456 w 187"/>
                <a:gd name="T5" fmla="*/ 0 h 187"/>
                <a:gd name="T6" fmla="*/ 0 w 187"/>
                <a:gd name="T7" fmla="*/ 459 h 187"/>
                <a:gd name="T8" fmla="*/ 468 w 187"/>
                <a:gd name="T9" fmla="*/ 928 h 187"/>
                <a:gd name="T10" fmla="*/ 924 w 187"/>
                <a:gd name="T11" fmla="*/ 928 h 187"/>
                <a:gd name="T12" fmla="*/ 615 w 187"/>
                <a:gd name="T13" fmla="*/ 616 h 187"/>
                <a:gd name="T14" fmla="*/ 807 w 187"/>
                <a:gd name="T15" fmla="*/ 616 h 187"/>
                <a:gd name="T16" fmla="*/ 807 w 187"/>
                <a:gd name="T17" fmla="*/ 809 h 187"/>
                <a:gd name="T18" fmla="*/ 615 w 187"/>
                <a:gd name="T19" fmla="*/ 809 h 187"/>
                <a:gd name="T20" fmla="*/ 615 w 187"/>
                <a:gd name="T21" fmla="*/ 616 h 18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187">
                  <a:moveTo>
                    <a:pt x="164" y="164"/>
                  </a:moveTo>
                  <a:cubicBezTo>
                    <a:pt x="187" y="142"/>
                    <a:pt x="187" y="105"/>
                    <a:pt x="164" y="8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83" y="164"/>
                    <a:pt x="83" y="164"/>
                    <a:pt x="83" y="164"/>
                  </a:cubicBezTo>
                  <a:cubicBezTo>
                    <a:pt x="105" y="187"/>
                    <a:pt x="142" y="187"/>
                    <a:pt x="164" y="164"/>
                  </a:cubicBezTo>
                  <a:close/>
                  <a:moveTo>
                    <a:pt x="109" y="109"/>
                  </a:moveTo>
                  <a:cubicBezTo>
                    <a:pt x="118" y="100"/>
                    <a:pt x="133" y="100"/>
                    <a:pt x="143" y="109"/>
                  </a:cubicBezTo>
                  <a:cubicBezTo>
                    <a:pt x="152" y="118"/>
                    <a:pt x="152" y="133"/>
                    <a:pt x="143" y="143"/>
                  </a:cubicBezTo>
                  <a:cubicBezTo>
                    <a:pt x="133" y="152"/>
                    <a:pt x="118" y="152"/>
                    <a:pt x="109" y="143"/>
                  </a:cubicBezTo>
                  <a:cubicBezTo>
                    <a:pt x="100" y="133"/>
                    <a:pt x="100" y="118"/>
                    <a:pt x="109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" name="Group 56"/>
          <p:cNvGrpSpPr>
            <a:grpSpLocks noChangeAspect="1"/>
          </p:cNvGrpSpPr>
          <p:nvPr/>
        </p:nvGrpSpPr>
        <p:grpSpPr bwMode="auto">
          <a:xfrm>
            <a:off x="6479228" y="3564644"/>
            <a:ext cx="744823" cy="731511"/>
            <a:chOff x="558" y="3240"/>
            <a:chExt cx="1119" cy="1099"/>
          </a:xfrm>
          <a:solidFill>
            <a:schemeClr val="tx1"/>
          </a:solidFill>
        </p:grpSpPr>
        <p:sp>
          <p:nvSpPr>
            <p:cNvPr id="67" name="Freeform 57"/>
            <p:cNvSpPr>
              <a:spLocks/>
            </p:cNvSpPr>
            <p:nvPr/>
          </p:nvSpPr>
          <p:spPr bwMode="auto">
            <a:xfrm>
              <a:off x="762" y="3240"/>
              <a:ext cx="464" cy="1099"/>
            </a:xfrm>
            <a:custGeom>
              <a:avLst/>
              <a:gdLst>
                <a:gd name="T0" fmla="*/ 985 w 195"/>
                <a:gd name="T1" fmla="*/ 0 h 462"/>
                <a:gd name="T2" fmla="*/ 780 w 195"/>
                <a:gd name="T3" fmla="*/ 0 h 462"/>
                <a:gd name="T4" fmla="*/ 780 w 195"/>
                <a:gd name="T5" fmla="*/ 0 h 462"/>
                <a:gd name="T6" fmla="*/ 0 w 195"/>
                <a:gd name="T7" fmla="*/ 764 h 462"/>
                <a:gd name="T8" fmla="*/ 0 w 195"/>
                <a:gd name="T9" fmla="*/ 1851 h 462"/>
                <a:gd name="T10" fmla="*/ 780 w 195"/>
                <a:gd name="T11" fmla="*/ 2614 h 462"/>
                <a:gd name="T12" fmla="*/ 780 w 195"/>
                <a:gd name="T13" fmla="*/ 2614 h 462"/>
                <a:gd name="T14" fmla="*/ 780 w 195"/>
                <a:gd name="T15" fmla="*/ 2614 h 462"/>
                <a:gd name="T16" fmla="*/ 780 w 195"/>
                <a:gd name="T17" fmla="*/ 2614 h 462"/>
                <a:gd name="T18" fmla="*/ 780 w 195"/>
                <a:gd name="T19" fmla="*/ 2614 h 462"/>
                <a:gd name="T20" fmla="*/ 985 w 195"/>
                <a:gd name="T21" fmla="*/ 2614 h 462"/>
                <a:gd name="T22" fmla="*/ 1104 w 195"/>
                <a:gd name="T23" fmla="*/ 2495 h 462"/>
                <a:gd name="T24" fmla="*/ 1104 w 195"/>
                <a:gd name="T25" fmla="*/ 119 h 462"/>
                <a:gd name="T26" fmla="*/ 985 w 195"/>
                <a:gd name="T27" fmla="*/ 0 h 46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95" h="462">
                  <a:moveTo>
                    <a:pt x="174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138" y="462"/>
                    <a:pt x="138" y="462"/>
                    <a:pt x="138" y="462"/>
                  </a:cubicBezTo>
                  <a:cubicBezTo>
                    <a:pt x="138" y="462"/>
                    <a:pt x="138" y="462"/>
                    <a:pt x="138" y="462"/>
                  </a:cubicBezTo>
                  <a:cubicBezTo>
                    <a:pt x="138" y="462"/>
                    <a:pt x="138" y="462"/>
                    <a:pt x="138" y="462"/>
                  </a:cubicBezTo>
                  <a:cubicBezTo>
                    <a:pt x="138" y="462"/>
                    <a:pt x="138" y="462"/>
                    <a:pt x="138" y="462"/>
                  </a:cubicBezTo>
                  <a:cubicBezTo>
                    <a:pt x="138" y="462"/>
                    <a:pt x="138" y="462"/>
                    <a:pt x="138" y="462"/>
                  </a:cubicBezTo>
                  <a:cubicBezTo>
                    <a:pt x="174" y="462"/>
                    <a:pt x="174" y="462"/>
                    <a:pt x="174" y="462"/>
                  </a:cubicBezTo>
                  <a:cubicBezTo>
                    <a:pt x="185" y="462"/>
                    <a:pt x="195" y="453"/>
                    <a:pt x="195" y="441"/>
                  </a:cubicBezTo>
                  <a:cubicBezTo>
                    <a:pt x="195" y="21"/>
                    <a:pt x="195" y="21"/>
                    <a:pt x="195" y="21"/>
                  </a:cubicBezTo>
                  <a:cubicBezTo>
                    <a:pt x="195" y="10"/>
                    <a:pt x="185" y="0"/>
                    <a:pt x="17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58"/>
            <p:cNvSpPr>
              <a:spLocks/>
            </p:cNvSpPr>
            <p:nvPr/>
          </p:nvSpPr>
          <p:spPr bwMode="auto">
            <a:xfrm>
              <a:off x="558" y="3559"/>
              <a:ext cx="169" cy="463"/>
            </a:xfrm>
            <a:custGeom>
              <a:avLst/>
              <a:gdLst>
                <a:gd name="T0" fmla="*/ 402 w 71"/>
                <a:gd name="T1" fmla="*/ 0 h 195"/>
                <a:gd name="T2" fmla="*/ 119 w 71"/>
                <a:gd name="T3" fmla="*/ 0 h 195"/>
                <a:gd name="T4" fmla="*/ 0 w 71"/>
                <a:gd name="T5" fmla="*/ 119 h 195"/>
                <a:gd name="T6" fmla="*/ 0 w 71"/>
                <a:gd name="T7" fmla="*/ 981 h 195"/>
                <a:gd name="T8" fmla="*/ 119 w 71"/>
                <a:gd name="T9" fmla="*/ 1099 h 195"/>
                <a:gd name="T10" fmla="*/ 402 w 71"/>
                <a:gd name="T11" fmla="*/ 1099 h 195"/>
                <a:gd name="T12" fmla="*/ 402 w 71"/>
                <a:gd name="T13" fmla="*/ 0 h 1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1" h="195">
                  <a:moveTo>
                    <a:pt x="7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85"/>
                    <a:pt x="9" y="195"/>
                    <a:pt x="21" y="195"/>
                  </a:cubicBezTo>
                  <a:cubicBezTo>
                    <a:pt x="71" y="195"/>
                    <a:pt x="71" y="195"/>
                    <a:pt x="71" y="195"/>
                  </a:cubicBezTo>
                  <a:lnTo>
                    <a:pt x="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59"/>
            <p:cNvSpPr>
              <a:spLocks/>
            </p:cNvSpPr>
            <p:nvPr/>
          </p:nvSpPr>
          <p:spPr bwMode="auto">
            <a:xfrm>
              <a:off x="1280" y="3647"/>
              <a:ext cx="138" cy="287"/>
            </a:xfrm>
            <a:custGeom>
              <a:avLst/>
              <a:gdLst>
                <a:gd name="T0" fmla="*/ 0 w 58"/>
                <a:gd name="T1" fmla="*/ 0 h 121"/>
                <a:gd name="T2" fmla="*/ 0 w 58"/>
                <a:gd name="T3" fmla="*/ 681 h 121"/>
                <a:gd name="T4" fmla="*/ 328 w 58"/>
                <a:gd name="T5" fmla="*/ 337 h 121"/>
                <a:gd name="T6" fmla="*/ 0 w 58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121">
                  <a:moveTo>
                    <a:pt x="0" y="0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32" y="120"/>
                    <a:pt x="58" y="93"/>
                    <a:pt x="58" y="60"/>
                  </a:cubicBezTo>
                  <a:cubicBezTo>
                    <a:pt x="58" y="27"/>
                    <a:pt x="32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0"/>
            <p:cNvSpPr>
              <a:spLocks/>
            </p:cNvSpPr>
            <p:nvPr/>
          </p:nvSpPr>
          <p:spPr bwMode="auto">
            <a:xfrm>
              <a:off x="1280" y="3490"/>
              <a:ext cx="247" cy="599"/>
            </a:xfrm>
            <a:custGeom>
              <a:avLst/>
              <a:gdLst>
                <a:gd name="T0" fmla="*/ 0 w 104"/>
                <a:gd name="T1" fmla="*/ 0 h 252"/>
                <a:gd name="T2" fmla="*/ 0 w 104"/>
                <a:gd name="T3" fmla="*/ 159 h 252"/>
                <a:gd name="T4" fmla="*/ 435 w 104"/>
                <a:gd name="T5" fmla="*/ 713 h 252"/>
                <a:gd name="T6" fmla="*/ 0 w 104"/>
                <a:gd name="T7" fmla="*/ 1265 h 252"/>
                <a:gd name="T8" fmla="*/ 0 w 104"/>
                <a:gd name="T9" fmla="*/ 1424 h 252"/>
                <a:gd name="T10" fmla="*/ 587 w 104"/>
                <a:gd name="T11" fmla="*/ 713 h 252"/>
                <a:gd name="T12" fmla="*/ 0 w 104"/>
                <a:gd name="T13" fmla="*/ 0 h 2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4" h="252">
                  <a:moveTo>
                    <a:pt x="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44" y="39"/>
                    <a:pt x="77" y="79"/>
                    <a:pt x="77" y="126"/>
                  </a:cubicBezTo>
                  <a:cubicBezTo>
                    <a:pt x="77" y="174"/>
                    <a:pt x="44" y="213"/>
                    <a:pt x="0" y="224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60" y="241"/>
                    <a:pt x="104" y="189"/>
                    <a:pt x="104" y="126"/>
                  </a:cubicBezTo>
                  <a:cubicBezTo>
                    <a:pt x="104" y="64"/>
                    <a:pt x="60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1"/>
            <p:cNvSpPr>
              <a:spLocks/>
            </p:cNvSpPr>
            <p:nvPr/>
          </p:nvSpPr>
          <p:spPr bwMode="auto">
            <a:xfrm>
              <a:off x="1280" y="3366"/>
              <a:ext cx="397" cy="849"/>
            </a:xfrm>
            <a:custGeom>
              <a:avLst/>
              <a:gdLst>
                <a:gd name="T0" fmla="*/ 0 w 167"/>
                <a:gd name="T1" fmla="*/ 0 h 357"/>
                <a:gd name="T2" fmla="*/ 0 w 167"/>
                <a:gd name="T3" fmla="*/ 176 h 357"/>
                <a:gd name="T4" fmla="*/ 521 w 167"/>
                <a:gd name="T5" fmla="*/ 419 h 357"/>
                <a:gd name="T6" fmla="*/ 763 w 167"/>
                <a:gd name="T7" fmla="*/ 1006 h 357"/>
                <a:gd name="T8" fmla="*/ 521 w 167"/>
                <a:gd name="T9" fmla="*/ 1596 h 357"/>
                <a:gd name="T10" fmla="*/ 0 w 167"/>
                <a:gd name="T11" fmla="*/ 1838 h 357"/>
                <a:gd name="T12" fmla="*/ 0 w 167"/>
                <a:gd name="T13" fmla="*/ 2019 h 357"/>
                <a:gd name="T14" fmla="*/ 944 w 167"/>
                <a:gd name="T15" fmla="*/ 1006 h 357"/>
                <a:gd name="T16" fmla="*/ 0 w 167"/>
                <a:gd name="T17" fmla="*/ 0 h 3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7" h="357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36" y="34"/>
                    <a:pt x="68" y="50"/>
                    <a:pt x="92" y="74"/>
                  </a:cubicBezTo>
                  <a:cubicBezTo>
                    <a:pt x="119" y="101"/>
                    <a:pt x="135" y="137"/>
                    <a:pt x="135" y="178"/>
                  </a:cubicBezTo>
                  <a:cubicBezTo>
                    <a:pt x="135" y="219"/>
                    <a:pt x="119" y="256"/>
                    <a:pt x="92" y="282"/>
                  </a:cubicBezTo>
                  <a:cubicBezTo>
                    <a:pt x="68" y="306"/>
                    <a:pt x="36" y="322"/>
                    <a:pt x="0" y="325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93" y="350"/>
                    <a:pt x="167" y="273"/>
                    <a:pt x="167" y="178"/>
                  </a:cubicBezTo>
                  <a:cubicBezTo>
                    <a:pt x="167" y="84"/>
                    <a:pt x="93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任意多边形 35"/>
          <p:cNvSpPr/>
          <p:nvPr/>
        </p:nvSpPr>
        <p:spPr>
          <a:xfrm>
            <a:off x="9371387" y="2436032"/>
            <a:ext cx="1475964" cy="1475964"/>
          </a:xfrm>
          <a:custGeom>
            <a:avLst/>
            <a:gdLst>
              <a:gd name="connsiteX0" fmla="*/ 0 w 1230611"/>
              <a:gd name="connsiteY0" fmla="*/ 615306 h 1230611"/>
              <a:gd name="connsiteX1" fmla="*/ 615306 w 1230611"/>
              <a:gd name="connsiteY1" fmla="*/ 0 h 1230611"/>
              <a:gd name="connsiteX2" fmla="*/ 1230612 w 1230611"/>
              <a:gd name="connsiteY2" fmla="*/ 615306 h 1230611"/>
              <a:gd name="connsiteX3" fmla="*/ 615306 w 1230611"/>
              <a:gd name="connsiteY3" fmla="*/ 1230612 h 1230611"/>
              <a:gd name="connsiteX4" fmla="*/ 0 w 1230611"/>
              <a:gd name="connsiteY4" fmla="*/ 615306 h 123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611" h="1230611">
                <a:moveTo>
                  <a:pt x="0" y="615306"/>
                </a:moveTo>
                <a:cubicBezTo>
                  <a:pt x="0" y="275482"/>
                  <a:pt x="275482" y="0"/>
                  <a:pt x="615306" y="0"/>
                </a:cubicBezTo>
                <a:cubicBezTo>
                  <a:pt x="955130" y="0"/>
                  <a:pt x="1230612" y="275482"/>
                  <a:pt x="1230612" y="615306"/>
                </a:cubicBezTo>
                <a:cubicBezTo>
                  <a:pt x="1230612" y="955130"/>
                  <a:pt x="955130" y="1230612"/>
                  <a:pt x="615306" y="1230612"/>
                </a:cubicBezTo>
                <a:cubicBezTo>
                  <a:pt x="275482" y="1230612"/>
                  <a:pt x="0" y="955130"/>
                  <a:pt x="0" y="615306"/>
                </a:cubicBezTo>
                <a:close/>
              </a:path>
            </a:pathLst>
          </a:custGeom>
          <a:solidFill>
            <a:srgbClr val="FE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49227" tIns="145115" rIns="171843" bIns="14511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/>
          </a:p>
        </p:txBody>
      </p:sp>
      <p:sp>
        <p:nvSpPr>
          <p:cNvPr id="37" name="文本框 36"/>
          <p:cNvSpPr txBox="1"/>
          <p:nvPr/>
        </p:nvSpPr>
        <p:spPr>
          <a:xfrm>
            <a:off x="9430329" y="2961453"/>
            <a:ext cx="1432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067745" y="1386285"/>
            <a:ext cx="2678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-84965" y="397562"/>
            <a:ext cx="412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 rot="21591962">
            <a:off x="127944" y="863552"/>
            <a:ext cx="369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Click here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add the key word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0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16392" y="5352009"/>
            <a:ext cx="3630049" cy="58884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>
            <a:off x="3965155" y="5973565"/>
            <a:ext cx="4532524" cy="643364"/>
          </a:xfrm>
          <a:prstGeom prst="trapezoi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28297" y="5940851"/>
            <a:ext cx="4221480" cy="45719"/>
          </a:xfrm>
          <a:prstGeom prst="rect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33045" y="1069569"/>
            <a:ext cx="113612" cy="428244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21345532">
            <a:off x="4669100" y="4157334"/>
            <a:ext cx="3090709" cy="879528"/>
            <a:chOff x="5807816" y="3565300"/>
            <a:chExt cx="3726203" cy="671420"/>
          </a:xfrm>
          <a:solidFill>
            <a:srgbClr val="FEC000"/>
          </a:solidFill>
        </p:grpSpPr>
        <p:sp>
          <p:nvSpPr>
            <p:cNvPr id="14" name="矩形 13"/>
            <p:cNvSpPr/>
            <p:nvPr/>
          </p:nvSpPr>
          <p:spPr>
            <a:xfrm>
              <a:off x="5807816" y="3566160"/>
              <a:ext cx="3137661" cy="6705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8895508" y="3597348"/>
              <a:ext cx="670560" cy="6064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21326356">
            <a:off x="4944250" y="1504375"/>
            <a:ext cx="3316050" cy="879613"/>
            <a:chOff x="5807816" y="3565235"/>
            <a:chExt cx="3727449" cy="671485"/>
          </a:xfrm>
          <a:solidFill>
            <a:srgbClr val="FEC000"/>
          </a:solidFill>
        </p:grpSpPr>
        <p:sp>
          <p:nvSpPr>
            <p:cNvPr id="21" name="矩形 20"/>
            <p:cNvSpPr/>
            <p:nvPr/>
          </p:nvSpPr>
          <p:spPr>
            <a:xfrm>
              <a:off x="5807816" y="3566160"/>
              <a:ext cx="3137661" cy="6705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8896754" y="3597283"/>
              <a:ext cx="670560" cy="6064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 rot="635448" flipH="1">
            <a:off x="4407789" y="2836824"/>
            <a:ext cx="3044724" cy="881204"/>
            <a:chOff x="5807816" y="3564022"/>
            <a:chExt cx="3726193" cy="672700"/>
          </a:xfrm>
          <a:solidFill>
            <a:srgbClr val="FEC000"/>
          </a:solidFill>
        </p:grpSpPr>
        <p:sp>
          <p:nvSpPr>
            <p:cNvPr id="24" name="矩形 23"/>
            <p:cNvSpPr/>
            <p:nvPr/>
          </p:nvSpPr>
          <p:spPr>
            <a:xfrm>
              <a:off x="5807816" y="3566162"/>
              <a:ext cx="3137661" cy="6705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8895498" y="3596070"/>
              <a:ext cx="670560" cy="6064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189321" y="1677617"/>
            <a:ext cx="232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点击添加标题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01944" y="3031658"/>
            <a:ext cx="232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点击添加标题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77627" y="4321638"/>
            <a:ext cx="232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点击添加标题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676421" y="1323674"/>
            <a:ext cx="26782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  <a:endParaRPr lang="en-US" altLang="zh-CN" sz="20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95679" y="2514434"/>
            <a:ext cx="26782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3B8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</a:t>
            </a:r>
            <a:r>
              <a:rPr lang="zh-CN" altLang="en-US" sz="20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000" b="1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0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670502" y="3831307"/>
            <a:ext cx="26782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  <a:endParaRPr lang="en-US" altLang="zh-CN" sz="20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2675" y="245162"/>
            <a:ext cx="412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 rot="21591962">
            <a:off x="295584" y="711152"/>
            <a:ext cx="369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Click here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add the key word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58339" y="2187784"/>
            <a:ext cx="208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72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5138" y="3377926"/>
            <a:ext cx="2046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E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4400" b="1" dirty="0">
              <a:solidFill>
                <a:srgbClr val="FE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69300" y="3286787"/>
            <a:ext cx="5933980" cy="83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请点击添加</a:t>
            </a:r>
            <a:r>
              <a:rPr lang="zh-CN" altLang="en-US" sz="3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标题请点击添加</a:t>
            </a:r>
            <a:r>
              <a:rPr lang="zh-CN" altLang="en-US" sz="32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32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16928" y="1258042"/>
            <a:ext cx="963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979797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01</a:t>
            </a:r>
            <a:endParaRPr lang="zh-CN" altLang="en-US" sz="5400" b="1" dirty="0">
              <a:solidFill>
                <a:srgbClr val="979797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516928" y="2275858"/>
            <a:ext cx="94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979797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02</a:t>
            </a:r>
            <a:endParaRPr lang="zh-CN" altLang="en-US" sz="5400" b="1" dirty="0">
              <a:solidFill>
                <a:srgbClr val="979797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16928" y="3244908"/>
            <a:ext cx="963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979797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03</a:t>
            </a:r>
            <a:endParaRPr lang="zh-CN" altLang="en-US" sz="5400" b="1" dirty="0">
              <a:solidFill>
                <a:srgbClr val="979797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32168" y="4262724"/>
            <a:ext cx="94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979797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04</a:t>
            </a:r>
            <a:endParaRPr lang="zh-CN" altLang="en-US" sz="5400" b="1" dirty="0">
              <a:solidFill>
                <a:srgbClr val="979797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69300" y="1334911"/>
            <a:ext cx="5933980" cy="83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请点击添加</a:t>
            </a:r>
            <a:r>
              <a:rPr lang="zh-CN" altLang="en-US" sz="3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标题请点击添加</a:t>
            </a:r>
            <a:r>
              <a:rPr lang="zh-CN" altLang="en-US" sz="32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32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69300" y="2310849"/>
            <a:ext cx="5933980" cy="83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请点击添加</a:t>
            </a:r>
            <a:r>
              <a:rPr lang="zh-CN" altLang="en-US" sz="3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标题请点击添加</a:t>
            </a:r>
            <a:r>
              <a:rPr lang="zh-CN" altLang="en-US" sz="32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32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069300" y="4262724"/>
            <a:ext cx="5933980" cy="83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请点击添加</a:t>
            </a:r>
            <a:r>
              <a:rPr lang="zh-CN" altLang="en-US" sz="3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标题请点击添加</a:t>
            </a:r>
            <a:r>
              <a:rPr lang="zh-CN" altLang="en-US" sz="32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32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5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3"/>
          <p:cNvSpPr/>
          <p:nvPr/>
        </p:nvSpPr>
        <p:spPr>
          <a:xfrm>
            <a:off x="2483773" y="4651596"/>
            <a:ext cx="6299496" cy="1172040"/>
          </a:xfrm>
          <a:custGeom>
            <a:avLst/>
            <a:gdLst>
              <a:gd name="connsiteX0" fmla="*/ 0 w 6469689"/>
              <a:gd name="connsiteY0" fmla="*/ 0 h 948173"/>
              <a:gd name="connsiteX1" fmla="*/ 6469689 w 6469689"/>
              <a:gd name="connsiteY1" fmla="*/ 0 h 948173"/>
              <a:gd name="connsiteX2" fmla="*/ 6469689 w 6469689"/>
              <a:gd name="connsiteY2" fmla="*/ 948173 h 948173"/>
              <a:gd name="connsiteX3" fmla="*/ 0 w 6469689"/>
              <a:gd name="connsiteY3" fmla="*/ 948173 h 948173"/>
              <a:gd name="connsiteX4" fmla="*/ 0 w 6469689"/>
              <a:gd name="connsiteY4" fmla="*/ 0 h 948173"/>
              <a:gd name="connsiteX0" fmla="*/ 0 w 6469689"/>
              <a:gd name="connsiteY0" fmla="*/ 0 h 1201392"/>
              <a:gd name="connsiteX1" fmla="*/ 6469689 w 6469689"/>
              <a:gd name="connsiteY1" fmla="*/ 0 h 1201392"/>
              <a:gd name="connsiteX2" fmla="*/ 6469689 w 6469689"/>
              <a:gd name="connsiteY2" fmla="*/ 1201392 h 1201392"/>
              <a:gd name="connsiteX3" fmla="*/ 0 w 6469689"/>
              <a:gd name="connsiteY3" fmla="*/ 948173 h 1201392"/>
              <a:gd name="connsiteX4" fmla="*/ 0 w 6469689"/>
              <a:gd name="connsiteY4" fmla="*/ 0 h 1201392"/>
              <a:gd name="connsiteX0" fmla="*/ 14068 w 6469689"/>
              <a:gd name="connsiteY0" fmla="*/ 140677 h 1201392"/>
              <a:gd name="connsiteX1" fmla="*/ 6469689 w 6469689"/>
              <a:gd name="connsiteY1" fmla="*/ 0 h 1201392"/>
              <a:gd name="connsiteX2" fmla="*/ 6469689 w 6469689"/>
              <a:gd name="connsiteY2" fmla="*/ 1201392 h 1201392"/>
              <a:gd name="connsiteX3" fmla="*/ 0 w 6469689"/>
              <a:gd name="connsiteY3" fmla="*/ 948173 h 1201392"/>
              <a:gd name="connsiteX4" fmla="*/ 14068 w 6469689"/>
              <a:gd name="connsiteY4" fmla="*/ 140677 h 1201392"/>
              <a:gd name="connsiteX0" fmla="*/ 14068 w 6469689"/>
              <a:gd name="connsiteY0" fmla="*/ 140677 h 1201392"/>
              <a:gd name="connsiteX1" fmla="*/ 6469689 w 6469689"/>
              <a:gd name="connsiteY1" fmla="*/ 0 h 1201392"/>
              <a:gd name="connsiteX2" fmla="*/ 6469689 w 6469689"/>
              <a:gd name="connsiteY2" fmla="*/ 1201392 h 1201392"/>
              <a:gd name="connsiteX3" fmla="*/ 0 w 6469689"/>
              <a:gd name="connsiteY3" fmla="*/ 1040652 h 1201392"/>
              <a:gd name="connsiteX4" fmla="*/ 14068 w 6469689"/>
              <a:gd name="connsiteY4" fmla="*/ 140677 h 1201392"/>
              <a:gd name="connsiteX0" fmla="*/ 14068 w 6469689"/>
              <a:gd name="connsiteY0" fmla="*/ 140677 h 1042858"/>
              <a:gd name="connsiteX1" fmla="*/ 6469689 w 6469689"/>
              <a:gd name="connsiteY1" fmla="*/ 0 h 1042858"/>
              <a:gd name="connsiteX2" fmla="*/ 6441553 w 6469689"/>
              <a:gd name="connsiteY2" fmla="*/ 1042858 h 1042858"/>
              <a:gd name="connsiteX3" fmla="*/ 0 w 6469689"/>
              <a:gd name="connsiteY3" fmla="*/ 1040652 h 1042858"/>
              <a:gd name="connsiteX4" fmla="*/ 14068 w 6469689"/>
              <a:gd name="connsiteY4" fmla="*/ 140677 h 1042858"/>
              <a:gd name="connsiteX0" fmla="*/ 1 w 6455622"/>
              <a:gd name="connsiteY0" fmla="*/ 140677 h 1042858"/>
              <a:gd name="connsiteX1" fmla="*/ 6455622 w 6455622"/>
              <a:gd name="connsiteY1" fmla="*/ 0 h 1042858"/>
              <a:gd name="connsiteX2" fmla="*/ 6427486 w 6455622"/>
              <a:gd name="connsiteY2" fmla="*/ 1042858 h 1042858"/>
              <a:gd name="connsiteX3" fmla="*/ 0 w 6455622"/>
              <a:gd name="connsiteY3" fmla="*/ 908540 h 1042858"/>
              <a:gd name="connsiteX4" fmla="*/ 1 w 6455622"/>
              <a:gd name="connsiteY4" fmla="*/ 140677 h 1042858"/>
              <a:gd name="connsiteX0" fmla="*/ 1 w 6497825"/>
              <a:gd name="connsiteY0" fmla="*/ 233156 h 1135337"/>
              <a:gd name="connsiteX1" fmla="*/ 6497825 w 6497825"/>
              <a:gd name="connsiteY1" fmla="*/ 0 h 1135337"/>
              <a:gd name="connsiteX2" fmla="*/ 6427486 w 6497825"/>
              <a:gd name="connsiteY2" fmla="*/ 1135337 h 1135337"/>
              <a:gd name="connsiteX3" fmla="*/ 0 w 6497825"/>
              <a:gd name="connsiteY3" fmla="*/ 1001019 h 1135337"/>
              <a:gd name="connsiteX4" fmla="*/ 1 w 6497825"/>
              <a:gd name="connsiteY4" fmla="*/ 233156 h 113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7825" h="1135337">
                <a:moveTo>
                  <a:pt x="1" y="233156"/>
                </a:moveTo>
                <a:lnTo>
                  <a:pt x="6497825" y="0"/>
                </a:lnTo>
                <a:lnTo>
                  <a:pt x="6427486" y="1135337"/>
                </a:lnTo>
                <a:lnTo>
                  <a:pt x="0" y="1001019"/>
                </a:lnTo>
                <a:cubicBezTo>
                  <a:pt x="0" y="745065"/>
                  <a:pt x="1" y="489110"/>
                  <a:pt x="1" y="233156"/>
                </a:cubicBezTo>
                <a:close/>
              </a:path>
            </a:pathLst>
          </a:cu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2"/>
          <p:cNvSpPr/>
          <p:nvPr/>
        </p:nvSpPr>
        <p:spPr>
          <a:xfrm>
            <a:off x="3424816" y="3701359"/>
            <a:ext cx="6285857" cy="1217289"/>
          </a:xfrm>
          <a:custGeom>
            <a:avLst/>
            <a:gdLst>
              <a:gd name="connsiteX0" fmla="*/ 0 w 6469689"/>
              <a:gd name="connsiteY0" fmla="*/ 0 h 948173"/>
              <a:gd name="connsiteX1" fmla="*/ 6469689 w 6469689"/>
              <a:gd name="connsiteY1" fmla="*/ 0 h 948173"/>
              <a:gd name="connsiteX2" fmla="*/ 6469689 w 6469689"/>
              <a:gd name="connsiteY2" fmla="*/ 948173 h 948173"/>
              <a:gd name="connsiteX3" fmla="*/ 0 w 6469689"/>
              <a:gd name="connsiteY3" fmla="*/ 948173 h 948173"/>
              <a:gd name="connsiteX4" fmla="*/ 0 w 6469689"/>
              <a:gd name="connsiteY4" fmla="*/ 0 h 948173"/>
              <a:gd name="connsiteX0" fmla="*/ 0 w 6483757"/>
              <a:gd name="connsiteY0" fmla="*/ 0 h 948173"/>
              <a:gd name="connsiteX1" fmla="*/ 6469689 w 6483757"/>
              <a:gd name="connsiteY1" fmla="*/ 0 h 948173"/>
              <a:gd name="connsiteX2" fmla="*/ 6483757 w 6483757"/>
              <a:gd name="connsiteY2" fmla="*/ 807496 h 948173"/>
              <a:gd name="connsiteX3" fmla="*/ 0 w 6483757"/>
              <a:gd name="connsiteY3" fmla="*/ 948173 h 948173"/>
              <a:gd name="connsiteX4" fmla="*/ 0 w 6483757"/>
              <a:gd name="connsiteY4" fmla="*/ 0 h 948173"/>
              <a:gd name="connsiteX0" fmla="*/ 0 w 6483757"/>
              <a:gd name="connsiteY0" fmla="*/ 0 h 1046646"/>
              <a:gd name="connsiteX1" fmla="*/ 6469689 w 6483757"/>
              <a:gd name="connsiteY1" fmla="*/ 0 h 1046646"/>
              <a:gd name="connsiteX2" fmla="*/ 6483757 w 6483757"/>
              <a:gd name="connsiteY2" fmla="*/ 807496 h 1046646"/>
              <a:gd name="connsiteX3" fmla="*/ 14068 w 6483757"/>
              <a:gd name="connsiteY3" fmla="*/ 1046646 h 1046646"/>
              <a:gd name="connsiteX4" fmla="*/ 0 w 6483757"/>
              <a:gd name="connsiteY4" fmla="*/ 0 h 104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3757" h="1046646">
                <a:moveTo>
                  <a:pt x="0" y="0"/>
                </a:moveTo>
                <a:lnTo>
                  <a:pt x="6469689" y="0"/>
                </a:lnTo>
                <a:lnTo>
                  <a:pt x="6483757" y="807496"/>
                </a:lnTo>
                <a:lnTo>
                  <a:pt x="14068" y="1046646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2797457" y="2685150"/>
            <a:ext cx="6272219" cy="1176321"/>
          </a:xfrm>
          <a:custGeom>
            <a:avLst/>
            <a:gdLst>
              <a:gd name="connsiteX0" fmla="*/ 0 w 6441553"/>
              <a:gd name="connsiteY0" fmla="*/ 0 h 970671"/>
              <a:gd name="connsiteX1" fmla="*/ 6441553 w 6441553"/>
              <a:gd name="connsiteY1" fmla="*/ 0 h 970671"/>
              <a:gd name="connsiteX2" fmla="*/ 6441553 w 6441553"/>
              <a:gd name="connsiteY2" fmla="*/ 970671 h 970671"/>
              <a:gd name="connsiteX3" fmla="*/ 0 w 6441553"/>
              <a:gd name="connsiteY3" fmla="*/ 970671 h 970671"/>
              <a:gd name="connsiteX4" fmla="*/ 0 w 6441553"/>
              <a:gd name="connsiteY4" fmla="*/ 0 h 970671"/>
              <a:gd name="connsiteX0" fmla="*/ 0 w 6469689"/>
              <a:gd name="connsiteY0" fmla="*/ 0 h 1139483"/>
              <a:gd name="connsiteX1" fmla="*/ 6441553 w 6469689"/>
              <a:gd name="connsiteY1" fmla="*/ 0 h 1139483"/>
              <a:gd name="connsiteX2" fmla="*/ 6469689 w 6469689"/>
              <a:gd name="connsiteY2" fmla="*/ 1139483 h 1139483"/>
              <a:gd name="connsiteX3" fmla="*/ 0 w 6469689"/>
              <a:gd name="connsiteY3" fmla="*/ 970671 h 1139483"/>
              <a:gd name="connsiteX4" fmla="*/ 0 w 6469689"/>
              <a:gd name="connsiteY4" fmla="*/ 0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9689" h="1139483">
                <a:moveTo>
                  <a:pt x="0" y="0"/>
                </a:moveTo>
                <a:lnTo>
                  <a:pt x="6441553" y="0"/>
                </a:lnTo>
                <a:lnTo>
                  <a:pt x="6469689" y="1139483"/>
                </a:lnTo>
                <a:lnTo>
                  <a:pt x="0" y="970671"/>
                </a:lnTo>
                <a:lnTo>
                  <a:pt x="0" y="0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6"/>
          <p:cNvSpPr/>
          <p:nvPr/>
        </p:nvSpPr>
        <p:spPr>
          <a:xfrm>
            <a:off x="3221414" y="1749716"/>
            <a:ext cx="6150880" cy="1186422"/>
          </a:xfrm>
          <a:custGeom>
            <a:avLst/>
            <a:gdLst>
              <a:gd name="connsiteX0" fmla="*/ 0 w 6316394"/>
              <a:gd name="connsiteY0" fmla="*/ 0 h 956603"/>
              <a:gd name="connsiteX1" fmla="*/ 6316394 w 6316394"/>
              <a:gd name="connsiteY1" fmla="*/ 0 h 956603"/>
              <a:gd name="connsiteX2" fmla="*/ 6316394 w 6316394"/>
              <a:gd name="connsiteY2" fmla="*/ 956603 h 956603"/>
              <a:gd name="connsiteX3" fmla="*/ 0 w 6316394"/>
              <a:gd name="connsiteY3" fmla="*/ 956603 h 956603"/>
              <a:gd name="connsiteX4" fmla="*/ 0 w 6316394"/>
              <a:gd name="connsiteY4" fmla="*/ 0 h 956603"/>
              <a:gd name="connsiteX0" fmla="*/ 0 w 6330462"/>
              <a:gd name="connsiteY0" fmla="*/ 0 h 956603"/>
              <a:gd name="connsiteX1" fmla="*/ 6316394 w 6330462"/>
              <a:gd name="connsiteY1" fmla="*/ 0 h 956603"/>
              <a:gd name="connsiteX2" fmla="*/ 6330462 w 6330462"/>
              <a:gd name="connsiteY2" fmla="*/ 703384 h 956603"/>
              <a:gd name="connsiteX3" fmla="*/ 0 w 6330462"/>
              <a:gd name="connsiteY3" fmla="*/ 956603 h 956603"/>
              <a:gd name="connsiteX4" fmla="*/ 0 w 6330462"/>
              <a:gd name="connsiteY4" fmla="*/ 0 h 956603"/>
              <a:gd name="connsiteX0" fmla="*/ 0 w 6344530"/>
              <a:gd name="connsiteY0" fmla="*/ 0 h 1014938"/>
              <a:gd name="connsiteX1" fmla="*/ 6330462 w 6344530"/>
              <a:gd name="connsiteY1" fmla="*/ 58335 h 1014938"/>
              <a:gd name="connsiteX2" fmla="*/ 6344530 w 6344530"/>
              <a:gd name="connsiteY2" fmla="*/ 761719 h 1014938"/>
              <a:gd name="connsiteX3" fmla="*/ 14068 w 6344530"/>
              <a:gd name="connsiteY3" fmla="*/ 1014938 h 1014938"/>
              <a:gd name="connsiteX4" fmla="*/ 0 w 6344530"/>
              <a:gd name="connsiteY4" fmla="*/ 0 h 1014938"/>
              <a:gd name="connsiteX0" fmla="*/ 0 w 6344530"/>
              <a:gd name="connsiteY0" fmla="*/ 0 h 1014938"/>
              <a:gd name="connsiteX1" fmla="*/ 6330462 w 6344530"/>
              <a:gd name="connsiteY1" fmla="*/ 58335 h 1014938"/>
              <a:gd name="connsiteX2" fmla="*/ 6344530 w 6344530"/>
              <a:gd name="connsiteY2" fmla="*/ 785054 h 1014938"/>
              <a:gd name="connsiteX3" fmla="*/ 14068 w 6344530"/>
              <a:gd name="connsiteY3" fmla="*/ 1014938 h 1014938"/>
              <a:gd name="connsiteX4" fmla="*/ 0 w 6344530"/>
              <a:gd name="connsiteY4" fmla="*/ 0 h 101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4530" h="1014938">
                <a:moveTo>
                  <a:pt x="0" y="0"/>
                </a:moveTo>
                <a:lnTo>
                  <a:pt x="6330462" y="58335"/>
                </a:lnTo>
                <a:lnTo>
                  <a:pt x="6344530" y="785054"/>
                </a:lnTo>
                <a:lnTo>
                  <a:pt x="14068" y="1014938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8C3B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6951" y="1867752"/>
            <a:ext cx="54553" cy="952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779283" y="2794087"/>
            <a:ext cx="54553" cy="952196"/>
          </a:xfrm>
          <a:prstGeom prst="rect">
            <a:avLst/>
          </a:pr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574705" y="4808679"/>
            <a:ext cx="54553" cy="952196"/>
          </a:xfrm>
          <a:prstGeom prst="rect">
            <a:avLst/>
          </a:pr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56079" y="3844710"/>
            <a:ext cx="54553" cy="952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226831" y="1982599"/>
            <a:ext cx="885729" cy="74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08891" y="2911234"/>
            <a:ext cx="8857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400" b="1" dirty="0">
              <a:solidFill>
                <a:srgbClr val="9595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497583" y="3928867"/>
            <a:ext cx="885729" cy="74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806559" y="4881745"/>
            <a:ext cx="8857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400" b="1" dirty="0">
              <a:solidFill>
                <a:srgbClr val="9595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20880" y="1953414"/>
            <a:ext cx="250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点击此处添加文字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点击此处添加文字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920880" y="2941382"/>
            <a:ext cx="250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点击此处添加文字</a:t>
            </a:r>
            <a:r>
              <a:rPr lang="zh-CN" altLang="en-US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dirty="0" smtClean="0">
              <a:solidFill>
                <a:srgbClr val="9595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点击此处添加文字</a:t>
            </a:r>
            <a:r>
              <a:rPr lang="zh-CN" altLang="en-US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dirty="0">
              <a:solidFill>
                <a:srgbClr val="9595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33397" y="4044808"/>
            <a:ext cx="250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点击此处添加文字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点击此处添加文字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905753" y="4955232"/>
            <a:ext cx="250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点击此处添加文字</a:t>
            </a:r>
            <a:r>
              <a:rPr lang="zh-CN" altLang="en-US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dirty="0" smtClean="0">
              <a:solidFill>
                <a:srgbClr val="9595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点击此处添加文字</a:t>
            </a:r>
            <a:r>
              <a:rPr lang="zh-CN" altLang="en-US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dirty="0">
              <a:solidFill>
                <a:srgbClr val="9595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46470" y="1836003"/>
            <a:ext cx="23305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  <a:endParaRPr lang="en-US" altLang="zh-CN" sz="2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517488" y="2728555"/>
            <a:ext cx="23305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  <a:endParaRPr lang="en-US" altLang="zh-CN" sz="20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337" y="3788211"/>
            <a:ext cx="23305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  <a:endParaRPr lang="en-US" altLang="zh-CN" sz="2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522889" y="4868323"/>
            <a:ext cx="23305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  <a:endParaRPr lang="en-US" altLang="zh-CN" sz="20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511" y="202822"/>
            <a:ext cx="412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第一章节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 rot="21591962">
            <a:off x="256420" y="668812"/>
            <a:ext cx="369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Click here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add the key word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8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>
            <a:spLocks noChangeArrowheads="1"/>
          </p:cNvSpPr>
          <p:nvPr/>
        </p:nvSpPr>
        <p:spPr bwMode="auto">
          <a:xfrm>
            <a:off x="4693920" y="2759424"/>
            <a:ext cx="7208772" cy="1015663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点击添加本章节标题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5884360" y="3875203"/>
            <a:ext cx="51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E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Click  here  to add your title</a:t>
            </a:r>
            <a:endParaRPr lang="zh-CN" altLang="en-US" sz="3200" b="1" dirty="0">
              <a:solidFill>
                <a:srgbClr val="FEC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直角三角形 1"/>
          <p:cNvSpPr/>
          <p:nvPr/>
        </p:nvSpPr>
        <p:spPr>
          <a:xfrm>
            <a:off x="-30480" y="1964138"/>
            <a:ext cx="12237720" cy="4907280"/>
          </a:xfrm>
          <a:custGeom>
            <a:avLst/>
            <a:gdLst>
              <a:gd name="connsiteX0" fmla="*/ 0 w 3413760"/>
              <a:gd name="connsiteY0" fmla="*/ 3413760 h 3413760"/>
              <a:gd name="connsiteX1" fmla="*/ 0 w 3413760"/>
              <a:gd name="connsiteY1" fmla="*/ 0 h 3413760"/>
              <a:gd name="connsiteX2" fmla="*/ 3413760 w 3413760"/>
              <a:gd name="connsiteY2" fmla="*/ 3413760 h 3413760"/>
              <a:gd name="connsiteX3" fmla="*/ 0 w 3413760"/>
              <a:gd name="connsiteY3" fmla="*/ 3413760 h 3413760"/>
              <a:gd name="connsiteX0" fmla="*/ 0 w 12222480"/>
              <a:gd name="connsiteY0" fmla="*/ 3413760 h 4526280"/>
              <a:gd name="connsiteX1" fmla="*/ 0 w 12222480"/>
              <a:gd name="connsiteY1" fmla="*/ 0 h 4526280"/>
              <a:gd name="connsiteX2" fmla="*/ 12222480 w 12222480"/>
              <a:gd name="connsiteY2" fmla="*/ 4526280 h 4526280"/>
              <a:gd name="connsiteX3" fmla="*/ 0 w 12222480"/>
              <a:gd name="connsiteY3" fmla="*/ 3413760 h 4526280"/>
              <a:gd name="connsiteX0" fmla="*/ 15240 w 12222480"/>
              <a:gd name="connsiteY0" fmla="*/ 4511040 h 4526280"/>
              <a:gd name="connsiteX1" fmla="*/ 0 w 12222480"/>
              <a:gd name="connsiteY1" fmla="*/ 0 h 4526280"/>
              <a:gd name="connsiteX2" fmla="*/ 12222480 w 12222480"/>
              <a:gd name="connsiteY2" fmla="*/ 4526280 h 4526280"/>
              <a:gd name="connsiteX3" fmla="*/ 15240 w 12222480"/>
              <a:gd name="connsiteY3" fmla="*/ 4511040 h 4526280"/>
              <a:gd name="connsiteX0" fmla="*/ 15240 w 12192000"/>
              <a:gd name="connsiteY0" fmla="*/ 4511040 h 4511040"/>
              <a:gd name="connsiteX1" fmla="*/ 0 w 12192000"/>
              <a:gd name="connsiteY1" fmla="*/ 0 h 4511040"/>
              <a:gd name="connsiteX2" fmla="*/ 12192000 w 12192000"/>
              <a:gd name="connsiteY2" fmla="*/ 2971800 h 4511040"/>
              <a:gd name="connsiteX3" fmla="*/ 15240 w 12192000"/>
              <a:gd name="connsiteY3" fmla="*/ 4511040 h 4511040"/>
              <a:gd name="connsiteX0" fmla="*/ 0 w 12176760"/>
              <a:gd name="connsiteY0" fmla="*/ 3261360 h 3261360"/>
              <a:gd name="connsiteX1" fmla="*/ 0 w 12176760"/>
              <a:gd name="connsiteY1" fmla="*/ 0 h 3261360"/>
              <a:gd name="connsiteX2" fmla="*/ 12176760 w 12176760"/>
              <a:gd name="connsiteY2" fmla="*/ 1722120 h 3261360"/>
              <a:gd name="connsiteX3" fmla="*/ 0 w 12176760"/>
              <a:gd name="connsiteY3" fmla="*/ 3261360 h 3261360"/>
              <a:gd name="connsiteX0" fmla="*/ 0 w 12192000"/>
              <a:gd name="connsiteY0" fmla="*/ 3261360 h 3291840"/>
              <a:gd name="connsiteX1" fmla="*/ 0 w 12192000"/>
              <a:gd name="connsiteY1" fmla="*/ 0 h 3291840"/>
              <a:gd name="connsiteX2" fmla="*/ 12192000 w 12192000"/>
              <a:gd name="connsiteY2" fmla="*/ 3291840 h 3291840"/>
              <a:gd name="connsiteX3" fmla="*/ 0 w 12192000"/>
              <a:gd name="connsiteY3" fmla="*/ 3261360 h 3291840"/>
              <a:gd name="connsiteX0" fmla="*/ 30480 w 12222480"/>
              <a:gd name="connsiteY0" fmla="*/ 4008120 h 4038600"/>
              <a:gd name="connsiteX1" fmla="*/ 0 w 12222480"/>
              <a:gd name="connsiteY1" fmla="*/ 0 h 4038600"/>
              <a:gd name="connsiteX2" fmla="*/ 12222480 w 12222480"/>
              <a:gd name="connsiteY2" fmla="*/ 4038600 h 4038600"/>
              <a:gd name="connsiteX3" fmla="*/ 30480 w 12222480"/>
              <a:gd name="connsiteY3" fmla="*/ 4008120 h 4038600"/>
              <a:gd name="connsiteX0" fmla="*/ 45720 w 12237720"/>
              <a:gd name="connsiteY0" fmla="*/ 4876800 h 4907280"/>
              <a:gd name="connsiteX1" fmla="*/ 0 w 12237720"/>
              <a:gd name="connsiteY1" fmla="*/ 0 h 4907280"/>
              <a:gd name="connsiteX2" fmla="*/ 12237720 w 12237720"/>
              <a:gd name="connsiteY2" fmla="*/ 4907280 h 4907280"/>
              <a:gd name="connsiteX3" fmla="*/ 45720 w 12237720"/>
              <a:gd name="connsiteY3" fmla="*/ 4876800 h 490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7720" h="4907280">
                <a:moveTo>
                  <a:pt x="45720" y="4876800"/>
                </a:moveTo>
                <a:lnTo>
                  <a:pt x="0" y="0"/>
                </a:lnTo>
                <a:lnTo>
                  <a:pt x="12237720" y="4907280"/>
                </a:lnTo>
                <a:lnTo>
                  <a:pt x="45720" y="4876800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62578" y="3101155"/>
            <a:ext cx="193828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b="1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3900" b="1" dirty="0">
              <a:solidFill>
                <a:srgbClr val="9595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6"/>
          <p:cNvSpPr/>
          <p:nvPr/>
        </p:nvSpPr>
        <p:spPr>
          <a:xfrm>
            <a:off x="1668339" y="2543166"/>
            <a:ext cx="1730665" cy="3393267"/>
          </a:xfrm>
          <a:custGeom>
            <a:avLst/>
            <a:gdLst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03212 h 3903212"/>
              <a:gd name="connsiteX1" fmla="*/ 1050878 w 1992574"/>
              <a:gd name="connsiteY1" fmla="*/ 0 h 3903212"/>
              <a:gd name="connsiteX2" fmla="*/ 1992574 w 1992574"/>
              <a:gd name="connsiteY2" fmla="*/ 3903212 h 3903212"/>
              <a:gd name="connsiteX3" fmla="*/ 0 w 1992574"/>
              <a:gd name="connsiteY3" fmla="*/ 3903212 h 390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2574" h="3903212">
                <a:moveTo>
                  <a:pt x="0" y="3903212"/>
                </a:moveTo>
                <a:cubicBezTo>
                  <a:pt x="605051" y="2679463"/>
                  <a:pt x="923499" y="1360227"/>
                  <a:pt x="1050878" y="0"/>
                </a:cubicBezTo>
                <a:cubicBezTo>
                  <a:pt x="1178257" y="1360228"/>
                  <a:pt x="1401170" y="2638519"/>
                  <a:pt x="1992574" y="3903212"/>
                </a:cubicBezTo>
                <a:lnTo>
                  <a:pt x="0" y="3903212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6"/>
          <p:cNvSpPr/>
          <p:nvPr/>
        </p:nvSpPr>
        <p:spPr>
          <a:xfrm>
            <a:off x="5098867" y="3107072"/>
            <a:ext cx="1719451" cy="2829361"/>
          </a:xfrm>
          <a:custGeom>
            <a:avLst/>
            <a:gdLst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03212 h 3903212"/>
              <a:gd name="connsiteX1" fmla="*/ 1050878 w 1992574"/>
              <a:gd name="connsiteY1" fmla="*/ 0 h 3903212"/>
              <a:gd name="connsiteX2" fmla="*/ 1992574 w 1992574"/>
              <a:gd name="connsiteY2" fmla="*/ 3903212 h 3903212"/>
              <a:gd name="connsiteX3" fmla="*/ 0 w 1992574"/>
              <a:gd name="connsiteY3" fmla="*/ 3903212 h 390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2574" h="3903212">
                <a:moveTo>
                  <a:pt x="0" y="3903212"/>
                </a:moveTo>
                <a:cubicBezTo>
                  <a:pt x="605051" y="2679463"/>
                  <a:pt x="923499" y="1360227"/>
                  <a:pt x="1050878" y="0"/>
                </a:cubicBezTo>
                <a:cubicBezTo>
                  <a:pt x="1178257" y="1360228"/>
                  <a:pt x="1401170" y="2638519"/>
                  <a:pt x="1992574" y="3903212"/>
                </a:cubicBezTo>
                <a:lnTo>
                  <a:pt x="0" y="39032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6"/>
          <p:cNvSpPr/>
          <p:nvPr/>
        </p:nvSpPr>
        <p:spPr>
          <a:xfrm>
            <a:off x="3389210" y="3694103"/>
            <a:ext cx="1719451" cy="2242330"/>
          </a:xfrm>
          <a:custGeom>
            <a:avLst/>
            <a:gdLst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03212 h 3903212"/>
              <a:gd name="connsiteX1" fmla="*/ 1050878 w 1992574"/>
              <a:gd name="connsiteY1" fmla="*/ 0 h 3903212"/>
              <a:gd name="connsiteX2" fmla="*/ 1992574 w 1992574"/>
              <a:gd name="connsiteY2" fmla="*/ 3903212 h 3903212"/>
              <a:gd name="connsiteX3" fmla="*/ 0 w 1992574"/>
              <a:gd name="connsiteY3" fmla="*/ 3903212 h 390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2574" h="3903212">
                <a:moveTo>
                  <a:pt x="0" y="3903212"/>
                </a:moveTo>
                <a:cubicBezTo>
                  <a:pt x="605051" y="2679463"/>
                  <a:pt x="923499" y="1360227"/>
                  <a:pt x="1050878" y="0"/>
                </a:cubicBezTo>
                <a:cubicBezTo>
                  <a:pt x="1178257" y="1360228"/>
                  <a:pt x="1401170" y="2638519"/>
                  <a:pt x="1992574" y="3903212"/>
                </a:cubicBezTo>
                <a:lnTo>
                  <a:pt x="0" y="3903212"/>
                </a:lnTo>
                <a:close/>
              </a:path>
            </a:pathLst>
          </a:cu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6"/>
          <p:cNvSpPr/>
          <p:nvPr/>
        </p:nvSpPr>
        <p:spPr>
          <a:xfrm>
            <a:off x="6824387" y="3381700"/>
            <a:ext cx="1709657" cy="2554733"/>
          </a:xfrm>
          <a:custGeom>
            <a:avLst/>
            <a:gdLst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03212 h 3903212"/>
              <a:gd name="connsiteX1" fmla="*/ 1050878 w 1992574"/>
              <a:gd name="connsiteY1" fmla="*/ 0 h 3903212"/>
              <a:gd name="connsiteX2" fmla="*/ 1992574 w 1992574"/>
              <a:gd name="connsiteY2" fmla="*/ 3903212 h 3903212"/>
              <a:gd name="connsiteX3" fmla="*/ 0 w 1992574"/>
              <a:gd name="connsiteY3" fmla="*/ 3903212 h 390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2574" h="3903212">
                <a:moveTo>
                  <a:pt x="0" y="3903212"/>
                </a:moveTo>
                <a:cubicBezTo>
                  <a:pt x="605051" y="2679463"/>
                  <a:pt x="923499" y="1360227"/>
                  <a:pt x="1050878" y="0"/>
                </a:cubicBezTo>
                <a:cubicBezTo>
                  <a:pt x="1178257" y="1360228"/>
                  <a:pt x="1401170" y="2638519"/>
                  <a:pt x="1992574" y="3903212"/>
                </a:cubicBezTo>
                <a:lnTo>
                  <a:pt x="0" y="3903212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6"/>
          <p:cNvSpPr/>
          <p:nvPr/>
        </p:nvSpPr>
        <p:spPr>
          <a:xfrm>
            <a:off x="8534044" y="2543166"/>
            <a:ext cx="1704512" cy="3393267"/>
          </a:xfrm>
          <a:custGeom>
            <a:avLst/>
            <a:gdLst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16908 h 3916908"/>
              <a:gd name="connsiteX1" fmla="*/ 996287 w 1992574"/>
              <a:gd name="connsiteY1" fmla="*/ 0 h 3916908"/>
              <a:gd name="connsiteX2" fmla="*/ 1992574 w 1992574"/>
              <a:gd name="connsiteY2" fmla="*/ 3916908 h 3916908"/>
              <a:gd name="connsiteX3" fmla="*/ 0 w 1992574"/>
              <a:gd name="connsiteY3" fmla="*/ 3916908 h 3916908"/>
              <a:gd name="connsiteX0" fmla="*/ 0 w 1992574"/>
              <a:gd name="connsiteY0" fmla="*/ 3903212 h 3903212"/>
              <a:gd name="connsiteX1" fmla="*/ 1050878 w 1992574"/>
              <a:gd name="connsiteY1" fmla="*/ 0 h 3903212"/>
              <a:gd name="connsiteX2" fmla="*/ 1992574 w 1992574"/>
              <a:gd name="connsiteY2" fmla="*/ 3903212 h 3903212"/>
              <a:gd name="connsiteX3" fmla="*/ 0 w 1992574"/>
              <a:gd name="connsiteY3" fmla="*/ 3903212 h 390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2574" h="3903212">
                <a:moveTo>
                  <a:pt x="0" y="3903212"/>
                </a:moveTo>
                <a:cubicBezTo>
                  <a:pt x="605051" y="2679463"/>
                  <a:pt x="923499" y="1360227"/>
                  <a:pt x="1050878" y="0"/>
                </a:cubicBezTo>
                <a:cubicBezTo>
                  <a:pt x="1178257" y="1360228"/>
                  <a:pt x="1401170" y="2638519"/>
                  <a:pt x="1992574" y="3903212"/>
                </a:cubicBezTo>
                <a:lnTo>
                  <a:pt x="0" y="3903212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utoShape 120"/>
          <p:cNvSpPr>
            <a:spLocks noChangeArrowheads="1"/>
          </p:cNvSpPr>
          <p:nvPr/>
        </p:nvSpPr>
        <p:spPr bwMode="gray">
          <a:xfrm>
            <a:off x="4097529" y="2168769"/>
            <a:ext cx="2880226" cy="683937"/>
          </a:xfrm>
          <a:prstGeom prst="wedgeRectCallout">
            <a:avLst>
              <a:gd name="adj1" fmla="val 15825"/>
              <a:gd name="adj2" fmla="val 89700"/>
            </a:avLst>
          </a:prstGeom>
          <a:solidFill>
            <a:srgbClr val="FEC000"/>
          </a:solidFill>
          <a:ln w="190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点击此处添加文字说明</a:t>
            </a:r>
            <a:endParaRPr lang="en-US" altLang="zh-CN" b="1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点击此处添加文字</a:t>
            </a:r>
            <a:r>
              <a:rPr lang="zh-CN" altLang="en-US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121"/>
          <p:cNvSpPr>
            <a:spLocks noChangeArrowheads="1"/>
          </p:cNvSpPr>
          <p:nvPr/>
        </p:nvSpPr>
        <p:spPr bwMode="gray">
          <a:xfrm>
            <a:off x="488939" y="1494217"/>
            <a:ext cx="2877433" cy="674552"/>
          </a:xfrm>
          <a:prstGeom prst="wedgeRectCallout">
            <a:avLst>
              <a:gd name="adj1" fmla="val 23887"/>
              <a:gd name="adj2" fmla="val 113208"/>
            </a:avLst>
          </a:prstGeom>
          <a:solidFill>
            <a:srgbClr val="FEC000"/>
          </a:solidFill>
          <a:ln w="190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点击此处添加文字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点击此处添加文字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122"/>
          <p:cNvSpPr>
            <a:spLocks noChangeArrowheads="1"/>
          </p:cNvSpPr>
          <p:nvPr/>
        </p:nvSpPr>
        <p:spPr bwMode="gray">
          <a:xfrm>
            <a:off x="8343159" y="1517174"/>
            <a:ext cx="2880226" cy="674552"/>
          </a:xfrm>
          <a:prstGeom prst="wedgeRectCallout">
            <a:avLst>
              <a:gd name="adj1" fmla="val -12426"/>
              <a:gd name="adj2" fmla="val 107092"/>
            </a:avLst>
          </a:prstGeom>
          <a:solidFill>
            <a:srgbClr val="404040"/>
          </a:solidFill>
          <a:ln w="190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点击此处添加文字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点击此处添加文字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00106" y="5317649"/>
            <a:ext cx="1076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26%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40428" y="5317648"/>
            <a:ext cx="1076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31%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99969" y="5292762"/>
            <a:ext cx="1076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3200" b="1" dirty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  <a:endParaRPr lang="zh-CN" altLang="en-US" sz="3200" b="1" dirty="0">
              <a:solidFill>
                <a:srgbClr val="95959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835146" y="5292761"/>
            <a:ext cx="1076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51%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93022" y="5317647"/>
            <a:ext cx="1076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847365" y="5982442"/>
            <a:ext cx="1238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0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0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72339" y="5982442"/>
            <a:ext cx="1238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0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339920" y="5982442"/>
            <a:ext cx="1238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64894" y="5982442"/>
            <a:ext cx="1238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0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0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789868" y="5967114"/>
            <a:ext cx="1238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-27912" y="197295"/>
            <a:ext cx="412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第四章节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 rot="21591962">
            <a:off x="184997" y="663285"/>
            <a:ext cx="369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Click here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add the key word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9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utoShape 4"/>
          <p:cNvSpPr>
            <a:spLocks/>
          </p:cNvSpPr>
          <p:nvPr/>
        </p:nvSpPr>
        <p:spPr bwMode="auto">
          <a:xfrm>
            <a:off x="868800" y="1914557"/>
            <a:ext cx="2730500" cy="2730500"/>
          </a:xfrm>
          <a:custGeom>
            <a:avLst/>
            <a:gdLst>
              <a:gd name="T0" fmla="*/ 189421552 w 19679"/>
              <a:gd name="T1" fmla="*/ 207922739 h 19679"/>
              <a:gd name="T2" fmla="*/ 189421552 w 19679"/>
              <a:gd name="T3" fmla="*/ 207922739 h 19679"/>
              <a:gd name="T4" fmla="*/ 189421552 w 19679"/>
              <a:gd name="T5" fmla="*/ 207922739 h 19679"/>
              <a:gd name="T6" fmla="*/ 189421552 w 19679"/>
              <a:gd name="T7" fmla="*/ 207922739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FE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AutoShape 5"/>
          <p:cNvSpPr>
            <a:spLocks/>
          </p:cNvSpPr>
          <p:nvPr/>
        </p:nvSpPr>
        <p:spPr bwMode="auto">
          <a:xfrm>
            <a:off x="5594564" y="3539915"/>
            <a:ext cx="1931988" cy="10191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AutoShape 6"/>
          <p:cNvSpPr>
            <a:spLocks/>
          </p:cNvSpPr>
          <p:nvPr/>
        </p:nvSpPr>
        <p:spPr bwMode="auto">
          <a:xfrm>
            <a:off x="970400" y="3187732"/>
            <a:ext cx="2527300" cy="13557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7576" y="540"/>
                </a:moveTo>
                <a:cubicBezTo>
                  <a:pt x="17588" y="844"/>
                  <a:pt x="17594" y="1150"/>
                  <a:pt x="17594" y="1456"/>
                </a:cubicBezTo>
                <a:cubicBezTo>
                  <a:pt x="17594" y="8454"/>
                  <a:pt x="14552" y="14128"/>
                  <a:pt x="10800" y="14128"/>
                </a:cubicBezTo>
                <a:cubicBezTo>
                  <a:pt x="7046" y="14128"/>
                  <a:pt x="4005" y="8454"/>
                  <a:pt x="4005" y="1456"/>
                </a:cubicBezTo>
                <a:cubicBezTo>
                  <a:pt x="4005" y="1150"/>
                  <a:pt x="4010" y="844"/>
                  <a:pt x="4022" y="540"/>
                </a:cubicBezTo>
                <a:lnTo>
                  <a:pt x="27" y="0"/>
                </a:lnTo>
                <a:cubicBezTo>
                  <a:pt x="8" y="484"/>
                  <a:pt x="0" y="969"/>
                  <a:pt x="0" y="1456"/>
                </a:cubicBezTo>
                <a:cubicBezTo>
                  <a:pt x="0" y="12580"/>
                  <a:pt x="4834" y="21599"/>
                  <a:pt x="10800" y="21599"/>
                </a:cubicBezTo>
                <a:cubicBezTo>
                  <a:pt x="16764" y="21599"/>
                  <a:pt x="21600" y="12580"/>
                  <a:pt x="21600" y="1456"/>
                </a:cubicBezTo>
                <a:cubicBezTo>
                  <a:pt x="21600" y="969"/>
                  <a:pt x="21590" y="484"/>
                  <a:pt x="21571" y="0"/>
                </a:cubicBezTo>
                <a:lnTo>
                  <a:pt x="17576" y="540"/>
                </a:lnTo>
                <a:close/>
              </a:path>
            </a:pathLst>
          </a:custGeom>
          <a:solidFill>
            <a:srgbClr val="44444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AutoShape 8"/>
          <p:cNvSpPr>
            <a:spLocks/>
          </p:cNvSpPr>
          <p:nvPr/>
        </p:nvSpPr>
        <p:spPr bwMode="auto">
          <a:xfrm>
            <a:off x="4529575" y="1914557"/>
            <a:ext cx="2730500" cy="273050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2F2F2"/>
          </a:solidFill>
          <a:ln w="25400">
            <a:solidFill>
              <a:srgbClr val="FEC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AutoShape 10"/>
          <p:cNvSpPr>
            <a:spLocks/>
          </p:cNvSpPr>
          <p:nvPr/>
        </p:nvSpPr>
        <p:spPr bwMode="auto">
          <a:xfrm>
            <a:off x="4631175" y="2281269"/>
            <a:ext cx="2527300" cy="22621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4965" y="3543"/>
                </a:moveTo>
                <a:cubicBezTo>
                  <a:pt x="16617" y="4979"/>
                  <a:pt x="17584" y="7188"/>
                  <a:pt x="17584" y="9528"/>
                </a:cubicBezTo>
                <a:cubicBezTo>
                  <a:pt x="17584" y="13715"/>
                  <a:pt x="14546" y="17111"/>
                  <a:pt x="10800" y="17111"/>
                </a:cubicBezTo>
                <a:cubicBezTo>
                  <a:pt x="7052" y="17111"/>
                  <a:pt x="4015" y="13715"/>
                  <a:pt x="4015" y="9528"/>
                </a:cubicBezTo>
                <a:cubicBezTo>
                  <a:pt x="4015" y="7188"/>
                  <a:pt x="4981" y="4979"/>
                  <a:pt x="6633" y="3543"/>
                </a:cubicBezTo>
                <a:lnTo>
                  <a:pt x="4167" y="0"/>
                </a:lnTo>
                <a:cubicBezTo>
                  <a:pt x="1537" y="2286"/>
                  <a:pt x="0" y="5803"/>
                  <a:pt x="0" y="9528"/>
                </a:cubicBezTo>
                <a:cubicBezTo>
                  <a:pt x="0" y="16194"/>
                  <a:pt x="4834" y="21600"/>
                  <a:pt x="10800" y="21600"/>
                </a:cubicBezTo>
                <a:cubicBezTo>
                  <a:pt x="16764" y="21600"/>
                  <a:pt x="21600" y="16194"/>
                  <a:pt x="21600" y="9528"/>
                </a:cubicBezTo>
                <a:cubicBezTo>
                  <a:pt x="21600" y="5803"/>
                  <a:pt x="20061" y="2286"/>
                  <a:pt x="17431" y="0"/>
                </a:cubicBezTo>
                <a:lnTo>
                  <a:pt x="14965" y="3543"/>
                </a:lnTo>
                <a:close/>
              </a:path>
            </a:pathLst>
          </a:custGeom>
          <a:solidFill>
            <a:srgbClr val="44444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AutoShape 12"/>
          <p:cNvSpPr>
            <a:spLocks/>
          </p:cNvSpPr>
          <p:nvPr/>
        </p:nvSpPr>
        <p:spPr bwMode="auto">
          <a:xfrm>
            <a:off x="8190350" y="1914557"/>
            <a:ext cx="2730500" cy="273050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2F2F2"/>
          </a:solidFill>
          <a:ln w="25400">
            <a:solidFill>
              <a:srgbClr val="FEC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14"/>
          <p:cNvSpPr>
            <a:spLocks/>
          </p:cNvSpPr>
          <p:nvPr/>
        </p:nvSpPr>
        <p:spPr bwMode="auto">
          <a:xfrm>
            <a:off x="8398312" y="3563969"/>
            <a:ext cx="2312988" cy="9794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6855" y="0"/>
                </a:moveTo>
                <a:cubicBezTo>
                  <a:pt x="15800" y="5682"/>
                  <a:pt x="13425" y="9351"/>
                  <a:pt x="10800" y="9351"/>
                </a:cubicBezTo>
                <a:cubicBezTo>
                  <a:pt x="8174" y="9351"/>
                  <a:pt x="5799" y="5682"/>
                  <a:pt x="4744" y="0"/>
                </a:cubicBezTo>
                <a:lnTo>
                  <a:pt x="0" y="4926"/>
                </a:lnTo>
                <a:cubicBezTo>
                  <a:pt x="1881" y="15057"/>
                  <a:pt x="6119" y="21599"/>
                  <a:pt x="10800" y="21599"/>
                </a:cubicBezTo>
                <a:cubicBezTo>
                  <a:pt x="15480" y="21599"/>
                  <a:pt x="19718" y="15057"/>
                  <a:pt x="21599" y="4926"/>
                </a:cubicBezTo>
                <a:lnTo>
                  <a:pt x="16855" y="0"/>
                </a:lnTo>
                <a:close/>
              </a:path>
            </a:pathLst>
          </a:custGeom>
          <a:solidFill>
            <a:srgbClr val="44444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矩形 4"/>
          <p:cNvSpPr>
            <a:spLocks noChangeArrowheads="1"/>
          </p:cNvSpPr>
          <p:nvPr/>
        </p:nvSpPr>
        <p:spPr bwMode="auto">
          <a:xfrm>
            <a:off x="1622505" y="130896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  <a:sym typeface="微软雅黑" panose="020B0503020204020204" pitchFamily="34" charset="-122"/>
              </a:rPr>
              <a:t>添加</a:t>
            </a:r>
            <a:r>
              <a:rPr lang="zh-CN" altLang="zh-CN" sz="24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  <a:sym typeface="微软雅黑" panose="020B0503020204020204" pitchFamily="34" charset="-122"/>
              </a:rPr>
              <a:t>标题</a:t>
            </a:r>
            <a:endParaRPr lang="zh-CN" altLang="zh-CN" sz="24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79" name="矩形 37"/>
          <p:cNvSpPr>
            <a:spLocks noChangeArrowheads="1"/>
          </p:cNvSpPr>
          <p:nvPr/>
        </p:nvSpPr>
        <p:spPr bwMode="auto">
          <a:xfrm>
            <a:off x="5144786" y="127237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  <a:sym typeface="微软雅黑" panose="020B0503020204020204" pitchFamily="34" charset="-122"/>
              </a:rPr>
              <a:t>添加</a:t>
            </a:r>
            <a:r>
              <a:rPr lang="zh-CN" altLang="zh-CN" sz="24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  <a:sym typeface="微软雅黑" panose="020B0503020204020204" pitchFamily="34" charset="-122"/>
              </a:rPr>
              <a:t>标题</a:t>
            </a:r>
            <a:endParaRPr lang="zh-CN" altLang="zh-CN" sz="24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80" name="矩形 38"/>
          <p:cNvSpPr>
            <a:spLocks noChangeArrowheads="1"/>
          </p:cNvSpPr>
          <p:nvPr/>
        </p:nvSpPr>
        <p:spPr bwMode="auto">
          <a:xfrm>
            <a:off x="8739115" y="127237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  <a:sym typeface="微软雅黑" panose="020B0503020204020204" pitchFamily="34" charset="-122"/>
              </a:rPr>
              <a:t>添加</a:t>
            </a:r>
            <a:r>
              <a:rPr lang="zh-CN" altLang="zh-CN" sz="24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  <a:sym typeface="微软雅黑" panose="020B0503020204020204" pitchFamily="34" charset="-122"/>
              </a:rPr>
              <a:t>标题</a:t>
            </a:r>
            <a:endParaRPr lang="zh-CN" altLang="zh-CN" sz="24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grpSp>
        <p:nvGrpSpPr>
          <p:cNvPr id="81" name="Group 6"/>
          <p:cNvGrpSpPr>
            <a:grpSpLocks noChangeAspect="1"/>
          </p:cNvGrpSpPr>
          <p:nvPr/>
        </p:nvGrpSpPr>
        <p:grpSpPr bwMode="auto">
          <a:xfrm>
            <a:off x="1704153" y="2867842"/>
            <a:ext cx="1059794" cy="820486"/>
            <a:chOff x="-50" y="-16"/>
            <a:chExt cx="1457" cy="1128"/>
          </a:xfrm>
          <a:solidFill>
            <a:srgbClr val="FEC000"/>
          </a:solidFill>
        </p:grpSpPr>
        <p:sp>
          <p:nvSpPr>
            <p:cNvPr id="82" name="Freeform 7"/>
            <p:cNvSpPr>
              <a:spLocks/>
            </p:cNvSpPr>
            <p:nvPr/>
          </p:nvSpPr>
          <p:spPr bwMode="auto">
            <a:xfrm>
              <a:off x="-50" y="-16"/>
              <a:ext cx="1087" cy="711"/>
            </a:xfrm>
            <a:custGeom>
              <a:avLst/>
              <a:gdLst>
                <a:gd name="T0" fmla="*/ 2010 w 458"/>
                <a:gd name="T1" fmla="*/ 40 h 299"/>
                <a:gd name="T2" fmla="*/ 1037 w 458"/>
                <a:gd name="T3" fmla="*/ 300 h 299"/>
                <a:gd name="T4" fmla="*/ 225 w 458"/>
                <a:gd name="T5" fmla="*/ 911 h 299"/>
                <a:gd name="T6" fmla="*/ 197 w 458"/>
                <a:gd name="T7" fmla="*/ 1567 h 299"/>
                <a:gd name="T8" fmla="*/ 202 w 458"/>
                <a:gd name="T9" fmla="*/ 1577 h 299"/>
                <a:gd name="T10" fmla="*/ 479 w 458"/>
                <a:gd name="T11" fmla="*/ 1629 h 299"/>
                <a:gd name="T12" fmla="*/ 750 w 458"/>
                <a:gd name="T13" fmla="*/ 1441 h 299"/>
                <a:gd name="T14" fmla="*/ 800 w 458"/>
                <a:gd name="T15" fmla="*/ 1165 h 299"/>
                <a:gd name="T16" fmla="*/ 722 w 458"/>
                <a:gd name="T17" fmla="*/ 1096 h 299"/>
                <a:gd name="T18" fmla="*/ 1189 w 458"/>
                <a:gd name="T19" fmla="*/ 633 h 299"/>
                <a:gd name="T20" fmla="*/ 1189 w 458"/>
                <a:gd name="T21" fmla="*/ 633 h 299"/>
                <a:gd name="T22" fmla="*/ 1194 w 458"/>
                <a:gd name="T23" fmla="*/ 628 h 299"/>
                <a:gd name="T24" fmla="*/ 1201 w 458"/>
                <a:gd name="T25" fmla="*/ 628 h 299"/>
                <a:gd name="T26" fmla="*/ 1201 w 458"/>
                <a:gd name="T27" fmla="*/ 628 h 299"/>
                <a:gd name="T28" fmla="*/ 1854 w 458"/>
                <a:gd name="T29" fmla="*/ 549 h 299"/>
                <a:gd name="T30" fmla="*/ 1858 w 458"/>
                <a:gd name="T31" fmla="*/ 649 h 299"/>
                <a:gd name="T32" fmla="*/ 2108 w 458"/>
                <a:gd name="T33" fmla="*/ 780 h 299"/>
                <a:gd name="T34" fmla="*/ 2416 w 458"/>
                <a:gd name="T35" fmla="*/ 685 h 299"/>
                <a:gd name="T36" fmla="*/ 2547 w 458"/>
                <a:gd name="T37" fmla="*/ 435 h 299"/>
                <a:gd name="T38" fmla="*/ 2539 w 458"/>
                <a:gd name="T39" fmla="*/ 419 h 299"/>
                <a:gd name="T40" fmla="*/ 2010 w 458"/>
                <a:gd name="T41" fmla="*/ 40 h 29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8" h="299">
                  <a:moveTo>
                    <a:pt x="357" y="7"/>
                  </a:moveTo>
                  <a:cubicBezTo>
                    <a:pt x="288" y="0"/>
                    <a:pt x="192" y="49"/>
                    <a:pt x="184" y="53"/>
                  </a:cubicBezTo>
                  <a:cubicBezTo>
                    <a:pt x="176" y="57"/>
                    <a:pt x="77" y="102"/>
                    <a:pt x="40" y="161"/>
                  </a:cubicBezTo>
                  <a:cubicBezTo>
                    <a:pt x="0" y="224"/>
                    <a:pt x="34" y="275"/>
                    <a:pt x="35" y="277"/>
                  </a:cubicBezTo>
                  <a:cubicBezTo>
                    <a:pt x="36" y="277"/>
                    <a:pt x="36" y="278"/>
                    <a:pt x="36" y="279"/>
                  </a:cubicBezTo>
                  <a:cubicBezTo>
                    <a:pt x="47" y="295"/>
                    <a:pt x="69" y="299"/>
                    <a:pt x="85" y="288"/>
                  </a:cubicBezTo>
                  <a:cubicBezTo>
                    <a:pt x="133" y="255"/>
                    <a:pt x="133" y="255"/>
                    <a:pt x="133" y="255"/>
                  </a:cubicBezTo>
                  <a:cubicBezTo>
                    <a:pt x="149" y="244"/>
                    <a:pt x="153" y="222"/>
                    <a:pt x="142" y="206"/>
                  </a:cubicBezTo>
                  <a:cubicBezTo>
                    <a:pt x="139" y="201"/>
                    <a:pt x="134" y="197"/>
                    <a:pt x="128" y="194"/>
                  </a:cubicBezTo>
                  <a:cubicBezTo>
                    <a:pt x="111" y="157"/>
                    <a:pt x="200" y="116"/>
                    <a:pt x="211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112"/>
                    <a:pt x="212" y="111"/>
                    <a:pt x="212" y="111"/>
                  </a:cubicBezTo>
                  <a:cubicBezTo>
                    <a:pt x="212" y="111"/>
                    <a:pt x="213" y="111"/>
                    <a:pt x="213" y="111"/>
                  </a:cubicBezTo>
                  <a:cubicBezTo>
                    <a:pt x="213" y="111"/>
                    <a:pt x="213" y="111"/>
                    <a:pt x="213" y="111"/>
                  </a:cubicBezTo>
                  <a:cubicBezTo>
                    <a:pt x="223" y="105"/>
                    <a:pt x="310" y="60"/>
                    <a:pt x="329" y="97"/>
                  </a:cubicBezTo>
                  <a:cubicBezTo>
                    <a:pt x="328" y="102"/>
                    <a:pt x="328" y="109"/>
                    <a:pt x="330" y="115"/>
                  </a:cubicBezTo>
                  <a:cubicBezTo>
                    <a:pt x="336" y="134"/>
                    <a:pt x="356" y="144"/>
                    <a:pt x="374" y="138"/>
                  </a:cubicBezTo>
                  <a:cubicBezTo>
                    <a:pt x="429" y="121"/>
                    <a:pt x="429" y="121"/>
                    <a:pt x="429" y="121"/>
                  </a:cubicBezTo>
                  <a:cubicBezTo>
                    <a:pt x="448" y="115"/>
                    <a:pt x="458" y="95"/>
                    <a:pt x="452" y="77"/>
                  </a:cubicBezTo>
                  <a:cubicBezTo>
                    <a:pt x="452" y="76"/>
                    <a:pt x="452" y="75"/>
                    <a:pt x="451" y="74"/>
                  </a:cubicBezTo>
                  <a:cubicBezTo>
                    <a:pt x="451" y="73"/>
                    <a:pt x="432" y="15"/>
                    <a:pt x="3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"/>
            <p:cNvSpPr>
              <a:spLocks noEditPoints="1"/>
            </p:cNvSpPr>
            <p:nvPr/>
          </p:nvSpPr>
          <p:spPr bwMode="auto">
            <a:xfrm>
              <a:off x="97" y="422"/>
              <a:ext cx="1056" cy="690"/>
            </a:xfrm>
            <a:custGeom>
              <a:avLst/>
              <a:gdLst>
                <a:gd name="T0" fmla="*/ 2489 w 445"/>
                <a:gd name="T1" fmla="*/ 1199 h 290"/>
                <a:gd name="T2" fmla="*/ 1768 w 445"/>
                <a:gd name="T3" fmla="*/ 312 h 290"/>
                <a:gd name="T4" fmla="*/ 1768 w 445"/>
                <a:gd name="T5" fmla="*/ 140 h 290"/>
                <a:gd name="T6" fmla="*/ 1476 w 445"/>
                <a:gd name="T7" fmla="*/ 140 h 290"/>
                <a:gd name="T8" fmla="*/ 1030 w 445"/>
                <a:gd name="T9" fmla="*/ 164 h 290"/>
                <a:gd name="T10" fmla="*/ 890 w 445"/>
                <a:gd name="T11" fmla="*/ 0 h 290"/>
                <a:gd name="T12" fmla="*/ 743 w 445"/>
                <a:gd name="T13" fmla="*/ 255 h 290"/>
                <a:gd name="T14" fmla="*/ 743 w 445"/>
                <a:gd name="T15" fmla="*/ 266 h 290"/>
                <a:gd name="T16" fmla="*/ 743 w 445"/>
                <a:gd name="T17" fmla="*/ 295 h 290"/>
                <a:gd name="T18" fmla="*/ 17 w 445"/>
                <a:gd name="T19" fmla="*/ 1199 h 290"/>
                <a:gd name="T20" fmla="*/ 0 w 445"/>
                <a:gd name="T21" fmla="*/ 1318 h 290"/>
                <a:gd name="T22" fmla="*/ 0 w 445"/>
                <a:gd name="T23" fmla="*/ 1573 h 290"/>
                <a:gd name="T24" fmla="*/ 2439 w 445"/>
                <a:gd name="T25" fmla="*/ 1642 h 290"/>
                <a:gd name="T26" fmla="*/ 2506 w 445"/>
                <a:gd name="T27" fmla="*/ 1318 h 290"/>
                <a:gd name="T28" fmla="*/ 2506 w 445"/>
                <a:gd name="T29" fmla="*/ 1297 h 290"/>
                <a:gd name="T30" fmla="*/ 992 w 445"/>
                <a:gd name="T31" fmla="*/ 1392 h 290"/>
                <a:gd name="T32" fmla="*/ 828 w 445"/>
                <a:gd name="T33" fmla="*/ 1359 h 290"/>
                <a:gd name="T34" fmla="*/ 861 w 445"/>
                <a:gd name="T35" fmla="*/ 1194 h 290"/>
                <a:gd name="T36" fmla="*/ 1025 w 445"/>
                <a:gd name="T37" fmla="*/ 1228 h 290"/>
                <a:gd name="T38" fmla="*/ 1025 w 445"/>
                <a:gd name="T39" fmla="*/ 1054 h 290"/>
                <a:gd name="T40" fmla="*/ 861 w 445"/>
                <a:gd name="T41" fmla="*/ 1092 h 290"/>
                <a:gd name="T42" fmla="*/ 828 w 445"/>
                <a:gd name="T43" fmla="*/ 928 h 290"/>
                <a:gd name="T44" fmla="*/ 992 w 445"/>
                <a:gd name="T45" fmla="*/ 895 h 290"/>
                <a:gd name="T46" fmla="*/ 1025 w 445"/>
                <a:gd name="T47" fmla="*/ 1054 h 290"/>
                <a:gd name="T48" fmla="*/ 992 w 445"/>
                <a:gd name="T49" fmla="*/ 788 h 290"/>
                <a:gd name="T50" fmla="*/ 828 w 445"/>
                <a:gd name="T51" fmla="*/ 752 h 290"/>
                <a:gd name="T52" fmla="*/ 861 w 445"/>
                <a:gd name="T53" fmla="*/ 588 h 290"/>
                <a:gd name="T54" fmla="*/ 1025 w 445"/>
                <a:gd name="T55" fmla="*/ 623 h 290"/>
                <a:gd name="T56" fmla="*/ 1353 w 445"/>
                <a:gd name="T57" fmla="*/ 1359 h 290"/>
                <a:gd name="T58" fmla="*/ 1194 w 445"/>
                <a:gd name="T59" fmla="*/ 1392 h 290"/>
                <a:gd name="T60" fmla="*/ 1153 w 445"/>
                <a:gd name="T61" fmla="*/ 1228 h 290"/>
                <a:gd name="T62" fmla="*/ 1317 w 445"/>
                <a:gd name="T63" fmla="*/ 1194 h 290"/>
                <a:gd name="T64" fmla="*/ 1353 w 445"/>
                <a:gd name="T65" fmla="*/ 1359 h 290"/>
                <a:gd name="T66" fmla="*/ 1317 w 445"/>
                <a:gd name="T67" fmla="*/ 1092 h 290"/>
                <a:gd name="T68" fmla="*/ 1153 w 445"/>
                <a:gd name="T69" fmla="*/ 1054 h 290"/>
                <a:gd name="T70" fmla="*/ 1194 w 445"/>
                <a:gd name="T71" fmla="*/ 895 h 290"/>
                <a:gd name="T72" fmla="*/ 1353 w 445"/>
                <a:gd name="T73" fmla="*/ 928 h 290"/>
                <a:gd name="T74" fmla="*/ 1353 w 445"/>
                <a:gd name="T75" fmla="*/ 752 h 290"/>
                <a:gd name="T76" fmla="*/ 1194 w 445"/>
                <a:gd name="T77" fmla="*/ 788 h 290"/>
                <a:gd name="T78" fmla="*/ 1153 w 445"/>
                <a:gd name="T79" fmla="*/ 623 h 290"/>
                <a:gd name="T80" fmla="*/ 1317 w 445"/>
                <a:gd name="T81" fmla="*/ 588 h 290"/>
                <a:gd name="T82" fmla="*/ 1353 w 445"/>
                <a:gd name="T83" fmla="*/ 752 h 290"/>
                <a:gd name="T84" fmla="*/ 1649 w 445"/>
                <a:gd name="T85" fmla="*/ 1392 h 290"/>
                <a:gd name="T86" fmla="*/ 1486 w 445"/>
                <a:gd name="T87" fmla="*/ 1359 h 290"/>
                <a:gd name="T88" fmla="*/ 1521 w 445"/>
                <a:gd name="T89" fmla="*/ 1194 h 290"/>
                <a:gd name="T90" fmla="*/ 1685 w 445"/>
                <a:gd name="T91" fmla="*/ 1228 h 290"/>
                <a:gd name="T92" fmla="*/ 1685 w 445"/>
                <a:gd name="T93" fmla="*/ 1054 h 290"/>
                <a:gd name="T94" fmla="*/ 1521 w 445"/>
                <a:gd name="T95" fmla="*/ 1092 h 290"/>
                <a:gd name="T96" fmla="*/ 1486 w 445"/>
                <a:gd name="T97" fmla="*/ 928 h 290"/>
                <a:gd name="T98" fmla="*/ 1649 w 445"/>
                <a:gd name="T99" fmla="*/ 895 h 290"/>
                <a:gd name="T100" fmla="*/ 1685 w 445"/>
                <a:gd name="T101" fmla="*/ 1054 h 290"/>
                <a:gd name="T102" fmla="*/ 1649 w 445"/>
                <a:gd name="T103" fmla="*/ 788 h 290"/>
                <a:gd name="T104" fmla="*/ 1486 w 445"/>
                <a:gd name="T105" fmla="*/ 752 h 290"/>
                <a:gd name="T106" fmla="*/ 1521 w 445"/>
                <a:gd name="T107" fmla="*/ 588 h 290"/>
                <a:gd name="T108" fmla="*/ 1685 w 445"/>
                <a:gd name="T109" fmla="*/ 623 h 29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45" h="290">
                  <a:moveTo>
                    <a:pt x="445" y="229"/>
                  </a:moveTo>
                  <a:cubicBezTo>
                    <a:pt x="445" y="223"/>
                    <a:pt x="444" y="218"/>
                    <a:pt x="442" y="212"/>
                  </a:cubicBezTo>
                  <a:cubicBezTo>
                    <a:pt x="434" y="184"/>
                    <a:pt x="397" y="164"/>
                    <a:pt x="397" y="164"/>
                  </a:cubicBezTo>
                  <a:cubicBezTo>
                    <a:pt x="325" y="114"/>
                    <a:pt x="315" y="77"/>
                    <a:pt x="314" y="55"/>
                  </a:cubicBezTo>
                  <a:cubicBezTo>
                    <a:pt x="314" y="54"/>
                    <a:pt x="314" y="53"/>
                    <a:pt x="314" y="52"/>
                  </a:cubicBezTo>
                  <a:cubicBezTo>
                    <a:pt x="314" y="25"/>
                    <a:pt x="314" y="25"/>
                    <a:pt x="314" y="25"/>
                  </a:cubicBezTo>
                  <a:cubicBezTo>
                    <a:pt x="314" y="11"/>
                    <a:pt x="302" y="0"/>
                    <a:pt x="288" y="0"/>
                  </a:cubicBezTo>
                  <a:cubicBezTo>
                    <a:pt x="274" y="0"/>
                    <a:pt x="262" y="11"/>
                    <a:pt x="262" y="25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21" y="41"/>
                    <a:pt x="193" y="33"/>
                    <a:pt x="183" y="29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3" y="11"/>
                    <a:pt x="172" y="0"/>
                    <a:pt x="158" y="0"/>
                  </a:cubicBezTo>
                  <a:cubicBezTo>
                    <a:pt x="143" y="0"/>
                    <a:pt x="132" y="11"/>
                    <a:pt x="132" y="2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7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1" y="73"/>
                    <a:pt x="123" y="112"/>
                    <a:pt x="48" y="164"/>
                  </a:cubicBezTo>
                  <a:cubicBezTo>
                    <a:pt x="48" y="164"/>
                    <a:pt x="12" y="184"/>
                    <a:pt x="3" y="212"/>
                  </a:cubicBezTo>
                  <a:cubicBezTo>
                    <a:pt x="1" y="218"/>
                    <a:pt x="0" y="223"/>
                    <a:pt x="0" y="229"/>
                  </a:cubicBezTo>
                  <a:cubicBezTo>
                    <a:pt x="0" y="230"/>
                    <a:pt x="0" y="232"/>
                    <a:pt x="0" y="233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84"/>
                    <a:pt x="6" y="290"/>
                    <a:pt x="13" y="290"/>
                  </a:cubicBezTo>
                  <a:cubicBezTo>
                    <a:pt x="433" y="290"/>
                    <a:pt x="433" y="290"/>
                    <a:pt x="433" y="290"/>
                  </a:cubicBezTo>
                  <a:cubicBezTo>
                    <a:pt x="440" y="290"/>
                    <a:pt x="445" y="284"/>
                    <a:pt x="445" y="278"/>
                  </a:cubicBezTo>
                  <a:cubicBezTo>
                    <a:pt x="445" y="233"/>
                    <a:pt x="445" y="233"/>
                    <a:pt x="445" y="233"/>
                  </a:cubicBezTo>
                  <a:cubicBezTo>
                    <a:pt x="445" y="233"/>
                    <a:pt x="445" y="233"/>
                    <a:pt x="445" y="233"/>
                  </a:cubicBezTo>
                  <a:cubicBezTo>
                    <a:pt x="445" y="232"/>
                    <a:pt x="445" y="230"/>
                    <a:pt x="445" y="229"/>
                  </a:cubicBezTo>
                  <a:close/>
                  <a:moveTo>
                    <a:pt x="182" y="240"/>
                  </a:moveTo>
                  <a:cubicBezTo>
                    <a:pt x="182" y="243"/>
                    <a:pt x="179" y="246"/>
                    <a:pt x="176" y="246"/>
                  </a:cubicBezTo>
                  <a:cubicBezTo>
                    <a:pt x="153" y="246"/>
                    <a:pt x="153" y="246"/>
                    <a:pt x="153" y="246"/>
                  </a:cubicBezTo>
                  <a:cubicBezTo>
                    <a:pt x="150" y="246"/>
                    <a:pt x="147" y="243"/>
                    <a:pt x="147" y="240"/>
                  </a:cubicBezTo>
                  <a:cubicBezTo>
                    <a:pt x="147" y="217"/>
                    <a:pt x="147" y="217"/>
                    <a:pt x="147" y="217"/>
                  </a:cubicBezTo>
                  <a:cubicBezTo>
                    <a:pt x="147" y="214"/>
                    <a:pt x="150" y="211"/>
                    <a:pt x="153" y="211"/>
                  </a:cubicBezTo>
                  <a:cubicBezTo>
                    <a:pt x="176" y="211"/>
                    <a:pt x="176" y="211"/>
                    <a:pt x="176" y="211"/>
                  </a:cubicBezTo>
                  <a:cubicBezTo>
                    <a:pt x="179" y="211"/>
                    <a:pt x="182" y="214"/>
                    <a:pt x="182" y="217"/>
                  </a:cubicBezTo>
                  <a:lnTo>
                    <a:pt x="182" y="240"/>
                  </a:lnTo>
                  <a:close/>
                  <a:moveTo>
                    <a:pt x="182" y="186"/>
                  </a:moveTo>
                  <a:cubicBezTo>
                    <a:pt x="182" y="190"/>
                    <a:pt x="179" y="193"/>
                    <a:pt x="176" y="193"/>
                  </a:cubicBezTo>
                  <a:cubicBezTo>
                    <a:pt x="153" y="193"/>
                    <a:pt x="153" y="193"/>
                    <a:pt x="153" y="193"/>
                  </a:cubicBezTo>
                  <a:cubicBezTo>
                    <a:pt x="150" y="193"/>
                    <a:pt x="147" y="190"/>
                    <a:pt x="147" y="186"/>
                  </a:cubicBezTo>
                  <a:cubicBezTo>
                    <a:pt x="147" y="164"/>
                    <a:pt x="147" y="164"/>
                    <a:pt x="147" y="164"/>
                  </a:cubicBezTo>
                  <a:cubicBezTo>
                    <a:pt x="147" y="160"/>
                    <a:pt x="150" y="158"/>
                    <a:pt x="153" y="158"/>
                  </a:cubicBezTo>
                  <a:cubicBezTo>
                    <a:pt x="176" y="158"/>
                    <a:pt x="176" y="158"/>
                    <a:pt x="176" y="158"/>
                  </a:cubicBezTo>
                  <a:cubicBezTo>
                    <a:pt x="179" y="158"/>
                    <a:pt x="182" y="160"/>
                    <a:pt x="182" y="164"/>
                  </a:cubicBezTo>
                  <a:lnTo>
                    <a:pt x="182" y="186"/>
                  </a:lnTo>
                  <a:close/>
                  <a:moveTo>
                    <a:pt x="182" y="133"/>
                  </a:moveTo>
                  <a:cubicBezTo>
                    <a:pt x="182" y="136"/>
                    <a:pt x="179" y="139"/>
                    <a:pt x="176" y="139"/>
                  </a:cubicBezTo>
                  <a:cubicBezTo>
                    <a:pt x="153" y="139"/>
                    <a:pt x="153" y="139"/>
                    <a:pt x="153" y="139"/>
                  </a:cubicBezTo>
                  <a:cubicBezTo>
                    <a:pt x="150" y="139"/>
                    <a:pt x="147" y="136"/>
                    <a:pt x="147" y="133"/>
                  </a:cubicBezTo>
                  <a:cubicBezTo>
                    <a:pt x="147" y="110"/>
                    <a:pt x="147" y="110"/>
                    <a:pt x="147" y="110"/>
                  </a:cubicBezTo>
                  <a:cubicBezTo>
                    <a:pt x="147" y="107"/>
                    <a:pt x="150" y="104"/>
                    <a:pt x="153" y="104"/>
                  </a:cubicBezTo>
                  <a:cubicBezTo>
                    <a:pt x="176" y="104"/>
                    <a:pt x="176" y="104"/>
                    <a:pt x="176" y="104"/>
                  </a:cubicBezTo>
                  <a:cubicBezTo>
                    <a:pt x="179" y="104"/>
                    <a:pt x="182" y="107"/>
                    <a:pt x="182" y="110"/>
                  </a:cubicBezTo>
                  <a:lnTo>
                    <a:pt x="182" y="133"/>
                  </a:lnTo>
                  <a:close/>
                  <a:moveTo>
                    <a:pt x="240" y="240"/>
                  </a:moveTo>
                  <a:cubicBezTo>
                    <a:pt x="240" y="243"/>
                    <a:pt x="238" y="246"/>
                    <a:pt x="234" y="246"/>
                  </a:cubicBezTo>
                  <a:cubicBezTo>
                    <a:pt x="212" y="246"/>
                    <a:pt x="212" y="246"/>
                    <a:pt x="212" y="246"/>
                  </a:cubicBezTo>
                  <a:cubicBezTo>
                    <a:pt x="208" y="246"/>
                    <a:pt x="205" y="243"/>
                    <a:pt x="205" y="240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4"/>
                    <a:pt x="208" y="211"/>
                    <a:pt x="212" y="211"/>
                  </a:cubicBezTo>
                  <a:cubicBezTo>
                    <a:pt x="234" y="211"/>
                    <a:pt x="234" y="211"/>
                    <a:pt x="234" y="211"/>
                  </a:cubicBezTo>
                  <a:cubicBezTo>
                    <a:pt x="238" y="211"/>
                    <a:pt x="240" y="214"/>
                    <a:pt x="240" y="217"/>
                  </a:cubicBezTo>
                  <a:lnTo>
                    <a:pt x="240" y="240"/>
                  </a:lnTo>
                  <a:close/>
                  <a:moveTo>
                    <a:pt x="240" y="186"/>
                  </a:moveTo>
                  <a:cubicBezTo>
                    <a:pt x="240" y="190"/>
                    <a:pt x="238" y="193"/>
                    <a:pt x="234" y="193"/>
                  </a:cubicBezTo>
                  <a:cubicBezTo>
                    <a:pt x="212" y="193"/>
                    <a:pt x="212" y="193"/>
                    <a:pt x="212" y="193"/>
                  </a:cubicBezTo>
                  <a:cubicBezTo>
                    <a:pt x="208" y="193"/>
                    <a:pt x="205" y="190"/>
                    <a:pt x="205" y="186"/>
                  </a:cubicBezTo>
                  <a:cubicBezTo>
                    <a:pt x="205" y="164"/>
                    <a:pt x="205" y="164"/>
                    <a:pt x="205" y="164"/>
                  </a:cubicBezTo>
                  <a:cubicBezTo>
                    <a:pt x="205" y="160"/>
                    <a:pt x="208" y="158"/>
                    <a:pt x="212" y="158"/>
                  </a:cubicBezTo>
                  <a:cubicBezTo>
                    <a:pt x="234" y="158"/>
                    <a:pt x="234" y="158"/>
                    <a:pt x="234" y="158"/>
                  </a:cubicBezTo>
                  <a:cubicBezTo>
                    <a:pt x="238" y="158"/>
                    <a:pt x="240" y="160"/>
                    <a:pt x="240" y="164"/>
                  </a:cubicBezTo>
                  <a:lnTo>
                    <a:pt x="240" y="186"/>
                  </a:lnTo>
                  <a:close/>
                  <a:moveTo>
                    <a:pt x="240" y="133"/>
                  </a:moveTo>
                  <a:cubicBezTo>
                    <a:pt x="240" y="136"/>
                    <a:pt x="238" y="139"/>
                    <a:pt x="234" y="139"/>
                  </a:cubicBezTo>
                  <a:cubicBezTo>
                    <a:pt x="212" y="139"/>
                    <a:pt x="212" y="139"/>
                    <a:pt x="212" y="139"/>
                  </a:cubicBezTo>
                  <a:cubicBezTo>
                    <a:pt x="208" y="139"/>
                    <a:pt x="205" y="136"/>
                    <a:pt x="205" y="133"/>
                  </a:cubicBezTo>
                  <a:cubicBezTo>
                    <a:pt x="205" y="110"/>
                    <a:pt x="205" y="110"/>
                    <a:pt x="205" y="110"/>
                  </a:cubicBezTo>
                  <a:cubicBezTo>
                    <a:pt x="205" y="107"/>
                    <a:pt x="208" y="104"/>
                    <a:pt x="212" y="104"/>
                  </a:cubicBezTo>
                  <a:cubicBezTo>
                    <a:pt x="234" y="104"/>
                    <a:pt x="234" y="104"/>
                    <a:pt x="234" y="104"/>
                  </a:cubicBezTo>
                  <a:cubicBezTo>
                    <a:pt x="238" y="104"/>
                    <a:pt x="240" y="107"/>
                    <a:pt x="240" y="110"/>
                  </a:cubicBezTo>
                  <a:lnTo>
                    <a:pt x="240" y="133"/>
                  </a:lnTo>
                  <a:close/>
                  <a:moveTo>
                    <a:pt x="299" y="240"/>
                  </a:moveTo>
                  <a:cubicBezTo>
                    <a:pt x="299" y="243"/>
                    <a:pt x="296" y="246"/>
                    <a:pt x="293" y="246"/>
                  </a:cubicBezTo>
                  <a:cubicBezTo>
                    <a:pt x="270" y="246"/>
                    <a:pt x="270" y="246"/>
                    <a:pt x="270" y="246"/>
                  </a:cubicBezTo>
                  <a:cubicBezTo>
                    <a:pt x="266" y="246"/>
                    <a:pt x="264" y="243"/>
                    <a:pt x="264" y="240"/>
                  </a:cubicBezTo>
                  <a:cubicBezTo>
                    <a:pt x="264" y="217"/>
                    <a:pt x="264" y="217"/>
                    <a:pt x="264" y="217"/>
                  </a:cubicBezTo>
                  <a:cubicBezTo>
                    <a:pt x="264" y="214"/>
                    <a:pt x="266" y="211"/>
                    <a:pt x="270" y="211"/>
                  </a:cubicBezTo>
                  <a:cubicBezTo>
                    <a:pt x="293" y="211"/>
                    <a:pt x="293" y="211"/>
                    <a:pt x="293" y="211"/>
                  </a:cubicBezTo>
                  <a:cubicBezTo>
                    <a:pt x="296" y="211"/>
                    <a:pt x="299" y="214"/>
                    <a:pt x="299" y="217"/>
                  </a:cubicBezTo>
                  <a:lnTo>
                    <a:pt x="299" y="240"/>
                  </a:lnTo>
                  <a:close/>
                  <a:moveTo>
                    <a:pt x="299" y="186"/>
                  </a:moveTo>
                  <a:cubicBezTo>
                    <a:pt x="299" y="190"/>
                    <a:pt x="296" y="193"/>
                    <a:pt x="293" y="193"/>
                  </a:cubicBezTo>
                  <a:cubicBezTo>
                    <a:pt x="270" y="193"/>
                    <a:pt x="270" y="193"/>
                    <a:pt x="270" y="193"/>
                  </a:cubicBezTo>
                  <a:cubicBezTo>
                    <a:pt x="266" y="193"/>
                    <a:pt x="264" y="190"/>
                    <a:pt x="264" y="186"/>
                  </a:cubicBezTo>
                  <a:cubicBezTo>
                    <a:pt x="264" y="164"/>
                    <a:pt x="264" y="164"/>
                    <a:pt x="264" y="164"/>
                  </a:cubicBezTo>
                  <a:cubicBezTo>
                    <a:pt x="264" y="160"/>
                    <a:pt x="266" y="158"/>
                    <a:pt x="270" y="158"/>
                  </a:cubicBezTo>
                  <a:cubicBezTo>
                    <a:pt x="293" y="158"/>
                    <a:pt x="293" y="158"/>
                    <a:pt x="293" y="158"/>
                  </a:cubicBezTo>
                  <a:cubicBezTo>
                    <a:pt x="296" y="158"/>
                    <a:pt x="299" y="160"/>
                    <a:pt x="299" y="164"/>
                  </a:cubicBezTo>
                  <a:lnTo>
                    <a:pt x="299" y="186"/>
                  </a:lnTo>
                  <a:close/>
                  <a:moveTo>
                    <a:pt x="299" y="133"/>
                  </a:moveTo>
                  <a:cubicBezTo>
                    <a:pt x="299" y="136"/>
                    <a:pt x="296" y="139"/>
                    <a:pt x="293" y="139"/>
                  </a:cubicBezTo>
                  <a:cubicBezTo>
                    <a:pt x="270" y="139"/>
                    <a:pt x="270" y="139"/>
                    <a:pt x="270" y="139"/>
                  </a:cubicBezTo>
                  <a:cubicBezTo>
                    <a:pt x="266" y="139"/>
                    <a:pt x="264" y="136"/>
                    <a:pt x="264" y="133"/>
                  </a:cubicBezTo>
                  <a:cubicBezTo>
                    <a:pt x="264" y="110"/>
                    <a:pt x="264" y="110"/>
                    <a:pt x="264" y="110"/>
                  </a:cubicBezTo>
                  <a:cubicBezTo>
                    <a:pt x="264" y="107"/>
                    <a:pt x="266" y="104"/>
                    <a:pt x="270" y="104"/>
                  </a:cubicBezTo>
                  <a:cubicBezTo>
                    <a:pt x="293" y="104"/>
                    <a:pt x="293" y="104"/>
                    <a:pt x="293" y="104"/>
                  </a:cubicBezTo>
                  <a:cubicBezTo>
                    <a:pt x="296" y="104"/>
                    <a:pt x="299" y="107"/>
                    <a:pt x="299" y="110"/>
                  </a:cubicBezTo>
                  <a:lnTo>
                    <a:pt x="299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"/>
            <p:cNvSpPr>
              <a:spLocks/>
            </p:cNvSpPr>
            <p:nvPr/>
          </p:nvSpPr>
          <p:spPr bwMode="auto">
            <a:xfrm>
              <a:off x="916" y="329"/>
              <a:ext cx="130" cy="124"/>
            </a:xfrm>
            <a:custGeom>
              <a:avLst/>
              <a:gdLst>
                <a:gd name="T0" fmla="*/ 40 w 130"/>
                <a:gd name="T1" fmla="*/ 124 h 124"/>
                <a:gd name="T2" fmla="*/ 0 w 130"/>
                <a:gd name="T3" fmla="*/ 0 h 124"/>
                <a:gd name="T4" fmla="*/ 130 w 130"/>
                <a:gd name="T5" fmla="*/ 50 h 124"/>
                <a:gd name="T6" fmla="*/ 40 w 130"/>
                <a:gd name="T7" fmla="*/ 124 h 1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0" h="124">
                  <a:moveTo>
                    <a:pt x="40" y="124"/>
                  </a:moveTo>
                  <a:lnTo>
                    <a:pt x="0" y="0"/>
                  </a:lnTo>
                  <a:lnTo>
                    <a:pt x="130" y="50"/>
                  </a:lnTo>
                  <a:lnTo>
                    <a:pt x="40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0"/>
            <p:cNvSpPr>
              <a:spLocks noEditPoints="1"/>
            </p:cNvSpPr>
            <p:nvPr/>
          </p:nvSpPr>
          <p:spPr bwMode="auto">
            <a:xfrm>
              <a:off x="916" y="322"/>
              <a:ext cx="491" cy="340"/>
            </a:xfrm>
            <a:custGeom>
              <a:avLst/>
              <a:gdLst>
                <a:gd name="T0" fmla="*/ 579 w 207"/>
                <a:gd name="T1" fmla="*/ 0 h 143"/>
                <a:gd name="T2" fmla="*/ 0 w 207"/>
                <a:gd name="T3" fmla="*/ 407 h 143"/>
                <a:gd name="T4" fmla="*/ 579 w 207"/>
                <a:gd name="T5" fmla="*/ 808 h 143"/>
                <a:gd name="T6" fmla="*/ 1165 w 207"/>
                <a:gd name="T7" fmla="*/ 407 h 143"/>
                <a:gd name="T8" fmla="*/ 579 w 207"/>
                <a:gd name="T9" fmla="*/ 0 h 143"/>
                <a:gd name="T10" fmla="*/ 299 w 207"/>
                <a:gd name="T11" fmla="*/ 485 h 143"/>
                <a:gd name="T12" fmla="*/ 221 w 207"/>
                <a:gd name="T13" fmla="*/ 407 h 143"/>
                <a:gd name="T14" fmla="*/ 299 w 207"/>
                <a:gd name="T15" fmla="*/ 328 h 143"/>
                <a:gd name="T16" fmla="*/ 377 w 207"/>
                <a:gd name="T17" fmla="*/ 407 h 143"/>
                <a:gd name="T18" fmla="*/ 299 w 207"/>
                <a:gd name="T19" fmla="*/ 485 h 143"/>
                <a:gd name="T20" fmla="*/ 579 w 207"/>
                <a:gd name="T21" fmla="*/ 485 h 143"/>
                <a:gd name="T22" fmla="*/ 500 w 207"/>
                <a:gd name="T23" fmla="*/ 407 h 143"/>
                <a:gd name="T24" fmla="*/ 579 w 207"/>
                <a:gd name="T25" fmla="*/ 328 h 143"/>
                <a:gd name="T26" fmla="*/ 659 w 207"/>
                <a:gd name="T27" fmla="*/ 407 h 143"/>
                <a:gd name="T28" fmla="*/ 579 w 207"/>
                <a:gd name="T29" fmla="*/ 485 h 143"/>
                <a:gd name="T30" fmla="*/ 861 w 207"/>
                <a:gd name="T31" fmla="*/ 485 h 143"/>
                <a:gd name="T32" fmla="*/ 783 w 207"/>
                <a:gd name="T33" fmla="*/ 407 h 143"/>
                <a:gd name="T34" fmla="*/ 861 w 207"/>
                <a:gd name="T35" fmla="*/ 328 h 143"/>
                <a:gd name="T36" fmla="*/ 939 w 207"/>
                <a:gd name="T37" fmla="*/ 407 h 143"/>
                <a:gd name="T38" fmla="*/ 861 w 207"/>
                <a:gd name="T39" fmla="*/ 485 h 1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07" h="143">
                  <a:moveTo>
                    <a:pt x="103" y="0"/>
                  </a:moveTo>
                  <a:cubicBezTo>
                    <a:pt x="46" y="0"/>
                    <a:pt x="0" y="32"/>
                    <a:pt x="0" y="72"/>
                  </a:cubicBezTo>
                  <a:cubicBezTo>
                    <a:pt x="0" y="111"/>
                    <a:pt x="46" y="143"/>
                    <a:pt x="103" y="143"/>
                  </a:cubicBezTo>
                  <a:cubicBezTo>
                    <a:pt x="160" y="143"/>
                    <a:pt x="207" y="111"/>
                    <a:pt x="207" y="72"/>
                  </a:cubicBezTo>
                  <a:cubicBezTo>
                    <a:pt x="207" y="32"/>
                    <a:pt x="160" y="0"/>
                    <a:pt x="103" y="0"/>
                  </a:cubicBezTo>
                  <a:close/>
                  <a:moveTo>
                    <a:pt x="53" y="86"/>
                  </a:moveTo>
                  <a:cubicBezTo>
                    <a:pt x="45" y="86"/>
                    <a:pt x="39" y="80"/>
                    <a:pt x="39" y="72"/>
                  </a:cubicBezTo>
                  <a:cubicBezTo>
                    <a:pt x="39" y="64"/>
                    <a:pt x="45" y="58"/>
                    <a:pt x="53" y="58"/>
                  </a:cubicBezTo>
                  <a:cubicBezTo>
                    <a:pt x="61" y="58"/>
                    <a:pt x="67" y="64"/>
                    <a:pt x="67" y="72"/>
                  </a:cubicBezTo>
                  <a:cubicBezTo>
                    <a:pt x="67" y="80"/>
                    <a:pt x="61" y="86"/>
                    <a:pt x="53" y="86"/>
                  </a:cubicBezTo>
                  <a:close/>
                  <a:moveTo>
                    <a:pt x="103" y="86"/>
                  </a:moveTo>
                  <a:cubicBezTo>
                    <a:pt x="95" y="86"/>
                    <a:pt x="89" y="80"/>
                    <a:pt x="89" y="72"/>
                  </a:cubicBezTo>
                  <a:cubicBezTo>
                    <a:pt x="89" y="64"/>
                    <a:pt x="95" y="58"/>
                    <a:pt x="103" y="58"/>
                  </a:cubicBezTo>
                  <a:cubicBezTo>
                    <a:pt x="111" y="58"/>
                    <a:pt x="117" y="64"/>
                    <a:pt x="117" y="72"/>
                  </a:cubicBezTo>
                  <a:cubicBezTo>
                    <a:pt x="117" y="80"/>
                    <a:pt x="111" y="86"/>
                    <a:pt x="103" y="86"/>
                  </a:cubicBezTo>
                  <a:close/>
                  <a:moveTo>
                    <a:pt x="153" y="86"/>
                  </a:moveTo>
                  <a:cubicBezTo>
                    <a:pt x="145" y="86"/>
                    <a:pt x="139" y="80"/>
                    <a:pt x="139" y="72"/>
                  </a:cubicBezTo>
                  <a:cubicBezTo>
                    <a:pt x="139" y="64"/>
                    <a:pt x="145" y="58"/>
                    <a:pt x="153" y="58"/>
                  </a:cubicBezTo>
                  <a:cubicBezTo>
                    <a:pt x="161" y="58"/>
                    <a:pt x="167" y="64"/>
                    <a:pt x="167" y="72"/>
                  </a:cubicBezTo>
                  <a:cubicBezTo>
                    <a:pt x="167" y="80"/>
                    <a:pt x="161" y="86"/>
                    <a:pt x="1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6" name="组合 1"/>
          <p:cNvGrpSpPr>
            <a:grpSpLocks/>
          </p:cNvGrpSpPr>
          <p:nvPr/>
        </p:nvGrpSpPr>
        <p:grpSpPr bwMode="auto">
          <a:xfrm>
            <a:off x="9201128" y="2840956"/>
            <a:ext cx="816566" cy="807066"/>
            <a:chOff x="1444625" y="2115707"/>
            <a:chExt cx="1719263" cy="1752600"/>
          </a:xfrm>
          <a:solidFill>
            <a:srgbClr val="FEC000"/>
          </a:solidFill>
        </p:grpSpPr>
        <p:sp>
          <p:nvSpPr>
            <p:cNvPr id="87" name="Freeform 14"/>
            <p:cNvSpPr>
              <a:spLocks noEditPoints="1"/>
            </p:cNvSpPr>
            <p:nvPr/>
          </p:nvSpPr>
          <p:spPr bwMode="auto">
            <a:xfrm>
              <a:off x="2032000" y="2549095"/>
              <a:ext cx="547688" cy="550862"/>
            </a:xfrm>
            <a:custGeom>
              <a:avLst/>
              <a:gdLst>
                <a:gd name="T0" fmla="*/ 970730 w 145"/>
                <a:gd name="T1" fmla="*/ 339572 h 146"/>
                <a:gd name="T2" fmla="*/ 917850 w 145"/>
                <a:gd name="T3" fmla="*/ 754605 h 146"/>
                <a:gd name="T4" fmla="*/ 917850 w 145"/>
                <a:gd name="T5" fmla="*/ 826293 h 146"/>
                <a:gd name="T6" fmla="*/ 951844 w 145"/>
                <a:gd name="T7" fmla="*/ 860250 h 146"/>
                <a:gd name="T8" fmla="*/ 1080267 w 145"/>
                <a:gd name="T9" fmla="*/ 781017 h 146"/>
                <a:gd name="T10" fmla="*/ 1133148 w 145"/>
                <a:gd name="T11" fmla="*/ 573500 h 146"/>
                <a:gd name="T12" fmla="*/ 1004724 w 145"/>
                <a:gd name="T13" fmla="*/ 267885 h 146"/>
                <a:gd name="T14" fmla="*/ 672334 w 145"/>
                <a:gd name="T15" fmla="*/ 150921 h 146"/>
                <a:gd name="T16" fmla="*/ 324836 w 145"/>
                <a:gd name="T17" fmla="*/ 294296 h 146"/>
                <a:gd name="T18" fmla="*/ 181304 w 145"/>
                <a:gd name="T19" fmla="*/ 656507 h 146"/>
                <a:gd name="T20" fmla="*/ 313504 w 145"/>
                <a:gd name="T21" fmla="*/ 1003625 h 146"/>
                <a:gd name="T22" fmla="*/ 691220 w 145"/>
                <a:gd name="T23" fmla="*/ 1158319 h 146"/>
                <a:gd name="T24" fmla="*/ 1087822 w 145"/>
                <a:gd name="T25" fmla="*/ 1048902 h 146"/>
                <a:gd name="T26" fmla="*/ 1140702 w 145"/>
                <a:gd name="T27" fmla="*/ 1199823 h 146"/>
                <a:gd name="T28" fmla="*/ 691220 w 145"/>
                <a:gd name="T29" fmla="*/ 1309241 h 146"/>
                <a:gd name="T30" fmla="*/ 188858 w 145"/>
                <a:gd name="T31" fmla="*/ 1120589 h 146"/>
                <a:gd name="T32" fmla="*/ 0 w 145"/>
                <a:gd name="T33" fmla="*/ 656507 h 146"/>
                <a:gd name="T34" fmla="*/ 196412 w 145"/>
                <a:gd name="T35" fmla="*/ 188651 h 146"/>
                <a:gd name="T36" fmla="*/ 672334 w 145"/>
                <a:gd name="T37" fmla="*/ 0 h 146"/>
                <a:gd name="T38" fmla="*/ 1121816 w 145"/>
                <a:gd name="T39" fmla="*/ 169786 h 146"/>
                <a:gd name="T40" fmla="*/ 1303120 w 145"/>
                <a:gd name="T41" fmla="*/ 565954 h 146"/>
                <a:gd name="T42" fmla="*/ 1193582 w 145"/>
                <a:gd name="T43" fmla="*/ 879115 h 146"/>
                <a:gd name="T44" fmla="*/ 932958 w 145"/>
                <a:gd name="T45" fmla="*/ 1014944 h 146"/>
                <a:gd name="T46" fmla="*/ 774318 w 145"/>
                <a:gd name="T47" fmla="*/ 931938 h 146"/>
                <a:gd name="T48" fmla="*/ 611900 w 145"/>
                <a:gd name="T49" fmla="*/ 1014944 h 146"/>
                <a:gd name="T50" fmla="*/ 423042 w 145"/>
                <a:gd name="T51" fmla="*/ 924392 h 146"/>
                <a:gd name="T52" fmla="*/ 339944 w 145"/>
                <a:gd name="T53" fmla="*/ 682918 h 146"/>
                <a:gd name="T54" fmla="*/ 430596 w 145"/>
                <a:gd name="T55" fmla="*/ 430125 h 146"/>
                <a:gd name="T56" fmla="*/ 638340 w 145"/>
                <a:gd name="T57" fmla="*/ 332026 h 146"/>
                <a:gd name="T58" fmla="*/ 781872 w 145"/>
                <a:gd name="T59" fmla="*/ 384849 h 146"/>
                <a:gd name="T60" fmla="*/ 800758 w 145"/>
                <a:gd name="T61" fmla="*/ 339572 h 146"/>
                <a:gd name="T62" fmla="*/ 970730 w 145"/>
                <a:gd name="T63" fmla="*/ 339572 h 146"/>
                <a:gd name="T64" fmla="*/ 619454 w 145"/>
                <a:gd name="T65" fmla="*/ 841385 h 146"/>
                <a:gd name="T66" fmla="*/ 728992 w 145"/>
                <a:gd name="T67" fmla="*/ 781017 h 146"/>
                <a:gd name="T68" fmla="*/ 774318 w 145"/>
                <a:gd name="T69" fmla="*/ 645188 h 146"/>
                <a:gd name="T70" fmla="*/ 736546 w 145"/>
                <a:gd name="T71" fmla="*/ 539543 h 146"/>
                <a:gd name="T72" fmla="*/ 657226 w 145"/>
                <a:gd name="T73" fmla="*/ 501813 h 146"/>
                <a:gd name="T74" fmla="*/ 559019 w 145"/>
                <a:gd name="T75" fmla="*/ 554635 h 146"/>
                <a:gd name="T76" fmla="*/ 521248 w 145"/>
                <a:gd name="T77" fmla="*/ 690464 h 146"/>
                <a:gd name="T78" fmla="*/ 547688 w 145"/>
                <a:gd name="T79" fmla="*/ 799882 h 146"/>
                <a:gd name="T80" fmla="*/ 619454 w 145"/>
                <a:gd name="T81" fmla="*/ 841385 h 14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5" h="146">
                  <a:moveTo>
                    <a:pt x="108" y="38"/>
                  </a:moveTo>
                  <a:cubicBezTo>
                    <a:pt x="102" y="84"/>
                    <a:pt x="102" y="84"/>
                    <a:pt x="102" y="84"/>
                  </a:cubicBezTo>
                  <a:cubicBezTo>
                    <a:pt x="102" y="87"/>
                    <a:pt x="102" y="89"/>
                    <a:pt x="102" y="92"/>
                  </a:cubicBezTo>
                  <a:cubicBezTo>
                    <a:pt x="102" y="94"/>
                    <a:pt x="103" y="96"/>
                    <a:pt x="106" y="96"/>
                  </a:cubicBezTo>
                  <a:cubicBezTo>
                    <a:pt x="110" y="96"/>
                    <a:pt x="115" y="93"/>
                    <a:pt x="120" y="87"/>
                  </a:cubicBezTo>
                  <a:cubicBezTo>
                    <a:pt x="124" y="81"/>
                    <a:pt x="126" y="73"/>
                    <a:pt x="126" y="64"/>
                  </a:cubicBezTo>
                  <a:cubicBezTo>
                    <a:pt x="126" y="50"/>
                    <a:pt x="121" y="39"/>
                    <a:pt x="112" y="30"/>
                  </a:cubicBezTo>
                  <a:cubicBezTo>
                    <a:pt x="102" y="21"/>
                    <a:pt x="90" y="17"/>
                    <a:pt x="75" y="17"/>
                  </a:cubicBezTo>
                  <a:cubicBezTo>
                    <a:pt x="60" y="17"/>
                    <a:pt x="47" y="22"/>
                    <a:pt x="36" y="33"/>
                  </a:cubicBezTo>
                  <a:cubicBezTo>
                    <a:pt x="26" y="44"/>
                    <a:pt x="20" y="57"/>
                    <a:pt x="20" y="73"/>
                  </a:cubicBezTo>
                  <a:cubicBezTo>
                    <a:pt x="20" y="88"/>
                    <a:pt x="25" y="101"/>
                    <a:pt x="35" y="112"/>
                  </a:cubicBezTo>
                  <a:cubicBezTo>
                    <a:pt x="45" y="123"/>
                    <a:pt x="59" y="129"/>
                    <a:pt x="77" y="129"/>
                  </a:cubicBezTo>
                  <a:cubicBezTo>
                    <a:pt x="91" y="129"/>
                    <a:pt x="106" y="125"/>
                    <a:pt x="121" y="117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11" y="142"/>
                    <a:pt x="94" y="146"/>
                    <a:pt x="77" y="146"/>
                  </a:cubicBezTo>
                  <a:cubicBezTo>
                    <a:pt x="54" y="146"/>
                    <a:pt x="35" y="139"/>
                    <a:pt x="21" y="125"/>
                  </a:cubicBezTo>
                  <a:cubicBezTo>
                    <a:pt x="7" y="110"/>
                    <a:pt x="0" y="93"/>
                    <a:pt x="0" y="73"/>
                  </a:cubicBezTo>
                  <a:cubicBezTo>
                    <a:pt x="0" y="53"/>
                    <a:pt x="7" y="35"/>
                    <a:pt x="22" y="21"/>
                  </a:cubicBezTo>
                  <a:cubicBezTo>
                    <a:pt x="37" y="7"/>
                    <a:pt x="54" y="0"/>
                    <a:pt x="75" y="0"/>
                  </a:cubicBezTo>
                  <a:cubicBezTo>
                    <a:pt x="95" y="0"/>
                    <a:pt x="112" y="6"/>
                    <a:pt x="125" y="19"/>
                  </a:cubicBezTo>
                  <a:cubicBezTo>
                    <a:pt x="138" y="31"/>
                    <a:pt x="145" y="46"/>
                    <a:pt x="145" y="63"/>
                  </a:cubicBezTo>
                  <a:cubicBezTo>
                    <a:pt x="145" y="77"/>
                    <a:pt x="141" y="89"/>
                    <a:pt x="133" y="98"/>
                  </a:cubicBezTo>
                  <a:cubicBezTo>
                    <a:pt x="125" y="108"/>
                    <a:pt x="115" y="113"/>
                    <a:pt x="104" y="113"/>
                  </a:cubicBezTo>
                  <a:cubicBezTo>
                    <a:pt x="96" y="113"/>
                    <a:pt x="90" y="110"/>
                    <a:pt x="86" y="104"/>
                  </a:cubicBezTo>
                  <a:cubicBezTo>
                    <a:pt x="81" y="110"/>
                    <a:pt x="75" y="113"/>
                    <a:pt x="68" y="113"/>
                  </a:cubicBezTo>
                  <a:cubicBezTo>
                    <a:pt x="60" y="113"/>
                    <a:pt x="53" y="110"/>
                    <a:pt x="47" y="103"/>
                  </a:cubicBezTo>
                  <a:cubicBezTo>
                    <a:pt x="41" y="96"/>
                    <a:pt x="38" y="87"/>
                    <a:pt x="38" y="76"/>
                  </a:cubicBezTo>
                  <a:cubicBezTo>
                    <a:pt x="38" y="64"/>
                    <a:pt x="41" y="55"/>
                    <a:pt x="48" y="48"/>
                  </a:cubicBezTo>
                  <a:cubicBezTo>
                    <a:pt x="54" y="40"/>
                    <a:pt x="62" y="37"/>
                    <a:pt x="71" y="37"/>
                  </a:cubicBezTo>
                  <a:cubicBezTo>
                    <a:pt x="77" y="37"/>
                    <a:pt x="83" y="39"/>
                    <a:pt x="87" y="43"/>
                  </a:cubicBezTo>
                  <a:cubicBezTo>
                    <a:pt x="89" y="38"/>
                    <a:pt x="89" y="38"/>
                    <a:pt x="89" y="38"/>
                  </a:cubicBezTo>
                  <a:lnTo>
                    <a:pt x="108" y="38"/>
                  </a:lnTo>
                  <a:close/>
                  <a:moveTo>
                    <a:pt x="69" y="94"/>
                  </a:moveTo>
                  <a:cubicBezTo>
                    <a:pt x="74" y="94"/>
                    <a:pt x="78" y="92"/>
                    <a:pt x="81" y="87"/>
                  </a:cubicBezTo>
                  <a:cubicBezTo>
                    <a:pt x="84" y="83"/>
                    <a:pt x="86" y="77"/>
                    <a:pt x="86" y="72"/>
                  </a:cubicBezTo>
                  <a:cubicBezTo>
                    <a:pt x="86" y="67"/>
                    <a:pt x="85" y="63"/>
                    <a:pt x="82" y="60"/>
                  </a:cubicBezTo>
                  <a:cubicBezTo>
                    <a:pt x="79" y="57"/>
                    <a:pt x="76" y="56"/>
                    <a:pt x="73" y="56"/>
                  </a:cubicBezTo>
                  <a:cubicBezTo>
                    <a:pt x="68" y="56"/>
                    <a:pt x="65" y="58"/>
                    <a:pt x="62" y="62"/>
                  </a:cubicBezTo>
                  <a:cubicBezTo>
                    <a:pt x="60" y="65"/>
                    <a:pt x="58" y="70"/>
                    <a:pt x="58" y="77"/>
                  </a:cubicBezTo>
                  <a:cubicBezTo>
                    <a:pt x="58" y="82"/>
                    <a:pt x="59" y="86"/>
                    <a:pt x="61" y="89"/>
                  </a:cubicBezTo>
                  <a:cubicBezTo>
                    <a:pt x="63" y="92"/>
                    <a:pt x="66" y="94"/>
                    <a:pt x="69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5"/>
            <p:cNvSpPr>
              <a:spLocks/>
            </p:cNvSpPr>
            <p:nvPr/>
          </p:nvSpPr>
          <p:spPr bwMode="auto">
            <a:xfrm>
              <a:off x="1497013" y="2680857"/>
              <a:ext cx="98425" cy="142875"/>
            </a:xfrm>
            <a:custGeom>
              <a:avLst/>
              <a:gdLst>
                <a:gd name="T0" fmla="*/ 0 w 26"/>
                <a:gd name="T1" fmla="*/ 176714 h 38"/>
                <a:gd name="T2" fmla="*/ 234706 w 26"/>
                <a:gd name="T3" fmla="*/ 338388 h 38"/>
                <a:gd name="T4" fmla="*/ 234706 w 26"/>
                <a:gd name="T5" fmla="*/ 0 h 38"/>
                <a:gd name="T6" fmla="*/ 0 w 26"/>
                <a:gd name="T7" fmla="*/ 176714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38">
                  <a:moveTo>
                    <a:pt x="0" y="20"/>
                  </a:moveTo>
                  <a:cubicBezTo>
                    <a:pt x="6" y="29"/>
                    <a:pt x="15" y="36"/>
                    <a:pt x="26" y="38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6"/>
            <p:cNvSpPr>
              <a:spLocks/>
            </p:cNvSpPr>
            <p:nvPr/>
          </p:nvSpPr>
          <p:spPr bwMode="auto">
            <a:xfrm>
              <a:off x="2138363" y="2115707"/>
              <a:ext cx="334963" cy="115887"/>
            </a:xfrm>
            <a:custGeom>
              <a:avLst/>
              <a:gdLst>
                <a:gd name="T0" fmla="*/ 534435 w 89"/>
                <a:gd name="T1" fmla="*/ 59813 h 31"/>
                <a:gd name="T2" fmla="*/ 259690 w 89"/>
                <a:gd name="T3" fmla="*/ 59813 h 31"/>
                <a:gd name="T4" fmla="*/ 0 w 89"/>
                <a:gd name="T5" fmla="*/ 272895 h 31"/>
                <a:gd name="T6" fmla="*/ 794126 w 89"/>
                <a:gd name="T7" fmla="*/ 272895 h 31"/>
                <a:gd name="T8" fmla="*/ 534435 w 89"/>
                <a:gd name="T9" fmla="*/ 59813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31">
                  <a:moveTo>
                    <a:pt x="60" y="7"/>
                  </a:moveTo>
                  <a:cubicBezTo>
                    <a:pt x="52" y="0"/>
                    <a:pt x="37" y="0"/>
                    <a:pt x="29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9" y="31"/>
                    <a:pt x="89" y="31"/>
                    <a:pt x="89" y="31"/>
                  </a:cubicBezTo>
                  <a:lnTo>
                    <a:pt x="6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7"/>
            <p:cNvSpPr>
              <a:spLocks/>
            </p:cNvSpPr>
            <p:nvPr/>
          </p:nvSpPr>
          <p:spPr bwMode="auto">
            <a:xfrm>
              <a:off x="3017838" y="2680857"/>
              <a:ext cx="96838" cy="142875"/>
            </a:xfrm>
            <a:custGeom>
              <a:avLst/>
              <a:gdLst>
                <a:gd name="T0" fmla="*/ 227197 w 26"/>
                <a:gd name="T1" fmla="*/ 176714 h 38"/>
                <a:gd name="T2" fmla="*/ 0 w 26"/>
                <a:gd name="T3" fmla="*/ 0 h 38"/>
                <a:gd name="T4" fmla="*/ 0 w 26"/>
                <a:gd name="T5" fmla="*/ 338388 h 38"/>
                <a:gd name="T6" fmla="*/ 227197 w 26"/>
                <a:gd name="T7" fmla="*/ 176714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38">
                  <a:moveTo>
                    <a:pt x="26" y="2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1" y="36"/>
                    <a:pt x="20" y="29"/>
                    <a:pt x="2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8"/>
            <p:cNvSpPr>
              <a:spLocks/>
            </p:cNvSpPr>
            <p:nvPr/>
          </p:nvSpPr>
          <p:spPr bwMode="auto">
            <a:xfrm>
              <a:off x="1595438" y="2231595"/>
              <a:ext cx="1422400" cy="1176337"/>
            </a:xfrm>
            <a:custGeom>
              <a:avLst/>
              <a:gdLst>
                <a:gd name="T0" fmla="*/ 188647 w 377"/>
                <a:gd name="T1" fmla="*/ 2793800 h 312"/>
                <a:gd name="T2" fmla="*/ 188647 w 377"/>
                <a:gd name="T3" fmla="*/ 448667 h 312"/>
                <a:gd name="T4" fmla="*/ 267879 w 377"/>
                <a:gd name="T5" fmla="*/ 267692 h 312"/>
                <a:gd name="T6" fmla="*/ 467845 w 377"/>
                <a:gd name="T7" fmla="*/ 188516 h 312"/>
                <a:gd name="T8" fmla="*/ 2912713 w 377"/>
                <a:gd name="T9" fmla="*/ 188516 h 312"/>
                <a:gd name="T10" fmla="*/ 3112679 w 377"/>
                <a:gd name="T11" fmla="*/ 267692 h 312"/>
                <a:gd name="T12" fmla="*/ 3191911 w 377"/>
                <a:gd name="T13" fmla="*/ 448667 h 312"/>
                <a:gd name="T14" fmla="*/ 3191911 w 377"/>
                <a:gd name="T15" fmla="*/ 2793800 h 312"/>
                <a:gd name="T16" fmla="*/ 3380558 w 377"/>
                <a:gd name="T17" fmla="*/ 2793800 h 312"/>
                <a:gd name="T18" fmla="*/ 3380558 w 377"/>
                <a:gd name="T19" fmla="*/ 448667 h 312"/>
                <a:gd name="T20" fmla="*/ 2912713 w 377"/>
                <a:gd name="T21" fmla="*/ 0 h 312"/>
                <a:gd name="T22" fmla="*/ 467845 w 377"/>
                <a:gd name="T23" fmla="*/ 0 h 312"/>
                <a:gd name="T24" fmla="*/ 0 w 377"/>
                <a:gd name="T25" fmla="*/ 448667 h 312"/>
                <a:gd name="T26" fmla="*/ 0 w 377"/>
                <a:gd name="T27" fmla="*/ 2793800 h 312"/>
                <a:gd name="T28" fmla="*/ 188647 w 377"/>
                <a:gd name="T29" fmla="*/ 2793800 h 3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77" h="312">
                  <a:moveTo>
                    <a:pt x="21" y="312"/>
                  </a:moveTo>
                  <a:cubicBezTo>
                    <a:pt x="21" y="50"/>
                    <a:pt x="21" y="50"/>
                    <a:pt x="21" y="50"/>
                  </a:cubicBezTo>
                  <a:cubicBezTo>
                    <a:pt x="21" y="42"/>
                    <a:pt x="24" y="35"/>
                    <a:pt x="30" y="30"/>
                  </a:cubicBezTo>
                  <a:cubicBezTo>
                    <a:pt x="35" y="24"/>
                    <a:pt x="43" y="21"/>
                    <a:pt x="52" y="21"/>
                  </a:cubicBezTo>
                  <a:cubicBezTo>
                    <a:pt x="325" y="21"/>
                    <a:pt x="325" y="21"/>
                    <a:pt x="325" y="21"/>
                  </a:cubicBezTo>
                  <a:cubicBezTo>
                    <a:pt x="334" y="21"/>
                    <a:pt x="342" y="24"/>
                    <a:pt x="347" y="30"/>
                  </a:cubicBezTo>
                  <a:cubicBezTo>
                    <a:pt x="353" y="35"/>
                    <a:pt x="356" y="42"/>
                    <a:pt x="356" y="50"/>
                  </a:cubicBezTo>
                  <a:cubicBezTo>
                    <a:pt x="356" y="312"/>
                    <a:pt x="356" y="312"/>
                    <a:pt x="356" y="312"/>
                  </a:cubicBezTo>
                  <a:cubicBezTo>
                    <a:pt x="377" y="312"/>
                    <a:pt x="377" y="312"/>
                    <a:pt x="377" y="312"/>
                  </a:cubicBezTo>
                  <a:cubicBezTo>
                    <a:pt x="377" y="50"/>
                    <a:pt x="377" y="50"/>
                    <a:pt x="377" y="50"/>
                  </a:cubicBezTo>
                  <a:cubicBezTo>
                    <a:pt x="377" y="22"/>
                    <a:pt x="353" y="0"/>
                    <a:pt x="32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4" y="0"/>
                    <a:pt x="0" y="22"/>
                    <a:pt x="0" y="50"/>
                  </a:cubicBezTo>
                  <a:cubicBezTo>
                    <a:pt x="0" y="312"/>
                    <a:pt x="0" y="312"/>
                    <a:pt x="0" y="312"/>
                  </a:cubicBezTo>
                  <a:lnTo>
                    <a:pt x="21" y="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9"/>
            <p:cNvSpPr>
              <a:spLocks noEditPoints="1"/>
            </p:cNvSpPr>
            <p:nvPr/>
          </p:nvSpPr>
          <p:spPr bwMode="auto">
            <a:xfrm>
              <a:off x="1444625" y="2809445"/>
              <a:ext cx="1719263" cy="1058862"/>
            </a:xfrm>
            <a:custGeom>
              <a:avLst/>
              <a:gdLst>
                <a:gd name="T0" fmla="*/ 4030465 w 456"/>
                <a:gd name="T1" fmla="*/ 0 h 281"/>
                <a:gd name="T2" fmla="*/ 2194323 w 456"/>
                <a:gd name="T3" fmla="*/ 1511045 h 281"/>
                <a:gd name="T4" fmla="*/ 1900238 w 456"/>
                <a:gd name="T5" fmla="*/ 1511045 h 281"/>
                <a:gd name="T6" fmla="*/ 64095 w 456"/>
                <a:gd name="T7" fmla="*/ 0 h 281"/>
                <a:gd name="T8" fmla="*/ 0 w 456"/>
                <a:gd name="T9" fmla="*/ 195946 h 281"/>
                <a:gd name="T10" fmla="*/ 0 w 456"/>
                <a:gd name="T11" fmla="*/ 2136565 h 281"/>
                <a:gd name="T12" fmla="*/ 384572 w 456"/>
                <a:gd name="T13" fmla="*/ 2513384 h 281"/>
                <a:gd name="T14" fmla="*/ 3706218 w 456"/>
                <a:gd name="T15" fmla="*/ 2513384 h 281"/>
                <a:gd name="T16" fmla="*/ 4083250 w 456"/>
                <a:gd name="T17" fmla="*/ 2136565 h 281"/>
                <a:gd name="T18" fmla="*/ 4083250 w 456"/>
                <a:gd name="T19" fmla="*/ 195946 h 281"/>
                <a:gd name="T20" fmla="*/ 4030465 w 456"/>
                <a:gd name="T21" fmla="*/ 0 h 281"/>
                <a:gd name="T22" fmla="*/ 1353543 w 456"/>
                <a:gd name="T23" fmla="*/ 1627859 h 281"/>
                <a:gd name="T24" fmla="*/ 403424 w 456"/>
                <a:gd name="T25" fmla="*/ 2219465 h 281"/>
                <a:gd name="T26" fmla="*/ 294084 w 456"/>
                <a:gd name="T27" fmla="*/ 2193088 h 281"/>
                <a:gd name="T28" fmla="*/ 324247 w 456"/>
                <a:gd name="T29" fmla="*/ 2083810 h 281"/>
                <a:gd name="T30" fmla="*/ 1270596 w 456"/>
                <a:gd name="T31" fmla="*/ 1492204 h 281"/>
                <a:gd name="T32" fmla="*/ 1379935 w 456"/>
                <a:gd name="T33" fmla="*/ 1522350 h 281"/>
                <a:gd name="T34" fmla="*/ 1353543 w 456"/>
                <a:gd name="T35" fmla="*/ 1627859 h 281"/>
                <a:gd name="T36" fmla="*/ 3796706 w 456"/>
                <a:gd name="T37" fmla="*/ 2193088 h 281"/>
                <a:gd name="T38" fmla="*/ 3691137 w 456"/>
                <a:gd name="T39" fmla="*/ 2219465 h 281"/>
                <a:gd name="T40" fmla="*/ 2741018 w 456"/>
                <a:gd name="T41" fmla="*/ 1627859 h 281"/>
                <a:gd name="T42" fmla="*/ 2714626 w 456"/>
                <a:gd name="T43" fmla="*/ 1522350 h 281"/>
                <a:gd name="T44" fmla="*/ 2820195 w 456"/>
                <a:gd name="T45" fmla="*/ 1492204 h 281"/>
                <a:gd name="T46" fmla="*/ 3770314 w 456"/>
                <a:gd name="T47" fmla="*/ 2083810 h 281"/>
                <a:gd name="T48" fmla="*/ 3796706 w 456"/>
                <a:gd name="T49" fmla="*/ 2193088 h 28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56" h="281">
                  <a:moveTo>
                    <a:pt x="450" y="0"/>
                  </a:moveTo>
                  <a:cubicBezTo>
                    <a:pt x="245" y="169"/>
                    <a:pt x="245" y="169"/>
                    <a:pt x="245" y="169"/>
                  </a:cubicBezTo>
                  <a:cubicBezTo>
                    <a:pt x="236" y="176"/>
                    <a:pt x="221" y="176"/>
                    <a:pt x="212" y="16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7"/>
                    <a:pt x="0" y="14"/>
                    <a:pt x="0" y="22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62"/>
                    <a:pt x="19" y="281"/>
                    <a:pt x="43" y="281"/>
                  </a:cubicBezTo>
                  <a:cubicBezTo>
                    <a:pt x="414" y="281"/>
                    <a:pt x="414" y="281"/>
                    <a:pt x="414" y="281"/>
                  </a:cubicBezTo>
                  <a:cubicBezTo>
                    <a:pt x="437" y="281"/>
                    <a:pt x="456" y="262"/>
                    <a:pt x="456" y="239"/>
                  </a:cubicBezTo>
                  <a:cubicBezTo>
                    <a:pt x="456" y="22"/>
                    <a:pt x="456" y="22"/>
                    <a:pt x="456" y="22"/>
                  </a:cubicBezTo>
                  <a:cubicBezTo>
                    <a:pt x="456" y="14"/>
                    <a:pt x="454" y="7"/>
                    <a:pt x="450" y="0"/>
                  </a:cubicBezTo>
                  <a:close/>
                  <a:moveTo>
                    <a:pt x="151" y="182"/>
                  </a:moveTo>
                  <a:cubicBezTo>
                    <a:pt x="45" y="248"/>
                    <a:pt x="45" y="248"/>
                    <a:pt x="45" y="248"/>
                  </a:cubicBezTo>
                  <a:cubicBezTo>
                    <a:pt x="41" y="250"/>
                    <a:pt x="35" y="249"/>
                    <a:pt x="33" y="245"/>
                  </a:cubicBezTo>
                  <a:cubicBezTo>
                    <a:pt x="30" y="241"/>
                    <a:pt x="31" y="235"/>
                    <a:pt x="36" y="233"/>
                  </a:cubicBezTo>
                  <a:cubicBezTo>
                    <a:pt x="142" y="167"/>
                    <a:pt x="142" y="167"/>
                    <a:pt x="142" y="167"/>
                  </a:cubicBezTo>
                  <a:cubicBezTo>
                    <a:pt x="146" y="165"/>
                    <a:pt x="151" y="166"/>
                    <a:pt x="154" y="170"/>
                  </a:cubicBezTo>
                  <a:cubicBezTo>
                    <a:pt x="156" y="174"/>
                    <a:pt x="155" y="180"/>
                    <a:pt x="151" y="182"/>
                  </a:cubicBezTo>
                  <a:close/>
                  <a:moveTo>
                    <a:pt x="424" y="245"/>
                  </a:moveTo>
                  <a:cubicBezTo>
                    <a:pt x="422" y="249"/>
                    <a:pt x="416" y="250"/>
                    <a:pt x="412" y="248"/>
                  </a:cubicBezTo>
                  <a:cubicBezTo>
                    <a:pt x="306" y="182"/>
                    <a:pt x="306" y="182"/>
                    <a:pt x="306" y="182"/>
                  </a:cubicBezTo>
                  <a:cubicBezTo>
                    <a:pt x="302" y="180"/>
                    <a:pt x="301" y="174"/>
                    <a:pt x="303" y="170"/>
                  </a:cubicBezTo>
                  <a:cubicBezTo>
                    <a:pt x="306" y="166"/>
                    <a:pt x="311" y="165"/>
                    <a:pt x="315" y="167"/>
                  </a:cubicBezTo>
                  <a:cubicBezTo>
                    <a:pt x="421" y="233"/>
                    <a:pt x="421" y="233"/>
                    <a:pt x="421" y="233"/>
                  </a:cubicBezTo>
                  <a:cubicBezTo>
                    <a:pt x="426" y="235"/>
                    <a:pt x="427" y="241"/>
                    <a:pt x="424" y="2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" name="Group 70"/>
          <p:cNvGrpSpPr>
            <a:grpSpLocks noChangeAspect="1"/>
          </p:cNvGrpSpPr>
          <p:nvPr/>
        </p:nvGrpSpPr>
        <p:grpSpPr bwMode="auto">
          <a:xfrm>
            <a:off x="5501370" y="2869512"/>
            <a:ext cx="772362" cy="817147"/>
            <a:chOff x="2047" y="3029"/>
            <a:chExt cx="1052" cy="1113"/>
          </a:xfrm>
          <a:solidFill>
            <a:srgbClr val="FEC000"/>
          </a:solidFill>
        </p:grpSpPr>
        <p:sp>
          <p:nvSpPr>
            <p:cNvPr id="104" name="Freeform 71"/>
            <p:cNvSpPr>
              <a:spLocks/>
            </p:cNvSpPr>
            <p:nvPr/>
          </p:nvSpPr>
          <p:spPr bwMode="auto">
            <a:xfrm>
              <a:off x="2047" y="3642"/>
              <a:ext cx="179" cy="98"/>
            </a:xfrm>
            <a:custGeom>
              <a:avLst/>
              <a:gdLst>
                <a:gd name="T0" fmla="*/ 119 w 75"/>
                <a:gd name="T1" fmla="*/ 234 h 41"/>
                <a:gd name="T2" fmla="*/ 308 w 75"/>
                <a:gd name="T3" fmla="*/ 234 h 41"/>
                <a:gd name="T4" fmla="*/ 427 w 75"/>
                <a:gd name="T5" fmla="*/ 120 h 41"/>
                <a:gd name="T6" fmla="*/ 308 w 75"/>
                <a:gd name="T7" fmla="*/ 0 h 41"/>
                <a:gd name="T8" fmla="*/ 119 w 75"/>
                <a:gd name="T9" fmla="*/ 0 h 41"/>
                <a:gd name="T10" fmla="*/ 0 w 75"/>
                <a:gd name="T11" fmla="*/ 120 h 41"/>
                <a:gd name="T12" fmla="*/ 119 w 75"/>
                <a:gd name="T13" fmla="*/ 234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5" h="41">
                  <a:moveTo>
                    <a:pt x="21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66" y="41"/>
                    <a:pt x="75" y="32"/>
                    <a:pt x="75" y="21"/>
                  </a:cubicBezTo>
                  <a:cubicBezTo>
                    <a:pt x="75" y="9"/>
                    <a:pt x="66" y="0"/>
                    <a:pt x="5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72"/>
            <p:cNvSpPr>
              <a:spLocks/>
            </p:cNvSpPr>
            <p:nvPr/>
          </p:nvSpPr>
          <p:spPr bwMode="auto">
            <a:xfrm>
              <a:off x="2047" y="3219"/>
              <a:ext cx="179" cy="97"/>
            </a:xfrm>
            <a:custGeom>
              <a:avLst/>
              <a:gdLst>
                <a:gd name="T0" fmla="*/ 119 w 75"/>
                <a:gd name="T1" fmla="*/ 229 h 41"/>
                <a:gd name="T2" fmla="*/ 308 w 75"/>
                <a:gd name="T3" fmla="*/ 229 h 41"/>
                <a:gd name="T4" fmla="*/ 427 w 75"/>
                <a:gd name="T5" fmla="*/ 111 h 41"/>
                <a:gd name="T6" fmla="*/ 308 w 75"/>
                <a:gd name="T7" fmla="*/ 0 h 41"/>
                <a:gd name="T8" fmla="*/ 119 w 75"/>
                <a:gd name="T9" fmla="*/ 0 h 41"/>
                <a:gd name="T10" fmla="*/ 0 w 75"/>
                <a:gd name="T11" fmla="*/ 111 h 41"/>
                <a:gd name="T12" fmla="*/ 119 w 75"/>
                <a:gd name="T13" fmla="*/ 229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5" h="41">
                  <a:moveTo>
                    <a:pt x="21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66" y="41"/>
                    <a:pt x="75" y="32"/>
                    <a:pt x="75" y="20"/>
                  </a:cubicBezTo>
                  <a:cubicBezTo>
                    <a:pt x="75" y="9"/>
                    <a:pt x="66" y="0"/>
                    <a:pt x="5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0"/>
                  </a:cubicBezTo>
                  <a:cubicBezTo>
                    <a:pt x="0" y="32"/>
                    <a:pt x="10" y="41"/>
                    <a:pt x="21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73"/>
            <p:cNvSpPr>
              <a:spLocks/>
            </p:cNvSpPr>
            <p:nvPr/>
          </p:nvSpPr>
          <p:spPr bwMode="auto">
            <a:xfrm>
              <a:off x="2047" y="3431"/>
              <a:ext cx="179" cy="97"/>
            </a:xfrm>
            <a:custGeom>
              <a:avLst/>
              <a:gdLst>
                <a:gd name="T0" fmla="*/ 119 w 75"/>
                <a:gd name="T1" fmla="*/ 229 h 41"/>
                <a:gd name="T2" fmla="*/ 308 w 75"/>
                <a:gd name="T3" fmla="*/ 229 h 41"/>
                <a:gd name="T4" fmla="*/ 427 w 75"/>
                <a:gd name="T5" fmla="*/ 118 h 41"/>
                <a:gd name="T6" fmla="*/ 308 w 75"/>
                <a:gd name="T7" fmla="*/ 0 h 41"/>
                <a:gd name="T8" fmla="*/ 119 w 75"/>
                <a:gd name="T9" fmla="*/ 0 h 41"/>
                <a:gd name="T10" fmla="*/ 0 w 75"/>
                <a:gd name="T11" fmla="*/ 118 h 41"/>
                <a:gd name="T12" fmla="*/ 119 w 75"/>
                <a:gd name="T13" fmla="*/ 229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5" h="41">
                  <a:moveTo>
                    <a:pt x="21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66" y="41"/>
                    <a:pt x="75" y="32"/>
                    <a:pt x="75" y="21"/>
                  </a:cubicBezTo>
                  <a:cubicBezTo>
                    <a:pt x="75" y="9"/>
                    <a:pt x="66" y="0"/>
                    <a:pt x="5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74"/>
            <p:cNvSpPr>
              <a:spLocks/>
            </p:cNvSpPr>
            <p:nvPr/>
          </p:nvSpPr>
          <p:spPr bwMode="auto">
            <a:xfrm>
              <a:off x="2047" y="3854"/>
              <a:ext cx="179" cy="97"/>
            </a:xfrm>
            <a:custGeom>
              <a:avLst/>
              <a:gdLst>
                <a:gd name="T0" fmla="*/ 427 w 75"/>
                <a:gd name="T1" fmla="*/ 118 h 41"/>
                <a:gd name="T2" fmla="*/ 308 w 75"/>
                <a:gd name="T3" fmla="*/ 0 h 41"/>
                <a:gd name="T4" fmla="*/ 119 w 75"/>
                <a:gd name="T5" fmla="*/ 0 h 41"/>
                <a:gd name="T6" fmla="*/ 0 w 75"/>
                <a:gd name="T7" fmla="*/ 118 h 41"/>
                <a:gd name="T8" fmla="*/ 119 w 75"/>
                <a:gd name="T9" fmla="*/ 229 h 41"/>
                <a:gd name="T10" fmla="*/ 308 w 75"/>
                <a:gd name="T11" fmla="*/ 229 h 41"/>
                <a:gd name="T12" fmla="*/ 427 w 75"/>
                <a:gd name="T13" fmla="*/ 118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5" h="41">
                  <a:moveTo>
                    <a:pt x="75" y="21"/>
                  </a:moveTo>
                  <a:cubicBezTo>
                    <a:pt x="75" y="9"/>
                    <a:pt x="66" y="0"/>
                    <a:pt x="5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66" y="41"/>
                    <a:pt x="75" y="32"/>
                    <a:pt x="7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75"/>
            <p:cNvSpPr>
              <a:spLocks noEditPoints="1"/>
            </p:cNvSpPr>
            <p:nvPr/>
          </p:nvSpPr>
          <p:spPr bwMode="auto">
            <a:xfrm>
              <a:off x="2121" y="3029"/>
              <a:ext cx="978" cy="1113"/>
            </a:xfrm>
            <a:custGeom>
              <a:avLst/>
              <a:gdLst>
                <a:gd name="T0" fmla="*/ 2089 w 411"/>
                <a:gd name="T1" fmla="*/ 0 h 468"/>
                <a:gd name="T2" fmla="*/ 243 w 411"/>
                <a:gd name="T3" fmla="*/ 0 h 468"/>
                <a:gd name="T4" fmla="*/ 0 w 411"/>
                <a:gd name="T5" fmla="*/ 238 h 468"/>
                <a:gd name="T6" fmla="*/ 0 w 411"/>
                <a:gd name="T7" fmla="*/ 378 h 468"/>
                <a:gd name="T8" fmla="*/ 131 w 411"/>
                <a:gd name="T9" fmla="*/ 378 h 468"/>
                <a:gd name="T10" fmla="*/ 316 w 411"/>
                <a:gd name="T11" fmla="*/ 566 h 468"/>
                <a:gd name="T12" fmla="*/ 131 w 411"/>
                <a:gd name="T13" fmla="*/ 759 h 468"/>
                <a:gd name="T14" fmla="*/ 0 w 411"/>
                <a:gd name="T15" fmla="*/ 759 h 468"/>
                <a:gd name="T16" fmla="*/ 0 w 411"/>
                <a:gd name="T17" fmla="*/ 882 h 468"/>
                <a:gd name="T18" fmla="*/ 131 w 411"/>
                <a:gd name="T19" fmla="*/ 882 h 468"/>
                <a:gd name="T20" fmla="*/ 316 w 411"/>
                <a:gd name="T21" fmla="*/ 1068 h 468"/>
                <a:gd name="T22" fmla="*/ 131 w 411"/>
                <a:gd name="T23" fmla="*/ 1260 h 468"/>
                <a:gd name="T24" fmla="*/ 0 w 411"/>
                <a:gd name="T25" fmla="*/ 1260 h 468"/>
                <a:gd name="T26" fmla="*/ 0 w 411"/>
                <a:gd name="T27" fmla="*/ 1386 h 468"/>
                <a:gd name="T28" fmla="*/ 131 w 411"/>
                <a:gd name="T29" fmla="*/ 1386 h 468"/>
                <a:gd name="T30" fmla="*/ 316 w 411"/>
                <a:gd name="T31" fmla="*/ 1579 h 468"/>
                <a:gd name="T32" fmla="*/ 131 w 411"/>
                <a:gd name="T33" fmla="*/ 1765 h 468"/>
                <a:gd name="T34" fmla="*/ 0 w 411"/>
                <a:gd name="T35" fmla="*/ 1765 h 468"/>
                <a:gd name="T36" fmla="*/ 0 w 411"/>
                <a:gd name="T37" fmla="*/ 1895 h 468"/>
                <a:gd name="T38" fmla="*/ 131 w 411"/>
                <a:gd name="T39" fmla="*/ 1895 h 468"/>
                <a:gd name="T40" fmla="*/ 316 w 411"/>
                <a:gd name="T41" fmla="*/ 2081 h 468"/>
                <a:gd name="T42" fmla="*/ 131 w 411"/>
                <a:gd name="T43" fmla="*/ 2269 h 468"/>
                <a:gd name="T44" fmla="*/ 0 w 411"/>
                <a:gd name="T45" fmla="*/ 2269 h 468"/>
                <a:gd name="T46" fmla="*/ 0 w 411"/>
                <a:gd name="T47" fmla="*/ 2409 h 468"/>
                <a:gd name="T48" fmla="*/ 243 w 411"/>
                <a:gd name="T49" fmla="*/ 2647 h 468"/>
                <a:gd name="T50" fmla="*/ 2089 w 411"/>
                <a:gd name="T51" fmla="*/ 2647 h 468"/>
                <a:gd name="T52" fmla="*/ 2327 w 411"/>
                <a:gd name="T53" fmla="*/ 2409 h 468"/>
                <a:gd name="T54" fmla="*/ 2327 w 411"/>
                <a:gd name="T55" fmla="*/ 238 h 468"/>
                <a:gd name="T56" fmla="*/ 2089 w 411"/>
                <a:gd name="T57" fmla="*/ 0 h 468"/>
                <a:gd name="T58" fmla="*/ 1199 w 411"/>
                <a:gd name="T59" fmla="*/ 488 h 468"/>
                <a:gd name="T60" fmla="*/ 1540 w 411"/>
                <a:gd name="T61" fmla="*/ 820 h 468"/>
                <a:gd name="T62" fmla="*/ 1199 w 411"/>
                <a:gd name="T63" fmla="*/ 1161 h 468"/>
                <a:gd name="T64" fmla="*/ 866 w 411"/>
                <a:gd name="T65" fmla="*/ 820 h 468"/>
                <a:gd name="T66" fmla="*/ 1199 w 411"/>
                <a:gd name="T67" fmla="*/ 488 h 468"/>
                <a:gd name="T68" fmla="*/ 1739 w 411"/>
                <a:gd name="T69" fmla="*/ 2052 h 468"/>
                <a:gd name="T70" fmla="*/ 1739 w 411"/>
                <a:gd name="T71" fmla="*/ 2052 h 468"/>
                <a:gd name="T72" fmla="*/ 1199 w 411"/>
                <a:gd name="T73" fmla="*/ 2159 h 468"/>
                <a:gd name="T74" fmla="*/ 662 w 411"/>
                <a:gd name="T75" fmla="*/ 2052 h 468"/>
                <a:gd name="T76" fmla="*/ 662 w 411"/>
                <a:gd name="T77" fmla="*/ 2052 h 468"/>
                <a:gd name="T78" fmla="*/ 662 w 411"/>
                <a:gd name="T79" fmla="*/ 1724 h 468"/>
                <a:gd name="T80" fmla="*/ 1026 w 411"/>
                <a:gd name="T81" fmla="*/ 1211 h 468"/>
                <a:gd name="T82" fmla="*/ 1199 w 411"/>
                <a:gd name="T83" fmla="*/ 1448 h 468"/>
                <a:gd name="T84" fmla="*/ 1383 w 411"/>
                <a:gd name="T85" fmla="*/ 1211 h 468"/>
                <a:gd name="T86" fmla="*/ 1739 w 411"/>
                <a:gd name="T87" fmla="*/ 1724 h 468"/>
                <a:gd name="T88" fmla="*/ 1739 w 411"/>
                <a:gd name="T89" fmla="*/ 2052 h 46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1" h="468">
                  <a:moveTo>
                    <a:pt x="369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42" y="67"/>
                    <a:pt x="56" y="82"/>
                    <a:pt x="56" y="100"/>
                  </a:cubicBezTo>
                  <a:cubicBezTo>
                    <a:pt x="56" y="119"/>
                    <a:pt x="42" y="134"/>
                    <a:pt x="23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23" y="156"/>
                    <a:pt x="23" y="156"/>
                    <a:pt x="23" y="156"/>
                  </a:cubicBezTo>
                  <a:cubicBezTo>
                    <a:pt x="42" y="156"/>
                    <a:pt x="56" y="171"/>
                    <a:pt x="56" y="189"/>
                  </a:cubicBezTo>
                  <a:cubicBezTo>
                    <a:pt x="56" y="208"/>
                    <a:pt x="42" y="223"/>
                    <a:pt x="23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23" y="245"/>
                    <a:pt x="23" y="245"/>
                    <a:pt x="23" y="245"/>
                  </a:cubicBezTo>
                  <a:cubicBezTo>
                    <a:pt x="42" y="245"/>
                    <a:pt x="56" y="260"/>
                    <a:pt x="56" y="279"/>
                  </a:cubicBezTo>
                  <a:cubicBezTo>
                    <a:pt x="56" y="297"/>
                    <a:pt x="42" y="312"/>
                    <a:pt x="23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23" y="335"/>
                    <a:pt x="23" y="335"/>
                    <a:pt x="23" y="335"/>
                  </a:cubicBezTo>
                  <a:cubicBezTo>
                    <a:pt x="42" y="335"/>
                    <a:pt x="56" y="349"/>
                    <a:pt x="56" y="368"/>
                  </a:cubicBezTo>
                  <a:cubicBezTo>
                    <a:pt x="56" y="386"/>
                    <a:pt x="42" y="401"/>
                    <a:pt x="23" y="401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49"/>
                    <a:pt x="19" y="468"/>
                    <a:pt x="43" y="468"/>
                  </a:cubicBezTo>
                  <a:cubicBezTo>
                    <a:pt x="369" y="468"/>
                    <a:pt x="369" y="468"/>
                    <a:pt x="369" y="468"/>
                  </a:cubicBezTo>
                  <a:cubicBezTo>
                    <a:pt x="392" y="468"/>
                    <a:pt x="411" y="449"/>
                    <a:pt x="411" y="426"/>
                  </a:cubicBezTo>
                  <a:cubicBezTo>
                    <a:pt x="411" y="42"/>
                    <a:pt x="411" y="42"/>
                    <a:pt x="411" y="42"/>
                  </a:cubicBezTo>
                  <a:cubicBezTo>
                    <a:pt x="411" y="19"/>
                    <a:pt x="392" y="0"/>
                    <a:pt x="369" y="0"/>
                  </a:cubicBezTo>
                  <a:close/>
                  <a:moveTo>
                    <a:pt x="212" y="86"/>
                  </a:moveTo>
                  <a:cubicBezTo>
                    <a:pt x="245" y="86"/>
                    <a:pt x="272" y="113"/>
                    <a:pt x="272" y="145"/>
                  </a:cubicBezTo>
                  <a:cubicBezTo>
                    <a:pt x="272" y="178"/>
                    <a:pt x="245" y="205"/>
                    <a:pt x="212" y="205"/>
                  </a:cubicBezTo>
                  <a:cubicBezTo>
                    <a:pt x="180" y="205"/>
                    <a:pt x="153" y="178"/>
                    <a:pt x="153" y="145"/>
                  </a:cubicBezTo>
                  <a:cubicBezTo>
                    <a:pt x="153" y="113"/>
                    <a:pt x="180" y="86"/>
                    <a:pt x="212" y="86"/>
                  </a:cubicBezTo>
                  <a:close/>
                  <a:moveTo>
                    <a:pt x="307" y="363"/>
                  </a:moveTo>
                  <a:cubicBezTo>
                    <a:pt x="307" y="363"/>
                    <a:pt x="307" y="363"/>
                    <a:pt x="307" y="363"/>
                  </a:cubicBezTo>
                  <a:cubicBezTo>
                    <a:pt x="305" y="373"/>
                    <a:pt x="264" y="382"/>
                    <a:pt x="212" y="382"/>
                  </a:cubicBezTo>
                  <a:cubicBezTo>
                    <a:pt x="161" y="382"/>
                    <a:pt x="119" y="373"/>
                    <a:pt x="117" y="363"/>
                  </a:cubicBezTo>
                  <a:cubicBezTo>
                    <a:pt x="117" y="363"/>
                    <a:pt x="117" y="363"/>
                    <a:pt x="117" y="363"/>
                  </a:cubicBezTo>
                  <a:cubicBezTo>
                    <a:pt x="117" y="305"/>
                    <a:pt x="117" y="305"/>
                    <a:pt x="117" y="305"/>
                  </a:cubicBezTo>
                  <a:cubicBezTo>
                    <a:pt x="117" y="263"/>
                    <a:pt x="144" y="227"/>
                    <a:pt x="181" y="214"/>
                  </a:cubicBezTo>
                  <a:cubicBezTo>
                    <a:pt x="212" y="256"/>
                    <a:pt x="212" y="256"/>
                    <a:pt x="212" y="256"/>
                  </a:cubicBezTo>
                  <a:cubicBezTo>
                    <a:pt x="244" y="214"/>
                    <a:pt x="244" y="214"/>
                    <a:pt x="244" y="214"/>
                  </a:cubicBezTo>
                  <a:cubicBezTo>
                    <a:pt x="281" y="227"/>
                    <a:pt x="307" y="263"/>
                    <a:pt x="307" y="305"/>
                  </a:cubicBezTo>
                  <a:lnTo>
                    <a:pt x="307" y="3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970400" y="5020781"/>
            <a:ext cx="2678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631175" y="5020780"/>
            <a:ext cx="2678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8359020" y="5020779"/>
            <a:ext cx="2678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478" y="201466"/>
            <a:ext cx="412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第四章节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 rot="21591962">
            <a:off x="216387" y="667456"/>
            <a:ext cx="369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Click here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add the key word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36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39411" y="1709554"/>
            <a:ext cx="2628900" cy="215165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5959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98791" y="1709553"/>
            <a:ext cx="2628900" cy="2151653"/>
          </a:xfrm>
          <a:prstGeom prst="rect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339411" y="3891686"/>
            <a:ext cx="2628900" cy="2151653"/>
          </a:xfrm>
          <a:prstGeom prst="rect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5959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98791" y="3891686"/>
            <a:ext cx="2628900" cy="215165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93691" y="1467422"/>
            <a:ext cx="72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FE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7200" dirty="0">
              <a:solidFill>
                <a:srgbClr val="FE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47355" y="1490173"/>
            <a:ext cx="971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rgbClr val="9595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6600" dirty="0">
              <a:solidFill>
                <a:srgbClr val="9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93691" y="3625265"/>
            <a:ext cx="845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rgbClr val="9595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7200" dirty="0">
              <a:solidFill>
                <a:srgbClr val="9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32115" y="3625265"/>
            <a:ext cx="754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FE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7200" dirty="0">
              <a:solidFill>
                <a:srgbClr val="FE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7858" y="2640529"/>
            <a:ext cx="2585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</a:t>
            </a:r>
            <a:r>
              <a:rPr lang="zh-CN" altLang="en-US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dirty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solidFill>
                <a:srgbClr val="95959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</a:t>
            </a:r>
            <a:r>
              <a:rPr lang="zh-CN" altLang="en-US" dirty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solidFill>
                <a:srgbClr val="95959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47858" y="4967512"/>
            <a:ext cx="2585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</a:t>
            </a:r>
            <a:r>
              <a:rPr lang="zh-CN" altLang="en-US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</a:t>
            </a:r>
            <a:r>
              <a:rPr lang="zh-CN" altLang="en-US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98002" y="2655737"/>
            <a:ext cx="2585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</a:t>
            </a:r>
            <a:r>
              <a:rPr lang="zh-CN" altLang="en-US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</a:t>
            </a:r>
            <a:r>
              <a:rPr lang="zh-CN" altLang="en-US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37775" y="4967512"/>
            <a:ext cx="2585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</a:t>
            </a:r>
            <a:r>
              <a:rPr lang="zh-CN" altLang="en-US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dirty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solidFill>
                <a:srgbClr val="95959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</a:t>
            </a:r>
            <a:r>
              <a:rPr lang="zh-CN" altLang="en-US" dirty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solidFill>
                <a:srgbClr val="95959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48670" y="2347960"/>
            <a:ext cx="2678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48669" y="4659735"/>
            <a:ext cx="2678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6882" y="2347961"/>
            <a:ext cx="2678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添加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3900" y="4659735"/>
            <a:ext cx="2678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添加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-2049" y="181005"/>
            <a:ext cx="412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第四章节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 rot="21591962">
            <a:off x="210860" y="646995"/>
            <a:ext cx="369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Click here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add the key word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6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流程图: 联系 42"/>
          <p:cNvSpPr/>
          <p:nvPr/>
        </p:nvSpPr>
        <p:spPr>
          <a:xfrm>
            <a:off x="8894084" y="1830640"/>
            <a:ext cx="1692821" cy="1692821"/>
          </a:xfrm>
          <a:prstGeom prst="flowChartConnector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6229323" y="1830640"/>
            <a:ext cx="1692821" cy="1692821"/>
          </a:xfrm>
          <a:prstGeom prst="flowChartConnector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3619516" y="1830640"/>
            <a:ext cx="1692821" cy="1692821"/>
          </a:xfrm>
          <a:prstGeom prst="flowChartConnector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联系 2"/>
          <p:cNvSpPr/>
          <p:nvPr/>
        </p:nvSpPr>
        <p:spPr>
          <a:xfrm>
            <a:off x="1025103" y="1830639"/>
            <a:ext cx="1692821" cy="1692821"/>
          </a:xfrm>
          <a:prstGeom prst="flowChartConnector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58"/>
          <p:cNvGrpSpPr>
            <a:grpSpLocks noChangeAspect="1"/>
          </p:cNvGrpSpPr>
          <p:nvPr/>
        </p:nvGrpSpPr>
        <p:grpSpPr bwMode="auto">
          <a:xfrm>
            <a:off x="1433387" y="2277350"/>
            <a:ext cx="815823" cy="809780"/>
            <a:chOff x="2028" y="2299"/>
            <a:chExt cx="1080" cy="1072"/>
          </a:xfrm>
          <a:solidFill>
            <a:schemeClr val="bg1"/>
          </a:solidFill>
        </p:grpSpPr>
        <p:sp>
          <p:nvSpPr>
            <p:cNvPr id="12" name="Freeform 59"/>
            <p:cNvSpPr>
              <a:spLocks noEditPoints="1"/>
            </p:cNvSpPr>
            <p:nvPr/>
          </p:nvSpPr>
          <p:spPr bwMode="auto">
            <a:xfrm>
              <a:off x="2608" y="2299"/>
              <a:ext cx="500" cy="499"/>
            </a:xfrm>
            <a:custGeom>
              <a:avLst/>
              <a:gdLst>
                <a:gd name="T0" fmla="*/ 2550 w 210"/>
                <a:gd name="T1" fmla="*/ 0 h 210"/>
                <a:gd name="T2" fmla="*/ 283 w 210"/>
                <a:gd name="T3" fmla="*/ 0 h 210"/>
                <a:gd name="T4" fmla="*/ 0 w 210"/>
                <a:gd name="T5" fmla="*/ 283 h 210"/>
                <a:gd name="T6" fmla="*/ 0 w 210"/>
                <a:gd name="T7" fmla="*/ 2535 h 210"/>
                <a:gd name="T8" fmla="*/ 283 w 210"/>
                <a:gd name="T9" fmla="*/ 2818 h 210"/>
                <a:gd name="T10" fmla="*/ 2550 w 210"/>
                <a:gd name="T11" fmla="*/ 2818 h 210"/>
                <a:gd name="T12" fmla="*/ 2833 w 210"/>
                <a:gd name="T13" fmla="*/ 2535 h 210"/>
                <a:gd name="T14" fmla="*/ 2833 w 210"/>
                <a:gd name="T15" fmla="*/ 283 h 210"/>
                <a:gd name="T16" fmla="*/ 2550 w 210"/>
                <a:gd name="T17" fmla="*/ 0 h 210"/>
                <a:gd name="T18" fmla="*/ 1983 w 210"/>
                <a:gd name="T19" fmla="*/ 1597 h 210"/>
                <a:gd name="T20" fmla="*/ 850 w 210"/>
                <a:gd name="T21" fmla="*/ 1597 h 210"/>
                <a:gd name="T22" fmla="*/ 636 w 210"/>
                <a:gd name="T23" fmla="*/ 1411 h 210"/>
                <a:gd name="T24" fmla="*/ 850 w 210"/>
                <a:gd name="T25" fmla="*/ 1219 h 210"/>
                <a:gd name="T26" fmla="*/ 1983 w 210"/>
                <a:gd name="T27" fmla="*/ 1219 h 210"/>
                <a:gd name="T28" fmla="*/ 2200 w 210"/>
                <a:gd name="T29" fmla="*/ 1411 h 210"/>
                <a:gd name="T30" fmla="*/ 1983 w 210"/>
                <a:gd name="T31" fmla="*/ 1597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10" h="210">
                  <a:moveTo>
                    <a:pt x="18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200"/>
                    <a:pt x="10" y="210"/>
                    <a:pt x="21" y="210"/>
                  </a:cubicBezTo>
                  <a:cubicBezTo>
                    <a:pt x="189" y="210"/>
                    <a:pt x="189" y="210"/>
                    <a:pt x="189" y="210"/>
                  </a:cubicBezTo>
                  <a:cubicBezTo>
                    <a:pt x="200" y="210"/>
                    <a:pt x="210" y="200"/>
                    <a:pt x="210" y="189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10" y="10"/>
                    <a:pt x="200" y="0"/>
                    <a:pt x="189" y="0"/>
                  </a:cubicBezTo>
                  <a:close/>
                  <a:moveTo>
                    <a:pt x="147" y="119"/>
                  </a:moveTo>
                  <a:cubicBezTo>
                    <a:pt x="63" y="119"/>
                    <a:pt x="63" y="119"/>
                    <a:pt x="63" y="119"/>
                  </a:cubicBezTo>
                  <a:cubicBezTo>
                    <a:pt x="54" y="119"/>
                    <a:pt x="47" y="113"/>
                    <a:pt x="47" y="105"/>
                  </a:cubicBezTo>
                  <a:cubicBezTo>
                    <a:pt x="47" y="97"/>
                    <a:pt x="54" y="91"/>
                    <a:pt x="63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56" y="91"/>
                    <a:pt x="163" y="97"/>
                    <a:pt x="163" y="105"/>
                  </a:cubicBezTo>
                  <a:cubicBezTo>
                    <a:pt x="163" y="113"/>
                    <a:pt x="156" y="119"/>
                    <a:pt x="147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0"/>
            <p:cNvSpPr>
              <a:spLocks noEditPoints="1"/>
            </p:cNvSpPr>
            <p:nvPr/>
          </p:nvSpPr>
          <p:spPr bwMode="auto">
            <a:xfrm>
              <a:off x="2028" y="2299"/>
              <a:ext cx="500" cy="499"/>
            </a:xfrm>
            <a:custGeom>
              <a:avLst/>
              <a:gdLst>
                <a:gd name="T0" fmla="*/ 2550 w 210"/>
                <a:gd name="T1" fmla="*/ 0 h 210"/>
                <a:gd name="T2" fmla="*/ 283 w 210"/>
                <a:gd name="T3" fmla="*/ 0 h 210"/>
                <a:gd name="T4" fmla="*/ 0 w 210"/>
                <a:gd name="T5" fmla="*/ 283 h 210"/>
                <a:gd name="T6" fmla="*/ 0 w 210"/>
                <a:gd name="T7" fmla="*/ 2535 h 210"/>
                <a:gd name="T8" fmla="*/ 283 w 210"/>
                <a:gd name="T9" fmla="*/ 2818 h 210"/>
                <a:gd name="T10" fmla="*/ 2550 w 210"/>
                <a:gd name="T11" fmla="*/ 2818 h 210"/>
                <a:gd name="T12" fmla="*/ 2833 w 210"/>
                <a:gd name="T13" fmla="*/ 2535 h 210"/>
                <a:gd name="T14" fmla="*/ 2833 w 210"/>
                <a:gd name="T15" fmla="*/ 283 h 210"/>
                <a:gd name="T16" fmla="*/ 2550 w 210"/>
                <a:gd name="T17" fmla="*/ 0 h 210"/>
                <a:gd name="T18" fmla="*/ 1983 w 210"/>
                <a:gd name="T19" fmla="*/ 1597 h 210"/>
                <a:gd name="T20" fmla="*/ 1605 w 210"/>
                <a:gd name="T21" fmla="*/ 1597 h 210"/>
                <a:gd name="T22" fmla="*/ 1605 w 210"/>
                <a:gd name="T23" fmla="*/ 1970 h 210"/>
                <a:gd name="T24" fmla="*/ 1417 w 210"/>
                <a:gd name="T25" fmla="*/ 2203 h 210"/>
                <a:gd name="T26" fmla="*/ 1231 w 210"/>
                <a:gd name="T27" fmla="*/ 1970 h 210"/>
                <a:gd name="T28" fmla="*/ 1231 w 210"/>
                <a:gd name="T29" fmla="*/ 1597 h 210"/>
                <a:gd name="T30" fmla="*/ 850 w 210"/>
                <a:gd name="T31" fmla="*/ 1597 h 210"/>
                <a:gd name="T32" fmla="*/ 636 w 210"/>
                <a:gd name="T33" fmla="*/ 1411 h 210"/>
                <a:gd name="T34" fmla="*/ 850 w 210"/>
                <a:gd name="T35" fmla="*/ 1219 h 210"/>
                <a:gd name="T36" fmla="*/ 1231 w 210"/>
                <a:gd name="T37" fmla="*/ 1219 h 210"/>
                <a:gd name="T38" fmla="*/ 1231 w 210"/>
                <a:gd name="T39" fmla="*/ 846 h 210"/>
                <a:gd name="T40" fmla="*/ 1417 w 210"/>
                <a:gd name="T41" fmla="*/ 632 h 210"/>
                <a:gd name="T42" fmla="*/ 1605 w 210"/>
                <a:gd name="T43" fmla="*/ 846 h 210"/>
                <a:gd name="T44" fmla="*/ 1605 w 210"/>
                <a:gd name="T45" fmla="*/ 1219 h 210"/>
                <a:gd name="T46" fmla="*/ 1983 w 210"/>
                <a:gd name="T47" fmla="*/ 1219 h 210"/>
                <a:gd name="T48" fmla="*/ 2200 w 210"/>
                <a:gd name="T49" fmla="*/ 1411 h 210"/>
                <a:gd name="T50" fmla="*/ 1983 w 210"/>
                <a:gd name="T51" fmla="*/ 1597 h 21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10" h="210">
                  <a:moveTo>
                    <a:pt x="18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200"/>
                    <a:pt x="10" y="210"/>
                    <a:pt x="21" y="210"/>
                  </a:cubicBezTo>
                  <a:cubicBezTo>
                    <a:pt x="189" y="210"/>
                    <a:pt x="189" y="210"/>
                    <a:pt x="189" y="210"/>
                  </a:cubicBezTo>
                  <a:cubicBezTo>
                    <a:pt x="200" y="210"/>
                    <a:pt x="210" y="200"/>
                    <a:pt x="210" y="189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10" y="10"/>
                    <a:pt x="200" y="0"/>
                    <a:pt x="189" y="0"/>
                  </a:cubicBezTo>
                  <a:close/>
                  <a:moveTo>
                    <a:pt x="147" y="119"/>
                  </a:moveTo>
                  <a:cubicBezTo>
                    <a:pt x="119" y="119"/>
                    <a:pt x="119" y="119"/>
                    <a:pt x="119" y="119"/>
                  </a:cubicBezTo>
                  <a:cubicBezTo>
                    <a:pt x="119" y="147"/>
                    <a:pt x="119" y="147"/>
                    <a:pt x="119" y="147"/>
                  </a:cubicBezTo>
                  <a:cubicBezTo>
                    <a:pt x="119" y="156"/>
                    <a:pt x="113" y="164"/>
                    <a:pt x="105" y="164"/>
                  </a:cubicBezTo>
                  <a:cubicBezTo>
                    <a:pt x="97" y="164"/>
                    <a:pt x="91" y="156"/>
                    <a:pt x="91" y="147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54" y="119"/>
                    <a:pt x="47" y="113"/>
                    <a:pt x="47" y="105"/>
                  </a:cubicBezTo>
                  <a:cubicBezTo>
                    <a:pt x="47" y="97"/>
                    <a:pt x="54" y="91"/>
                    <a:pt x="63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54"/>
                    <a:pt x="97" y="47"/>
                    <a:pt x="105" y="47"/>
                  </a:cubicBezTo>
                  <a:cubicBezTo>
                    <a:pt x="113" y="47"/>
                    <a:pt x="119" y="54"/>
                    <a:pt x="119" y="63"/>
                  </a:cubicBezTo>
                  <a:cubicBezTo>
                    <a:pt x="119" y="91"/>
                    <a:pt x="119" y="91"/>
                    <a:pt x="119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56" y="91"/>
                    <a:pt x="163" y="97"/>
                    <a:pt x="163" y="105"/>
                  </a:cubicBezTo>
                  <a:cubicBezTo>
                    <a:pt x="163" y="113"/>
                    <a:pt x="156" y="119"/>
                    <a:pt x="147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1"/>
            <p:cNvSpPr>
              <a:spLocks noEditPoints="1"/>
            </p:cNvSpPr>
            <p:nvPr/>
          </p:nvSpPr>
          <p:spPr bwMode="auto">
            <a:xfrm>
              <a:off x="2028" y="2871"/>
              <a:ext cx="500" cy="500"/>
            </a:xfrm>
            <a:custGeom>
              <a:avLst/>
              <a:gdLst>
                <a:gd name="T0" fmla="*/ 2550 w 210"/>
                <a:gd name="T1" fmla="*/ 0 h 210"/>
                <a:gd name="T2" fmla="*/ 283 w 210"/>
                <a:gd name="T3" fmla="*/ 0 h 210"/>
                <a:gd name="T4" fmla="*/ 0 w 210"/>
                <a:gd name="T5" fmla="*/ 283 h 210"/>
                <a:gd name="T6" fmla="*/ 0 w 210"/>
                <a:gd name="T7" fmla="*/ 2550 h 210"/>
                <a:gd name="T8" fmla="*/ 283 w 210"/>
                <a:gd name="T9" fmla="*/ 2833 h 210"/>
                <a:gd name="T10" fmla="*/ 2550 w 210"/>
                <a:gd name="T11" fmla="*/ 2833 h 210"/>
                <a:gd name="T12" fmla="*/ 2833 w 210"/>
                <a:gd name="T13" fmla="*/ 2550 h 210"/>
                <a:gd name="T14" fmla="*/ 2833 w 210"/>
                <a:gd name="T15" fmla="*/ 283 h 210"/>
                <a:gd name="T16" fmla="*/ 2550 w 210"/>
                <a:gd name="T17" fmla="*/ 0 h 210"/>
                <a:gd name="T18" fmla="*/ 1417 w 210"/>
                <a:gd name="T19" fmla="*/ 624 h 210"/>
                <a:gd name="T20" fmla="*/ 1633 w 210"/>
                <a:gd name="T21" fmla="*/ 838 h 210"/>
                <a:gd name="T22" fmla="*/ 1417 w 210"/>
                <a:gd name="T23" fmla="*/ 1067 h 210"/>
                <a:gd name="T24" fmla="*/ 1202 w 210"/>
                <a:gd name="T25" fmla="*/ 838 h 210"/>
                <a:gd name="T26" fmla="*/ 1417 w 210"/>
                <a:gd name="T27" fmla="*/ 624 h 210"/>
                <a:gd name="T28" fmla="*/ 1417 w 210"/>
                <a:gd name="T29" fmla="*/ 2212 h 210"/>
                <a:gd name="T30" fmla="*/ 1202 w 210"/>
                <a:gd name="T31" fmla="*/ 1995 h 210"/>
                <a:gd name="T32" fmla="*/ 1417 w 210"/>
                <a:gd name="T33" fmla="*/ 1781 h 210"/>
                <a:gd name="T34" fmla="*/ 1633 w 210"/>
                <a:gd name="T35" fmla="*/ 1995 h 210"/>
                <a:gd name="T36" fmla="*/ 1417 w 210"/>
                <a:gd name="T37" fmla="*/ 2212 h 210"/>
                <a:gd name="T38" fmla="*/ 1983 w 210"/>
                <a:gd name="T39" fmla="*/ 1605 h 210"/>
                <a:gd name="T40" fmla="*/ 850 w 210"/>
                <a:gd name="T41" fmla="*/ 1605 h 210"/>
                <a:gd name="T42" fmla="*/ 636 w 210"/>
                <a:gd name="T43" fmla="*/ 1417 h 210"/>
                <a:gd name="T44" fmla="*/ 850 w 210"/>
                <a:gd name="T45" fmla="*/ 1231 h 210"/>
                <a:gd name="T46" fmla="*/ 1983 w 210"/>
                <a:gd name="T47" fmla="*/ 1231 h 210"/>
                <a:gd name="T48" fmla="*/ 2200 w 210"/>
                <a:gd name="T49" fmla="*/ 1417 h 210"/>
                <a:gd name="T50" fmla="*/ 1983 w 210"/>
                <a:gd name="T51" fmla="*/ 1605 h 21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10" h="210">
                  <a:moveTo>
                    <a:pt x="18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200"/>
                    <a:pt x="10" y="210"/>
                    <a:pt x="21" y="210"/>
                  </a:cubicBezTo>
                  <a:cubicBezTo>
                    <a:pt x="189" y="210"/>
                    <a:pt x="189" y="210"/>
                    <a:pt x="189" y="210"/>
                  </a:cubicBezTo>
                  <a:cubicBezTo>
                    <a:pt x="200" y="210"/>
                    <a:pt x="210" y="200"/>
                    <a:pt x="210" y="189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10" y="10"/>
                    <a:pt x="200" y="0"/>
                    <a:pt x="189" y="0"/>
                  </a:cubicBezTo>
                  <a:close/>
                  <a:moveTo>
                    <a:pt x="105" y="46"/>
                  </a:moveTo>
                  <a:cubicBezTo>
                    <a:pt x="114" y="46"/>
                    <a:pt x="121" y="53"/>
                    <a:pt x="121" y="62"/>
                  </a:cubicBezTo>
                  <a:cubicBezTo>
                    <a:pt x="121" y="71"/>
                    <a:pt x="114" y="79"/>
                    <a:pt x="105" y="79"/>
                  </a:cubicBezTo>
                  <a:cubicBezTo>
                    <a:pt x="96" y="79"/>
                    <a:pt x="89" y="71"/>
                    <a:pt x="89" y="62"/>
                  </a:cubicBezTo>
                  <a:cubicBezTo>
                    <a:pt x="89" y="53"/>
                    <a:pt x="96" y="46"/>
                    <a:pt x="105" y="46"/>
                  </a:cubicBezTo>
                  <a:close/>
                  <a:moveTo>
                    <a:pt x="105" y="164"/>
                  </a:moveTo>
                  <a:cubicBezTo>
                    <a:pt x="96" y="164"/>
                    <a:pt x="89" y="157"/>
                    <a:pt x="89" y="148"/>
                  </a:cubicBezTo>
                  <a:cubicBezTo>
                    <a:pt x="89" y="139"/>
                    <a:pt x="96" y="132"/>
                    <a:pt x="105" y="132"/>
                  </a:cubicBezTo>
                  <a:cubicBezTo>
                    <a:pt x="114" y="132"/>
                    <a:pt x="121" y="139"/>
                    <a:pt x="121" y="148"/>
                  </a:cubicBezTo>
                  <a:cubicBezTo>
                    <a:pt x="121" y="157"/>
                    <a:pt x="114" y="164"/>
                    <a:pt x="105" y="164"/>
                  </a:cubicBezTo>
                  <a:close/>
                  <a:moveTo>
                    <a:pt x="147" y="119"/>
                  </a:moveTo>
                  <a:cubicBezTo>
                    <a:pt x="63" y="119"/>
                    <a:pt x="63" y="119"/>
                    <a:pt x="63" y="119"/>
                  </a:cubicBezTo>
                  <a:cubicBezTo>
                    <a:pt x="54" y="119"/>
                    <a:pt x="47" y="113"/>
                    <a:pt x="47" y="105"/>
                  </a:cubicBezTo>
                  <a:cubicBezTo>
                    <a:pt x="47" y="97"/>
                    <a:pt x="54" y="91"/>
                    <a:pt x="63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56" y="91"/>
                    <a:pt x="163" y="97"/>
                    <a:pt x="163" y="105"/>
                  </a:cubicBezTo>
                  <a:cubicBezTo>
                    <a:pt x="163" y="113"/>
                    <a:pt x="156" y="119"/>
                    <a:pt x="147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2"/>
            <p:cNvSpPr>
              <a:spLocks noEditPoints="1"/>
            </p:cNvSpPr>
            <p:nvPr/>
          </p:nvSpPr>
          <p:spPr bwMode="auto">
            <a:xfrm>
              <a:off x="2608" y="2871"/>
              <a:ext cx="500" cy="500"/>
            </a:xfrm>
            <a:custGeom>
              <a:avLst/>
              <a:gdLst>
                <a:gd name="T0" fmla="*/ 2550 w 210"/>
                <a:gd name="T1" fmla="*/ 0 h 210"/>
                <a:gd name="T2" fmla="*/ 283 w 210"/>
                <a:gd name="T3" fmla="*/ 0 h 210"/>
                <a:gd name="T4" fmla="*/ 0 w 210"/>
                <a:gd name="T5" fmla="*/ 283 h 210"/>
                <a:gd name="T6" fmla="*/ 0 w 210"/>
                <a:gd name="T7" fmla="*/ 2550 h 210"/>
                <a:gd name="T8" fmla="*/ 283 w 210"/>
                <a:gd name="T9" fmla="*/ 2833 h 210"/>
                <a:gd name="T10" fmla="*/ 2550 w 210"/>
                <a:gd name="T11" fmla="*/ 2833 h 210"/>
                <a:gd name="T12" fmla="*/ 2833 w 210"/>
                <a:gd name="T13" fmla="*/ 2550 h 210"/>
                <a:gd name="T14" fmla="*/ 2833 w 210"/>
                <a:gd name="T15" fmla="*/ 283 h 210"/>
                <a:gd name="T16" fmla="*/ 2550 w 210"/>
                <a:gd name="T17" fmla="*/ 0 h 210"/>
                <a:gd name="T18" fmla="*/ 1983 w 210"/>
                <a:gd name="T19" fmla="*/ 1974 h 210"/>
                <a:gd name="T20" fmla="*/ 850 w 210"/>
                <a:gd name="T21" fmla="*/ 1974 h 210"/>
                <a:gd name="T22" fmla="*/ 636 w 210"/>
                <a:gd name="T23" fmla="*/ 1781 h 210"/>
                <a:gd name="T24" fmla="*/ 850 w 210"/>
                <a:gd name="T25" fmla="*/ 1593 h 210"/>
                <a:gd name="T26" fmla="*/ 1983 w 210"/>
                <a:gd name="T27" fmla="*/ 1593 h 210"/>
                <a:gd name="T28" fmla="*/ 2200 w 210"/>
                <a:gd name="T29" fmla="*/ 1781 h 210"/>
                <a:gd name="T30" fmla="*/ 1983 w 210"/>
                <a:gd name="T31" fmla="*/ 1974 h 210"/>
                <a:gd name="T32" fmla="*/ 1983 w 210"/>
                <a:gd name="T33" fmla="*/ 1240 h 210"/>
                <a:gd name="T34" fmla="*/ 850 w 210"/>
                <a:gd name="T35" fmla="*/ 1240 h 210"/>
                <a:gd name="T36" fmla="*/ 636 w 210"/>
                <a:gd name="T37" fmla="*/ 1055 h 210"/>
                <a:gd name="T38" fmla="*/ 850 w 210"/>
                <a:gd name="T39" fmla="*/ 862 h 210"/>
                <a:gd name="T40" fmla="*/ 1983 w 210"/>
                <a:gd name="T41" fmla="*/ 862 h 210"/>
                <a:gd name="T42" fmla="*/ 2200 w 210"/>
                <a:gd name="T43" fmla="*/ 1055 h 210"/>
                <a:gd name="T44" fmla="*/ 1983 w 210"/>
                <a:gd name="T45" fmla="*/ 1240 h 21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0" h="210">
                  <a:moveTo>
                    <a:pt x="18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200"/>
                    <a:pt x="10" y="210"/>
                    <a:pt x="21" y="210"/>
                  </a:cubicBezTo>
                  <a:cubicBezTo>
                    <a:pt x="189" y="210"/>
                    <a:pt x="189" y="210"/>
                    <a:pt x="189" y="210"/>
                  </a:cubicBezTo>
                  <a:cubicBezTo>
                    <a:pt x="200" y="210"/>
                    <a:pt x="210" y="200"/>
                    <a:pt x="210" y="189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10" y="10"/>
                    <a:pt x="200" y="0"/>
                    <a:pt x="189" y="0"/>
                  </a:cubicBezTo>
                  <a:close/>
                  <a:moveTo>
                    <a:pt x="147" y="146"/>
                  </a:moveTo>
                  <a:cubicBezTo>
                    <a:pt x="63" y="146"/>
                    <a:pt x="63" y="146"/>
                    <a:pt x="63" y="146"/>
                  </a:cubicBezTo>
                  <a:cubicBezTo>
                    <a:pt x="54" y="146"/>
                    <a:pt x="47" y="140"/>
                    <a:pt x="47" y="132"/>
                  </a:cubicBezTo>
                  <a:cubicBezTo>
                    <a:pt x="47" y="124"/>
                    <a:pt x="54" y="118"/>
                    <a:pt x="63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56" y="118"/>
                    <a:pt x="163" y="124"/>
                    <a:pt x="163" y="132"/>
                  </a:cubicBezTo>
                  <a:cubicBezTo>
                    <a:pt x="163" y="140"/>
                    <a:pt x="156" y="146"/>
                    <a:pt x="147" y="146"/>
                  </a:cubicBezTo>
                  <a:close/>
                  <a:moveTo>
                    <a:pt x="147" y="92"/>
                  </a:moveTo>
                  <a:cubicBezTo>
                    <a:pt x="63" y="92"/>
                    <a:pt x="63" y="92"/>
                    <a:pt x="63" y="92"/>
                  </a:cubicBezTo>
                  <a:cubicBezTo>
                    <a:pt x="54" y="92"/>
                    <a:pt x="47" y="86"/>
                    <a:pt x="47" y="78"/>
                  </a:cubicBezTo>
                  <a:cubicBezTo>
                    <a:pt x="47" y="70"/>
                    <a:pt x="54" y="64"/>
                    <a:pt x="63" y="64"/>
                  </a:cubicBezTo>
                  <a:cubicBezTo>
                    <a:pt x="147" y="64"/>
                    <a:pt x="147" y="64"/>
                    <a:pt x="147" y="64"/>
                  </a:cubicBezTo>
                  <a:cubicBezTo>
                    <a:pt x="156" y="64"/>
                    <a:pt x="163" y="70"/>
                    <a:pt x="163" y="78"/>
                  </a:cubicBezTo>
                  <a:cubicBezTo>
                    <a:pt x="163" y="86"/>
                    <a:pt x="156" y="92"/>
                    <a:pt x="14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454078" y="4319510"/>
            <a:ext cx="24817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BAA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添加标题</a:t>
            </a:r>
            <a:endParaRPr lang="en-US" altLang="zh-CN" sz="2000" b="1" dirty="0" smtClean="0">
              <a:solidFill>
                <a:srgbClr val="FBAA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32689" y="4319510"/>
            <a:ext cx="24817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</a:t>
            </a:r>
            <a:r>
              <a:rPr lang="zh-CN" altLang="en-US" sz="20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  <a:endParaRPr lang="en-US" altLang="zh-CN" sz="2000" b="1" dirty="0" smtClean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811300" y="4319509"/>
            <a:ext cx="24817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227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</a:t>
            </a:r>
            <a:r>
              <a:rPr lang="zh-CN" altLang="en-US" sz="20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  <a:endParaRPr lang="en-US" altLang="zh-CN" sz="2000" b="1" dirty="0" smtClean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490324" y="4319509"/>
            <a:ext cx="24817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添加标题</a:t>
            </a:r>
            <a:endParaRPr lang="en-US" altLang="zh-CN" sz="2000" b="1" dirty="0" smtClean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46175" y="206498"/>
            <a:ext cx="412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第四章节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 rot="21591962">
            <a:off x="459084" y="672488"/>
            <a:ext cx="369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Click here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add the key word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Group 22"/>
          <p:cNvGrpSpPr>
            <a:grpSpLocks noChangeAspect="1"/>
          </p:cNvGrpSpPr>
          <p:nvPr/>
        </p:nvGrpSpPr>
        <p:grpSpPr bwMode="auto">
          <a:xfrm>
            <a:off x="4054889" y="2196542"/>
            <a:ext cx="948052" cy="849792"/>
            <a:chOff x="2012" y="344"/>
            <a:chExt cx="1235" cy="1107"/>
          </a:xfrm>
          <a:solidFill>
            <a:schemeClr val="bg1"/>
          </a:solidFill>
        </p:grpSpPr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2881" y="1092"/>
              <a:ext cx="366" cy="309"/>
            </a:xfrm>
            <a:custGeom>
              <a:avLst/>
              <a:gdLst>
                <a:gd name="T0" fmla="*/ 915 w 154"/>
                <a:gd name="T1" fmla="*/ 214 h 130"/>
                <a:gd name="T2" fmla="*/ 886 w 154"/>
                <a:gd name="T3" fmla="*/ 204 h 130"/>
                <a:gd name="T4" fmla="*/ 870 w 154"/>
                <a:gd name="T5" fmla="*/ 185 h 130"/>
                <a:gd name="T6" fmla="*/ 791 w 154"/>
                <a:gd name="T7" fmla="*/ 164 h 130"/>
                <a:gd name="T8" fmla="*/ 295 w 154"/>
                <a:gd name="T9" fmla="*/ 95 h 130"/>
                <a:gd name="T10" fmla="*/ 271 w 154"/>
                <a:gd name="T11" fmla="*/ 95 h 130"/>
                <a:gd name="T12" fmla="*/ 242 w 154"/>
                <a:gd name="T13" fmla="*/ 95 h 130"/>
                <a:gd name="T14" fmla="*/ 147 w 154"/>
                <a:gd name="T15" fmla="*/ 29 h 130"/>
                <a:gd name="T16" fmla="*/ 29 w 154"/>
                <a:gd name="T17" fmla="*/ 40 h 130"/>
                <a:gd name="T18" fmla="*/ 40 w 154"/>
                <a:gd name="T19" fmla="*/ 147 h 130"/>
                <a:gd name="T20" fmla="*/ 135 w 154"/>
                <a:gd name="T21" fmla="*/ 214 h 130"/>
                <a:gd name="T22" fmla="*/ 147 w 154"/>
                <a:gd name="T23" fmla="*/ 283 h 130"/>
                <a:gd name="T24" fmla="*/ 311 w 154"/>
                <a:gd name="T25" fmla="*/ 739 h 130"/>
                <a:gd name="T26" fmla="*/ 333 w 154"/>
                <a:gd name="T27" fmla="*/ 792 h 130"/>
                <a:gd name="T28" fmla="*/ 361 w 154"/>
                <a:gd name="T29" fmla="*/ 820 h 130"/>
                <a:gd name="T30" fmla="*/ 402 w 154"/>
                <a:gd name="T31" fmla="*/ 875 h 130"/>
                <a:gd name="T32" fmla="*/ 1153 w 154"/>
                <a:gd name="T33" fmla="*/ 1452 h 130"/>
                <a:gd name="T34" fmla="*/ 1666 w 154"/>
                <a:gd name="T35" fmla="*/ 792 h 130"/>
                <a:gd name="T36" fmla="*/ 915 w 154"/>
                <a:gd name="T37" fmla="*/ 214 h 130"/>
                <a:gd name="T38" fmla="*/ 242 w 154"/>
                <a:gd name="T39" fmla="*/ 242 h 130"/>
                <a:gd name="T40" fmla="*/ 226 w 154"/>
                <a:gd name="T41" fmla="*/ 214 h 130"/>
                <a:gd name="T42" fmla="*/ 242 w 154"/>
                <a:gd name="T43" fmla="*/ 204 h 130"/>
                <a:gd name="T44" fmla="*/ 271 w 154"/>
                <a:gd name="T45" fmla="*/ 185 h 130"/>
                <a:gd name="T46" fmla="*/ 283 w 154"/>
                <a:gd name="T47" fmla="*/ 185 h 130"/>
                <a:gd name="T48" fmla="*/ 739 w 154"/>
                <a:gd name="T49" fmla="*/ 254 h 130"/>
                <a:gd name="T50" fmla="*/ 711 w 154"/>
                <a:gd name="T51" fmla="*/ 321 h 130"/>
                <a:gd name="T52" fmla="*/ 722 w 154"/>
                <a:gd name="T53" fmla="*/ 378 h 130"/>
                <a:gd name="T54" fmla="*/ 722 w 154"/>
                <a:gd name="T55" fmla="*/ 390 h 130"/>
                <a:gd name="T56" fmla="*/ 701 w 154"/>
                <a:gd name="T57" fmla="*/ 402 h 130"/>
                <a:gd name="T58" fmla="*/ 566 w 154"/>
                <a:gd name="T59" fmla="*/ 549 h 130"/>
                <a:gd name="T60" fmla="*/ 575 w 154"/>
                <a:gd name="T61" fmla="*/ 594 h 130"/>
                <a:gd name="T62" fmla="*/ 575 w 154"/>
                <a:gd name="T63" fmla="*/ 604 h 130"/>
                <a:gd name="T64" fmla="*/ 566 w 154"/>
                <a:gd name="T65" fmla="*/ 616 h 130"/>
                <a:gd name="T66" fmla="*/ 566 w 154"/>
                <a:gd name="T67" fmla="*/ 632 h 130"/>
                <a:gd name="T68" fmla="*/ 566 w 154"/>
                <a:gd name="T69" fmla="*/ 632 h 130"/>
                <a:gd name="T70" fmla="*/ 549 w 154"/>
                <a:gd name="T71" fmla="*/ 632 h 130"/>
                <a:gd name="T72" fmla="*/ 525 w 154"/>
                <a:gd name="T73" fmla="*/ 632 h 130"/>
                <a:gd name="T74" fmla="*/ 402 w 154"/>
                <a:gd name="T75" fmla="*/ 701 h 130"/>
                <a:gd name="T76" fmla="*/ 242 w 154"/>
                <a:gd name="T77" fmla="*/ 242 h 130"/>
                <a:gd name="T78" fmla="*/ 1744 w 154"/>
                <a:gd name="T79" fmla="*/ 1650 h 130"/>
                <a:gd name="T80" fmla="*/ 1999 w 154"/>
                <a:gd name="T81" fmla="*/ 1305 h 130"/>
                <a:gd name="T82" fmla="*/ 1970 w 154"/>
                <a:gd name="T83" fmla="*/ 1034 h 130"/>
                <a:gd name="T84" fmla="*/ 1813 w 154"/>
                <a:gd name="T85" fmla="*/ 898 h 130"/>
                <a:gd name="T86" fmla="*/ 1305 w 154"/>
                <a:gd name="T87" fmla="*/ 1559 h 130"/>
                <a:gd name="T88" fmla="*/ 1474 w 154"/>
                <a:gd name="T89" fmla="*/ 1690 h 130"/>
                <a:gd name="T90" fmla="*/ 1744 w 154"/>
                <a:gd name="T91" fmla="*/ 1650 h 13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54" h="130">
                  <a:moveTo>
                    <a:pt x="68" y="16"/>
                  </a:moveTo>
                  <a:cubicBezTo>
                    <a:pt x="67" y="16"/>
                    <a:pt x="67" y="15"/>
                    <a:pt x="66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3" y="13"/>
                    <a:pt x="62" y="13"/>
                    <a:pt x="59" y="12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7"/>
                    <a:pt x="20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1" y="9"/>
                    <a:pt x="3" y="11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8"/>
                    <a:pt x="11" y="19"/>
                    <a:pt x="11" y="2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4" y="56"/>
                    <a:pt x="24" y="58"/>
                    <a:pt x="25" y="59"/>
                  </a:cubicBezTo>
                  <a:cubicBezTo>
                    <a:pt x="26" y="60"/>
                    <a:pt x="26" y="60"/>
                    <a:pt x="27" y="61"/>
                  </a:cubicBezTo>
                  <a:cubicBezTo>
                    <a:pt x="28" y="63"/>
                    <a:pt x="30" y="64"/>
                    <a:pt x="30" y="65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124" y="59"/>
                    <a:pt x="124" y="59"/>
                    <a:pt x="124" y="59"/>
                  </a:cubicBezTo>
                  <a:lnTo>
                    <a:pt x="68" y="16"/>
                  </a:lnTo>
                  <a:close/>
                  <a:moveTo>
                    <a:pt x="18" y="18"/>
                  </a:moveTo>
                  <a:cubicBezTo>
                    <a:pt x="18" y="17"/>
                    <a:pt x="17" y="17"/>
                    <a:pt x="17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4"/>
                    <a:pt x="20" y="14"/>
                  </a:cubicBezTo>
                  <a:cubicBezTo>
                    <a:pt x="20" y="14"/>
                    <a:pt x="21" y="14"/>
                    <a:pt x="21" y="14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20"/>
                    <a:pt x="53" y="22"/>
                    <a:pt x="53" y="24"/>
                  </a:cubicBezTo>
                  <a:cubicBezTo>
                    <a:pt x="53" y="25"/>
                    <a:pt x="53" y="27"/>
                    <a:pt x="54" y="28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2" y="30"/>
                  </a:cubicBezTo>
                  <a:cubicBezTo>
                    <a:pt x="46" y="30"/>
                    <a:pt x="42" y="36"/>
                    <a:pt x="42" y="41"/>
                  </a:cubicBezTo>
                  <a:cubicBezTo>
                    <a:pt x="42" y="42"/>
                    <a:pt x="42" y="43"/>
                    <a:pt x="43" y="44"/>
                  </a:cubicBezTo>
                  <a:cubicBezTo>
                    <a:pt x="43" y="44"/>
                    <a:pt x="43" y="45"/>
                    <a:pt x="43" y="45"/>
                  </a:cubicBezTo>
                  <a:cubicBezTo>
                    <a:pt x="43" y="46"/>
                    <a:pt x="42" y="46"/>
                    <a:pt x="42" y="46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0" y="47"/>
                    <a:pt x="39" y="47"/>
                  </a:cubicBezTo>
                  <a:cubicBezTo>
                    <a:pt x="35" y="47"/>
                    <a:pt x="32" y="49"/>
                    <a:pt x="30" y="52"/>
                  </a:cubicBezTo>
                  <a:lnTo>
                    <a:pt x="18" y="18"/>
                  </a:lnTo>
                  <a:close/>
                  <a:moveTo>
                    <a:pt x="130" y="123"/>
                  </a:moveTo>
                  <a:cubicBezTo>
                    <a:pt x="149" y="97"/>
                    <a:pt x="149" y="97"/>
                    <a:pt x="149" y="97"/>
                  </a:cubicBezTo>
                  <a:cubicBezTo>
                    <a:pt x="154" y="91"/>
                    <a:pt x="153" y="81"/>
                    <a:pt x="147" y="7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97" y="116"/>
                    <a:pt x="97" y="116"/>
                    <a:pt x="97" y="116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116" y="130"/>
                    <a:pt x="125" y="129"/>
                    <a:pt x="130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4"/>
            <p:cNvSpPr>
              <a:spLocks noEditPoints="1"/>
            </p:cNvSpPr>
            <p:nvPr/>
          </p:nvSpPr>
          <p:spPr bwMode="auto">
            <a:xfrm>
              <a:off x="2012" y="344"/>
              <a:ext cx="1062" cy="1107"/>
            </a:xfrm>
            <a:custGeom>
              <a:avLst/>
              <a:gdLst>
                <a:gd name="T0" fmla="*/ 5928 w 447"/>
                <a:gd name="T1" fmla="*/ 4307 h 466"/>
                <a:gd name="T2" fmla="*/ 5994 w 447"/>
                <a:gd name="T3" fmla="*/ 2425 h 466"/>
                <a:gd name="T4" fmla="*/ 5780 w 447"/>
                <a:gd name="T5" fmla="*/ 1919 h 466"/>
                <a:gd name="T6" fmla="*/ 5674 w 447"/>
                <a:gd name="T7" fmla="*/ 1834 h 466"/>
                <a:gd name="T8" fmla="*/ 2991 w 447"/>
                <a:gd name="T9" fmla="*/ 0 h 466"/>
                <a:gd name="T10" fmla="*/ 311 w 447"/>
                <a:gd name="T11" fmla="*/ 1822 h 466"/>
                <a:gd name="T12" fmla="*/ 214 w 447"/>
                <a:gd name="T13" fmla="*/ 1919 h 466"/>
                <a:gd name="T14" fmla="*/ 0 w 447"/>
                <a:gd name="T15" fmla="*/ 2425 h 466"/>
                <a:gd name="T16" fmla="*/ 722 w 447"/>
                <a:gd name="T17" fmla="*/ 6248 h 466"/>
                <a:gd name="T18" fmla="*/ 5937 w 447"/>
                <a:gd name="T19" fmla="*/ 5789 h 466"/>
                <a:gd name="T20" fmla="*/ 5576 w 447"/>
                <a:gd name="T21" fmla="*/ 5739 h 466"/>
                <a:gd name="T22" fmla="*/ 5605 w 447"/>
                <a:gd name="T23" fmla="*/ 3594 h 466"/>
                <a:gd name="T24" fmla="*/ 5633 w 447"/>
                <a:gd name="T25" fmla="*/ 3578 h 466"/>
                <a:gd name="T26" fmla="*/ 5723 w 447"/>
                <a:gd name="T27" fmla="*/ 4209 h 466"/>
                <a:gd name="T28" fmla="*/ 5887 w 447"/>
                <a:gd name="T29" fmla="*/ 4262 h 466"/>
                <a:gd name="T30" fmla="*/ 5899 w 447"/>
                <a:gd name="T31" fmla="*/ 4278 h 466"/>
                <a:gd name="T32" fmla="*/ 5928 w 447"/>
                <a:gd name="T33" fmla="*/ 4307 h 466"/>
                <a:gd name="T34" fmla="*/ 5928 w 447"/>
                <a:gd name="T35" fmla="*/ 4307 h 466"/>
                <a:gd name="T36" fmla="*/ 349 w 447"/>
                <a:gd name="T37" fmla="*/ 5535 h 466"/>
                <a:gd name="T38" fmla="*/ 378 w 447"/>
                <a:gd name="T39" fmla="*/ 3594 h 466"/>
                <a:gd name="T40" fmla="*/ 1998 w 447"/>
                <a:gd name="T41" fmla="*/ 4559 h 466"/>
                <a:gd name="T42" fmla="*/ 5186 w 447"/>
                <a:gd name="T43" fmla="*/ 5896 h 466"/>
                <a:gd name="T44" fmla="*/ 2868 w 447"/>
                <a:gd name="T45" fmla="*/ 4357 h 466"/>
                <a:gd name="T46" fmla="*/ 2934 w 447"/>
                <a:gd name="T47" fmla="*/ 4328 h 466"/>
                <a:gd name="T48" fmla="*/ 2934 w 447"/>
                <a:gd name="T49" fmla="*/ 4328 h 466"/>
                <a:gd name="T50" fmla="*/ 2975 w 447"/>
                <a:gd name="T51" fmla="*/ 4345 h 466"/>
                <a:gd name="T52" fmla="*/ 5186 w 447"/>
                <a:gd name="T53" fmla="*/ 5896 h 466"/>
                <a:gd name="T54" fmla="*/ 3635 w 447"/>
                <a:gd name="T55" fmla="*/ 4369 h 466"/>
                <a:gd name="T56" fmla="*/ 2934 w 447"/>
                <a:gd name="T57" fmla="*/ 3984 h 466"/>
                <a:gd name="T58" fmla="*/ 2934 w 447"/>
                <a:gd name="T59" fmla="*/ 3984 h 466"/>
                <a:gd name="T60" fmla="*/ 2654 w 447"/>
                <a:gd name="T61" fmla="*/ 4074 h 466"/>
                <a:gd name="T62" fmla="*/ 440 w 447"/>
                <a:gd name="T63" fmla="*/ 3216 h 466"/>
                <a:gd name="T64" fmla="*/ 456 w 447"/>
                <a:gd name="T65" fmla="*/ 2174 h 466"/>
                <a:gd name="T66" fmla="*/ 456 w 447"/>
                <a:gd name="T67" fmla="*/ 2174 h 466"/>
                <a:gd name="T68" fmla="*/ 508 w 447"/>
                <a:gd name="T69" fmla="*/ 2117 h 466"/>
                <a:gd name="T70" fmla="*/ 632 w 447"/>
                <a:gd name="T71" fmla="*/ 2038 h 466"/>
                <a:gd name="T72" fmla="*/ 5457 w 447"/>
                <a:gd name="T73" fmla="*/ 2117 h 466"/>
                <a:gd name="T74" fmla="*/ 5526 w 447"/>
                <a:gd name="T75" fmla="*/ 2174 h 466"/>
                <a:gd name="T76" fmla="*/ 5538 w 447"/>
                <a:gd name="T77" fmla="*/ 2174 h 466"/>
                <a:gd name="T78" fmla="*/ 5538 w 447"/>
                <a:gd name="T79" fmla="*/ 2200 h 46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47" h="466">
                  <a:moveTo>
                    <a:pt x="442" y="321"/>
                  </a:moveTo>
                  <a:cubicBezTo>
                    <a:pt x="442" y="321"/>
                    <a:pt x="442" y="321"/>
                    <a:pt x="442" y="321"/>
                  </a:cubicBezTo>
                  <a:cubicBezTo>
                    <a:pt x="447" y="324"/>
                    <a:pt x="447" y="324"/>
                    <a:pt x="447" y="324"/>
                  </a:cubicBezTo>
                  <a:cubicBezTo>
                    <a:pt x="447" y="181"/>
                    <a:pt x="447" y="181"/>
                    <a:pt x="447" y="181"/>
                  </a:cubicBezTo>
                  <a:cubicBezTo>
                    <a:pt x="447" y="167"/>
                    <a:pt x="441" y="155"/>
                    <a:pt x="433" y="146"/>
                  </a:cubicBezTo>
                  <a:cubicBezTo>
                    <a:pt x="432" y="145"/>
                    <a:pt x="432" y="144"/>
                    <a:pt x="431" y="143"/>
                  </a:cubicBezTo>
                  <a:cubicBezTo>
                    <a:pt x="431" y="143"/>
                    <a:pt x="431" y="143"/>
                    <a:pt x="431" y="143"/>
                  </a:cubicBezTo>
                  <a:cubicBezTo>
                    <a:pt x="428" y="140"/>
                    <a:pt x="426" y="138"/>
                    <a:pt x="423" y="137"/>
                  </a:cubicBezTo>
                  <a:cubicBezTo>
                    <a:pt x="261" y="15"/>
                    <a:pt x="261" y="15"/>
                    <a:pt x="261" y="15"/>
                  </a:cubicBezTo>
                  <a:cubicBezTo>
                    <a:pt x="250" y="5"/>
                    <a:pt x="237" y="0"/>
                    <a:pt x="223" y="0"/>
                  </a:cubicBezTo>
                  <a:cubicBezTo>
                    <a:pt x="210" y="0"/>
                    <a:pt x="196" y="5"/>
                    <a:pt x="186" y="15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1" y="138"/>
                    <a:pt x="18" y="140"/>
                    <a:pt x="16" y="143"/>
                  </a:cubicBezTo>
                  <a:cubicBezTo>
                    <a:pt x="16" y="143"/>
                    <a:pt x="16" y="143"/>
                    <a:pt x="16" y="143"/>
                  </a:cubicBezTo>
                  <a:cubicBezTo>
                    <a:pt x="15" y="144"/>
                    <a:pt x="14" y="145"/>
                    <a:pt x="13" y="146"/>
                  </a:cubicBezTo>
                  <a:cubicBezTo>
                    <a:pt x="5" y="155"/>
                    <a:pt x="0" y="167"/>
                    <a:pt x="0" y="181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442"/>
                    <a:pt x="24" y="466"/>
                    <a:pt x="54" y="466"/>
                  </a:cubicBezTo>
                  <a:cubicBezTo>
                    <a:pt x="393" y="466"/>
                    <a:pt x="393" y="466"/>
                    <a:pt x="393" y="466"/>
                  </a:cubicBezTo>
                  <a:cubicBezTo>
                    <a:pt x="416" y="466"/>
                    <a:pt x="435" y="452"/>
                    <a:pt x="443" y="432"/>
                  </a:cubicBezTo>
                  <a:cubicBezTo>
                    <a:pt x="420" y="415"/>
                    <a:pt x="420" y="415"/>
                    <a:pt x="420" y="415"/>
                  </a:cubicBezTo>
                  <a:cubicBezTo>
                    <a:pt x="420" y="420"/>
                    <a:pt x="418" y="424"/>
                    <a:pt x="416" y="428"/>
                  </a:cubicBezTo>
                  <a:cubicBezTo>
                    <a:pt x="294" y="342"/>
                    <a:pt x="294" y="342"/>
                    <a:pt x="294" y="342"/>
                  </a:cubicBezTo>
                  <a:cubicBezTo>
                    <a:pt x="418" y="268"/>
                    <a:pt x="418" y="268"/>
                    <a:pt x="418" y="268"/>
                  </a:cubicBezTo>
                  <a:cubicBezTo>
                    <a:pt x="418" y="268"/>
                    <a:pt x="418" y="268"/>
                    <a:pt x="418" y="268"/>
                  </a:cubicBezTo>
                  <a:cubicBezTo>
                    <a:pt x="420" y="267"/>
                    <a:pt x="420" y="267"/>
                    <a:pt x="420" y="267"/>
                  </a:cubicBezTo>
                  <a:cubicBezTo>
                    <a:pt x="420" y="313"/>
                    <a:pt x="420" y="313"/>
                    <a:pt x="420" y="313"/>
                  </a:cubicBezTo>
                  <a:cubicBezTo>
                    <a:pt x="427" y="314"/>
                    <a:pt x="427" y="314"/>
                    <a:pt x="427" y="314"/>
                  </a:cubicBezTo>
                  <a:cubicBezTo>
                    <a:pt x="427" y="314"/>
                    <a:pt x="427" y="314"/>
                    <a:pt x="427" y="314"/>
                  </a:cubicBezTo>
                  <a:cubicBezTo>
                    <a:pt x="429" y="315"/>
                    <a:pt x="434" y="315"/>
                    <a:pt x="439" y="318"/>
                  </a:cubicBezTo>
                  <a:cubicBezTo>
                    <a:pt x="439" y="319"/>
                    <a:pt x="439" y="319"/>
                    <a:pt x="439" y="319"/>
                  </a:cubicBezTo>
                  <a:cubicBezTo>
                    <a:pt x="440" y="319"/>
                    <a:pt x="440" y="319"/>
                    <a:pt x="440" y="319"/>
                  </a:cubicBezTo>
                  <a:cubicBezTo>
                    <a:pt x="440" y="319"/>
                    <a:pt x="440" y="319"/>
                    <a:pt x="440" y="320"/>
                  </a:cubicBezTo>
                  <a:cubicBezTo>
                    <a:pt x="441" y="320"/>
                    <a:pt x="441" y="320"/>
                    <a:pt x="442" y="321"/>
                  </a:cubicBezTo>
                  <a:cubicBezTo>
                    <a:pt x="442" y="321"/>
                    <a:pt x="442" y="321"/>
                    <a:pt x="442" y="321"/>
                  </a:cubicBezTo>
                  <a:cubicBezTo>
                    <a:pt x="442" y="321"/>
                    <a:pt x="442" y="321"/>
                    <a:pt x="442" y="321"/>
                  </a:cubicBezTo>
                  <a:close/>
                  <a:moveTo>
                    <a:pt x="31" y="428"/>
                  </a:moveTo>
                  <a:cubicBezTo>
                    <a:pt x="28" y="423"/>
                    <a:pt x="26" y="418"/>
                    <a:pt x="26" y="413"/>
                  </a:cubicBezTo>
                  <a:cubicBezTo>
                    <a:pt x="26" y="267"/>
                    <a:pt x="26" y="267"/>
                    <a:pt x="26" y="267"/>
                  </a:cubicBezTo>
                  <a:cubicBezTo>
                    <a:pt x="28" y="268"/>
                    <a:pt x="28" y="268"/>
                    <a:pt x="28" y="268"/>
                  </a:cubicBezTo>
                  <a:cubicBezTo>
                    <a:pt x="28" y="268"/>
                    <a:pt x="28" y="268"/>
                    <a:pt x="28" y="268"/>
                  </a:cubicBezTo>
                  <a:cubicBezTo>
                    <a:pt x="149" y="340"/>
                    <a:pt x="149" y="340"/>
                    <a:pt x="149" y="340"/>
                  </a:cubicBezTo>
                  <a:lnTo>
                    <a:pt x="31" y="428"/>
                  </a:lnTo>
                  <a:close/>
                  <a:moveTo>
                    <a:pt x="387" y="440"/>
                  </a:moveTo>
                  <a:cubicBezTo>
                    <a:pt x="58" y="440"/>
                    <a:pt x="58" y="440"/>
                    <a:pt x="58" y="440"/>
                  </a:cubicBezTo>
                  <a:cubicBezTo>
                    <a:pt x="214" y="325"/>
                    <a:pt x="214" y="325"/>
                    <a:pt x="214" y="325"/>
                  </a:cubicBezTo>
                  <a:cubicBezTo>
                    <a:pt x="214" y="324"/>
                    <a:pt x="214" y="324"/>
                    <a:pt x="215" y="324"/>
                  </a:cubicBezTo>
                  <a:cubicBezTo>
                    <a:pt x="215" y="324"/>
                    <a:pt x="217" y="323"/>
                    <a:pt x="219" y="323"/>
                  </a:cubicBezTo>
                  <a:cubicBezTo>
                    <a:pt x="219" y="323"/>
                    <a:pt x="219" y="323"/>
                    <a:pt x="219" y="323"/>
                  </a:cubicBezTo>
                  <a:cubicBezTo>
                    <a:pt x="219" y="323"/>
                    <a:pt x="219" y="323"/>
                    <a:pt x="219" y="323"/>
                  </a:cubicBezTo>
                  <a:cubicBezTo>
                    <a:pt x="219" y="323"/>
                    <a:pt x="219" y="323"/>
                    <a:pt x="219" y="323"/>
                  </a:cubicBezTo>
                  <a:cubicBezTo>
                    <a:pt x="220" y="323"/>
                    <a:pt x="221" y="324"/>
                    <a:pt x="222" y="324"/>
                  </a:cubicBezTo>
                  <a:cubicBezTo>
                    <a:pt x="223" y="324"/>
                    <a:pt x="223" y="324"/>
                    <a:pt x="223" y="324"/>
                  </a:cubicBezTo>
                  <a:lnTo>
                    <a:pt x="387" y="440"/>
                  </a:lnTo>
                  <a:close/>
                  <a:moveTo>
                    <a:pt x="413" y="240"/>
                  </a:moveTo>
                  <a:cubicBezTo>
                    <a:pt x="271" y="326"/>
                    <a:pt x="271" y="326"/>
                    <a:pt x="271" y="326"/>
                  </a:cubicBezTo>
                  <a:cubicBezTo>
                    <a:pt x="238" y="303"/>
                    <a:pt x="238" y="303"/>
                    <a:pt x="238" y="303"/>
                  </a:cubicBezTo>
                  <a:cubicBezTo>
                    <a:pt x="233" y="299"/>
                    <a:pt x="226" y="297"/>
                    <a:pt x="219" y="297"/>
                  </a:cubicBezTo>
                  <a:cubicBezTo>
                    <a:pt x="219" y="297"/>
                    <a:pt x="219" y="297"/>
                    <a:pt x="219" y="297"/>
                  </a:cubicBezTo>
                  <a:cubicBezTo>
                    <a:pt x="219" y="297"/>
                    <a:pt x="219" y="297"/>
                    <a:pt x="219" y="297"/>
                  </a:cubicBezTo>
                  <a:cubicBezTo>
                    <a:pt x="219" y="297"/>
                    <a:pt x="219" y="297"/>
                    <a:pt x="219" y="297"/>
                  </a:cubicBezTo>
                  <a:cubicBezTo>
                    <a:pt x="211" y="297"/>
                    <a:pt x="205" y="299"/>
                    <a:pt x="198" y="304"/>
                  </a:cubicBezTo>
                  <a:cubicBezTo>
                    <a:pt x="172" y="323"/>
                    <a:pt x="172" y="323"/>
                    <a:pt x="172" y="323"/>
                  </a:cubicBezTo>
                  <a:cubicBezTo>
                    <a:pt x="33" y="240"/>
                    <a:pt x="33" y="240"/>
                    <a:pt x="33" y="240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3" y="163"/>
                    <a:pt x="33" y="163"/>
                    <a:pt x="34" y="162"/>
                  </a:cubicBezTo>
                  <a:cubicBezTo>
                    <a:pt x="34" y="162"/>
                    <a:pt x="34" y="162"/>
                    <a:pt x="34" y="162"/>
                  </a:cubicBezTo>
                  <a:cubicBezTo>
                    <a:pt x="34" y="162"/>
                    <a:pt x="34" y="162"/>
                    <a:pt x="34" y="162"/>
                  </a:cubicBezTo>
                  <a:cubicBezTo>
                    <a:pt x="34" y="162"/>
                    <a:pt x="34" y="162"/>
                    <a:pt x="34" y="162"/>
                  </a:cubicBezTo>
                  <a:cubicBezTo>
                    <a:pt x="35" y="160"/>
                    <a:pt x="37" y="159"/>
                    <a:pt x="38" y="158"/>
                  </a:cubicBezTo>
                  <a:cubicBezTo>
                    <a:pt x="39" y="158"/>
                    <a:pt x="39" y="158"/>
                    <a:pt x="39" y="158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00" y="152"/>
                    <a:pt x="400" y="152"/>
                    <a:pt x="400" y="152"/>
                  </a:cubicBezTo>
                  <a:cubicBezTo>
                    <a:pt x="407" y="158"/>
                    <a:pt x="407" y="158"/>
                    <a:pt x="407" y="158"/>
                  </a:cubicBezTo>
                  <a:cubicBezTo>
                    <a:pt x="408" y="158"/>
                    <a:pt x="408" y="158"/>
                    <a:pt x="408" y="158"/>
                  </a:cubicBezTo>
                  <a:cubicBezTo>
                    <a:pt x="410" y="159"/>
                    <a:pt x="411" y="160"/>
                    <a:pt x="412" y="162"/>
                  </a:cubicBezTo>
                  <a:cubicBezTo>
                    <a:pt x="412" y="162"/>
                    <a:pt x="412" y="162"/>
                    <a:pt x="412" y="162"/>
                  </a:cubicBezTo>
                  <a:cubicBezTo>
                    <a:pt x="413" y="162"/>
                    <a:pt x="413" y="162"/>
                    <a:pt x="413" y="162"/>
                  </a:cubicBezTo>
                  <a:cubicBezTo>
                    <a:pt x="413" y="162"/>
                    <a:pt x="413" y="162"/>
                    <a:pt x="413" y="162"/>
                  </a:cubicBezTo>
                  <a:cubicBezTo>
                    <a:pt x="413" y="163"/>
                    <a:pt x="413" y="163"/>
                    <a:pt x="413" y="164"/>
                  </a:cubicBezTo>
                  <a:lnTo>
                    <a:pt x="413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190" y="859"/>
              <a:ext cx="718" cy="41"/>
            </a:xfrm>
            <a:custGeom>
              <a:avLst/>
              <a:gdLst>
                <a:gd name="T0" fmla="*/ 3939 w 302"/>
                <a:gd name="T1" fmla="*/ 0 h 17"/>
                <a:gd name="T2" fmla="*/ 107 w 302"/>
                <a:gd name="T3" fmla="*/ 0 h 17"/>
                <a:gd name="T4" fmla="*/ 0 w 302"/>
                <a:gd name="T5" fmla="*/ 111 h 17"/>
                <a:gd name="T6" fmla="*/ 107 w 302"/>
                <a:gd name="T7" fmla="*/ 239 h 17"/>
                <a:gd name="T8" fmla="*/ 3939 w 302"/>
                <a:gd name="T9" fmla="*/ 239 h 17"/>
                <a:gd name="T10" fmla="*/ 4058 w 302"/>
                <a:gd name="T11" fmla="*/ 111 h 17"/>
                <a:gd name="T12" fmla="*/ 3939 w 302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2" h="17">
                  <a:moveTo>
                    <a:pt x="29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293" y="17"/>
                    <a:pt x="293" y="17"/>
                    <a:pt x="293" y="17"/>
                  </a:cubicBezTo>
                  <a:cubicBezTo>
                    <a:pt x="298" y="17"/>
                    <a:pt x="302" y="13"/>
                    <a:pt x="302" y="8"/>
                  </a:cubicBezTo>
                  <a:cubicBezTo>
                    <a:pt x="302" y="4"/>
                    <a:pt x="29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2190" y="769"/>
              <a:ext cx="718" cy="43"/>
            </a:xfrm>
            <a:custGeom>
              <a:avLst/>
              <a:gdLst>
                <a:gd name="T0" fmla="*/ 3939 w 302"/>
                <a:gd name="T1" fmla="*/ 0 h 18"/>
                <a:gd name="T2" fmla="*/ 107 w 302"/>
                <a:gd name="T3" fmla="*/ 0 h 18"/>
                <a:gd name="T4" fmla="*/ 0 w 302"/>
                <a:gd name="T5" fmla="*/ 127 h 18"/>
                <a:gd name="T6" fmla="*/ 107 w 302"/>
                <a:gd name="T7" fmla="*/ 246 h 18"/>
                <a:gd name="T8" fmla="*/ 3939 w 302"/>
                <a:gd name="T9" fmla="*/ 246 h 18"/>
                <a:gd name="T10" fmla="*/ 4058 w 302"/>
                <a:gd name="T11" fmla="*/ 127 h 18"/>
                <a:gd name="T12" fmla="*/ 3939 w 302"/>
                <a:gd name="T13" fmla="*/ 0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2" h="18">
                  <a:moveTo>
                    <a:pt x="29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4"/>
                    <a:pt x="3" y="18"/>
                    <a:pt x="8" y="18"/>
                  </a:cubicBezTo>
                  <a:cubicBezTo>
                    <a:pt x="293" y="18"/>
                    <a:pt x="293" y="18"/>
                    <a:pt x="293" y="18"/>
                  </a:cubicBezTo>
                  <a:cubicBezTo>
                    <a:pt x="298" y="18"/>
                    <a:pt x="302" y="14"/>
                    <a:pt x="302" y="9"/>
                  </a:cubicBezTo>
                  <a:cubicBezTo>
                    <a:pt x="302" y="4"/>
                    <a:pt x="29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2292" y="947"/>
              <a:ext cx="511" cy="41"/>
            </a:xfrm>
            <a:custGeom>
              <a:avLst/>
              <a:gdLst>
                <a:gd name="T0" fmla="*/ 2769 w 215"/>
                <a:gd name="T1" fmla="*/ 0 h 17"/>
                <a:gd name="T2" fmla="*/ 119 w 215"/>
                <a:gd name="T3" fmla="*/ 0 h 17"/>
                <a:gd name="T4" fmla="*/ 0 w 215"/>
                <a:gd name="T5" fmla="*/ 128 h 17"/>
                <a:gd name="T6" fmla="*/ 119 w 215"/>
                <a:gd name="T7" fmla="*/ 239 h 17"/>
                <a:gd name="T8" fmla="*/ 2769 w 215"/>
                <a:gd name="T9" fmla="*/ 239 h 17"/>
                <a:gd name="T10" fmla="*/ 2888 w 215"/>
                <a:gd name="T11" fmla="*/ 128 h 17"/>
                <a:gd name="T12" fmla="*/ 2769 w 215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5" h="17">
                  <a:moveTo>
                    <a:pt x="20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7"/>
                    <a:pt x="9" y="17"/>
                  </a:cubicBezTo>
                  <a:cubicBezTo>
                    <a:pt x="206" y="17"/>
                    <a:pt x="206" y="17"/>
                    <a:pt x="206" y="17"/>
                  </a:cubicBezTo>
                  <a:cubicBezTo>
                    <a:pt x="211" y="17"/>
                    <a:pt x="215" y="14"/>
                    <a:pt x="215" y="9"/>
                  </a:cubicBezTo>
                  <a:cubicBezTo>
                    <a:pt x="215" y="4"/>
                    <a:pt x="211" y="0"/>
                    <a:pt x="20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30"/>
          <p:cNvGrpSpPr>
            <a:grpSpLocks noChangeAspect="1"/>
          </p:cNvGrpSpPr>
          <p:nvPr/>
        </p:nvGrpSpPr>
        <p:grpSpPr bwMode="auto">
          <a:xfrm>
            <a:off x="6677483" y="2126752"/>
            <a:ext cx="775327" cy="1024257"/>
            <a:chOff x="3818" y="459"/>
            <a:chExt cx="978" cy="1292"/>
          </a:xfrm>
          <a:solidFill>
            <a:schemeClr val="bg1"/>
          </a:solidFill>
        </p:grpSpPr>
        <p:sp>
          <p:nvSpPr>
            <p:cNvPr id="23" name="Freeform 31"/>
            <p:cNvSpPr>
              <a:spLocks/>
            </p:cNvSpPr>
            <p:nvPr/>
          </p:nvSpPr>
          <p:spPr bwMode="auto">
            <a:xfrm>
              <a:off x="3818" y="844"/>
              <a:ext cx="978" cy="907"/>
            </a:xfrm>
            <a:custGeom>
              <a:avLst/>
              <a:gdLst>
                <a:gd name="T0" fmla="*/ 5254 w 411"/>
                <a:gd name="T1" fmla="*/ 0 h 382"/>
                <a:gd name="T2" fmla="*/ 283 w 411"/>
                <a:gd name="T3" fmla="*/ 0 h 382"/>
                <a:gd name="T4" fmla="*/ 0 w 411"/>
                <a:gd name="T5" fmla="*/ 283 h 382"/>
                <a:gd name="T6" fmla="*/ 283 w 411"/>
                <a:gd name="T7" fmla="*/ 563 h 382"/>
                <a:gd name="T8" fmla="*/ 352 w 411"/>
                <a:gd name="T9" fmla="*/ 563 h 382"/>
                <a:gd name="T10" fmla="*/ 1009 w 411"/>
                <a:gd name="T11" fmla="*/ 4590 h 382"/>
                <a:gd name="T12" fmla="*/ 792 w 411"/>
                <a:gd name="T13" fmla="*/ 4860 h 382"/>
                <a:gd name="T14" fmla="*/ 1054 w 411"/>
                <a:gd name="T15" fmla="*/ 5114 h 382"/>
                <a:gd name="T16" fmla="*/ 4485 w 411"/>
                <a:gd name="T17" fmla="*/ 5114 h 382"/>
                <a:gd name="T18" fmla="*/ 4745 w 411"/>
                <a:gd name="T19" fmla="*/ 4860 h 382"/>
                <a:gd name="T20" fmla="*/ 4531 w 411"/>
                <a:gd name="T21" fmla="*/ 4590 h 382"/>
                <a:gd name="T22" fmla="*/ 5187 w 411"/>
                <a:gd name="T23" fmla="*/ 563 h 382"/>
                <a:gd name="T24" fmla="*/ 5254 w 411"/>
                <a:gd name="T25" fmla="*/ 563 h 382"/>
                <a:gd name="T26" fmla="*/ 5537 w 411"/>
                <a:gd name="T27" fmla="*/ 283 h 382"/>
                <a:gd name="T28" fmla="*/ 5254 w 411"/>
                <a:gd name="T29" fmla="*/ 0 h 38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11" h="382">
                  <a:moveTo>
                    <a:pt x="39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9" y="42"/>
                    <a:pt x="21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75" y="343"/>
                    <a:pt x="75" y="343"/>
                    <a:pt x="75" y="343"/>
                  </a:cubicBezTo>
                  <a:cubicBezTo>
                    <a:pt x="66" y="345"/>
                    <a:pt x="59" y="353"/>
                    <a:pt x="59" y="363"/>
                  </a:cubicBezTo>
                  <a:cubicBezTo>
                    <a:pt x="59" y="374"/>
                    <a:pt x="68" y="382"/>
                    <a:pt x="78" y="382"/>
                  </a:cubicBezTo>
                  <a:cubicBezTo>
                    <a:pt x="333" y="382"/>
                    <a:pt x="333" y="382"/>
                    <a:pt x="333" y="382"/>
                  </a:cubicBezTo>
                  <a:cubicBezTo>
                    <a:pt x="343" y="382"/>
                    <a:pt x="352" y="374"/>
                    <a:pt x="352" y="363"/>
                  </a:cubicBezTo>
                  <a:cubicBezTo>
                    <a:pt x="352" y="353"/>
                    <a:pt x="345" y="345"/>
                    <a:pt x="336" y="343"/>
                  </a:cubicBezTo>
                  <a:cubicBezTo>
                    <a:pt x="385" y="42"/>
                    <a:pt x="385" y="42"/>
                    <a:pt x="385" y="42"/>
                  </a:cubicBezTo>
                  <a:cubicBezTo>
                    <a:pt x="390" y="42"/>
                    <a:pt x="390" y="42"/>
                    <a:pt x="390" y="42"/>
                  </a:cubicBezTo>
                  <a:cubicBezTo>
                    <a:pt x="402" y="42"/>
                    <a:pt x="411" y="32"/>
                    <a:pt x="411" y="21"/>
                  </a:cubicBezTo>
                  <a:cubicBezTo>
                    <a:pt x="411" y="9"/>
                    <a:pt x="402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2"/>
            <p:cNvSpPr>
              <a:spLocks/>
            </p:cNvSpPr>
            <p:nvPr/>
          </p:nvSpPr>
          <p:spPr bwMode="auto">
            <a:xfrm>
              <a:off x="4151" y="459"/>
              <a:ext cx="312" cy="344"/>
            </a:xfrm>
            <a:custGeom>
              <a:avLst/>
              <a:gdLst>
                <a:gd name="T0" fmla="*/ 555 w 131"/>
                <a:gd name="T1" fmla="*/ 0 h 145"/>
                <a:gd name="T2" fmla="*/ 431 w 131"/>
                <a:gd name="T3" fmla="*/ 119 h 145"/>
                <a:gd name="T4" fmla="*/ 431 w 131"/>
                <a:gd name="T5" fmla="*/ 731 h 145"/>
                <a:gd name="T6" fmla="*/ 324 w 131"/>
                <a:gd name="T7" fmla="*/ 856 h 145"/>
                <a:gd name="T8" fmla="*/ 95 w 131"/>
                <a:gd name="T9" fmla="*/ 866 h 145"/>
                <a:gd name="T10" fmla="*/ 40 w 131"/>
                <a:gd name="T11" fmla="*/ 963 h 145"/>
                <a:gd name="T12" fmla="*/ 822 w 131"/>
                <a:gd name="T13" fmla="*/ 1869 h 145"/>
                <a:gd name="T14" fmla="*/ 948 w 131"/>
                <a:gd name="T15" fmla="*/ 1886 h 145"/>
                <a:gd name="T16" fmla="*/ 1729 w 131"/>
                <a:gd name="T17" fmla="*/ 963 h 145"/>
                <a:gd name="T18" fmla="*/ 1674 w 131"/>
                <a:gd name="T19" fmla="*/ 866 h 145"/>
                <a:gd name="T20" fmla="*/ 1429 w 131"/>
                <a:gd name="T21" fmla="*/ 856 h 145"/>
                <a:gd name="T22" fmla="*/ 1310 w 131"/>
                <a:gd name="T23" fmla="*/ 750 h 145"/>
                <a:gd name="T24" fmla="*/ 1310 w 131"/>
                <a:gd name="T25" fmla="*/ 119 h 145"/>
                <a:gd name="T26" fmla="*/ 1191 w 131"/>
                <a:gd name="T27" fmla="*/ 0 h 145"/>
                <a:gd name="T28" fmla="*/ 555 w 131"/>
                <a:gd name="T29" fmla="*/ 0 h 1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31" h="145">
                  <a:moveTo>
                    <a:pt x="41" y="0"/>
                  </a:moveTo>
                  <a:cubicBezTo>
                    <a:pt x="36" y="0"/>
                    <a:pt x="33" y="4"/>
                    <a:pt x="32" y="9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60"/>
                    <a:pt x="28" y="64"/>
                    <a:pt x="24" y="64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2" y="65"/>
                    <a:pt x="0" y="68"/>
                    <a:pt x="3" y="72"/>
                  </a:cubicBezTo>
                  <a:cubicBezTo>
                    <a:pt x="61" y="140"/>
                    <a:pt x="61" y="140"/>
                    <a:pt x="61" y="140"/>
                  </a:cubicBezTo>
                  <a:cubicBezTo>
                    <a:pt x="63" y="145"/>
                    <a:pt x="68" y="145"/>
                    <a:pt x="70" y="141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31" y="68"/>
                    <a:pt x="129" y="65"/>
                    <a:pt x="124" y="65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1" y="64"/>
                    <a:pt x="97" y="60"/>
                    <a:pt x="97" y="56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7" y="4"/>
                    <a:pt x="93" y="0"/>
                    <a:pt x="88" y="0"/>
                  </a:cubicBez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3"/>
            <p:cNvSpPr>
              <a:spLocks noEditPoints="1"/>
            </p:cNvSpPr>
            <p:nvPr/>
          </p:nvSpPr>
          <p:spPr bwMode="auto">
            <a:xfrm>
              <a:off x="4058" y="988"/>
              <a:ext cx="464" cy="468"/>
            </a:xfrm>
            <a:custGeom>
              <a:avLst/>
              <a:gdLst>
                <a:gd name="T0" fmla="*/ 2265 w 195"/>
                <a:gd name="T1" fmla="*/ 321 h 197"/>
                <a:gd name="T2" fmla="*/ 1359 w 195"/>
                <a:gd name="T3" fmla="*/ 0 h 197"/>
                <a:gd name="T4" fmla="*/ 402 w 195"/>
                <a:gd name="T5" fmla="*/ 378 h 197"/>
                <a:gd name="T6" fmla="*/ 0 w 195"/>
                <a:gd name="T7" fmla="*/ 1316 h 197"/>
                <a:gd name="T8" fmla="*/ 378 w 195"/>
                <a:gd name="T9" fmla="*/ 2252 h 197"/>
                <a:gd name="T10" fmla="*/ 1399 w 195"/>
                <a:gd name="T11" fmla="*/ 2642 h 197"/>
                <a:gd name="T12" fmla="*/ 2303 w 195"/>
                <a:gd name="T13" fmla="*/ 2416 h 197"/>
                <a:gd name="T14" fmla="*/ 2180 w 195"/>
                <a:gd name="T15" fmla="*/ 2105 h 197"/>
                <a:gd name="T16" fmla="*/ 1399 w 195"/>
                <a:gd name="T17" fmla="*/ 2319 h 197"/>
                <a:gd name="T18" fmla="*/ 635 w 195"/>
                <a:gd name="T19" fmla="*/ 2026 h 197"/>
                <a:gd name="T20" fmla="*/ 362 w 195"/>
                <a:gd name="T21" fmla="*/ 1316 h 197"/>
                <a:gd name="T22" fmla="*/ 661 w 195"/>
                <a:gd name="T23" fmla="*/ 592 h 197"/>
                <a:gd name="T24" fmla="*/ 1375 w 195"/>
                <a:gd name="T25" fmla="*/ 295 h 197"/>
                <a:gd name="T26" fmla="*/ 2020 w 195"/>
                <a:gd name="T27" fmla="*/ 537 h 197"/>
                <a:gd name="T28" fmla="*/ 2294 w 195"/>
                <a:gd name="T29" fmla="*/ 1140 h 197"/>
                <a:gd name="T30" fmla="*/ 2168 w 195"/>
                <a:gd name="T31" fmla="*/ 1558 h 197"/>
                <a:gd name="T32" fmla="*/ 1913 w 195"/>
                <a:gd name="T33" fmla="*/ 1727 h 197"/>
                <a:gd name="T34" fmla="*/ 1846 w 195"/>
                <a:gd name="T35" fmla="*/ 1649 h 197"/>
                <a:gd name="T36" fmla="*/ 1856 w 195"/>
                <a:gd name="T37" fmla="*/ 1501 h 197"/>
                <a:gd name="T38" fmla="*/ 1954 w 195"/>
                <a:gd name="T39" fmla="*/ 682 h 197"/>
                <a:gd name="T40" fmla="*/ 1601 w 195"/>
                <a:gd name="T41" fmla="*/ 682 h 197"/>
                <a:gd name="T42" fmla="*/ 1592 w 195"/>
                <a:gd name="T43" fmla="*/ 763 h 197"/>
                <a:gd name="T44" fmla="*/ 1292 w 195"/>
                <a:gd name="T45" fmla="*/ 656 h 197"/>
                <a:gd name="T46" fmla="*/ 861 w 195"/>
                <a:gd name="T47" fmla="*/ 858 h 197"/>
                <a:gd name="T48" fmla="*/ 685 w 195"/>
                <a:gd name="T49" fmla="*/ 1366 h 197"/>
                <a:gd name="T50" fmla="*/ 849 w 195"/>
                <a:gd name="T51" fmla="*/ 1851 h 197"/>
                <a:gd name="T52" fmla="*/ 1228 w 195"/>
                <a:gd name="T53" fmla="*/ 2038 h 197"/>
                <a:gd name="T54" fmla="*/ 1563 w 195"/>
                <a:gd name="T55" fmla="*/ 1879 h 197"/>
                <a:gd name="T56" fmla="*/ 1885 w 195"/>
                <a:gd name="T57" fmla="*/ 2038 h 197"/>
                <a:gd name="T58" fmla="*/ 2413 w 195"/>
                <a:gd name="T59" fmla="*/ 1772 h 197"/>
                <a:gd name="T60" fmla="*/ 2627 w 195"/>
                <a:gd name="T61" fmla="*/ 1140 h 197"/>
                <a:gd name="T62" fmla="*/ 2265 w 195"/>
                <a:gd name="T63" fmla="*/ 321 h 197"/>
                <a:gd name="T64" fmla="*/ 1466 w 195"/>
                <a:gd name="T65" fmla="*/ 1568 h 197"/>
                <a:gd name="T66" fmla="*/ 1252 w 195"/>
                <a:gd name="T67" fmla="*/ 1687 h 197"/>
                <a:gd name="T68" fmla="*/ 1104 w 195"/>
                <a:gd name="T69" fmla="*/ 1596 h 197"/>
                <a:gd name="T70" fmla="*/ 1054 w 195"/>
                <a:gd name="T71" fmla="*/ 1383 h 197"/>
                <a:gd name="T72" fmla="*/ 1133 w 195"/>
                <a:gd name="T73" fmla="*/ 1112 h 197"/>
                <a:gd name="T74" fmla="*/ 1318 w 195"/>
                <a:gd name="T75" fmla="*/ 1005 h 197"/>
                <a:gd name="T76" fmla="*/ 1482 w 195"/>
                <a:gd name="T77" fmla="*/ 1083 h 197"/>
                <a:gd name="T78" fmla="*/ 1563 w 195"/>
                <a:gd name="T79" fmla="*/ 1288 h 197"/>
                <a:gd name="T80" fmla="*/ 1466 w 195"/>
                <a:gd name="T81" fmla="*/ 1568 h 19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5" h="197">
                  <a:moveTo>
                    <a:pt x="168" y="24"/>
                  </a:moveTo>
                  <a:cubicBezTo>
                    <a:pt x="150" y="8"/>
                    <a:pt x="128" y="0"/>
                    <a:pt x="101" y="0"/>
                  </a:cubicBezTo>
                  <a:cubicBezTo>
                    <a:pt x="73" y="0"/>
                    <a:pt x="49" y="9"/>
                    <a:pt x="30" y="28"/>
                  </a:cubicBezTo>
                  <a:cubicBezTo>
                    <a:pt x="10" y="47"/>
                    <a:pt x="0" y="70"/>
                    <a:pt x="0" y="98"/>
                  </a:cubicBezTo>
                  <a:cubicBezTo>
                    <a:pt x="0" y="125"/>
                    <a:pt x="9" y="148"/>
                    <a:pt x="28" y="168"/>
                  </a:cubicBezTo>
                  <a:cubicBezTo>
                    <a:pt x="47" y="187"/>
                    <a:pt x="72" y="197"/>
                    <a:pt x="104" y="197"/>
                  </a:cubicBezTo>
                  <a:cubicBezTo>
                    <a:pt x="127" y="197"/>
                    <a:pt x="149" y="191"/>
                    <a:pt x="171" y="180"/>
                  </a:cubicBezTo>
                  <a:cubicBezTo>
                    <a:pt x="162" y="157"/>
                    <a:pt x="162" y="157"/>
                    <a:pt x="162" y="157"/>
                  </a:cubicBezTo>
                  <a:cubicBezTo>
                    <a:pt x="142" y="168"/>
                    <a:pt x="123" y="173"/>
                    <a:pt x="104" y="173"/>
                  </a:cubicBezTo>
                  <a:cubicBezTo>
                    <a:pt x="80" y="173"/>
                    <a:pt x="61" y="166"/>
                    <a:pt x="47" y="151"/>
                  </a:cubicBezTo>
                  <a:cubicBezTo>
                    <a:pt x="34" y="136"/>
                    <a:pt x="27" y="118"/>
                    <a:pt x="27" y="98"/>
                  </a:cubicBezTo>
                  <a:cubicBezTo>
                    <a:pt x="27" y="77"/>
                    <a:pt x="34" y="58"/>
                    <a:pt x="49" y="44"/>
                  </a:cubicBezTo>
                  <a:cubicBezTo>
                    <a:pt x="63" y="29"/>
                    <a:pt x="81" y="22"/>
                    <a:pt x="102" y="22"/>
                  </a:cubicBezTo>
                  <a:cubicBezTo>
                    <a:pt x="121" y="22"/>
                    <a:pt x="137" y="28"/>
                    <a:pt x="150" y="40"/>
                  </a:cubicBezTo>
                  <a:cubicBezTo>
                    <a:pt x="164" y="52"/>
                    <a:pt x="170" y="67"/>
                    <a:pt x="170" y="85"/>
                  </a:cubicBezTo>
                  <a:cubicBezTo>
                    <a:pt x="170" y="98"/>
                    <a:pt x="167" y="108"/>
                    <a:pt x="161" y="116"/>
                  </a:cubicBezTo>
                  <a:cubicBezTo>
                    <a:pt x="155" y="124"/>
                    <a:pt x="149" y="129"/>
                    <a:pt x="142" y="129"/>
                  </a:cubicBezTo>
                  <a:cubicBezTo>
                    <a:pt x="139" y="129"/>
                    <a:pt x="137" y="127"/>
                    <a:pt x="137" y="123"/>
                  </a:cubicBezTo>
                  <a:cubicBezTo>
                    <a:pt x="137" y="120"/>
                    <a:pt x="137" y="116"/>
                    <a:pt x="138" y="112"/>
                  </a:cubicBezTo>
                  <a:cubicBezTo>
                    <a:pt x="145" y="51"/>
                    <a:pt x="145" y="51"/>
                    <a:pt x="145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1" y="51"/>
                    <a:pt x="104" y="49"/>
                    <a:pt x="96" y="49"/>
                  </a:cubicBezTo>
                  <a:cubicBezTo>
                    <a:pt x="84" y="49"/>
                    <a:pt x="73" y="54"/>
                    <a:pt x="64" y="64"/>
                  </a:cubicBezTo>
                  <a:cubicBezTo>
                    <a:pt x="56" y="73"/>
                    <a:pt x="51" y="86"/>
                    <a:pt x="51" y="102"/>
                  </a:cubicBezTo>
                  <a:cubicBezTo>
                    <a:pt x="51" y="117"/>
                    <a:pt x="55" y="129"/>
                    <a:pt x="63" y="138"/>
                  </a:cubicBezTo>
                  <a:cubicBezTo>
                    <a:pt x="71" y="148"/>
                    <a:pt x="80" y="152"/>
                    <a:pt x="91" y="152"/>
                  </a:cubicBezTo>
                  <a:cubicBezTo>
                    <a:pt x="101" y="152"/>
                    <a:pt x="109" y="148"/>
                    <a:pt x="116" y="140"/>
                  </a:cubicBezTo>
                  <a:cubicBezTo>
                    <a:pt x="122" y="148"/>
                    <a:pt x="129" y="152"/>
                    <a:pt x="140" y="152"/>
                  </a:cubicBezTo>
                  <a:cubicBezTo>
                    <a:pt x="155" y="152"/>
                    <a:pt x="168" y="145"/>
                    <a:pt x="179" y="132"/>
                  </a:cubicBezTo>
                  <a:cubicBezTo>
                    <a:pt x="190" y="119"/>
                    <a:pt x="195" y="103"/>
                    <a:pt x="195" y="85"/>
                  </a:cubicBezTo>
                  <a:cubicBezTo>
                    <a:pt x="195" y="61"/>
                    <a:pt x="186" y="41"/>
                    <a:pt x="168" y="24"/>
                  </a:cubicBezTo>
                  <a:close/>
                  <a:moveTo>
                    <a:pt x="109" y="117"/>
                  </a:moveTo>
                  <a:cubicBezTo>
                    <a:pt x="104" y="123"/>
                    <a:pt x="99" y="126"/>
                    <a:pt x="93" y="126"/>
                  </a:cubicBezTo>
                  <a:cubicBezTo>
                    <a:pt x="88" y="126"/>
                    <a:pt x="85" y="124"/>
                    <a:pt x="82" y="119"/>
                  </a:cubicBezTo>
                  <a:cubicBezTo>
                    <a:pt x="80" y="115"/>
                    <a:pt x="78" y="109"/>
                    <a:pt x="78" y="103"/>
                  </a:cubicBezTo>
                  <a:cubicBezTo>
                    <a:pt x="78" y="94"/>
                    <a:pt x="80" y="88"/>
                    <a:pt x="84" y="83"/>
                  </a:cubicBezTo>
                  <a:cubicBezTo>
                    <a:pt x="88" y="77"/>
                    <a:pt x="92" y="75"/>
                    <a:pt x="98" y="75"/>
                  </a:cubicBezTo>
                  <a:cubicBezTo>
                    <a:pt x="102" y="75"/>
                    <a:pt x="107" y="77"/>
                    <a:pt x="110" y="81"/>
                  </a:cubicBezTo>
                  <a:cubicBezTo>
                    <a:pt x="114" y="84"/>
                    <a:pt x="116" y="90"/>
                    <a:pt x="116" y="96"/>
                  </a:cubicBezTo>
                  <a:cubicBezTo>
                    <a:pt x="116" y="104"/>
                    <a:pt x="113" y="111"/>
                    <a:pt x="109" y="117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KSO_Shape"/>
          <p:cNvSpPr>
            <a:spLocks/>
          </p:cNvSpPr>
          <p:nvPr/>
        </p:nvSpPr>
        <p:spPr bwMode="auto">
          <a:xfrm>
            <a:off x="9280098" y="2223838"/>
            <a:ext cx="979995" cy="961016"/>
          </a:xfrm>
          <a:custGeom>
            <a:avLst/>
            <a:gdLst>
              <a:gd name="T0" fmla="*/ 2147483646 w 99"/>
              <a:gd name="T1" fmla="*/ 2147483646 h 97"/>
              <a:gd name="T2" fmla="*/ 2147483646 w 99"/>
              <a:gd name="T3" fmla="*/ 2147483646 h 97"/>
              <a:gd name="T4" fmla="*/ 2147483646 w 99"/>
              <a:gd name="T5" fmla="*/ 2147483646 h 97"/>
              <a:gd name="T6" fmla="*/ 2147483646 w 99"/>
              <a:gd name="T7" fmla="*/ 2147483646 h 97"/>
              <a:gd name="T8" fmla="*/ 2147483646 w 99"/>
              <a:gd name="T9" fmla="*/ 2147483646 h 97"/>
              <a:gd name="T10" fmla="*/ 2147483646 w 99"/>
              <a:gd name="T11" fmla="*/ 2147483646 h 97"/>
              <a:gd name="T12" fmla="*/ 2147483646 w 99"/>
              <a:gd name="T13" fmla="*/ 2147483646 h 97"/>
              <a:gd name="T14" fmla="*/ 2147483646 w 99"/>
              <a:gd name="T15" fmla="*/ 2147483646 h 97"/>
              <a:gd name="T16" fmla="*/ 2147483646 w 99"/>
              <a:gd name="T17" fmla="*/ 2147483646 h 97"/>
              <a:gd name="T18" fmla="*/ 2147483646 w 99"/>
              <a:gd name="T19" fmla="*/ 2147483646 h 97"/>
              <a:gd name="T20" fmla="*/ 2147483646 w 99"/>
              <a:gd name="T21" fmla="*/ 2147483646 h 97"/>
              <a:gd name="T22" fmla="*/ 2147483646 w 99"/>
              <a:gd name="T23" fmla="*/ 2147483646 h 97"/>
              <a:gd name="T24" fmla="*/ 2147483646 w 99"/>
              <a:gd name="T25" fmla="*/ 2147483646 h 97"/>
              <a:gd name="T26" fmla="*/ 2147483646 w 99"/>
              <a:gd name="T27" fmla="*/ 2147483646 h 97"/>
              <a:gd name="T28" fmla="*/ 2147483646 w 99"/>
              <a:gd name="T29" fmla="*/ 2147483646 h 97"/>
              <a:gd name="T30" fmla="*/ 0 w 99"/>
              <a:gd name="T31" fmla="*/ 2147483646 h 97"/>
              <a:gd name="T32" fmla="*/ 2147483646 w 99"/>
              <a:gd name="T33" fmla="*/ 2147483646 h 97"/>
              <a:gd name="T34" fmla="*/ 2147483646 w 99"/>
              <a:gd name="T35" fmla="*/ 2147483646 h 97"/>
              <a:gd name="T36" fmla="*/ 2147483646 w 99"/>
              <a:gd name="T37" fmla="*/ 0 h 97"/>
              <a:gd name="T38" fmla="*/ 2147483646 w 99"/>
              <a:gd name="T39" fmla="*/ 2147483646 h 97"/>
              <a:gd name="T40" fmla="*/ 2147483646 w 99"/>
              <a:gd name="T41" fmla="*/ 2147483646 h 97"/>
              <a:gd name="T42" fmla="*/ 2147483646 w 99"/>
              <a:gd name="T43" fmla="*/ 2147483646 h 97"/>
              <a:gd name="T44" fmla="*/ 2147483646 w 99"/>
              <a:gd name="T45" fmla="*/ 2147483646 h 97"/>
              <a:gd name="T46" fmla="*/ 2147483646 w 99"/>
              <a:gd name="T47" fmla="*/ 2147483646 h 97"/>
              <a:gd name="T48" fmla="*/ 2147483646 w 99"/>
              <a:gd name="T49" fmla="*/ 2147483646 h 97"/>
              <a:gd name="T50" fmla="*/ 2147483646 w 99"/>
              <a:gd name="T51" fmla="*/ 2147483646 h 97"/>
              <a:gd name="T52" fmla="*/ 2147483646 w 99"/>
              <a:gd name="T53" fmla="*/ 2147483646 h 97"/>
              <a:gd name="T54" fmla="*/ 2147483646 w 99"/>
              <a:gd name="T55" fmla="*/ 2147483646 h 97"/>
              <a:gd name="T56" fmla="*/ 2147483646 w 99"/>
              <a:gd name="T57" fmla="*/ 2147483646 h 97"/>
              <a:gd name="T58" fmla="*/ 2147483646 w 99"/>
              <a:gd name="T59" fmla="*/ 2147483646 h 97"/>
              <a:gd name="T60" fmla="*/ 2147483646 w 99"/>
              <a:gd name="T61" fmla="*/ 2147483646 h 97"/>
              <a:gd name="T62" fmla="*/ 2147483646 w 99"/>
              <a:gd name="T63" fmla="*/ 2147483646 h 97"/>
              <a:gd name="T64" fmla="*/ 2147483646 w 99"/>
              <a:gd name="T65" fmla="*/ 2147483646 h 97"/>
              <a:gd name="T66" fmla="*/ 2147483646 w 99"/>
              <a:gd name="T67" fmla="*/ 2147483646 h 97"/>
              <a:gd name="T68" fmla="*/ 2147483646 w 99"/>
              <a:gd name="T69" fmla="*/ 2147483646 h 97"/>
              <a:gd name="T70" fmla="*/ 2147483646 w 99"/>
              <a:gd name="T71" fmla="*/ 2147483646 h 97"/>
              <a:gd name="T72" fmla="*/ 2147483646 w 99"/>
              <a:gd name="T73" fmla="*/ 2147483646 h 97"/>
              <a:gd name="T74" fmla="*/ 2147483646 w 99"/>
              <a:gd name="T75" fmla="*/ 2147483646 h 97"/>
              <a:gd name="T76" fmla="*/ 2147483646 w 99"/>
              <a:gd name="T77" fmla="*/ 2147483646 h 9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9" h="97">
                <a:moveTo>
                  <a:pt x="31" y="1"/>
                </a:move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2"/>
                  <a:pt x="50" y="23"/>
                </a:cubicBezTo>
                <a:cubicBezTo>
                  <a:pt x="50" y="28"/>
                  <a:pt x="48" y="33"/>
                  <a:pt x="44" y="37"/>
                </a:cubicBezTo>
                <a:cubicBezTo>
                  <a:pt x="37" y="30"/>
                  <a:pt x="37" y="30"/>
                  <a:pt x="37" y="30"/>
                </a:cubicBezTo>
                <a:cubicBezTo>
                  <a:pt x="38" y="27"/>
                  <a:pt x="36" y="23"/>
                  <a:pt x="34" y="20"/>
                </a:cubicBezTo>
                <a:cubicBezTo>
                  <a:pt x="31" y="17"/>
                  <a:pt x="27" y="16"/>
                  <a:pt x="24" y="16"/>
                </a:cubicBezTo>
                <a:cubicBezTo>
                  <a:pt x="17" y="9"/>
                  <a:pt x="17" y="9"/>
                  <a:pt x="17" y="9"/>
                </a:cubicBezTo>
                <a:cubicBezTo>
                  <a:pt x="21" y="6"/>
                  <a:pt x="25" y="3"/>
                  <a:pt x="31" y="1"/>
                </a:cubicBezTo>
                <a:close/>
                <a:moveTo>
                  <a:pt x="23" y="21"/>
                </a:moveTo>
                <a:cubicBezTo>
                  <a:pt x="21" y="23"/>
                  <a:pt x="21" y="27"/>
                  <a:pt x="24" y="30"/>
                </a:cubicBezTo>
                <a:cubicBezTo>
                  <a:pt x="27" y="32"/>
                  <a:pt x="31" y="33"/>
                  <a:pt x="33" y="31"/>
                </a:cubicBezTo>
                <a:cubicBezTo>
                  <a:pt x="35" y="29"/>
                  <a:pt x="34" y="25"/>
                  <a:pt x="32" y="22"/>
                </a:cubicBezTo>
                <a:cubicBezTo>
                  <a:pt x="29" y="19"/>
                  <a:pt x="25" y="18"/>
                  <a:pt x="23" y="21"/>
                </a:cubicBezTo>
                <a:close/>
                <a:moveTo>
                  <a:pt x="2" y="35"/>
                </a:moveTo>
                <a:cubicBezTo>
                  <a:pt x="1" y="36"/>
                  <a:pt x="1" y="38"/>
                  <a:pt x="0" y="40"/>
                </a:cubicBezTo>
                <a:cubicBezTo>
                  <a:pt x="48" y="88"/>
                  <a:pt x="48" y="88"/>
                  <a:pt x="48" y="88"/>
                </a:cubicBezTo>
                <a:cubicBezTo>
                  <a:pt x="70" y="97"/>
                  <a:pt x="99" y="72"/>
                  <a:pt x="89" y="47"/>
                </a:cubicBezTo>
                <a:cubicBezTo>
                  <a:pt x="42" y="0"/>
                  <a:pt x="42" y="0"/>
                  <a:pt x="42" y="0"/>
                </a:cubicBezTo>
                <a:cubicBezTo>
                  <a:pt x="40" y="0"/>
                  <a:pt x="38" y="0"/>
                  <a:pt x="37" y="1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1"/>
                  <a:pt x="54" y="22"/>
                  <a:pt x="54" y="24"/>
                </a:cubicBezTo>
                <a:cubicBezTo>
                  <a:pt x="54" y="31"/>
                  <a:pt x="50" y="38"/>
                  <a:pt x="44" y="44"/>
                </a:cubicBezTo>
                <a:cubicBezTo>
                  <a:pt x="39" y="49"/>
                  <a:pt x="32" y="52"/>
                  <a:pt x="25" y="53"/>
                </a:cubicBezTo>
                <a:cubicBezTo>
                  <a:pt x="24" y="53"/>
                  <a:pt x="22" y="53"/>
                  <a:pt x="21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" y="35"/>
                  <a:pt x="2" y="35"/>
                  <a:pt x="2" y="35"/>
                </a:cubicBezTo>
                <a:close/>
                <a:moveTo>
                  <a:pt x="12" y="14"/>
                </a:moveTo>
                <a:cubicBezTo>
                  <a:pt x="8" y="18"/>
                  <a:pt x="5" y="23"/>
                  <a:pt x="3" y="2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9" y="48"/>
                  <a:pt x="35" y="46"/>
                  <a:pt x="39" y="42"/>
                </a:cubicBezTo>
                <a:cubicBezTo>
                  <a:pt x="32" y="35"/>
                  <a:pt x="32" y="35"/>
                  <a:pt x="32" y="35"/>
                </a:cubicBezTo>
                <a:cubicBezTo>
                  <a:pt x="29" y="36"/>
                  <a:pt x="25" y="34"/>
                  <a:pt x="22" y="31"/>
                </a:cubicBezTo>
                <a:cubicBezTo>
                  <a:pt x="19" y="28"/>
                  <a:pt x="18" y="24"/>
                  <a:pt x="18" y="21"/>
                </a:cubicBezTo>
                <a:lnTo>
                  <a:pt x="12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同心圆 3"/>
          <p:cNvSpPr/>
          <p:nvPr/>
        </p:nvSpPr>
        <p:spPr>
          <a:xfrm>
            <a:off x="818948" y="1653022"/>
            <a:ext cx="2092159" cy="2092159"/>
          </a:xfrm>
          <a:prstGeom prst="donut">
            <a:avLst>
              <a:gd name="adj" fmla="val 17707"/>
            </a:avLst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3424783" y="1629094"/>
            <a:ext cx="2092159" cy="2092159"/>
          </a:xfrm>
          <a:prstGeom prst="donut">
            <a:avLst>
              <a:gd name="adj" fmla="val 17707"/>
            </a:avLst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同心圆 44"/>
          <p:cNvSpPr/>
          <p:nvPr/>
        </p:nvSpPr>
        <p:spPr>
          <a:xfrm>
            <a:off x="6014948" y="1629093"/>
            <a:ext cx="2092159" cy="2092159"/>
          </a:xfrm>
          <a:prstGeom prst="donut">
            <a:avLst>
              <a:gd name="adj" fmla="val 17707"/>
            </a:avLst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同心圆 45"/>
          <p:cNvSpPr/>
          <p:nvPr/>
        </p:nvSpPr>
        <p:spPr>
          <a:xfrm>
            <a:off x="8700326" y="1629092"/>
            <a:ext cx="2092159" cy="2092159"/>
          </a:xfrm>
          <a:prstGeom prst="donut">
            <a:avLst>
              <a:gd name="adj" fmla="val 17707"/>
            </a:avLst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51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3879473" y="2222442"/>
            <a:ext cx="1691640" cy="1691640"/>
          </a:xfrm>
          <a:prstGeom prst="flowChartConnector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DC900"/>
              </a:solidFill>
            </a:endParaRPr>
          </a:p>
        </p:txBody>
      </p:sp>
      <p:sp>
        <p:nvSpPr>
          <p:cNvPr id="5" name="流程图: 联系 4"/>
          <p:cNvSpPr/>
          <p:nvPr/>
        </p:nvSpPr>
        <p:spPr>
          <a:xfrm>
            <a:off x="1338656" y="1729440"/>
            <a:ext cx="2548104" cy="2548104"/>
          </a:xfrm>
          <a:prstGeom prst="flowChartConnector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5541419" y="1865814"/>
            <a:ext cx="2167890" cy="2167890"/>
          </a:xfrm>
          <a:prstGeom prst="flowChartConnector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7709309" y="1406316"/>
            <a:ext cx="3144036" cy="3144036"/>
          </a:xfrm>
          <a:prstGeom prst="flowChartConnector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52072" y="4725502"/>
            <a:ext cx="48129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点击添加标题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80479" y="2825934"/>
            <a:ext cx="120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53578" y="2829654"/>
            <a:ext cx="120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58546" y="2825934"/>
            <a:ext cx="120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第三阶段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70613" y="2825934"/>
            <a:ext cx="120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第四阶段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37743" y="1952751"/>
            <a:ext cx="206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30017" y="3444940"/>
            <a:ext cx="206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87271" y="2215193"/>
            <a:ext cx="206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12238" y="3489483"/>
            <a:ext cx="206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84747" y="2399859"/>
            <a:ext cx="124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文字说明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76910" y="3313822"/>
            <a:ext cx="124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文字说明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45717" y="2275916"/>
            <a:ext cx="157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74069" y="3385727"/>
            <a:ext cx="164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843405"/>
            <a:ext cx="12192000" cy="396240"/>
          </a:xfrm>
          <a:prstGeom prst="rect">
            <a:avLst/>
          </a:prstGeom>
          <a:solidFill>
            <a:srgbClr val="FE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8694" y="170166"/>
            <a:ext cx="412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第四章节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 rot="21591962">
            <a:off x="251603" y="636156"/>
            <a:ext cx="369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Click here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add the key word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771797" y="2356726"/>
            <a:ext cx="2648407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en-US" altLang="zh-CN" sz="48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0"/>
          <p:cNvSpPr>
            <a:spLocks noChangeArrowheads="1"/>
          </p:cNvSpPr>
          <p:nvPr/>
        </p:nvSpPr>
        <p:spPr bwMode="auto">
          <a:xfrm>
            <a:off x="3135575" y="3324287"/>
            <a:ext cx="5920849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2000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人：向阳</a:t>
            </a:r>
            <a:r>
              <a:rPr lang="zh-CN" altLang="en-US" sz="2000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花儿</a:t>
            </a:r>
            <a:r>
              <a:rPr lang="en-US" altLang="zh-CN" sz="2000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   </a:t>
            </a:r>
            <a:r>
              <a:rPr lang="zh-CN" altLang="en-US" sz="2000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2000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2015.01.04</a:t>
            </a:r>
            <a:endParaRPr lang="en-US" altLang="zh-CN" sz="2000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00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4556508" y="2648979"/>
            <a:ext cx="7224012" cy="1015663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点击添加本章节标题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5762440" y="3805901"/>
            <a:ext cx="519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E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Click  here  to add your title</a:t>
            </a:r>
            <a:endParaRPr lang="zh-CN" altLang="en-US" sz="3200" b="1" dirty="0">
              <a:solidFill>
                <a:srgbClr val="FEC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5240"/>
            <a:ext cx="5593080" cy="6873240"/>
          </a:xfrm>
          <a:custGeom>
            <a:avLst/>
            <a:gdLst>
              <a:gd name="connsiteX0" fmla="*/ 0 w 5593080"/>
              <a:gd name="connsiteY0" fmla="*/ 0 h 6858000"/>
              <a:gd name="connsiteX1" fmla="*/ 5593080 w 5593080"/>
              <a:gd name="connsiteY1" fmla="*/ 0 h 6858000"/>
              <a:gd name="connsiteX2" fmla="*/ 5593080 w 5593080"/>
              <a:gd name="connsiteY2" fmla="*/ 6858000 h 6858000"/>
              <a:gd name="connsiteX3" fmla="*/ 0 w 5593080"/>
              <a:gd name="connsiteY3" fmla="*/ 6858000 h 6858000"/>
              <a:gd name="connsiteX4" fmla="*/ 0 w 5593080"/>
              <a:gd name="connsiteY4" fmla="*/ 0 h 6858000"/>
              <a:gd name="connsiteX0" fmla="*/ 0 w 5593080"/>
              <a:gd name="connsiteY0" fmla="*/ 15240 h 6873240"/>
              <a:gd name="connsiteX1" fmla="*/ 2941320 w 5593080"/>
              <a:gd name="connsiteY1" fmla="*/ 0 h 6873240"/>
              <a:gd name="connsiteX2" fmla="*/ 5593080 w 5593080"/>
              <a:gd name="connsiteY2" fmla="*/ 6873240 h 6873240"/>
              <a:gd name="connsiteX3" fmla="*/ 0 w 5593080"/>
              <a:gd name="connsiteY3" fmla="*/ 6873240 h 6873240"/>
              <a:gd name="connsiteX4" fmla="*/ 0 w 5593080"/>
              <a:gd name="connsiteY4" fmla="*/ 15240 h 687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3080" h="6873240">
                <a:moveTo>
                  <a:pt x="0" y="15240"/>
                </a:moveTo>
                <a:lnTo>
                  <a:pt x="2941320" y="0"/>
                </a:lnTo>
                <a:lnTo>
                  <a:pt x="5593080" y="6873240"/>
                </a:lnTo>
                <a:lnTo>
                  <a:pt x="0" y="6873240"/>
                </a:lnTo>
                <a:lnTo>
                  <a:pt x="0" y="15240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6186" y="1692170"/>
            <a:ext cx="217133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b="1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3900" b="1" dirty="0">
              <a:solidFill>
                <a:srgbClr val="9595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1568092" y="2635420"/>
            <a:ext cx="9055816" cy="1895133"/>
            <a:chOff x="1637710" y="1529721"/>
            <a:chExt cx="9055816" cy="1895133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637710" y="2885983"/>
              <a:ext cx="871096" cy="487680"/>
            </a:xfrm>
            <a:prstGeom prst="line">
              <a:avLst/>
            </a:prstGeom>
            <a:ln w="38100">
              <a:solidFill>
                <a:srgbClr val="FEC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2502767" y="2772757"/>
              <a:ext cx="997012" cy="600906"/>
            </a:xfrm>
            <a:prstGeom prst="line">
              <a:avLst/>
            </a:prstGeom>
            <a:ln w="38100">
              <a:solidFill>
                <a:srgbClr val="FEC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499779" y="2768288"/>
              <a:ext cx="772409" cy="556260"/>
            </a:xfrm>
            <a:prstGeom prst="line">
              <a:avLst/>
            </a:prstGeom>
            <a:ln w="38100">
              <a:solidFill>
                <a:srgbClr val="FEC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4277019" y="1529721"/>
              <a:ext cx="848609" cy="1791676"/>
            </a:xfrm>
            <a:prstGeom prst="line">
              <a:avLst/>
            </a:prstGeom>
            <a:ln w="38100">
              <a:solidFill>
                <a:srgbClr val="FEC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125628" y="1530697"/>
              <a:ext cx="736351" cy="1264432"/>
            </a:xfrm>
            <a:prstGeom prst="line">
              <a:avLst/>
            </a:prstGeom>
            <a:ln w="38100">
              <a:solidFill>
                <a:srgbClr val="FEC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872388" y="2795617"/>
              <a:ext cx="975360" cy="278130"/>
            </a:xfrm>
            <a:prstGeom prst="line">
              <a:avLst/>
            </a:prstGeom>
            <a:ln w="38100">
              <a:solidFill>
                <a:srgbClr val="FEC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842917" y="1999773"/>
              <a:ext cx="639333" cy="1073974"/>
            </a:xfrm>
            <a:prstGeom prst="line">
              <a:avLst/>
            </a:prstGeom>
            <a:ln w="38100">
              <a:solidFill>
                <a:srgbClr val="FEC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7482250" y="2003137"/>
              <a:ext cx="833369" cy="925809"/>
            </a:xfrm>
            <a:prstGeom prst="line">
              <a:avLst/>
            </a:prstGeom>
            <a:ln w="38100">
              <a:solidFill>
                <a:srgbClr val="FEC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8315619" y="2162913"/>
              <a:ext cx="1259715" cy="771769"/>
            </a:xfrm>
            <a:prstGeom prst="line">
              <a:avLst/>
            </a:prstGeom>
            <a:ln w="38100">
              <a:solidFill>
                <a:srgbClr val="FEC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9575988" y="2162913"/>
              <a:ext cx="502920" cy="1241230"/>
            </a:xfrm>
            <a:prstGeom prst="line">
              <a:avLst/>
            </a:prstGeom>
            <a:ln w="38100">
              <a:solidFill>
                <a:srgbClr val="FEC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V="1">
              <a:off x="10063668" y="3146724"/>
              <a:ext cx="629858" cy="278130"/>
            </a:xfrm>
            <a:prstGeom prst="line">
              <a:avLst/>
            </a:prstGeom>
            <a:ln w="38100">
              <a:solidFill>
                <a:srgbClr val="FEC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圆角矩形标注 85"/>
          <p:cNvSpPr/>
          <p:nvPr/>
        </p:nvSpPr>
        <p:spPr>
          <a:xfrm>
            <a:off x="4529383" y="1568362"/>
            <a:ext cx="1451470" cy="729412"/>
          </a:xfrm>
          <a:prstGeom prst="wedgeRoundRectCallout">
            <a:avLst>
              <a:gd name="adj1" fmla="val -12316"/>
              <a:gd name="adj2" fmla="val 88668"/>
              <a:gd name="adj3" fmla="val 16667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角矩形标注 86"/>
          <p:cNvSpPr/>
          <p:nvPr/>
        </p:nvSpPr>
        <p:spPr>
          <a:xfrm>
            <a:off x="6916661" y="2096627"/>
            <a:ext cx="1451470" cy="729412"/>
          </a:xfrm>
          <a:prstGeom prst="wedgeRoundRectCallout">
            <a:avLst>
              <a:gd name="adj1" fmla="val -17565"/>
              <a:gd name="adj2" fmla="val 78221"/>
              <a:gd name="adj3" fmla="val 16667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标注 87"/>
          <p:cNvSpPr/>
          <p:nvPr/>
        </p:nvSpPr>
        <p:spPr>
          <a:xfrm>
            <a:off x="9818189" y="3221322"/>
            <a:ext cx="1451470" cy="729412"/>
          </a:xfrm>
          <a:prstGeom prst="wedgeRoundRectCallout">
            <a:avLst>
              <a:gd name="adj1" fmla="val 7633"/>
              <a:gd name="adj2" fmla="val 82400"/>
              <a:gd name="adj3" fmla="val 16667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标注 88"/>
          <p:cNvSpPr/>
          <p:nvPr/>
        </p:nvSpPr>
        <p:spPr>
          <a:xfrm>
            <a:off x="9032095" y="2139601"/>
            <a:ext cx="1451470" cy="729412"/>
          </a:xfrm>
          <a:prstGeom prst="wedgeRoundRectCallout">
            <a:avLst>
              <a:gd name="adj1" fmla="val -16515"/>
              <a:gd name="adj2" fmla="val 97025"/>
              <a:gd name="adj3" fmla="val 16667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圆角矩形标注 89"/>
          <p:cNvSpPr/>
          <p:nvPr/>
        </p:nvSpPr>
        <p:spPr>
          <a:xfrm>
            <a:off x="2974356" y="2869013"/>
            <a:ext cx="1451470" cy="729412"/>
          </a:xfrm>
          <a:prstGeom prst="wedgeRoundRectCallout">
            <a:avLst>
              <a:gd name="adj1" fmla="val -17565"/>
              <a:gd name="adj2" fmla="val 78221"/>
              <a:gd name="adj3" fmla="val 16667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圆角矩形标注 90"/>
          <p:cNvSpPr/>
          <p:nvPr/>
        </p:nvSpPr>
        <p:spPr>
          <a:xfrm>
            <a:off x="689517" y="2998819"/>
            <a:ext cx="1451470" cy="729412"/>
          </a:xfrm>
          <a:prstGeom prst="wedgeRoundRectCallout">
            <a:avLst>
              <a:gd name="adj1" fmla="val 9734"/>
              <a:gd name="adj2" fmla="val 76132"/>
              <a:gd name="adj3" fmla="val 16667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818E8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927276" y="2216737"/>
            <a:ext cx="1451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21,156</a:t>
            </a:r>
            <a:endParaRPr lang="zh-CN" altLang="en-US" sz="28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9092453" y="2246276"/>
            <a:ext cx="1451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21,156</a:t>
            </a:r>
            <a:endParaRPr lang="zh-CN" altLang="en-US" sz="28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9833687" y="3329765"/>
            <a:ext cx="1451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21,156</a:t>
            </a:r>
            <a:endParaRPr lang="zh-CN" altLang="en-US" sz="28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591504" y="1671458"/>
            <a:ext cx="1451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21,156</a:t>
            </a:r>
            <a:endParaRPr lang="zh-CN" altLang="en-US" sz="28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017812" y="2952497"/>
            <a:ext cx="1451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21,156</a:t>
            </a:r>
            <a:endParaRPr lang="zh-CN" altLang="en-US" sz="28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05014" y="3093085"/>
            <a:ext cx="1451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21,156</a:t>
            </a:r>
            <a:endParaRPr lang="zh-CN" altLang="en-US" sz="28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443692" y="5088842"/>
            <a:ext cx="53635" cy="1287433"/>
          </a:xfrm>
          <a:prstGeom prst="rect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2829004" y="5112801"/>
            <a:ext cx="2678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987737" y="5112801"/>
            <a:ext cx="2678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9144456" y="5093607"/>
            <a:ext cx="2678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此处添加文字说明点击此处添加文字说明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89501" y="5409810"/>
            <a:ext cx="165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69137" y="420325"/>
            <a:ext cx="412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第一章节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 rot="21591962">
            <a:off x="482045" y="812740"/>
            <a:ext cx="369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Click here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add the key word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-8572" y="4853305"/>
            <a:ext cx="1338262" cy="1441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 bwMode="auto">
          <a:xfrm>
            <a:off x="-8572" y="3411855"/>
            <a:ext cx="1338262" cy="1441450"/>
          </a:xfrm>
          <a:prstGeom prst="rect">
            <a:avLst/>
          </a:prstGeom>
          <a:solidFill>
            <a:srgbClr val="FEC4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-8572" y="1984693"/>
            <a:ext cx="1338262" cy="1441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-8572" y="549593"/>
            <a:ext cx="1338262" cy="1441450"/>
          </a:xfrm>
          <a:prstGeom prst="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3942715" y="4443730"/>
            <a:ext cx="3744913" cy="1038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3942715" y="3403918"/>
            <a:ext cx="3744913" cy="1039812"/>
          </a:xfrm>
          <a:prstGeom prst="rect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3942715" y="2375217"/>
            <a:ext cx="3744913" cy="10398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942715" y="1341755"/>
            <a:ext cx="3744913" cy="1038225"/>
          </a:xfrm>
          <a:prstGeom prst="rect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28"/>
          <p:cNvSpPr/>
          <p:nvPr/>
        </p:nvSpPr>
        <p:spPr bwMode="auto">
          <a:xfrm>
            <a:off x="1329690" y="549593"/>
            <a:ext cx="2613025" cy="1830387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555625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6712" h="1280593">
                <a:moveTo>
                  <a:pt x="0" y="0"/>
                </a:moveTo>
                <a:lnTo>
                  <a:pt x="1826712" y="555625"/>
                </a:lnTo>
                <a:lnTo>
                  <a:pt x="1826712" y="1280593"/>
                </a:lnTo>
                <a:lnTo>
                  <a:pt x="0" y="1007543"/>
                </a:lnTo>
                <a:lnTo>
                  <a:pt x="0" y="0"/>
                </a:lnTo>
                <a:close/>
              </a:path>
            </a:pathLst>
          </a:custGeom>
          <a:solidFill>
            <a:srgbClr val="C0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28"/>
          <p:cNvSpPr/>
          <p:nvPr/>
        </p:nvSpPr>
        <p:spPr bwMode="auto">
          <a:xfrm>
            <a:off x="1329690" y="1987869"/>
            <a:ext cx="2617788" cy="1439863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555625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9887"/>
              <a:gd name="connsiteY0" fmla="*/ 0 h 1280593"/>
              <a:gd name="connsiteX1" fmla="*/ 1829887 w 1829887"/>
              <a:gd name="connsiteY1" fmla="*/ 273050 h 1280593"/>
              <a:gd name="connsiteX2" fmla="*/ 1826712 w 1829887"/>
              <a:gd name="connsiteY2" fmla="*/ 1280593 h 1280593"/>
              <a:gd name="connsiteX3" fmla="*/ 0 w 1829887"/>
              <a:gd name="connsiteY3" fmla="*/ 1007543 h 1280593"/>
              <a:gd name="connsiteX4" fmla="*/ 0 w 1829887"/>
              <a:gd name="connsiteY4" fmla="*/ 0 h 128059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998018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3537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1001193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6712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33980"/>
              <a:gd name="connsiteY0" fmla="*/ 0 h 1007543"/>
              <a:gd name="connsiteX1" fmla="*/ 1829887 w 1833980"/>
              <a:gd name="connsiteY1" fmla="*/ 273050 h 1007543"/>
              <a:gd name="connsiteX2" fmla="*/ 1833856 w 1833980"/>
              <a:gd name="connsiteY2" fmla="*/ 1001193 h 1007543"/>
              <a:gd name="connsiteX3" fmla="*/ 0 w 1833980"/>
              <a:gd name="connsiteY3" fmla="*/ 1007543 h 1007543"/>
              <a:gd name="connsiteX4" fmla="*/ 0 w 1833980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9093 w 1829887"/>
              <a:gd name="connsiteY2" fmla="*/ 1003575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887" h="1007543">
                <a:moveTo>
                  <a:pt x="0" y="0"/>
                </a:moveTo>
                <a:lnTo>
                  <a:pt x="1829887" y="273050"/>
                </a:lnTo>
                <a:cubicBezTo>
                  <a:pt x="1828829" y="608898"/>
                  <a:pt x="1830151" y="667727"/>
                  <a:pt x="1829093" y="1003575"/>
                </a:cubicBezTo>
                <a:lnTo>
                  <a:pt x="0" y="1007543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2" name="矩形 28"/>
          <p:cNvSpPr/>
          <p:nvPr/>
        </p:nvSpPr>
        <p:spPr bwMode="auto">
          <a:xfrm>
            <a:off x="1329690" y="3418205"/>
            <a:ext cx="2622550" cy="1435100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555625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9887"/>
              <a:gd name="connsiteY0" fmla="*/ 0 h 1280593"/>
              <a:gd name="connsiteX1" fmla="*/ 1829887 w 1829887"/>
              <a:gd name="connsiteY1" fmla="*/ 273050 h 1280593"/>
              <a:gd name="connsiteX2" fmla="*/ 1826712 w 1829887"/>
              <a:gd name="connsiteY2" fmla="*/ 1280593 h 1280593"/>
              <a:gd name="connsiteX3" fmla="*/ 0 w 1829887"/>
              <a:gd name="connsiteY3" fmla="*/ 1007543 h 1280593"/>
              <a:gd name="connsiteX4" fmla="*/ 0 w 1829887"/>
              <a:gd name="connsiteY4" fmla="*/ 0 h 128059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998018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3537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1001193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6712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29887"/>
              <a:gd name="connsiteY0" fmla="*/ 0 h 1001193"/>
              <a:gd name="connsiteX1" fmla="*/ 1829887 w 1829887"/>
              <a:gd name="connsiteY1" fmla="*/ 273050 h 1001193"/>
              <a:gd name="connsiteX2" fmla="*/ 1826712 w 1829887"/>
              <a:gd name="connsiteY2" fmla="*/ 1001193 h 1001193"/>
              <a:gd name="connsiteX3" fmla="*/ 0 w 1829887"/>
              <a:gd name="connsiteY3" fmla="*/ 998018 h 1001193"/>
              <a:gd name="connsiteX4" fmla="*/ 0 w 1829887"/>
              <a:gd name="connsiteY4" fmla="*/ 0 h 1001193"/>
              <a:gd name="connsiteX0" fmla="*/ 0 w 1832268"/>
              <a:gd name="connsiteY0" fmla="*/ 5556 h 1006749"/>
              <a:gd name="connsiteX1" fmla="*/ 1832268 w 1832268"/>
              <a:gd name="connsiteY1" fmla="*/ 0 h 1006749"/>
              <a:gd name="connsiteX2" fmla="*/ 1826712 w 1832268"/>
              <a:gd name="connsiteY2" fmla="*/ 1006749 h 1006749"/>
              <a:gd name="connsiteX3" fmla="*/ 0 w 1832268"/>
              <a:gd name="connsiteY3" fmla="*/ 1003574 h 1006749"/>
              <a:gd name="connsiteX4" fmla="*/ 0 w 1832268"/>
              <a:gd name="connsiteY4" fmla="*/ 5556 h 1006749"/>
              <a:gd name="connsiteX0" fmla="*/ 0 w 1832268"/>
              <a:gd name="connsiteY0" fmla="*/ 5556 h 1003574"/>
              <a:gd name="connsiteX1" fmla="*/ 1832268 w 1832268"/>
              <a:gd name="connsiteY1" fmla="*/ 0 h 1003574"/>
              <a:gd name="connsiteX2" fmla="*/ 1829093 w 1832268"/>
              <a:gd name="connsiteY2" fmla="*/ 720999 h 1003574"/>
              <a:gd name="connsiteX3" fmla="*/ 0 w 1832268"/>
              <a:gd name="connsiteY3" fmla="*/ 1003574 h 1003574"/>
              <a:gd name="connsiteX4" fmla="*/ 0 w 1832268"/>
              <a:gd name="connsiteY4" fmla="*/ 5556 h 1003574"/>
              <a:gd name="connsiteX0" fmla="*/ 0 w 1834048"/>
              <a:gd name="connsiteY0" fmla="*/ 5556 h 1003574"/>
              <a:gd name="connsiteX1" fmla="*/ 1832268 w 1834048"/>
              <a:gd name="connsiteY1" fmla="*/ 0 h 1003574"/>
              <a:gd name="connsiteX2" fmla="*/ 1833856 w 1834048"/>
              <a:gd name="connsiteY2" fmla="*/ 720999 h 1003574"/>
              <a:gd name="connsiteX3" fmla="*/ 0 w 1834048"/>
              <a:gd name="connsiteY3" fmla="*/ 1003574 h 1003574"/>
              <a:gd name="connsiteX4" fmla="*/ 0 w 1834048"/>
              <a:gd name="connsiteY4" fmla="*/ 5556 h 100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4048" h="1003574">
                <a:moveTo>
                  <a:pt x="0" y="5556"/>
                </a:moveTo>
                <a:lnTo>
                  <a:pt x="1832268" y="0"/>
                </a:lnTo>
                <a:cubicBezTo>
                  <a:pt x="1831210" y="335848"/>
                  <a:pt x="1834914" y="385151"/>
                  <a:pt x="1833856" y="720999"/>
                </a:cubicBezTo>
                <a:lnTo>
                  <a:pt x="0" y="1003574"/>
                </a:lnTo>
                <a:lnTo>
                  <a:pt x="0" y="5556"/>
                </a:lnTo>
                <a:close/>
              </a:path>
            </a:pathLst>
          </a:custGeom>
          <a:solidFill>
            <a:srgbClr val="C0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28"/>
          <p:cNvSpPr/>
          <p:nvPr/>
        </p:nvSpPr>
        <p:spPr bwMode="auto">
          <a:xfrm>
            <a:off x="1323340" y="4440555"/>
            <a:ext cx="2627313" cy="1854200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555625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9887"/>
              <a:gd name="connsiteY0" fmla="*/ 0 h 1280593"/>
              <a:gd name="connsiteX1" fmla="*/ 1829887 w 1829887"/>
              <a:gd name="connsiteY1" fmla="*/ 273050 h 1280593"/>
              <a:gd name="connsiteX2" fmla="*/ 1826712 w 1829887"/>
              <a:gd name="connsiteY2" fmla="*/ 1280593 h 1280593"/>
              <a:gd name="connsiteX3" fmla="*/ 0 w 1829887"/>
              <a:gd name="connsiteY3" fmla="*/ 1007543 h 1280593"/>
              <a:gd name="connsiteX4" fmla="*/ 0 w 1829887"/>
              <a:gd name="connsiteY4" fmla="*/ 0 h 128059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998018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3537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1001193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6712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29887"/>
              <a:gd name="connsiteY0" fmla="*/ 0 h 1001193"/>
              <a:gd name="connsiteX1" fmla="*/ 1829887 w 1829887"/>
              <a:gd name="connsiteY1" fmla="*/ 273050 h 1001193"/>
              <a:gd name="connsiteX2" fmla="*/ 1826712 w 1829887"/>
              <a:gd name="connsiteY2" fmla="*/ 1001193 h 1001193"/>
              <a:gd name="connsiteX3" fmla="*/ 0 w 1829887"/>
              <a:gd name="connsiteY3" fmla="*/ 998018 h 1001193"/>
              <a:gd name="connsiteX4" fmla="*/ 0 w 1829887"/>
              <a:gd name="connsiteY4" fmla="*/ 0 h 1001193"/>
              <a:gd name="connsiteX0" fmla="*/ 0 w 1832268"/>
              <a:gd name="connsiteY0" fmla="*/ 5556 h 1006749"/>
              <a:gd name="connsiteX1" fmla="*/ 1832268 w 1832268"/>
              <a:gd name="connsiteY1" fmla="*/ 0 h 1006749"/>
              <a:gd name="connsiteX2" fmla="*/ 1826712 w 1832268"/>
              <a:gd name="connsiteY2" fmla="*/ 1006749 h 1006749"/>
              <a:gd name="connsiteX3" fmla="*/ 0 w 1832268"/>
              <a:gd name="connsiteY3" fmla="*/ 1003574 h 1006749"/>
              <a:gd name="connsiteX4" fmla="*/ 0 w 1832268"/>
              <a:gd name="connsiteY4" fmla="*/ 5556 h 1006749"/>
              <a:gd name="connsiteX0" fmla="*/ 0 w 1832268"/>
              <a:gd name="connsiteY0" fmla="*/ 5556 h 1003574"/>
              <a:gd name="connsiteX1" fmla="*/ 1832268 w 1832268"/>
              <a:gd name="connsiteY1" fmla="*/ 0 h 1003574"/>
              <a:gd name="connsiteX2" fmla="*/ 1829093 w 1832268"/>
              <a:gd name="connsiteY2" fmla="*/ 720999 h 1003574"/>
              <a:gd name="connsiteX3" fmla="*/ 0 w 1832268"/>
              <a:gd name="connsiteY3" fmla="*/ 1003574 h 1003574"/>
              <a:gd name="connsiteX4" fmla="*/ 0 w 1832268"/>
              <a:gd name="connsiteY4" fmla="*/ 5556 h 1003574"/>
              <a:gd name="connsiteX0" fmla="*/ 0 w 1834649"/>
              <a:gd name="connsiteY0" fmla="*/ 793 h 1003574"/>
              <a:gd name="connsiteX1" fmla="*/ 1834649 w 1834649"/>
              <a:gd name="connsiteY1" fmla="*/ 0 h 1003574"/>
              <a:gd name="connsiteX2" fmla="*/ 1831474 w 1834649"/>
              <a:gd name="connsiteY2" fmla="*/ 720999 h 1003574"/>
              <a:gd name="connsiteX3" fmla="*/ 2381 w 1834649"/>
              <a:gd name="connsiteY3" fmla="*/ 1003574 h 1003574"/>
              <a:gd name="connsiteX4" fmla="*/ 0 w 1834649"/>
              <a:gd name="connsiteY4" fmla="*/ 793 h 1003574"/>
              <a:gd name="connsiteX0" fmla="*/ 0 w 1834649"/>
              <a:gd name="connsiteY0" fmla="*/ 284162 h 1286943"/>
              <a:gd name="connsiteX1" fmla="*/ 1834649 w 1834649"/>
              <a:gd name="connsiteY1" fmla="*/ 0 h 1286943"/>
              <a:gd name="connsiteX2" fmla="*/ 1831474 w 1834649"/>
              <a:gd name="connsiteY2" fmla="*/ 1004368 h 1286943"/>
              <a:gd name="connsiteX3" fmla="*/ 2381 w 1834649"/>
              <a:gd name="connsiteY3" fmla="*/ 1286943 h 1286943"/>
              <a:gd name="connsiteX4" fmla="*/ 0 w 1834649"/>
              <a:gd name="connsiteY4" fmla="*/ 284162 h 1286943"/>
              <a:gd name="connsiteX0" fmla="*/ 0 w 1834649"/>
              <a:gd name="connsiteY0" fmla="*/ 284162 h 1286943"/>
              <a:gd name="connsiteX1" fmla="*/ 1834649 w 1834649"/>
              <a:gd name="connsiteY1" fmla="*/ 0 h 1286943"/>
              <a:gd name="connsiteX2" fmla="*/ 1829093 w 1834649"/>
              <a:gd name="connsiteY2" fmla="*/ 721000 h 1286943"/>
              <a:gd name="connsiteX3" fmla="*/ 2381 w 1834649"/>
              <a:gd name="connsiteY3" fmla="*/ 1286943 h 1286943"/>
              <a:gd name="connsiteX4" fmla="*/ 0 w 1834649"/>
              <a:gd name="connsiteY4" fmla="*/ 284162 h 1286943"/>
              <a:gd name="connsiteX0" fmla="*/ 229 w 1834878"/>
              <a:gd name="connsiteY0" fmla="*/ 284162 h 1289324"/>
              <a:gd name="connsiteX1" fmla="*/ 1834878 w 1834878"/>
              <a:gd name="connsiteY1" fmla="*/ 0 h 1289324"/>
              <a:gd name="connsiteX2" fmla="*/ 1829322 w 1834878"/>
              <a:gd name="connsiteY2" fmla="*/ 721000 h 1289324"/>
              <a:gd name="connsiteX3" fmla="*/ 229 w 1834878"/>
              <a:gd name="connsiteY3" fmla="*/ 1289324 h 1289324"/>
              <a:gd name="connsiteX4" fmla="*/ 229 w 1834878"/>
              <a:gd name="connsiteY4" fmla="*/ 284162 h 1289324"/>
              <a:gd name="connsiteX0" fmla="*/ 2486 w 1837135"/>
              <a:gd name="connsiteY0" fmla="*/ 284162 h 1296468"/>
              <a:gd name="connsiteX1" fmla="*/ 1837135 w 1837135"/>
              <a:gd name="connsiteY1" fmla="*/ 0 h 1296468"/>
              <a:gd name="connsiteX2" fmla="*/ 1831579 w 1837135"/>
              <a:gd name="connsiteY2" fmla="*/ 721000 h 1296468"/>
              <a:gd name="connsiteX3" fmla="*/ 105 w 1837135"/>
              <a:gd name="connsiteY3" fmla="*/ 1296468 h 1296468"/>
              <a:gd name="connsiteX4" fmla="*/ 2486 w 1837135"/>
              <a:gd name="connsiteY4" fmla="*/ 284162 h 1296468"/>
              <a:gd name="connsiteX0" fmla="*/ 2486 w 1837135"/>
              <a:gd name="connsiteY0" fmla="*/ 284162 h 1296468"/>
              <a:gd name="connsiteX1" fmla="*/ 1837135 w 1837135"/>
              <a:gd name="connsiteY1" fmla="*/ 0 h 1296468"/>
              <a:gd name="connsiteX2" fmla="*/ 1836342 w 1837135"/>
              <a:gd name="connsiteY2" fmla="*/ 728144 h 1296468"/>
              <a:gd name="connsiteX3" fmla="*/ 105 w 1837135"/>
              <a:gd name="connsiteY3" fmla="*/ 1296468 h 1296468"/>
              <a:gd name="connsiteX4" fmla="*/ 2486 w 1837135"/>
              <a:gd name="connsiteY4" fmla="*/ 284162 h 129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135" h="1296468">
                <a:moveTo>
                  <a:pt x="2486" y="284162"/>
                </a:moveTo>
                <a:lnTo>
                  <a:pt x="1837135" y="0"/>
                </a:lnTo>
                <a:cubicBezTo>
                  <a:pt x="1836077" y="335848"/>
                  <a:pt x="1837400" y="392296"/>
                  <a:pt x="1836342" y="728144"/>
                </a:cubicBezTo>
                <a:lnTo>
                  <a:pt x="105" y="1296468"/>
                </a:lnTo>
                <a:cubicBezTo>
                  <a:pt x="-689" y="962208"/>
                  <a:pt x="3280" y="618422"/>
                  <a:pt x="2486" y="28416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>
            <a:off x="3952240" y="1341755"/>
            <a:ext cx="749301" cy="4140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 rot="10800000">
            <a:off x="581978" y="549593"/>
            <a:ext cx="747712" cy="574516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TextBox 40"/>
          <p:cNvSpPr txBox="1">
            <a:spLocks noChangeArrowheads="1"/>
          </p:cNvSpPr>
          <p:nvPr/>
        </p:nvSpPr>
        <p:spPr bwMode="auto">
          <a:xfrm>
            <a:off x="205576" y="937389"/>
            <a:ext cx="10374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42"/>
          <p:cNvSpPr txBox="1">
            <a:spLocks noChangeArrowheads="1"/>
          </p:cNvSpPr>
          <p:nvPr/>
        </p:nvSpPr>
        <p:spPr bwMode="auto">
          <a:xfrm>
            <a:off x="154114" y="2337250"/>
            <a:ext cx="10374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25"/>
          <p:cNvSpPr>
            <a:spLocks noChangeArrowheads="1"/>
          </p:cNvSpPr>
          <p:nvPr/>
        </p:nvSpPr>
        <p:spPr bwMode="auto">
          <a:xfrm>
            <a:off x="142019" y="3801165"/>
            <a:ext cx="10374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26"/>
          <p:cNvSpPr>
            <a:spLocks noChangeArrowheads="1"/>
          </p:cNvSpPr>
          <p:nvPr/>
        </p:nvSpPr>
        <p:spPr bwMode="auto">
          <a:xfrm>
            <a:off x="142016" y="5199511"/>
            <a:ext cx="10374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5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144"/>
          <p:cNvSpPr>
            <a:spLocks noEditPoints="1"/>
          </p:cNvSpPr>
          <p:nvPr/>
        </p:nvSpPr>
        <p:spPr bwMode="black">
          <a:xfrm>
            <a:off x="2337796" y="2420313"/>
            <a:ext cx="490479" cy="865603"/>
          </a:xfrm>
          <a:custGeom>
            <a:avLst/>
            <a:gdLst>
              <a:gd name="T0" fmla="*/ 2147483646 w 46"/>
              <a:gd name="T1" fmla="*/ 2147483646 h 84"/>
              <a:gd name="T2" fmla="*/ 2147483646 w 46"/>
              <a:gd name="T3" fmla="*/ 2147483646 h 84"/>
              <a:gd name="T4" fmla="*/ 2147483646 w 46"/>
              <a:gd name="T5" fmla="*/ 2147483646 h 84"/>
              <a:gd name="T6" fmla="*/ 2147483646 w 46"/>
              <a:gd name="T7" fmla="*/ 0 h 84"/>
              <a:gd name="T8" fmla="*/ 2147483646 w 46"/>
              <a:gd name="T9" fmla="*/ 2147483646 h 84"/>
              <a:gd name="T10" fmla="*/ 2147483646 w 46"/>
              <a:gd name="T11" fmla="*/ 2147483646 h 84"/>
              <a:gd name="T12" fmla="*/ 2147483646 w 46"/>
              <a:gd name="T13" fmla="*/ 2147483646 h 84"/>
              <a:gd name="T14" fmla="*/ 0 w 46"/>
              <a:gd name="T15" fmla="*/ 2147483646 h 84"/>
              <a:gd name="T16" fmla="*/ 2147483646 w 46"/>
              <a:gd name="T17" fmla="*/ 2147483646 h 84"/>
              <a:gd name="T18" fmla="*/ 2147483646 w 46"/>
              <a:gd name="T19" fmla="*/ 2147483646 h 84"/>
              <a:gd name="T20" fmla="*/ 2147483646 w 46"/>
              <a:gd name="T21" fmla="*/ 2147483646 h 84"/>
              <a:gd name="T22" fmla="*/ 2147483646 w 46"/>
              <a:gd name="T23" fmla="*/ 2147483646 h 84"/>
              <a:gd name="T24" fmla="*/ 2147483646 w 46"/>
              <a:gd name="T25" fmla="*/ 2147483646 h 84"/>
              <a:gd name="T26" fmla="*/ 0 w 46"/>
              <a:gd name="T27" fmla="*/ 2147483646 h 84"/>
              <a:gd name="T28" fmla="*/ 2147483646 w 46"/>
              <a:gd name="T29" fmla="*/ 2147483646 h 84"/>
              <a:gd name="T30" fmla="*/ 2147483646 w 46"/>
              <a:gd name="T31" fmla="*/ 2147483646 h 84"/>
              <a:gd name="T32" fmla="*/ 2147483646 w 46"/>
              <a:gd name="T33" fmla="*/ 2147483646 h 84"/>
              <a:gd name="T34" fmla="*/ 2147483646 w 46"/>
              <a:gd name="T35" fmla="*/ 2147483646 h 84"/>
              <a:gd name="T36" fmla="*/ 2147483646 w 46"/>
              <a:gd name="T37" fmla="*/ 2147483646 h 84"/>
              <a:gd name="T38" fmla="*/ 2147483646 w 46"/>
              <a:gd name="T39" fmla="*/ 2147483646 h 84"/>
              <a:gd name="T40" fmla="*/ 2147483646 w 46"/>
              <a:gd name="T41" fmla="*/ 2147483646 h 84"/>
              <a:gd name="T42" fmla="*/ 2147483646 w 46"/>
              <a:gd name="T43" fmla="*/ 2147483646 h 84"/>
              <a:gd name="T44" fmla="*/ 2147483646 w 46"/>
              <a:gd name="T45" fmla="*/ 2147483646 h 84"/>
              <a:gd name="T46" fmla="*/ 2147483646 w 46"/>
              <a:gd name="T47" fmla="*/ 2147483646 h 84"/>
              <a:gd name="T48" fmla="*/ 2147483646 w 46"/>
              <a:gd name="T49" fmla="*/ 2147483646 h 84"/>
              <a:gd name="T50" fmla="*/ 2147483646 w 46"/>
              <a:gd name="T51" fmla="*/ 2147483646 h 84"/>
              <a:gd name="T52" fmla="*/ 2147483646 w 46"/>
              <a:gd name="T53" fmla="*/ 2147483646 h 84"/>
              <a:gd name="T54" fmla="*/ 2147483646 w 46"/>
              <a:gd name="T55" fmla="*/ 2147483646 h 8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6" h="84">
                <a:moveTo>
                  <a:pt x="35" y="7"/>
                </a:moveTo>
                <a:cubicBezTo>
                  <a:pt x="35" y="11"/>
                  <a:pt x="33" y="14"/>
                  <a:pt x="29" y="14"/>
                </a:cubicBezTo>
                <a:cubicBezTo>
                  <a:pt x="25" y="14"/>
                  <a:pt x="22" y="11"/>
                  <a:pt x="22" y="7"/>
                </a:cubicBezTo>
                <a:cubicBezTo>
                  <a:pt x="22" y="3"/>
                  <a:pt x="25" y="0"/>
                  <a:pt x="29" y="0"/>
                </a:cubicBezTo>
                <a:cubicBezTo>
                  <a:pt x="33" y="0"/>
                  <a:pt x="35" y="3"/>
                  <a:pt x="35" y="7"/>
                </a:cubicBezTo>
                <a:moveTo>
                  <a:pt x="20" y="12"/>
                </a:moveTo>
                <a:cubicBezTo>
                  <a:pt x="2" y="22"/>
                  <a:pt x="2" y="22"/>
                  <a:pt x="2" y="22"/>
                </a:cubicBezTo>
                <a:cubicBezTo>
                  <a:pt x="0" y="41"/>
                  <a:pt x="0" y="41"/>
                  <a:pt x="0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26"/>
                  <a:pt x="7" y="26"/>
                  <a:pt x="7" y="26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1" y="34"/>
                  <a:pt x="10" y="37"/>
                </a:cubicBezTo>
                <a:cubicBezTo>
                  <a:pt x="9" y="39"/>
                  <a:pt x="11" y="43"/>
                  <a:pt x="12" y="45"/>
                </a:cubicBezTo>
                <a:cubicBezTo>
                  <a:pt x="0" y="82"/>
                  <a:pt x="0" y="82"/>
                  <a:pt x="0" y="82"/>
                </a:cubicBezTo>
                <a:cubicBezTo>
                  <a:pt x="8" y="84"/>
                  <a:pt x="8" y="84"/>
                  <a:pt x="8" y="84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62"/>
                  <a:pt x="21" y="62"/>
                  <a:pt x="21" y="62"/>
                </a:cubicBezTo>
                <a:cubicBezTo>
                  <a:pt x="27" y="84"/>
                  <a:pt x="27" y="84"/>
                  <a:pt x="27" y="84"/>
                </a:cubicBezTo>
                <a:cubicBezTo>
                  <a:pt x="36" y="81"/>
                  <a:pt x="36" y="81"/>
                  <a:pt x="36" y="81"/>
                </a:cubicBezTo>
                <a:cubicBezTo>
                  <a:pt x="29" y="56"/>
                  <a:pt x="29" y="56"/>
                  <a:pt x="29" y="56"/>
                </a:cubicBezTo>
                <a:cubicBezTo>
                  <a:pt x="22" y="45"/>
                  <a:pt x="22" y="45"/>
                  <a:pt x="22" y="45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35"/>
                  <a:pt x="29" y="35"/>
                  <a:pt x="29" y="35"/>
                </a:cubicBezTo>
                <a:cubicBezTo>
                  <a:pt x="44" y="41"/>
                  <a:pt x="44" y="41"/>
                  <a:pt x="44" y="41"/>
                </a:cubicBezTo>
                <a:cubicBezTo>
                  <a:pt x="46" y="35"/>
                  <a:pt x="46" y="35"/>
                  <a:pt x="46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1" y="17"/>
                  <a:pt x="31" y="17"/>
                  <a:pt x="31" y="17"/>
                </a:cubicBezTo>
                <a:lnTo>
                  <a:pt x="20" y="12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9" tIns="34295" rIns="68589" bIns="34295"/>
          <a:lstStyle/>
          <a:p>
            <a:endParaRPr lang="zh-CN" altLang="en-US"/>
          </a:p>
        </p:txBody>
      </p:sp>
      <p:pic>
        <p:nvPicPr>
          <p:cNvPr id="21" name="Picture 34" descr="Efficienc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71" y="4853305"/>
            <a:ext cx="1062707" cy="98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173"/>
          <p:cNvGrpSpPr>
            <a:grpSpLocks noChangeAspect="1"/>
          </p:cNvGrpSpPr>
          <p:nvPr/>
        </p:nvGrpSpPr>
        <p:grpSpPr bwMode="auto">
          <a:xfrm>
            <a:off x="2178284" y="3491413"/>
            <a:ext cx="723343" cy="930930"/>
            <a:chOff x="-2773363" y="1651000"/>
            <a:chExt cx="2692401" cy="344805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-1908175" y="1798638"/>
              <a:ext cx="641350" cy="641350"/>
            </a:xfrm>
            <a:custGeom>
              <a:avLst/>
              <a:gdLst>
                <a:gd name="T0" fmla="*/ 171 w 171"/>
                <a:gd name="T1" fmla="*/ 79 h 171"/>
                <a:gd name="T2" fmla="*/ 168 w 171"/>
                <a:gd name="T3" fmla="*/ 77 h 171"/>
                <a:gd name="T4" fmla="*/ 152 w 171"/>
                <a:gd name="T5" fmla="*/ 65 h 171"/>
                <a:gd name="T6" fmla="*/ 165 w 171"/>
                <a:gd name="T7" fmla="*/ 54 h 171"/>
                <a:gd name="T8" fmla="*/ 161 w 171"/>
                <a:gd name="T9" fmla="*/ 52 h 171"/>
                <a:gd name="T10" fmla="*/ 142 w 171"/>
                <a:gd name="T11" fmla="*/ 45 h 171"/>
                <a:gd name="T12" fmla="*/ 152 w 171"/>
                <a:gd name="T13" fmla="*/ 32 h 171"/>
                <a:gd name="T14" fmla="*/ 147 w 171"/>
                <a:gd name="T15" fmla="*/ 30 h 171"/>
                <a:gd name="T16" fmla="*/ 127 w 171"/>
                <a:gd name="T17" fmla="*/ 30 h 171"/>
                <a:gd name="T18" fmla="*/ 132 w 171"/>
                <a:gd name="T19" fmla="*/ 15 h 171"/>
                <a:gd name="T20" fmla="*/ 127 w 171"/>
                <a:gd name="T21" fmla="*/ 14 h 171"/>
                <a:gd name="T22" fmla="*/ 108 w 171"/>
                <a:gd name="T23" fmla="*/ 20 h 171"/>
                <a:gd name="T24" fmla="*/ 108 w 171"/>
                <a:gd name="T25" fmla="*/ 5 h 171"/>
                <a:gd name="T26" fmla="*/ 103 w 171"/>
                <a:gd name="T27" fmla="*/ 4 h 171"/>
                <a:gd name="T28" fmla="*/ 86 w 171"/>
                <a:gd name="T29" fmla="*/ 16 h 171"/>
                <a:gd name="T30" fmla="*/ 79 w 171"/>
                <a:gd name="T31" fmla="*/ 0 h 171"/>
                <a:gd name="T32" fmla="*/ 77 w 171"/>
                <a:gd name="T33" fmla="*/ 3 h 171"/>
                <a:gd name="T34" fmla="*/ 65 w 171"/>
                <a:gd name="T35" fmla="*/ 19 h 171"/>
                <a:gd name="T36" fmla="*/ 53 w 171"/>
                <a:gd name="T37" fmla="*/ 6 h 171"/>
                <a:gd name="T38" fmla="*/ 52 w 171"/>
                <a:gd name="T39" fmla="*/ 10 h 171"/>
                <a:gd name="T40" fmla="*/ 45 w 171"/>
                <a:gd name="T41" fmla="*/ 29 h 171"/>
                <a:gd name="T42" fmla="*/ 30 w 171"/>
                <a:gd name="T43" fmla="*/ 20 h 171"/>
                <a:gd name="T44" fmla="*/ 30 w 171"/>
                <a:gd name="T45" fmla="*/ 24 h 171"/>
                <a:gd name="T46" fmla="*/ 30 w 171"/>
                <a:gd name="T47" fmla="*/ 44 h 171"/>
                <a:gd name="T48" fmla="*/ 13 w 171"/>
                <a:gd name="T49" fmla="*/ 40 h 171"/>
                <a:gd name="T50" fmla="*/ 14 w 171"/>
                <a:gd name="T51" fmla="*/ 44 h 171"/>
                <a:gd name="T52" fmla="*/ 20 w 171"/>
                <a:gd name="T53" fmla="*/ 63 h 171"/>
                <a:gd name="T54" fmla="*/ 2 w 171"/>
                <a:gd name="T55" fmla="*/ 65 h 171"/>
                <a:gd name="T56" fmla="*/ 4 w 171"/>
                <a:gd name="T57" fmla="*/ 68 h 171"/>
                <a:gd name="T58" fmla="*/ 16 w 171"/>
                <a:gd name="T59" fmla="*/ 84 h 171"/>
                <a:gd name="T60" fmla="*/ 0 w 171"/>
                <a:gd name="T61" fmla="*/ 91 h 171"/>
                <a:gd name="T62" fmla="*/ 3 w 171"/>
                <a:gd name="T63" fmla="*/ 94 h 171"/>
                <a:gd name="T64" fmla="*/ 19 w 171"/>
                <a:gd name="T65" fmla="*/ 106 h 171"/>
                <a:gd name="T66" fmla="*/ 6 w 171"/>
                <a:gd name="T67" fmla="*/ 116 h 171"/>
                <a:gd name="T68" fmla="*/ 10 w 171"/>
                <a:gd name="T69" fmla="*/ 119 h 171"/>
                <a:gd name="T70" fmla="*/ 29 w 171"/>
                <a:gd name="T71" fmla="*/ 125 h 171"/>
                <a:gd name="T72" fmla="*/ 19 w 171"/>
                <a:gd name="T73" fmla="*/ 139 h 171"/>
                <a:gd name="T74" fmla="*/ 24 w 171"/>
                <a:gd name="T75" fmla="*/ 141 h 171"/>
                <a:gd name="T76" fmla="*/ 44 w 171"/>
                <a:gd name="T77" fmla="*/ 141 h 171"/>
                <a:gd name="T78" fmla="*/ 39 w 171"/>
                <a:gd name="T79" fmla="*/ 156 h 171"/>
                <a:gd name="T80" fmla="*/ 44 w 171"/>
                <a:gd name="T81" fmla="*/ 157 h 171"/>
                <a:gd name="T82" fmla="*/ 63 w 171"/>
                <a:gd name="T83" fmla="*/ 151 h 171"/>
                <a:gd name="T84" fmla="*/ 63 w 171"/>
                <a:gd name="T85" fmla="*/ 166 h 171"/>
                <a:gd name="T86" fmla="*/ 68 w 171"/>
                <a:gd name="T87" fmla="*/ 166 h 171"/>
                <a:gd name="T88" fmla="*/ 85 w 171"/>
                <a:gd name="T89" fmla="*/ 155 h 171"/>
                <a:gd name="T90" fmla="*/ 91 w 171"/>
                <a:gd name="T91" fmla="*/ 171 h 171"/>
                <a:gd name="T92" fmla="*/ 94 w 171"/>
                <a:gd name="T93" fmla="*/ 168 h 171"/>
                <a:gd name="T94" fmla="*/ 96 w 171"/>
                <a:gd name="T95" fmla="*/ 154 h 171"/>
                <a:gd name="T96" fmla="*/ 114 w 171"/>
                <a:gd name="T97" fmla="*/ 163 h 171"/>
                <a:gd name="T98" fmla="*/ 119 w 171"/>
                <a:gd name="T99" fmla="*/ 162 h 171"/>
                <a:gd name="T100" fmla="*/ 117 w 171"/>
                <a:gd name="T101" fmla="*/ 147 h 171"/>
                <a:gd name="T102" fmla="*/ 137 w 171"/>
                <a:gd name="T103" fmla="*/ 150 h 171"/>
                <a:gd name="T104" fmla="*/ 142 w 171"/>
                <a:gd name="T105" fmla="*/ 149 h 171"/>
                <a:gd name="T106" fmla="*/ 135 w 171"/>
                <a:gd name="T107" fmla="*/ 134 h 171"/>
                <a:gd name="T108" fmla="*/ 154 w 171"/>
                <a:gd name="T109" fmla="*/ 131 h 171"/>
                <a:gd name="T110" fmla="*/ 159 w 171"/>
                <a:gd name="T111" fmla="*/ 129 h 171"/>
                <a:gd name="T112" fmla="*/ 147 w 171"/>
                <a:gd name="T113" fmla="*/ 117 h 171"/>
                <a:gd name="T114" fmla="*/ 165 w 171"/>
                <a:gd name="T115" fmla="*/ 108 h 171"/>
                <a:gd name="T116" fmla="*/ 169 w 171"/>
                <a:gd name="T117" fmla="*/ 105 h 171"/>
                <a:gd name="T118" fmla="*/ 154 w 171"/>
                <a:gd name="T119" fmla="*/ 96 h 171"/>
                <a:gd name="T120" fmla="*/ 168 w 171"/>
                <a:gd name="T121" fmla="*/ 82 h 171"/>
                <a:gd name="T122" fmla="*/ 70 w 171"/>
                <a:gd name="T123" fmla="*/ 85 h 171"/>
                <a:gd name="T124" fmla="*/ 101 w 171"/>
                <a:gd name="T125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" h="171">
                  <a:moveTo>
                    <a:pt x="168" y="82"/>
                  </a:moveTo>
                  <a:cubicBezTo>
                    <a:pt x="170" y="82"/>
                    <a:pt x="171" y="81"/>
                    <a:pt x="171" y="79"/>
                  </a:cubicBezTo>
                  <a:cubicBezTo>
                    <a:pt x="171" y="79"/>
                    <a:pt x="171" y="79"/>
                    <a:pt x="171" y="79"/>
                  </a:cubicBezTo>
                  <a:cubicBezTo>
                    <a:pt x="171" y="78"/>
                    <a:pt x="169" y="77"/>
                    <a:pt x="168" y="77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4" y="71"/>
                    <a:pt x="153" y="68"/>
                    <a:pt x="152" y="6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4" y="56"/>
                    <a:pt x="165" y="55"/>
                    <a:pt x="165" y="54"/>
                  </a:cubicBezTo>
                  <a:cubicBezTo>
                    <a:pt x="165" y="54"/>
                    <a:pt x="165" y="53"/>
                    <a:pt x="165" y="53"/>
                  </a:cubicBezTo>
                  <a:cubicBezTo>
                    <a:pt x="164" y="52"/>
                    <a:pt x="163" y="51"/>
                    <a:pt x="161" y="52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6" y="51"/>
                    <a:pt x="144" y="48"/>
                    <a:pt x="142" y="45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51" y="34"/>
                    <a:pt x="152" y="33"/>
                    <a:pt x="152" y="32"/>
                  </a:cubicBezTo>
                  <a:cubicBezTo>
                    <a:pt x="152" y="31"/>
                    <a:pt x="151" y="31"/>
                    <a:pt x="151" y="30"/>
                  </a:cubicBezTo>
                  <a:cubicBezTo>
                    <a:pt x="150" y="29"/>
                    <a:pt x="148" y="29"/>
                    <a:pt x="147" y="30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2" y="34"/>
                    <a:pt x="130" y="32"/>
                    <a:pt x="127" y="3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5"/>
                  </a:cubicBezTo>
                  <a:cubicBezTo>
                    <a:pt x="132" y="14"/>
                    <a:pt x="132" y="13"/>
                    <a:pt x="131" y="13"/>
                  </a:cubicBezTo>
                  <a:cubicBezTo>
                    <a:pt x="129" y="12"/>
                    <a:pt x="128" y="12"/>
                    <a:pt x="127" y="14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4" y="22"/>
                    <a:pt x="111" y="21"/>
                    <a:pt x="108" y="20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7" y="3"/>
                    <a:pt x="106" y="2"/>
                  </a:cubicBezTo>
                  <a:cubicBezTo>
                    <a:pt x="105" y="2"/>
                    <a:pt x="103" y="3"/>
                    <a:pt x="103" y="4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3" y="16"/>
                    <a:pt x="90" y="16"/>
                    <a:pt x="86" y="16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ubicBezTo>
                    <a:pt x="78" y="0"/>
                    <a:pt x="77" y="1"/>
                    <a:pt x="77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1" y="17"/>
                    <a:pt x="68" y="18"/>
                    <a:pt x="65" y="1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5" y="5"/>
                    <a:pt x="53" y="6"/>
                  </a:cubicBezTo>
                  <a:cubicBezTo>
                    <a:pt x="52" y="6"/>
                    <a:pt x="52" y="7"/>
                    <a:pt x="52" y="9"/>
                  </a:cubicBezTo>
                  <a:cubicBezTo>
                    <a:pt x="52" y="9"/>
                    <a:pt x="52" y="9"/>
                    <a:pt x="52" y="10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1" y="25"/>
                    <a:pt x="48" y="27"/>
                    <a:pt x="45" y="2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19"/>
                    <a:pt x="32" y="19"/>
                    <a:pt x="30" y="20"/>
                  </a:cubicBezTo>
                  <a:cubicBezTo>
                    <a:pt x="30" y="20"/>
                    <a:pt x="29" y="21"/>
                    <a:pt x="29" y="22"/>
                  </a:cubicBezTo>
                  <a:cubicBezTo>
                    <a:pt x="29" y="23"/>
                    <a:pt x="30" y="23"/>
                    <a:pt x="30" y="2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4" y="39"/>
                    <a:pt x="32" y="41"/>
                    <a:pt x="30" y="44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5" y="38"/>
                    <a:pt x="14" y="39"/>
                    <a:pt x="13" y="40"/>
                  </a:cubicBezTo>
                  <a:cubicBezTo>
                    <a:pt x="13" y="41"/>
                    <a:pt x="12" y="41"/>
                    <a:pt x="12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2" y="57"/>
                    <a:pt x="21" y="60"/>
                    <a:pt x="20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4" y="62"/>
                    <a:pt x="3" y="63"/>
                    <a:pt x="2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7"/>
                    <a:pt x="3" y="68"/>
                    <a:pt x="4" y="6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8"/>
                    <a:pt x="16" y="81"/>
                    <a:pt x="16" y="84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90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3"/>
                    <a:pt x="2" y="94"/>
                    <a:pt x="3" y="94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9"/>
                    <a:pt x="18" y="103"/>
                    <a:pt x="19" y="10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7" y="114"/>
                    <a:pt x="6" y="115"/>
                    <a:pt x="6" y="116"/>
                  </a:cubicBezTo>
                  <a:cubicBezTo>
                    <a:pt x="6" y="117"/>
                    <a:pt x="6" y="117"/>
                    <a:pt x="6" y="118"/>
                  </a:cubicBezTo>
                  <a:cubicBezTo>
                    <a:pt x="7" y="119"/>
                    <a:pt x="8" y="120"/>
                    <a:pt x="10" y="119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25" y="120"/>
                    <a:pt x="27" y="123"/>
                    <a:pt x="29" y="125"/>
                  </a:cubicBezTo>
                  <a:cubicBezTo>
                    <a:pt x="20" y="137"/>
                    <a:pt x="20" y="137"/>
                    <a:pt x="20" y="137"/>
                  </a:cubicBezTo>
                  <a:cubicBezTo>
                    <a:pt x="20" y="137"/>
                    <a:pt x="19" y="138"/>
                    <a:pt x="19" y="139"/>
                  </a:cubicBezTo>
                  <a:cubicBezTo>
                    <a:pt x="19" y="139"/>
                    <a:pt x="20" y="140"/>
                    <a:pt x="20" y="140"/>
                  </a:cubicBezTo>
                  <a:cubicBezTo>
                    <a:pt x="21" y="142"/>
                    <a:pt x="23" y="142"/>
                    <a:pt x="24" y="141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9" y="137"/>
                    <a:pt x="41" y="139"/>
                    <a:pt x="44" y="141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39" y="155"/>
                    <a:pt x="39" y="155"/>
                    <a:pt x="39" y="156"/>
                  </a:cubicBezTo>
                  <a:cubicBezTo>
                    <a:pt x="39" y="157"/>
                    <a:pt x="39" y="157"/>
                    <a:pt x="40" y="158"/>
                  </a:cubicBezTo>
                  <a:cubicBezTo>
                    <a:pt x="42" y="159"/>
                    <a:pt x="43" y="158"/>
                    <a:pt x="44" y="157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7" y="149"/>
                    <a:pt x="60" y="150"/>
                    <a:pt x="63" y="151"/>
                  </a:cubicBezTo>
                  <a:cubicBezTo>
                    <a:pt x="63" y="165"/>
                    <a:pt x="63" y="165"/>
                    <a:pt x="63" y="165"/>
                  </a:cubicBezTo>
                  <a:cubicBezTo>
                    <a:pt x="63" y="165"/>
                    <a:pt x="63" y="166"/>
                    <a:pt x="63" y="166"/>
                  </a:cubicBezTo>
                  <a:cubicBezTo>
                    <a:pt x="63" y="167"/>
                    <a:pt x="64" y="168"/>
                    <a:pt x="65" y="168"/>
                  </a:cubicBezTo>
                  <a:cubicBezTo>
                    <a:pt x="66" y="169"/>
                    <a:pt x="68" y="168"/>
                    <a:pt x="68" y="166"/>
                  </a:cubicBezTo>
                  <a:cubicBezTo>
                    <a:pt x="75" y="154"/>
                    <a:pt x="75" y="154"/>
                    <a:pt x="75" y="154"/>
                  </a:cubicBezTo>
                  <a:cubicBezTo>
                    <a:pt x="78" y="154"/>
                    <a:pt x="81" y="155"/>
                    <a:pt x="85" y="155"/>
                  </a:cubicBezTo>
                  <a:cubicBezTo>
                    <a:pt x="89" y="168"/>
                    <a:pt x="89" y="168"/>
                    <a:pt x="89" y="168"/>
                  </a:cubicBezTo>
                  <a:cubicBezTo>
                    <a:pt x="89" y="170"/>
                    <a:pt x="90" y="171"/>
                    <a:pt x="91" y="171"/>
                  </a:cubicBezTo>
                  <a:cubicBezTo>
                    <a:pt x="91" y="171"/>
                    <a:pt x="92" y="171"/>
                    <a:pt x="92" y="171"/>
                  </a:cubicBezTo>
                  <a:cubicBezTo>
                    <a:pt x="93" y="171"/>
                    <a:pt x="94" y="169"/>
                    <a:pt x="94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100" y="153"/>
                    <a:pt x="103" y="153"/>
                    <a:pt x="106" y="152"/>
                  </a:cubicBezTo>
                  <a:cubicBezTo>
                    <a:pt x="114" y="163"/>
                    <a:pt x="114" y="163"/>
                    <a:pt x="114" y="163"/>
                  </a:cubicBezTo>
                  <a:cubicBezTo>
                    <a:pt x="115" y="165"/>
                    <a:pt x="116" y="165"/>
                    <a:pt x="118" y="165"/>
                  </a:cubicBezTo>
                  <a:cubicBezTo>
                    <a:pt x="119" y="164"/>
                    <a:pt x="119" y="163"/>
                    <a:pt x="119" y="162"/>
                  </a:cubicBezTo>
                  <a:cubicBezTo>
                    <a:pt x="119" y="162"/>
                    <a:pt x="119" y="161"/>
                    <a:pt x="119" y="161"/>
                  </a:cubicBezTo>
                  <a:cubicBezTo>
                    <a:pt x="117" y="147"/>
                    <a:pt x="117" y="147"/>
                    <a:pt x="117" y="147"/>
                  </a:cubicBezTo>
                  <a:cubicBezTo>
                    <a:pt x="120" y="146"/>
                    <a:pt x="123" y="144"/>
                    <a:pt x="126" y="142"/>
                  </a:cubicBezTo>
                  <a:cubicBezTo>
                    <a:pt x="137" y="150"/>
                    <a:pt x="137" y="150"/>
                    <a:pt x="137" y="150"/>
                  </a:cubicBezTo>
                  <a:cubicBezTo>
                    <a:pt x="138" y="152"/>
                    <a:pt x="139" y="152"/>
                    <a:pt x="141" y="151"/>
                  </a:cubicBezTo>
                  <a:cubicBezTo>
                    <a:pt x="141" y="150"/>
                    <a:pt x="142" y="149"/>
                    <a:pt x="142" y="149"/>
                  </a:cubicBezTo>
                  <a:cubicBezTo>
                    <a:pt x="142" y="148"/>
                    <a:pt x="141" y="147"/>
                    <a:pt x="141" y="147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7" y="132"/>
                    <a:pt x="139" y="130"/>
                    <a:pt x="141" y="127"/>
                  </a:cubicBezTo>
                  <a:cubicBezTo>
                    <a:pt x="154" y="131"/>
                    <a:pt x="154" y="131"/>
                    <a:pt x="154" y="131"/>
                  </a:cubicBezTo>
                  <a:cubicBezTo>
                    <a:pt x="156" y="132"/>
                    <a:pt x="157" y="132"/>
                    <a:pt x="158" y="131"/>
                  </a:cubicBezTo>
                  <a:cubicBezTo>
                    <a:pt x="158" y="130"/>
                    <a:pt x="159" y="130"/>
                    <a:pt x="159" y="129"/>
                  </a:cubicBezTo>
                  <a:cubicBezTo>
                    <a:pt x="159" y="128"/>
                    <a:pt x="158" y="127"/>
                    <a:pt x="157" y="127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8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7" y="108"/>
                    <a:pt x="168" y="107"/>
                    <a:pt x="169" y="106"/>
                  </a:cubicBezTo>
                  <a:cubicBezTo>
                    <a:pt x="169" y="106"/>
                    <a:pt x="169" y="105"/>
                    <a:pt x="169" y="105"/>
                  </a:cubicBezTo>
                  <a:cubicBezTo>
                    <a:pt x="169" y="104"/>
                    <a:pt x="168" y="103"/>
                    <a:pt x="167" y="103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5" y="93"/>
                    <a:pt x="155" y="90"/>
                    <a:pt x="155" y="86"/>
                  </a:cubicBezTo>
                  <a:lnTo>
                    <a:pt x="168" y="82"/>
                  </a:lnTo>
                  <a:close/>
                  <a:moveTo>
                    <a:pt x="86" y="101"/>
                  </a:moveTo>
                  <a:cubicBezTo>
                    <a:pt x="77" y="101"/>
                    <a:pt x="70" y="94"/>
                    <a:pt x="70" y="85"/>
                  </a:cubicBezTo>
                  <a:cubicBezTo>
                    <a:pt x="70" y="77"/>
                    <a:pt x="77" y="70"/>
                    <a:pt x="86" y="70"/>
                  </a:cubicBezTo>
                  <a:cubicBezTo>
                    <a:pt x="94" y="70"/>
                    <a:pt x="101" y="77"/>
                    <a:pt x="101" y="85"/>
                  </a:cubicBezTo>
                  <a:cubicBezTo>
                    <a:pt x="101" y="94"/>
                    <a:pt x="94" y="101"/>
                    <a:pt x="8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-1333500" y="1651000"/>
              <a:ext cx="454025" cy="454025"/>
            </a:xfrm>
            <a:custGeom>
              <a:avLst/>
              <a:gdLst>
                <a:gd name="T0" fmla="*/ 121 w 121"/>
                <a:gd name="T1" fmla="*/ 56 h 121"/>
                <a:gd name="T2" fmla="*/ 119 w 121"/>
                <a:gd name="T3" fmla="*/ 54 h 121"/>
                <a:gd name="T4" fmla="*/ 108 w 121"/>
                <a:gd name="T5" fmla="*/ 46 h 121"/>
                <a:gd name="T6" fmla="*/ 117 w 121"/>
                <a:gd name="T7" fmla="*/ 38 h 121"/>
                <a:gd name="T8" fmla="*/ 115 w 121"/>
                <a:gd name="T9" fmla="*/ 37 h 121"/>
                <a:gd name="T10" fmla="*/ 101 w 121"/>
                <a:gd name="T11" fmla="*/ 32 h 121"/>
                <a:gd name="T12" fmla="*/ 108 w 121"/>
                <a:gd name="T13" fmla="*/ 23 h 121"/>
                <a:gd name="T14" fmla="*/ 105 w 121"/>
                <a:gd name="T15" fmla="*/ 21 h 121"/>
                <a:gd name="T16" fmla="*/ 90 w 121"/>
                <a:gd name="T17" fmla="*/ 21 h 121"/>
                <a:gd name="T18" fmla="*/ 94 w 121"/>
                <a:gd name="T19" fmla="*/ 11 h 121"/>
                <a:gd name="T20" fmla="*/ 90 w 121"/>
                <a:gd name="T21" fmla="*/ 10 h 121"/>
                <a:gd name="T22" fmla="*/ 77 w 121"/>
                <a:gd name="T23" fmla="*/ 14 h 121"/>
                <a:gd name="T24" fmla="*/ 77 w 121"/>
                <a:gd name="T25" fmla="*/ 3 h 121"/>
                <a:gd name="T26" fmla="*/ 73 w 121"/>
                <a:gd name="T27" fmla="*/ 3 h 121"/>
                <a:gd name="T28" fmla="*/ 61 w 121"/>
                <a:gd name="T29" fmla="*/ 11 h 121"/>
                <a:gd name="T30" fmla="*/ 56 w 121"/>
                <a:gd name="T31" fmla="*/ 0 h 121"/>
                <a:gd name="T32" fmla="*/ 55 w 121"/>
                <a:gd name="T33" fmla="*/ 2 h 121"/>
                <a:gd name="T34" fmla="*/ 46 w 121"/>
                <a:gd name="T35" fmla="*/ 13 h 121"/>
                <a:gd name="T36" fmla="*/ 38 w 121"/>
                <a:gd name="T37" fmla="*/ 4 h 121"/>
                <a:gd name="T38" fmla="*/ 37 w 121"/>
                <a:gd name="T39" fmla="*/ 7 h 121"/>
                <a:gd name="T40" fmla="*/ 32 w 121"/>
                <a:gd name="T41" fmla="*/ 20 h 121"/>
                <a:gd name="T42" fmla="*/ 22 w 121"/>
                <a:gd name="T43" fmla="*/ 14 h 121"/>
                <a:gd name="T44" fmla="*/ 21 w 121"/>
                <a:gd name="T45" fmla="*/ 17 h 121"/>
                <a:gd name="T46" fmla="*/ 21 w 121"/>
                <a:gd name="T47" fmla="*/ 31 h 121"/>
                <a:gd name="T48" fmla="*/ 9 w 121"/>
                <a:gd name="T49" fmla="*/ 28 h 121"/>
                <a:gd name="T50" fmla="*/ 10 w 121"/>
                <a:gd name="T51" fmla="*/ 31 h 121"/>
                <a:gd name="T52" fmla="*/ 14 w 121"/>
                <a:gd name="T53" fmla="*/ 45 h 121"/>
                <a:gd name="T54" fmla="*/ 2 w 121"/>
                <a:gd name="T55" fmla="*/ 46 h 121"/>
                <a:gd name="T56" fmla="*/ 3 w 121"/>
                <a:gd name="T57" fmla="*/ 48 h 121"/>
                <a:gd name="T58" fmla="*/ 11 w 121"/>
                <a:gd name="T59" fmla="*/ 60 h 121"/>
                <a:gd name="T60" fmla="*/ 0 w 121"/>
                <a:gd name="T61" fmla="*/ 65 h 121"/>
                <a:gd name="T62" fmla="*/ 2 w 121"/>
                <a:gd name="T63" fmla="*/ 67 h 121"/>
                <a:gd name="T64" fmla="*/ 14 w 121"/>
                <a:gd name="T65" fmla="*/ 75 h 121"/>
                <a:gd name="T66" fmla="*/ 4 w 121"/>
                <a:gd name="T67" fmla="*/ 83 h 121"/>
                <a:gd name="T68" fmla="*/ 7 w 121"/>
                <a:gd name="T69" fmla="*/ 84 h 121"/>
                <a:gd name="T70" fmla="*/ 20 w 121"/>
                <a:gd name="T71" fmla="*/ 89 h 121"/>
                <a:gd name="T72" fmla="*/ 14 w 121"/>
                <a:gd name="T73" fmla="*/ 98 h 121"/>
                <a:gd name="T74" fmla="*/ 17 w 121"/>
                <a:gd name="T75" fmla="*/ 100 h 121"/>
                <a:gd name="T76" fmla="*/ 31 w 121"/>
                <a:gd name="T77" fmla="*/ 100 h 121"/>
                <a:gd name="T78" fmla="*/ 28 w 121"/>
                <a:gd name="T79" fmla="*/ 110 h 121"/>
                <a:gd name="T80" fmla="*/ 31 w 121"/>
                <a:gd name="T81" fmla="*/ 112 h 121"/>
                <a:gd name="T82" fmla="*/ 45 w 121"/>
                <a:gd name="T83" fmla="*/ 107 h 121"/>
                <a:gd name="T84" fmla="*/ 45 w 121"/>
                <a:gd name="T85" fmla="*/ 118 h 121"/>
                <a:gd name="T86" fmla="*/ 49 w 121"/>
                <a:gd name="T87" fmla="*/ 118 h 121"/>
                <a:gd name="T88" fmla="*/ 60 w 121"/>
                <a:gd name="T89" fmla="*/ 110 h 121"/>
                <a:gd name="T90" fmla="*/ 65 w 121"/>
                <a:gd name="T91" fmla="*/ 121 h 121"/>
                <a:gd name="T92" fmla="*/ 67 w 121"/>
                <a:gd name="T93" fmla="*/ 119 h 121"/>
                <a:gd name="T94" fmla="*/ 68 w 121"/>
                <a:gd name="T95" fmla="*/ 109 h 121"/>
                <a:gd name="T96" fmla="*/ 81 w 121"/>
                <a:gd name="T97" fmla="*/ 116 h 121"/>
                <a:gd name="T98" fmla="*/ 85 w 121"/>
                <a:gd name="T99" fmla="*/ 115 h 121"/>
                <a:gd name="T100" fmla="*/ 83 w 121"/>
                <a:gd name="T101" fmla="*/ 104 h 121"/>
                <a:gd name="T102" fmla="*/ 97 w 121"/>
                <a:gd name="T103" fmla="*/ 107 h 121"/>
                <a:gd name="T104" fmla="*/ 101 w 121"/>
                <a:gd name="T105" fmla="*/ 106 h 121"/>
                <a:gd name="T106" fmla="*/ 96 w 121"/>
                <a:gd name="T107" fmla="*/ 95 h 121"/>
                <a:gd name="T108" fmla="*/ 110 w 121"/>
                <a:gd name="T109" fmla="*/ 93 h 121"/>
                <a:gd name="T110" fmla="*/ 113 w 121"/>
                <a:gd name="T111" fmla="*/ 92 h 121"/>
                <a:gd name="T112" fmla="*/ 105 w 121"/>
                <a:gd name="T113" fmla="*/ 83 h 121"/>
                <a:gd name="T114" fmla="*/ 117 w 121"/>
                <a:gd name="T115" fmla="*/ 77 h 121"/>
                <a:gd name="T116" fmla="*/ 120 w 121"/>
                <a:gd name="T117" fmla="*/ 75 h 121"/>
                <a:gd name="T118" fmla="*/ 109 w 121"/>
                <a:gd name="T119" fmla="*/ 68 h 121"/>
                <a:gd name="T120" fmla="*/ 120 w 121"/>
                <a:gd name="T121" fmla="*/ 58 h 121"/>
                <a:gd name="T122" fmla="*/ 50 w 121"/>
                <a:gd name="T123" fmla="*/ 61 h 121"/>
                <a:gd name="T124" fmla="*/ 72 w 121"/>
                <a:gd name="T1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" h="121">
                  <a:moveTo>
                    <a:pt x="120" y="58"/>
                  </a:moveTo>
                  <a:cubicBezTo>
                    <a:pt x="121" y="58"/>
                    <a:pt x="121" y="57"/>
                    <a:pt x="121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55"/>
                    <a:pt x="120" y="54"/>
                    <a:pt x="119" y="54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09" y="50"/>
                    <a:pt x="109" y="48"/>
                    <a:pt x="108" y="46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7" y="40"/>
                    <a:pt x="117" y="39"/>
                    <a:pt x="117" y="38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6" y="36"/>
                    <a:pt x="115" y="37"/>
                  </a:cubicBezTo>
                  <a:cubicBezTo>
                    <a:pt x="105" y="38"/>
                    <a:pt x="105" y="38"/>
                    <a:pt x="105" y="38"/>
                  </a:cubicBezTo>
                  <a:cubicBezTo>
                    <a:pt x="104" y="36"/>
                    <a:pt x="102" y="34"/>
                    <a:pt x="101" y="32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4"/>
                    <a:pt x="108" y="23"/>
                    <a:pt x="108" y="23"/>
                  </a:cubicBezTo>
                  <a:cubicBezTo>
                    <a:pt x="108" y="22"/>
                    <a:pt x="108" y="22"/>
                    <a:pt x="107" y="21"/>
                  </a:cubicBezTo>
                  <a:cubicBezTo>
                    <a:pt x="107" y="21"/>
                    <a:pt x="105" y="20"/>
                    <a:pt x="105" y="21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4" y="24"/>
                    <a:pt x="92" y="22"/>
                    <a:pt x="90" y="2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0"/>
                    <a:pt x="94" y="9"/>
                    <a:pt x="93" y="9"/>
                  </a:cubicBezTo>
                  <a:cubicBezTo>
                    <a:pt x="92" y="8"/>
                    <a:pt x="91" y="9"/>
                    <a:pt x="90" y="10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5"/>
                    <a:pt x="79" y="15"/>
                    <a:pt x="77" y="1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3"/>
                  </a:cubicBezTo>
                  <a:cubicBezTo>
                    <a:pt x="77" y="2"/>
                    <a:pt x="76" y="2"/>
                    <a:pt x="75" y="1"/>
                  </a:cubicBezTo>
                  <a:cubicBezTo>
                    <a:pt x="74" y="1"/>
                    <a:pt x="73" y="2"/>
                    <a:pt x="73" y="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6" y="11"/>
                    <a:pt x="64" y="11"/>
                    <a:pt x="61" y="11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8" y="1"/>
                    <a:pt x="58" y="0"/>
                    <a:pt x="56" y="0"/>
                  </a:cubicBezTo>
                  <a:cubicBezTo>
                    <a:pt x="55" y="0"/>
                    <a:pt x="55" y="1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1" y="12"/>
                    <a:pt x="48" y="13"/>
                    <a:pt x="46" y="13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7" y="5"/>
                    <a:pt x="37" y="6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6" y="18"/>
                    <a:pt x="34" y="19"/>
                    <a:pt x="32" y="2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2" y="13"/>
                    <a:pt x="22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6"/>
                    <a:pt x="21" y="16"/>
                    <a:pt x="21" y="1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27"/>
                    <a:pt x="23" y="29"/>
                    <a:pt x="21" y="31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7"/>
                    <a:pt x="10" y="27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40"/>
                    <a:pt x="15" y="42"/>
                    <a:pt x="14" y="4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4"/>
                    <a:pt x="2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7"/>
                    <a:pt x="2" y="48"/>
                    <a:pt x="3" y="48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5"/>
                    <a:pt x="11" y="57"/>
                    <a:pt x="11" y="60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4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1" y="67"/>
                    <a:pt x="2" y="67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71"/>
                    <a:pt x="13" y="73"/>
                    <a:pt x="14" y="75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4" y="82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5" y="84"/>
                    <a:pt x="6" y="85"/>
                    <a:pt x="7" y="84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5"/>
                    <a:pt x="19" y="87"/>
                    <a:pt x="20" y="8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8"/>
                    <a:pt x="14" y="98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5" y="100"/>
                    <a:pt x="16" y="101"/>
                    <a:pt x="17" y="100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8" y="97"/>
                    <a:pt x="29" y="99"/>
                    <a:pt x="31" y="10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28" y="111"/>
                    <a:pt x="28" y="112"/>
                    <a:pt x="29" y="112"/>
                  </a:cubicBezTo>
                  <a:cubicBezTo>
                    <a:pt x="30" y="113"/>
                    <a:pt x="31" y="112"/>
                    <a:pt x="31" y="112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40" y="106"/>
                    <a:pt x="43" y="106"/>
                    <a:pt x="45" y="10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5" y="117"/>
                    <a:pt x="45" y="117"/>
                    <a:pt x="45" y="118"/>
                  </a:cubicBezTo>
                  <a:cubicBezTo>
                    <a:pt x="45" y="119"/>
                    <a:pt x="45" y="119"/>
                    <a:pt x="46" y="120"/>
                  </a:cubicBezTo>
                  <a:cubicBezTo>
                    <a:pt x="47" y="120"/>
                    <a:pt x="48" y="119"/>
                    <a:pt x="49" y="118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5" y="110"/>
                    <a:pt x="58" y="110"/>
                    <a:pt x="60" y="110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3" y="120"/>
                    <a:pt x="64" y="121"/>
                    <a:pt x="65" y="121"/>
                  </a:cubicBezTo>
                  <a:cubicBezTo>
                    <a:pt x="65" y="121"/>
                    <a:pt x="65" y="121"/>
                    <a:pt x="65" y="121"/>
                  </a:cubicBezTo>
                  <a:cubicBezTo>
                    <a:pt x="66" y="121"/>
                    <a:pt x="67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71" y="109"/>
                    <a:pt x="73" y="108"/>
                    <a:pt x="75" y="108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2" y="117"/>
                    <a:pt x="83" y="117"/>
                    <a:pt x="84" y="117"/>
                  </a:cubicBezTo>
                  <a:cubicBezTo>
                    <a:pt x="84" y="117"/>
                    <a:pt x="85" y="116"/>
                    <a:pt x="85" y="115"/>
                  </a:cubicBezTo>
                  <a:cubicBezTo>
                    <a:pt x="85" y="115"/>
                    <a:pt x="85" y="115"/>
                    <a:pt x="85" y="11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85" y="103"/>
                    <a:pt x="87" y="102"/>
                    <a:pt x="89" y="101"/>
                  </a:cubicBezTo>
                  <a:cubicBezTo>
                    <a:pt x="97" y="107"/>
                    <a:pt x="97" y="107"/>
                    <a:pt x="97" y="107"/>
                  </a:cubicBezTo>
                  <a:cubicBezTo>
                    <a:pt x="98" y="108"/>
                    <a:pt x="99" y="108"/>
                    <a:pt x="100" y="107"/>
                  </a:cubicBezTo>
                  <a:cubicBezTo>
                    <a:pt x="100" y="107"/>
                    <a:pt x="101" y="106"/>
                    <a:pt x="101" y="106"/>
                  </a:cubicBezTo>
                  <a:cubicBezTo>
                    <a:pt x="101" y="105"/>
                    <a:pt x="100" y="105"/>
                    <a:pt x="100" y="104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7" y="94"/>
                    <a:pt x="99" y="92"/>
                    <a:pt x="100" y="90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11" y="94"/>
                    <a:pt x="112" y="94"/>
                    <a:pt x="112" y="93"/>
                  </a:cubicBezTo>
                  <a:cubicBezTo>
                    <a:pt x="113" y="92"/>
                    <a:pt x="113" y="92"/>
                    <a:pt x="113" y="92"/>
                  </a:cubicBezTo>
                  <a:cubicBezTo>
                    <a:pt x="113" y="91"/>
                    <a:pt x="112" y="90"/>
                    <a:pt x="112" y="90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1"/>
                    <a:pt x="107" y="79"/>
                    <a:pt x="107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8" y="77"/>
                    <a:pt x="120" y="76"/>
                    <a:pt x="120" y="75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20" y="74"/>
                    <a:pt x="119" y="73"/>
                    <a:pt x="118" y="73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10" y="66"/>
                    <a:pt x="110" y="64"/>
                    <a:pt x="110" y="61"/>
                  </a:cubicBezTo>
                  <a:lnTo>
                    <a:pt x="120" y="58"/>
                  </a:lnTo>
                  <a:close/>
                  <a:moveTo>
                    <a:pt x="61" y="72"/>
                  </a:moveTo>
                  <a:cubicBezTo>
                    <a:pt x="55" y="72"/>
                    <a:pt x="50" y="67"/>
                    <a:pt x="50" y="61"/>
                  </a:cubicBezTo>
                  <a:cubicBezTo>
                    <a:pt x="50" y="54"/>
                    <a:pt x="55" y="49"/>
                    <a:pt x="61" y="49"/>
                  </a:cubicBezTo>
                  <a:cubicBezTo>
                    <a:pt x="67" y="49"/>
                    <a:pt x="72" y="54"/>
                    <a:pt x="72" y="61"/>
                  </a:cubicBezTo>
                  <a:cubicBezTo>
                    <a:pt x="72" y="67"/>
                    <a:pt x="67" y="72"/>
                    <a:pt x="6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-1055688" y="2462213"/>
              <a:ext cx="171450" cy="171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-1776413" y="2792413"/>
              <a:ext cx="115888" cy="1190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23"/>
            <p:cNvSpPr>
              <a:spLocks noEditPoints="1"/>
            </p:cNvSpPr>
            <p:nvPr/>
          </p:nvSpPr>
          <p:spPr bwMode="auto">
            <a:xfrm>
              <a:off x="-2773363" y="2439988"/>
              <a:ext cx="2692401" cy="2659063"/>
            </a:xfrm>
            <a:custGeom>
              <a:avLst/>
              <a:gdLst>
                <a:gd name="T0" fmla="*/ 605 w 718"/>
                <a:gd name="T1" fmla="*/ 20 h 709"/>
                <a:gd name="T2" fmla="*/ 602 w 718"/>
                <a:gd name="T3" fmla="*/ 58 h 709"/>
                <a:gd name="T4" fmla="*/ 587 w 718"/>
                <a:gd name="T5" fmla="*/ 93 h 709"/>
                <a:gd name="T6" fmla="*/ 563 w 718"/>
                <a:gd name="T7" fmla="*/ 121 h 709"/>
                <a:gd name="T8" fmla="*/ 530 w 718"/>
                <a:gd name="T9" fmla="*/ 141 h 709"/>
                <a:gd name="T10" fmla="*/ 493 w 718"/>
                <a:gd name="T11" fmla="*/ 149 h 709"/>
                <a:gd name="T12" fmla="*/ 456 w 718"/>
                <a:gd name="T13" fmla="*/ 147 h 709"/>
                <a:gd name="T14" fmla="*/ 420 w 718"/>
                <a:gd name="T15" fmla="*/ 134 h 709"/>
                <a:gd name="T16" fmla="*/ 391 w 718"/>
                <a:gd name="T17" fmla="*/ 110 h 709"/>
                <a:gd name="T18" fmla="*/ 371 w 718"/>
                <a:gd name="T19" fmla="*/ 78 h 709"/>
                <a:gd name="T20" fmla="*/ 361 w 718"/>
                <a:gd name="T21" fmla="*/ 42 h 709"/>
                <a:gd name="T22" fmla="*/ 363 w 718"/>
                <a:gd name="T23" fmla="*/ 4 h 709"/>
                <a:gd name="T24" fmla="*/ 68 w 718"/>
                <a:gd name="T25" fmla="*/ 221 h 709"/>
                <a:gd name="T26" fmla="*/ 162 w 718"/>
                <a:gd name="T27" fmla="*/ 514 h 709"/>
                <a:gd name="T28" fmla="*/ 334 w 718"/>
                <a:gd name="T29" fmla="*/ 176 h 709"/>
                <a:gd name="T30" fmla="*/ 311 w 718"/>
                <a:gd name="T31" fmla="*/ 189 h 709"/>
                <a:gd name="T32" fmla="*/ 288 w 718"/>
                <a:gd name="T33" fmla="*/ 197 h 709"/>
                <a:gd name="T34" fmla="*/ 258 w 718"/>
                <a:gd name="T35" fmla="*/ 192 h 709"/>
                <a:gd name="T36" fmla="*/ 234 w 718"/>
                <a:gd name="T37" fmla="*/ 181 h 709"/>
                <a:gd name="T38" fmla="*/ 214 w 718"/>
                <a:gd name="T39" fmla="*/ 164 h 709"/>
                <a:gd name="T40" fmla="*/ 201 w 718"/>
                <a:gd name="T41" fmla="*/ 141 h 709"/>
                <a:gd name="T42" fmla="*/ 195 w 718"/>
                <a:gd name="T43" fmla="*/ 116 h 709"/>
                <a:gd name="T44" fmla="*/ 197 w 718"/>
                <a:gd name="T45" fmla="*/ 89 h 709"/>
                <a:gd name="T46" fmla="*/ 207 w 718"/>
                <a:gd name="T47" fmla="*/ 64 h 709"/>
                <a:gd name="T48" fmla="*/ 225 w 718"/>
                <a:gd name="T49" fmla="*/ 43 h 709"/>
                <a:gd name="T50" fmla="*/ 249 w 718"/>
                <a:gd name="T51" fmla="*/ 29 h 709"/>
                <a:gd name="T52" fmla="*/ 275 w 718"/>
                <a:gd name="T53" fmla="*/ 23 h 709"/>
                <a:gd name="T54" fmla="*/ 305 w 718"/>
                <a:gd name="T55" fmla="*/ 28 h 709"/>
                <a:gd name="T56" fmla="*/ 329 w 718"/>
                <a:gd name="T57" fmla="*/ 38 h 709"/>
                <a:gd name="T58" fmla="*/ 349 w 718"/>
                <a:gd name="T59" fmla="*/ 55 h 709"/>
                <a:gd name="T60" fmla="*/ 362 w 718"/>
                <a:gd name="T61" fmla="*/ 78 h 709"/>
                <a:gd name="T62" fmla="*/ 368 w 718"/>
                <a:gd name="T63" fmla="*/ 104 h 709"/>
                <a:gd name="T64" fmla="*/ 366 w 718"/>
                <a:gd name="T65" fmla="*/ 131 h 709"/>
                <a:gd name="T66" fmla="*/ 356 w 718"/>
                <a:gd name="T67" fmla="*/ 156 h 709"/>
                <a:gd name="T68" fmla="*/ 338 w 718"/>
                <a:gd name="T69" fmla="*/ 176 h 709"/>
                <a:gd name="T70" fmla="*/ 451 w 718"/>
                <a:gd name="T71" fmla="*/ 208 h 709"/>
                <a:gd name="T72" fmla="*/ 444 w 718"/>
                <a:gd name="T73" fmla="*/ 224 h 709"/>
                <a:gd name="T74" fmla="*/ 433 w 718"/>
                <a:gd name="T75" fmla="*/ 237 h 709"/>
                <a:gd name="T76" fmla="*/ 418 w 718"/>
                <a:gd name="T77" fmla="*/ 247 h 709"/>
                <a:gd name="T78" fmla="*/ 401 w 718"/>
                <a:gd name="T79" fmla="*/ 251 h 709"/>
                <a:gd name="T80" fmla="*/ 383 w 718"/>
                <a:gd name="T81" fmla="*/ 250 h 709"/>
                <a:gd name="T82" fmla="*/ 367 w 718"/>
                <a:gd name="T83" fmla="*/ 243 h 709"/>
                <a:gd name="T84" fmla="*/ 353 w 718"/>
                <a:gd name="T85" fmla="*/ 232 h 709"/>
                <a:gd name="T86" fmla="*/ 343 w 718"/>
                <a:gd name="T87" fmla="*/ 217 h 709"/>
                <a:gd name="T88" fmla="*/ 339 w 718"/>
                <a:gd name="T89" fmla="*/ 200 h 709"/>
                <a:gd name="T90" fmla="*/ 340 w 718"/>
                <a:gd name="T91" fmla="*/ 183 h 709"/>
                <a:gd name="T92" fmla="*/ 346 w 718"/>
                <a:gd name="T93" fmla="*/ 166 h 709"/>
                <a:gd name="T94" fmla="*/ 357 w 718"/>
                <a:gd name="T95" fmla="*/ 153 h 709"/>
                <a:gd name="T96" fmla="*/ 372 w 718"/>
                <a:gd name="T97" fmla="*/ 143 h 709"/>
                <a:gd name="T98" fmla="*/ 389 w 718"/>
                <a:gd name="T99" fmla="*/ 138 h 709"/>
                <a:gd name="T100" fmla="*/ 407 w 718"/>
                <a:gd name="T101" fmla="*/ 139 h 709"/>
                <a:gd name="T102" fmla="*/ 423 w 718"/>
                <a:gd name="T103" fmla="*/ 146 h 709"/>
                <a:gd name="T104" fmla="*/ 437 w 718"/>
                <a:gd name="T105" fmla="*/ 157 h 709"/>
                <a:gd name="T106" fmla="*/ 446 w 718"/>
                <a:gd name="T107" fmla="*/ 172 h 709"/>
                <a:gd name="T108" fmla="*/ 451 w 718"/>
                <a:gd name="T109" fmla="*/ 18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18" h="709">
                  <a:moveTo>
                    <a:pt x="606" y="330"/>
                  </a:moveTo>
                  <a:cubicBezTo>
                    <a:pt x="718" y="140"/>
                    <a:pt x="627" y="0"/>
                    <a:pt x="627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9" y="4"/>
                    <a:pt x="580" y="9"/>
                    <a:pt x="581" y="13"/>
                  </a:cubicBezTo>
                  <a:cubicBezTo>
                    <a:pt x="601" y="16"/>
                    <a:pt x="601" y="16"/>
                    <a:pt x="601" y="16"/>
                  </a:cubicBezTo>
                  <a:cubicBezTo>
                    <a:pt x="603" y="16"/>
                    <a:pt x="605" y="18"/>
                    <a:pt x="605" y="20"/>
                  </a:cubicBezTo>
                  <a:cubicBezTo>
                    <a:pt x="605" y="20"/>
                    <a:pt x="605" y="20"/>
                    <a:pt x="605" y="20"/>
                  </a:cubicBezTo>
                  <a:cubicBezTo>
                    <a:pt x="605" y="23"/>
                    <a:pt x="604" y="24"/>
                    <a:pt x="601" y="24"/>
                  </a:cubicBezTo>
                  <a:cubicBezTo>
                    <a:pt x="582" y="30"/>
                    <a:pt x="582" y="30"/>
                    <a:pt x="582" y="30"/>
                  </a:cubicBezTo>
                  <a:cubicBezTo>
                    <a:pt x="582" y="35"/>
                    <a:pt x="581" y="40"/>
                    <a:pt x="581" y="45"/>
                  </a:cubicBezTo>
                  <a:cubicBezTo>
                    <a:pt x="599" y="54"/>
                    <a:pt x="599" y="54"/>
                    <a:pt x="599" y="54"/>
                  </a:cubicBezTo>
                  <a:cubicBezTo>
                    <a:pt x="601" y="55"/>
                    <a:pt x="602" y="56"/>
                    <a:pt x="602" y="58"/>
                  </a:cubicBezTo>
                  <a:cubicBezTo>
                    <a:pt x="602" y="58"/>
                    <a:pt x="602" y="59"/>
                    <a:pt x="602" y="59"/>
                  </a:cubicBezTo>
                  <a:cubicBezTo>
                    <a:pt x="601" y="61"/>
                    <a:pt x="599" y="62"/>
                    <a:pt x="597" y="62"/>
                  </a:cubicBezTo>
                  <a:cubicBezTo>
                    <a:pt x="577" y="62"/>
                    <a:pt x="577" y="62"/>
                    <a:pt x="577" y="62"/>
                  </a:cubicBezTo>
                  <a:cubicBezTo>
                    <a:pt x="575" y="66"/>
                    <a:pt x="573" y="71"/>
                    <a:pt x="571" y="75"/>
                  </a:cubicBezTo>
                  <a:cubicBezTo>
                    <a:pt x="585" y="89"/>
                    <a:pt x="585" y="89"/>
                    <a:pt x="585" y="89"/>
                  </a:cubicBezTo>
                  <a:cubicBezTo>
                    <a:pt x="587" y="90"/>
                    <a:pt x="587" y="91"/>
                    <a:pt x="587" y="93"/>
                  </a:cubicBezTo>
                  <a:cubicBezTo>
                    <a:pt x="587" y="94"/>
                    <a:pt x="587" y="94"/>
                    <a:pt x="587" y="95"/>
                  </a:cubicBezTo>
                  <a:cubicBezTo>
                    <a:pt x="585" y="97"/>
                    <a:pt x="583" y="97"/>
                    <a:pt x="581" y="96"/>
                  </a:cubicBezTo>
                  <a:cubicBezTo>
                    <a:pt x="562" y="90"/>
                    <a:pt x="562" y="90"/>
                    <a:pt x="562" y="90"/>
                  </a:cubicBezTo>
                  <a:cubicBezTo>
                    <a:pt x="559" y="94"/>
                    <a:pt x="556" y="97"/>
                    <a:pt x="552" y="101"/>
                  </a:cubicBezTo>
                  <a:cubicBezTo>
                    <a:pt x="562" y="119"/>
                    <a:pt x="562" y="119"/>
                    <a:pt x="562" y="119"/>
                  </a:cubicBezTo>
                  <a:cubicBezTo>
                    <a:pt x="562" y="120"/>
                    <a:pt x="563" y="120"/>
                    <a:pt x="563" y="121"/>
                  </a:cubicBezTo>
                  <a:cubicBezTo>
                    <a:pt x="563" y="122"/>
                    <a:pt x="562" y="124"/>
                    <a:pt x="561" y="124"/>
                  </a:cubicBezTo>
                  <a:cubicBezTo>
                    <a:pt x="559" y="126"/>
                    <a:pt x="557" y="126"/>
                    <a:pt x="555" y="124"/>
                  </a:cubicBezTo>
                  <a:cubicBezTo>
                    <a:pt x="539" y="112"/>
                    <a:pt x="539" y="112"/>
                    <a:pt x="539" y="112"/>
                  </a:cubicBezTo>
                  <a:cubicBezTo>
                    <a:pt x="535" y="114"/>
                    <a:pt x="531" y="117"/>
                    <a:pt x="527" y="119"/>
                  </a:cubicBezTo>
                  <a:cubicBezTo>
                    <a:pt x="530" y="139"/>
                    <a:pt x="530" y="139"/>
                    <a:pt x="530" y="139"/>
                  </a:cubicBezTo>
                  <a:cubicBezTo>
                    <a:pt x="530" y="140"/>
                    <a:pt x="530" y="140"/>
                    <a:pt x="530" y="141"/>
                  </a:cubicBezTo>
                  <a:cubicBezTo>
                    <a:pt x="530" y="142"/>
                    <a:pt x="529" y="144"/>
                    <a:pt x="528" y="145"/>
                  </a:cubicBezTo>
                  <a:cubicBezTo>
                    <a:pt x="526" y="145"/>
                    <a:pt x="523" y="144"/>
                    <a:pt x="522" y="142"/>
                  </a:cubicBezTo>
                  <a:cubicBezTo>
                    <a:pt x="511" y="126"/>
                    <a:pt x="511" y="126"/>
                    <a:pt x="511" y="126"/>
                  </a:cubicBezTo>
                  <a:cubicBezTo>
                    <a:pt x="506" y="127"/>
                    <a:pt x="501" y="128"/>
                    <a:pt x="497" y="12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51"/>
                    <a:pt x="492" y="153"/>
                    <a:pt x="490" y="153"/>
                  </a:cubicBezTo>
                  <a:cubicBezTo>
                    <a:pt x="490" y="153"/>
                    <a:pt x="490" y="153"/>
                    <a:pt x="489" y="153"/>
                  </a:cubicBezTo>
                  <a:cubicBezTo>
                    <a:pt x="487" y="153"/>
                    <a:pt x="486" y="152"/>
                    <a:pt x="485" y="150"/>
                  </a:cubicBezTo>
                  <a:cubicBezTo>
                    <a:pt x="479" y="130"/>
                    <a:pt x="479" y="130"/>
                    <a:pt x="479" y="130"/>
                  </a:cubicBezTo>
                  <a:cubicBezTo>
                    <a:pt x="475" y="130"/>
                    <a:pt x="470" y="130"/>
                    <a:pt x="465" y="129"/>
                  </a:cubicBezTo>
                  <a:cubicBezTo>
                    <a:pt x="456" y="147"/>
                    <a:pt x="456" y="147"/>
                    <a:pt x="456" y="147"/>
                  </a:cubicBezTo>
                  <a:cubicBezTo>
                    <a:pt x="455" y="149"/>
                    <a:pt x="453" y="151"/>
                    <a:pt x="451" y="150"/>
                  </a:cubicBezTo>
                  <a:cubicBezTo>
                    <a:pt x="449" y="150"/>
                    <a:pt x="448" y="148"/>
                    <a:pt x="448" y="146"/>
                  </a:cubicBezTo>
                  <a:cubicBezTo>
                    <a:pt x="448" y="146"/>
                    <a:pt x="448" y="146"/>
                    <a:pt x="448" y="14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4" y="123"/>
                    <a:pt x="439" y="121"/>
                    <a:pt x="435" y="119"/>
                  </a:cubicBezTo>
                  <a:cubicBezTo>
                    <a:pt x="420" y="134"/>
                    <a:pt x="420" y="134"/>
                    <a:pt x="420" y="134"/>
                  </a:cubicBezTo>
                  <a:cubicBezTo>
                    <a:pt x="419" y="135"/>
                    <a:pt x="417" y="136"/>
                    <a:pt x="415" y="135"/>
                  </a:cubicBezTo>
                  <a:cubicBezTo>
                    <a:pt x="414" y="134"/>
                    <a:pt x="413" y="133"/>
                    <a:pt x="413" y="131"/>
                  </a:cubicBezTo>
                  <a:cubicBezTo>
                    <a:pt x="413" y="131"/>
                    <a:pt x="413" y="130"/>
                    <a:pt x="414" y="129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6" y="107"/>
                    <a:pt x="413" y="104"/>
                    <a:pt x="409" y="101"/>
                  </a:cubicBezTo>
                  <a:cubicBezTo>
                    <a:pt x="391" y="110"/>
                    <a:pt x="391" y="110"/>
                    <a:pt x="391" y="110"/>
                  </a:cubicBezTo>
                  <a:cubicBezTo>
                    <a:pt x="389" y="111"/>
                    <a:pt x="387" y="111"/>
                    <a:pt x="386" y="109"/>
                  </a:cubicBezTo>
                  <a:cubicBezTo>
                    <a:pt x="385" y="109"/>
                    <a:pt x="385" y="108"/>
                    <a:pt x="385" y="107"/>
                  </a:cubicBezTo>
                  <a:cubicBezTo>
                    <a:pt x="385" y="106"/>
                    <a:pt x="385" y="104"/>
                    <a:pt x="386" y="104"/>
                  </a:cubicBezTo>
                  <a:cubicBezTo>
                    <a:pt x="398" y="87"/>
                    <a:pt x="398" y="87"/>
                    <a:pt x="398" y="87"/>
                  </a:cubicBezTo>
                  <a:cubicBezTo>
                    <a:pt x="395" y="83"/>
                    <a:pt x="393" y="79"/>
                    <a:pt x="391" y="75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69" y="79"/>
                    <a:pt x="366" y="78"/>
                    <a:pt x="365" y="76"/>
                  </a:cubicBezTo>
                  <a:cubicBezTo>
                    <a:pt x="365" y="75"/>
                    <a:pt x="365" y="75"/>
                    <a:pt x="365" y="74"/>
                  </a:cubicBezTo>
                  <a:cubicBezTo>
                    <a:pt x="365" y="73"/>
                    <a:pt x="366" y="71"/>
                    <a:pt x="368" y="71"/>
                  </a:cubicBezTo>
                  <a:cubicBezTo>
                    <a:pt x="384" y="59"/>
                    <a:pt x="384" y="59"/>
                    <a:pt x="384" y="59"/>
                  </a:cubicBezTo>
                  <a:cubicBezTo>
                    <a:pt x="383" y="54"/>
                    <a:pt x="382" y="50"/>
                    <a:pt x="381" y="45"/>
                  </a:cubicBezTo>
                  <a:cubicBezTo>
                    <a:pt x="361" y="42"/>
                    <a:pt x="361" y="42"/>
                    <a:pt x="361" y="42"/>
                  </a:cubicBezTo>
                  <a:cubicBezTo>
                    <a:pt x="359" y="42"/>
                    <a:pt x="357" y="40"/>
                    <a:pt x="357" y="38"/>
                  </a:cubicBezTo>
                  <a:cubicBezTo>
                    <a:pt x="357" y="38"/>
                    <a:pt x="357" y="38"/>
                    <a:pt x="357" y="38"/>
                  </a:cubicBezTo>
                  <a:cubicBezTo>
                    <a:pt x="357" y="36"/>
                    <a:pt x="358" y="34"/>
                    <a:pt x="360" y="34"/>
                  </a:cubicBezTo>
                  <a:cubicBezTo>
                    <a:pt x="380" y="28"/>
                    <a:pt x="380" y="28"/>
                    <a:pt x="380" y="28"/>
                  </a:cubicBezTo>
                  <a:cubicBezTo>
                    <a:pt x="380" y="23"/>
                    <a:pt x="380" y="18"/>
                    <a:pt x="381" y="13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361" y="4"/>
                    <a:pt x="360" y="2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3" y="41"/>
                    <a:pt x="83" y="85"/>
                    <a:pt x="83" y="85"/>
                  </a:cubicBezTo>
                  <a:cubicBezTo>
                    <a:pt x="71" y="115"/>
                    <a:pt x="79" y="137"/>
                    <a:pt x="79" y="137"/>
                  </a:cubicBezTo>
                  <a:cubicBezTo>
                    <a:pt x="103" y="178"/>
                    <a:pt x="84" y="200"/>
                    <a:pt x="68" y="221"/>
                  </a:cubicBezTo>
                  <a:cubicBezTo>
                    <a:pt x="53" y="242"/>
                    <a:pt x="0" y="315"/>
                    <a:pt x="51" y="317"/>
                  </a:cubicBezTo>
                  <a:cubicBezTo>
                    <a:pt x="99" y="318"/>
                    <a:pt x="84" y="334"/>
                    <a:pt x="84" y="334"/>
                  </a:cubicBezTo>
                  <a:cubicBezTo>
                    <a:pt x="63" y="380"/>
                    <a:pt x="96" y="381"/>
                    <a:pt x="96" y="381"/>
                  </a:cubicBezTo>
                  <a:cubicBezTo>
                    <a:pt x="81" y="408"/>
                    <a:pt x="103" y="409"/>
                    <a:pt x="103" y="409"/>
                  </a:cubicBezTo>
                  <a:cubicBezTo>
                    <a:pt x="135" y="409"/>
                    <a:pt x="118" y="438"/>
                    <a:pt x="118" y="438"/>
                  </a:cubicBezTo>
                  <a:cubicBezTo>
                    <a:pt x="79" y="481"/>
                    <a:pt x="113" y="524"/>
                    <a:pt x="162" y="514"/>
                  </a:cubicBezTo>
                  <a:cubicBezTo>
                    <a:pt x="259" y="494"/>
                    <a:pt x="309" y="527"/>
                    <a:pt x="286" y="597"/>
                  </a:cubicBezTo>
                  <a:cubicBezTo>
                    <a:pt x="263" y="666"/>
                    <a:pt x="232" y="709"/>
                    <a:pt x="232" y="709"/>
                  </a:cubicBezTo>
                  <a:cubicBezTo>
                    <a:pt x="659" y="709"/>
                    <a:pt x="659" y="709"/>
                    <a:pt x="659" y="709"/>
                  </a:cubicBezTo>
                  <a:cubicBezTo>
                    <a:pt x="568" y="521"/>
                    <a:pt x="568" y="521"/>
                    <a:pt x="568" y="521"/>
                  </a:cubicBezTo>
                  <a:cubicBezTo>
                    <a:pt x="540" y="458"/>
                    <a:pt x="606" y="330"/>
                    <a:pt x="606" y="330"/>
                  </a:cubicBezTo>
                  <a:close/>
                  <a:moveTo>
                    <a:pt x="334" y="176"/>
                  </a:moveTo>
                  <a:cubicBezTo>
                    <a:pt x="322" y="168"/>
                    <a:pt x="322" y="168"/>
                    <a:pt x="322" y="168"/>
                  </a:cubicBezTo>
                  <a:cubicBezTo>
                    <a:pt x="320" y="169"/>
                    <a:pt x="317" y="171"/>
                    <a:pt x="314" y="173"/>
                  </a:cubicBezTo>
                  <a:cubicBezTo>
                    <a:pt x="316" y="187"/>
                    <a:pt x="316" y="187"/>
                    <a:pt x="316" y="187"/>
                  </a:cubicBezTo>
                  <a:cubicBezTo>
                    <a:pt x="316" y="187"/>
                    <a:pt x="316" y="188"/>
                    <a:pt x="316" y="188"/>
                  </a:cubicBezTo>
                  <a:cubicBezTo>
                    <a:pt x="316" y="189"/>
                    <a:pt x="315" y="190"/>
                    <a:pt x="314" y="191"/>
                  </a:cubicBezTo>
                  <a:cubicBezTo>
                    <a:pt x="313" y="191"/>
                    <a:pt x="311" y="190"/>
                    <a:pt x="311" y="189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299" y="178"/>
                    <a:pt x="296" y="179"/>
                    <a:pt x="293" y="180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5"/>
                    <a:pt x="289" y="197"/>
                    <a:pt x="288" y="197"/>
                  </a:cubicBezTo>
                  <a:cubicBezTo>
                    <a:pt x="288" y="197"/>
                    <a:pt x="288" y="197"/>
                    <a:pt x="288" y="197"/>
                  </a:cubicBezTo>
                  <a:cubicBezTo>
                    <a:pt x="286" y="197"/>
                    <a:pt x="285" y="196"/>
                    <a:pt x="285" y="194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77" y="180"/>
                    <a:pt x="274" y="180"/>
                    <a:pt x="270" y="180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64" y="194"/>
                    <a:pt x="262" y="195"/>
                    <a:pt x="261" y="194"/>
                  </a:cubicBezTo>
                  <a:cubicBezTo>
                    <a:pt x="259" y="194"/>
                    <a:pt x="258" y="193"/>
                    <a:pt x="258" y="192"/>
                  </a:cubicBezTo>
                  <a:cubicBezTo>
                    <a:pt x="258" y="191"/>
                    <a:pt x="258" y="191"/>
                    <a:pt x="259" y="191"/>
                  </a:cubicBezTo>
                  <a:cubicBezTo>
                    <a:pt x="259" y="177"/>
                    <a:pt x="259" y="177"/>
                    <a:pt x="259" y="177"/>
                  </a:cubicBezTo>
                  <a:cubicBezTo>
                    <a:pt x="255" y="176"/>
                    <a:pt x="252" y="174"/>
                    <a:pt x="249" y="173"/>
                  </a:cubicBezTo>
                  <a:cubicBezTo>
                    <a:pt x="239" y="183"/>
                    <a:pt x="239" y="183"/>
                    <a:pt x="239" y="183"/>
                  </a:cubicBezTo>
                  <a:cubicBezTo>
                    <a:pt x="238" y="184"/>
                    <a:pt x="237" y="185"/>
                    <a:pt x="235" y="184"/>
                  </a:cubicBezTo>
                  <a:cubicBezTo>
                    <a:pt x="235" y="183"/>
                    <a:pt x="234" y="182"/>
                    <a:pt x="234" y="181"/>
                  </a:cubicBezTo>
                  <a:cubicBezTo>
                    <a:pt x="234" y="181"/>
                    <a:pt x="234" y="180"/>
                    <a:pt x="235" y="180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36" y="164"/>
                    <a:pt x="234" y="162"/>
                    <a:pt x="231" y="160"/>
                  </a:cubicBezTo>
                  <a:cubicBezTo>
                    <a:pt x="219" y="166"/>
                    <a:pt x="219" y="166"/>
                    <a:pt x="219" y="166"/>
                  </a:cubicBezTo>
                  <a:cubicBezTo>
                    <a:pt x="218" y="167"/>
                    <a:pt x="216" y="167"/>
                    <a:pt x="215" y="166"/>
                  </a:cubicBezTo>
                  <a:cubicBezTo>
                    <a:pt x="214" y="165"/>
                    <a:pt x="214" y="165"/>
                    <a:pt x="214" y="164"/>
                  </a:cubicBezTo>
                  <a:cubicBezTo>
                    <a:pt x="214" y="163"/>
                    <a:pt x="214" y="163"/>
                    <a:pt x="215" y="162"/>
                  </a:cubicBezTo>
                  <a:cubicBezTo>
                    <a:pt x="224" y="151"/>
                    <a:pt x="224" y="151"/>
                    <a:pt x="224" y="151"/>
                  </a:cubicBezTo>
                  <a:cubicBezTo>
                    <a:pt x="222" y="148"/>
                    <a:pt x="220" y="145"/>
                    <a:pt x="218" y="142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3" y="145"/>
                    <a:pt x="201" y="144"/>
                    <a:pt x="201" y="143"/>
                  </a:cubicBezTo>
                  <a:cubicBezTo>
                    <a:pt x="201" y="142"/>
                    <a:pt x="201" y="142"/>
                    <a:pt x="201" y="141"/>
                  </a:cubicBezTo>
                  <a:cubicBezTo>
                    <a:pt x="201" y="140"/>
                    <a:pt x="201" y="139"/>
                    <a:pt x="202" y="139"/>
                  </a:cubicBezTo>
                  <a:cubicBezTo>
                    <a:pt x="214" y="131"/>
                    <a:pt x="214" y="131"/>
                    <a:pt x="214" y="131"/>
                  </a:cubicBezTo>
                  <a:cubicBezTo>
                    <a:pt x="213" y="127"/>
                    <a:pt x="212" y="124"/>
                    <a:pt x="212" y="121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96" y="119"/>
                    <a:pt x="195" y="118"/>
                    <a:pt x="195" y="116"/>
                  </a:cubicBezTo>
                  <a:cubicBezTo>
                    <a:pt x="195" y="116"/>
                    <a:pt x="195" y="116"/>
                    <a:pt x="195" y="116"/>
                  </a:cubicBezTo>
                  <a:cubicBezTo>
                    <a:pt x="195" y="114"/>
                    <a:pt x="196" y="113"/>
                    <a:pt x="197" y="113"/>
                  </a:cubicBezTo>
                  <a:cubicBezTo>
                    <a:pt x="211" y="109"/>
                    <a:pt x="211" y="109"/>
                    <a:pt x="211" y="109"/>
                  </a:cubicBezTo>
                  <a:cubicBezTo>
                    <a:pt x="211" y="105"/>
                    <a:pt x="211" y="102"/>
                    <a:pt x="212" y="99"/>
                  </a:cubicBezTo>
                  <a:cubicBezTo>
                    <a:pt x="199" y="92"/>
                    <a:pt x="199" y="92"/>
                    <a:pt x="199" y="92"/>
                  </a:cubicBezTo>
                  <a:cubicBezTo>
                    <a:pt x="198" y="92"/>
                    <a:pt x="197" y="91"/>
                    <a:pt x="197" y="89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7" y="87"/>
                    <a:pt x="199" y="86"/>
                    <a:pt x="200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16" y="84"/>
                    <a:pt x="217" y="81"/>
                    <a:pt x="218" y="78"/>
                  </a:cubicBezTo>
                  <a:cubicBezTo>
                    <a:pt x="208" y="68"/>
                    <a:pt x="208" y="68"/>
                    <a:pt x="208" y="68"/>
                  </a:cubicBezTo>
                  <a:cubicBezTo>
                    <a:pt x="208" y="67"/>
                    <a:pt x="207" y="66"/>
                    <a:pt x="207" y="65"/>
                  </a:cubicBezTo>
                  <a:cubicBezTo>
                    <a:pt x="207" y="65"/>
                    <a:pt x="207" y="64"/>
                    <a:pt x="207" y="64"/>
                  </a:cubicBezTo>
                  <a:cubicBezTo>
                    <a:pt x="208" y="62"/>
                    <a:pt x="210" y="62"/>
                    <a:pt x="211" y="63"/>
                  </a:cubicBezTo>
                  <a:cubicBezTo>
                    <a:pt x="225" y="67"/>
                    <a:pt x="225" y="67"/>
                    <a:pt x="225" y="67"/>
                  </a:cubicBezTo>
                  <a:cubicBezTo>
                    <a:pt x="227" y="65"/>
                    <a:pt x="229" y="62"/>
                    <a:pt x="232" y="60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5" y="46"/>
                    <a:pt x="224" y="46"/>
                    <a:pt x="224" y="45"/>
                  </a:cubicBezTo>
                  <a:cubicBezTo>
                    <a:pt x="224" y="44"/>
                    <a:pt x="225" y="44"/>
                    <a:pt x="225" y="43"/>
                  </a:cubicBezTo>
                  <a:cubicBezTo>
                    <a:pt x="227" y="42"/>
                    <a:pt x="228" y="42"/>
                    <a:pt x="229" y="43"/>
                  </a:cubicBezTo>
                  <a:cubicBezTo>
                    <a:pt x="241" y="52"/>
                    <a:pt x="241" y="52"/>
                    <a:pt x="241" y="52"/>
                  </a:cubicBezTo>
                  <a:cubicBezTo>
                    <a:pt x="243" y="50"/>
                    <a:pt x="246" y="48"/>
                    <a:pt x="249" y="47"/>
                  </a:cubicBezTo>
                  <a:cubicBezTo>
                    <a:pt x="247" y="33"/>
                    <a:pt x="247" y="33"/>
                    <a:pt x="247" y="33"/>
                  </a:cubicBezTo>
                  <a:cubicBezTo>
                    <a:pt x="247" y="32"/>
                    <a:pt x="247" y="32"/>
                    <a:pt x="247" y="32"/>
                  </a:cubicBezTo>
                  <a:cubicBezTo>
                    <a:pt x="247" y="30"/>
                    <a:pt x="248" y="29"/>
                    <a:pt x="249" y="29"/>
                  </a:cubicBezTo>
                  <a:cubicBezTo>
                    <a:pt x="250" y="28"/>
                    <a:pt x="252" y="29"/>
                    <a:pt x="252" y="31"/>
                  </a:cubicBezTo>
                  <a:cubicBezTo>
                    <a:pt x="261" y="42"/>
                    <a:pt x="261" y="42"/>
                    <a:pt x="261" y="42"/>
                  </a:cubicBezTo>
                  <a:cubicBezTo>
                    <a:pt x="264" y="41"/>
                    <a:pt x="267" y="40"/>
                    <a:pt x="270" y="40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4"/>
                    <a:pt x="274" y="23"/>
                    <a:pt x="275" y="23"/>
                  </a:cubicBezTo>
                  <a:cubicBezTo>
                    <a:pt x="277" y="23"/>
                    <a:pt x="278" y="24"/>
                    <a:pt x="278" y="25"/>
                  </a:cubicBezTo>
                  <a:cubicBezTo>
                    <a:pt x="282" y="39"/>
                    <a:pt x="282" y="39"/>
                    <a:pt x="282" y="39"/>
                  </a:cubicBezTo>
                  <a:cubicBezTo>
                    <a:pt x="286" y="39"/>
                    <a:pt x="289" y="39"/>
                    <a:pt x="293" y="40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299" y="26"/>
                    <a:pt x="301" y="25"/>
                    <a:pt x="302" y="25"/>
                  </a:cubicBezTo>
                  <a:cubicBezTo>
                    <a:pt x="304" y="25"/>
                    <a:pt x="305" y="27"/>
                    <a:pt x="305" y="28"/>
                  </a:cubicBezTo>
                  <a:cubicBezTo>
                    <a:pt x="305" y="28"/>
                    <a:pt x="305" y="28"/>
                    <a:pt x="304" y="29"/>
                  </a:cubicBezTo>
                  <a:cubicBezTo>
                    <a:pt x="304" y="43"/>
                    <a:pt x="304" y="43"/>
                    <a:pt x="304" y="43"/>
                  </a:cubicBezTo>
                  <a:cubicBezTo>
                    <a:pt x="308" y="44"/>
                    <a:pt x="311" y="45"/>
                    <a:pt x="314" y="4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5" y="35"/>
                    <a:pt x="326" y="35"/>
                    <a:pt x="328" y="36"/>
                  </a:cubicBezTo>
                  <a:cubicBezTo>
                    <a:pt x="328" y="36"/>
                    <a:pt x="329" y="37"/>
                    <a:pt x="329" y="38"/>
                  </a:cubicBezTo>
                  <a:cubicBezTo>
                    <a:pt x="329" y="39"/>
                    <a:pt x="329" y="39"/>
                    <a:pt x="328" y="40"/>
                  </a:cubicBezTo>
                  <a:cubicBezTo>
                    <a:pt x="324" y="53"/>
                    <a:pt x="324" y="53"/>
                    <a:pt x="324" y="53"/>
                  </a:cubicBezTo>
                  <a:cubicBezTo>
                    <a:pt x="327" y="55"/>
                    <a:pt x="329" y="57"/>
                    <a:pt x="332" y="60"/>
                  </a:cubicBezTo>
                  <a:cubicBezTo>
                    <a:pt x="344" y="53"/>
                    <a:pt x="344" y="53"/>
                    <a:pt x="344" y="53"/>
                  </a:cubicBezTo>
                  <a:cubicBezTo>
                    <a:pt x="345" y="52"/>
                    <a:pt x="347" y="52"/>
                    <a:pt x="348" y="54"/>
                  </a:cubicBezTo>
                  <a:cubicBezTo>
                    <a:pt x="349" y="54"/>
                    <a:pt x="349" y="55"/>
                    <a:pt x="349" y="55"/>
                  </a:cubicBezTo>
                  <a:cubicBezTo>
                    <a:pt x="349" y="56"/>
                    <a:pt x="349" y="57"/>
                    <a:pt x="348" y="58"/>
                  </a:cubicBezTo>
                  <a:cubicBezTo>
                    <a:pt x="339" y="69"/>
                    <a:pt x="339" y="69"/>
                    <a:pt x="339" y="69"/>
                  </a:cubicBezTo>
                  <a:cubicBezTo>
                    <a:pt x="341" y="72"/>
                    <a:pt x="343" y="75"/>
                    <a:pt x="345" y="78"/>
                  </a:cubicBezTo>
                  <a:cubicBezTo>
                    <a:pt x="359" y="75"/>
                    <a:pt x="359" y="75"/>
                    <a:pt x="359" y="75"/>
                  </a:cubicBezTo>
                  <a:cubicBezTo>
                    <a:pt x="360" y="75"/>
                    <a:pt x="362" y="76"/>
                    <a:pt x="362" y="77"/>
                  </a:cubicBezTo>
                  <a:cubicBezTo>
                    <a:pt x="362" y="77"/>
                    <a:pt x="362" y="78"/>
                    <a:pt x="362" y="78"/>
                  </a:cubicBezTo>
                  <a:cubicBezTo>
                    <a:pt x="362" y="79"/>
                    <a:pt x="362" y="80"/>
                    <a:pt x="361" y="81"/>
                  </a:cubicBezTo>
                  <a:cubicBezTo>
                    <a:pt x="349" y="89"/>
                    <a:pt x="349" y="89"/>
                    <a:pt x="349" y="89"/>
                  </a:cubicBezTo>
                  <a:cubicBezTo>
                    <a:pt x="350" y="92"/>
                    <a:pt x="351" y="95"/>
                    <a:pt x="351" y="99"/>
                  </a:cubicBezTo>
                  <a:cubicBezTo>
                    <a:pt x="365" y="101"/>
                    <a:pt x="365" y="101"/>
                    <a:pt x="365" y="101"/>
                  </a:cubicBezTo>
                  <a:cubicBezTo>
                    <a:pt x="367" y="101"/>
                    <a:pt x="368" y="102"/>
                    <a:pt x="368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105"/>
                    <a:pt x="367" y="106"/>
                    <a:pt x="366" y="107"/>
                  </a:cubicBezTo>
                  <a:cubicBezTo>
                    <a:pt x="352" y="111"/>
                    <a:pt x="352" y="111"/>
                    <a:pt x="352" y="111"/>
                  </a:cubicBezTo>
                  <a:cubicBezTo>
                    <a:pt x="352" y="114"/>
                    <a:pt x="352" y="118"/>
                    <a:pt x="351" y="121"/>
                  </a:cubicBezTo>
                  <a:cubicBezTo>
                    <a:pt x="364" y="127"/>
                    <a:pt x="364" y="127"/>
                    <a:pt x="364" y="127"/>
                  </a:cubicBezTo>
                  <a:cubicBezTo>
                    <a:pt x="365" y="128"/>
                    <a:pt x="366" y="129"/>
                    <a:pt x="366" y="130"/>
                  </a:cubicBezTo>
                  <a:cubicBezTo>
                    <a:pt x="366" y="130"/>
                    <a:pt x="366" y="130"/>
                    <a:pt x="366" y="131"/>
                  </a:cubicBezTo>
                  <a:cubicBezTo>
                    <a:pt x="366" y="132"/>
                    <a:pt x="364" y="133"/>
                    <a:pt x="363" y="133"/>
                  </a:cubicBezTo>
                  <a:cubicBezTo>
                    <a:pt x="348" y="133"/>
                    <a:pt x="348" y="133"/>
                    <a:pt x="348" y="133"/>
                  </a:cubicBezTo>
                  <a:cubicBezTo>
                    <a:pt x="347" y="136"/>
                    <a:pt x="346" y="139"/>
                    <a:pt x="345" y="142"/>
                  </a:cubicBezTo>
                  <a:cubicBezTo>
                    <a:pt x="355" y="152"/>
                    <a:pt x="355" y="152"/>
                    <a:pt x="355" y="152"/>
                  </a:cubicBezTo>
                  <a:cubicBezTo>
                    <a:pt x="355" y="153"/>
                    <a:pt x="356" y="153"/>
                    <a:pt x="356" y="154"/>
                  </a:cubicBezTo>
                  <a:cubicBezTo>
                    <a:pt x="356" y="155"/>
                    <a:pt x="356" y="155"/>
                    <a:pt x="356" y="156"/>
                  </a:cubicBezTo>
                  <a:cubicBezTo>
                    <a:pt x="355" y="157"/>
                    <a:pt x="353" y="158"/>
                    <a:pt x="352" y="157"/>
                  </a:cubicBezTo>
                  <a:cubicBezTo>
                    <a:pt x="338" y="152"/>
                    <a:pt x="338" y="152"/>
                    <a:pt x="338" y="152"/>
                  </a:cubicBezTo>
                  <a:cubicBezTo>
                    <a:pt x="336" y="155"/>
                    <a:pt x="334" y="157"/>
                    <a:pt x="331" y="160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38" y="173"/>
                    <a:pt x="339" y="174"/>
                    <a:pt x="339" y="174"/>
                  </a:cubicBezTo>
                  <a:cubicBezTo>
                    <a:pt x="339" y="175"/>
                    <a:pt x="338" y="176"/>
                    <a:pt x="338" y="176"/>
                  </a:cubicBezTo>
                  <a:cubicBezTo>
                    <a:pt x="336" y="177"/>
                    <a:pt x="335" y="177"/>
                    <a:pt x="334" y="176"/>
                  </a:cubicBezTo>
                  <a:close/>
                  <a:moveTo>
                    <a:pt x="451" y="192"/>
                  </a:moveTo>
                  <a:cubicBezTo>
                    <a:pt x="442" y="195"/>
                    <a:pt x="442" y="195"/>
                    <a:pt x="442" y="195"/>
                  </a:cubicBezTo>
                  <a:cubicBezTo>
                    <a:pt x="442" y="197"/>
                    <a:pt x="442" y="200"/>
                    <a:pt x="441" y="202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51" y="206"/>
                    <a:pt x="451" y="207"/>
                    <a:pt x="451" y="208"/>
                  </a:cubicBezTo>
                  <a:cubicBezTo>
                    <a:pt x="451" y="208"/>
                    <a:pt x="451" y="208"/>
                    <a:pt x="451" y="208"/>
                  </a:cubicBezTo>
                  <a:cubicBezTo>
                    <a:pt x="451" y="209"/>
                    <a:pt x="450" y="210"/>
                    <a:pt x="449" y="210"/>
                  </a:cubicBezTo>
                  <a:cubicBezTo>
                    <a:pt x="439" y="210"/>
                    <a:pt x="439" y="210"/>
                    <a:pt x="439" y="210"/>
                  </a:cubicBezTo>
                  <a:cubicBezTo>
                    <a:pt x="439" y="212"/>
                    <a:pt x="438" y="214"/>
                    <a:pt x="437" y="216"/>
                  </a:cubicBezTo>
                  <a:cubicBezTo>
                    <a:pt x="444" y="223"/>
                    <a:pt x="444" y="223"/>
                    <a:pt x="444" y="223"/>
                  </a:cubicBezTo>
                  <a:cubicBezTo>
                    <a:pt x="444" y="223"/>
                    <a:pt x="444" y="224"/>
                    <a:pt x="444" y="224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4" y="226"/>
                    <a:pt x="443" y="226"/>
                    <a:pt x="442" y="226"/>
                  </a:cubicBezTo>
                  <a:cubicBezTo>
                    <a:pt x="433" y="223"/>
                    <a:pt x="433" y="223"/>
                    <a:pt x="433" y="223"/>
                  </a:cubicBezTo>
                  <a:cubicBezTo>
                    <a:pt x="431" y="224"/>
                    <a:pt x="430" y="226"/>
                    <a:pt x="428" y="228"/>
                  </a:cubicBezTo>
                  <a:cubicBezTo>
                    <a:pt x="433" y="236"/>
                    <a:pt x="433" y="236"/>
                    <a:pt x="433" y="236"/>
                  </a:cubicBezTo>
                  <a:cubicBezTo>
                    <a:pt x="433" y="237"/>
                    <a:pt x="433" y="237"/>
                    <a:pt x="433" y="237"/>
                  </a:cubicBezTo>
                  <a:cubicBezTo>
                    <a:pt x="433" y="238"/>
                    <a:pt x="433" y="239"/>
                    <a:pt x="432" y="239"/>
                  </a:cubicBezTo>
                  <a:cubicBezTo>
                    <a:pt x="431" y="240"/>
                    <a:pt x="430" y="239"/>
                    <a:pt x="430" y="239"/>
                  </a:cubicBezTo>
                  <a:cubicBezTo>
                    <a:pt x="422" y="233"/>
                    <a:pt x="422" y="233"/>
                    <a:pt x="422" y="233"/>
                  </a:cubicBezTo>
                  <a:cubicBezTo>
                    <a:pt x="420" y="234"/>
                    <a:pt x="418" y="235"/>
                    <a:pt x="416" y="236"/>
                  </a:cubicBezTo>
                  <a:cubicBezTo>
                    <a:pt x="418" y="246"/>
                    <a:pt x="418" y="246"/>
                    <a:pt x="418" y="246"/>
                  </a:cubicBezTo>
                  <a:cubicBezTo>
                    <a:pt x="418" y="246"/>
                    <a:pt x="418" y="246"/>
                    <a:pt x="418" y="247"/>
                  </a:cubicBezTo>
                  <a:cubicBezTo>
                    <a:pt x="418" y="247"/>
                    <a:pt x="417" y="248"/>
                    <a:pt x="417" y="248"/>
                  </a:cubicBezTo>
                  <a:cubicBezTo>
                    <a:pt x="416" y="249"/>
                    <a:pt x="415" y="248"/>
                    <a:pt x="414" y="247"/>
                  </a:cubicBezTo>
                  <a:cubicBezTo>
                    <a:pt x="409" y="239"/>
                    <a:pt x="409" y="239"/>
                    <a:pt x="409" y="239"/>
                  </a:cubicBezTo>
                  <a:cubicBezTo>
                    <a:pt x="407" y="240"/>
                    <a:pt x="404" y="241"/>
                    <a:pt x="402" y="241"/>
                  </a:cubicBezTo>
                  <a:cubicBezTo>
                    <a:pt x="401" y="250"/>
                    <a:pt x="401" y="250"/>
                    <a:pt x="401" y="250"/>
                  </a:cubicBezTo>
                  <a:cubicBezTo>
                    <a:pt x="401" y="250"/>
                    <a:pt x="401" y="251"/>
                    <a:pt x="401" y="251"/>
                  </a:cubicBezTo>
                  <a:cubicBezTo>
                    <a:pt x="401" y="252"/>
                    <a:pt x="400" y="252"/>
                    <a:pt x="399" y="252"/>
                  </a:cubicBezTo>
                  <a:cubicBezTo>
                    <a:pt x="399" y="252"/>
                    <a:pt x="399" y="252"/>
                    <a:pt x="399" y="252"/>
                  </a:cubicBezTo>
                  <a:cubicBezTo>
                    <a:pt x="398" y="252"/>
                    <a:pt x="397" y="252"/>
                    <a:pt x="397" y="251"/>
                  </a:cubicBezTo>
                  <a:cubicBezTo>
                    <a:pt x="394" y="242"/>
                    <a:pt x="394" y="242"/>
                    <a:pt x="394" y="242"/>
                  </a:cubicBezTo>
                  <a:cubicBezTo>
                    <a:pt x="392" y="242"/>
                    <a:pt x="390" y="241"/>
                    <a:pt x="387" y="241"/>
                  </a:cubicBezTo>
                  <a:cubicBezTo>
                    <a:pt x="383" y="250"/>
                    <a:pt x="383" y="250"/>
                    <a:pt x="383" y="250"/>
                  </a:cubicBezTo>
                  <a:cubicBezTo>
                    <a:pt x="383" y="251"/>
                    <a:pt x="382" y="251"/>
                    <a:pt x="381" y="251"/>
                  </a:cubicBezTo>
                  <a:cubicBezTo>
                    <a:pt x="380" y="251"/>
                    <a:pt x="379" y="250"/>
                    <a:pt x="379" y="249"/>
                  </a:cubicBezTo>
                  <a:cubicBezTo>
                    <a:pt x="379" y="249"/>
                    <a:pt x="379" y="249"/>
                    <a:pt x="379" y="249"/>
                  </a:cubicBezTo>
                  <a:cubicBezTo>
                    <a:pt x="380" y="239"/>
                    <a:pt x="380" y="239"/>
                    <a:pt x="380" y="239"/>
                  </a:cubicBezTo>
                  <a:cubicBezTo>
                    <a:pt x="377" y="238"/>
                    <a:pt x="375" y="237"/>
                    <a:pt x="373" y="236"/>
                  </a:cubicBezTo>
                  <a:cubicBezTo>
                    <a:pt x="367" y="243"/>
                    <a:pt x="367" y="243"/>
                    <a:pt x="367" y="243"/>
                  </a:cubicBezTo>
                  <a:cubicBezTo>
                    <a:pt x="366" y="244"/>
                    <a:pt x="365" y="244"/>
                    <a:pt x="364" y="244"/>
                  </a:cubicBezTo>
                  <a:cubicBezTo>
                    <a:pt x="364" y="243"/>
                    <a:pt x="363" y="243"/>
                    <a:pt x="363" y="242"/>
                  </a:cubicBezTo>
                  <a:cubicBezTo>
                    <a:pt x="363" y="242"/>
                    <a:pt x="363" y="242"/>
                    <a:pt x="364" y="241"/>
                  </a:cubicBezTo>
                  <a:cubicBezTo>
                    <a:pt x="367" y="232"/>
                    <a:pt x="367" y="232"/>
                    <a:pt x="367" y="232"/>
                  </a:cubicBezTo>
                  <a:cubicBezTo>
                    <a:pt x="365" y="231"/>
                    <a:pt x="363" y="229"/>
                    <a:pt x="361" y="228"/>
                  </a:cubicBezTo>
                  <a:cubicBezTo>
                    <a:pt x="353" y="232"/>
                    <a:pt x="353" y="232"/>
                    <a:pt x="353" y="232"/>
                  </a:cubicBezTo>
                  <a:cubicBezTo>
                    <a:pt x="352" y="233"/>
                    <a:pt x="351" y="233"/>
                    <a:pt x="350" y="232"/>
                  </a:cubicBezTo>
                  <a:cubicBezTo>
                    <a:pt x="350" y="232"/>
                    <a:pt x="350" y="231"/>
                    <a:pt x="350" y="231"/>
                  </a:cubicBezTo>
                  <a:cubicBezTo>
                    <a:pt x="350" y="230"/>
                    <a:pt x="350" y="230"/>
                    <a:pt x="351" y="229"/>
                  </a:cubicBezTo>
                  <a:cubicBezTo>
                    <a:pt x="356" y="222"/>
                    <a:pt x="356" y="222"/>
                    <a:pt x="356" y="222"/>
                  </a:cubicBezTo>
                  <a:cubicBezTo>
                    <a:pt x="355" y="220"/>
                    <a:pt x="354" y="218"/>
                    <a:pt x="353" y="216"/>
                  </a:cubicBezTo>
                  <a:cubicBezTo>
                    <a:pt x="343" y="217"/>
                    <a:pt x="343" y="217"/>
                    <a:pt x="343" y="217"/>
                  </a:cubicBezTo>
                  <a:cubicBezTo>
                    <a:pt x="342" y="218"/>
                    <a:pt x="341" y="217"/>
                    <a:pt x="341" y="216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41" y="215"/>
                    <a:pt x="341" y="214"/>
                    <a:pt x="342" y="214"/>
                  </a:cubicBezTo>
                  <a:cubicBezTo>
                    <a:pt x="350" y="208"/>
                    <a:pt x="350" y="208"/>
                    <a:pt x="350" y="208"/>
                  </a:cubicBezTo>
                  <a:cubicBezTo>
                    <a:pt x="349" y="206"/>
                    <a:pt x="349" y="204"/>
                    <a:pt x="348" y="202"/>
                  </a:cubicBezTo>
                  <a:cubicBezTo>
                    <a:pt x="339" y="200"/>
                    <a:pt x="339" y="200"/>
                    <a:pt x="339" y="200"/>
                  </a:cubicBezTo>
                  <a:cubicBezTo>
                    <a:pt x="338" y="200"/>
                    <a:pt x="337" y="200"/>
                    <a:pt x="337" y="199"/>
                  </a:cubicBezTo>
                  <a:cubicBezTo>
                    <a:pt x="337" y="199"/>
                    <a:pt x="337" y="198"/>
                    <a:pt x="337" y="198"/>
                  </a:cubicBezTo>
                  <a:cubicBezTo>
                    <a:pt x="337" y="197"/>
                    <a:pt x="338" y="197"/>
                    <a:pt x="339" y="197"/>
                  </a:cubicBezTo>
                  <a:cubicBezTo>
                    <a:pt x="348" y="194"/>
                    <a:pt x="348" y="194"/>
                    <a:pt x="348" y="194"/>
                  </a:cubicBezTo>
                  <a:cubicBezTo>
                    <a:pt x="348" y="191"/>
                    <a:pt x="348" y="189"/>
                    <a:pt x="348" y="187"/>
                  </a:cubicBezTo>
                  <a:cubicBezTo>
                    <a:pt x="340" y="183"/>
                    <a:pt x="340" y="183"/>
                    <a:pt x="340" y="183"/>
                  </a:cubicBezTo>
                  <a:cubicBezTo>
                    <a:pt x="339" y="182"/>
                    <a:pt x="338" y="182"/>
                    <a:pt x="338" y="181"/>
                  </a:cubicBezTo>
                  <a:cubicBezTo>
                    <a:pt x="338" y="181"/>
                    <a:pt x="338" y="181"/>
                    <a:pt x="338" y="180"/>
                  </a:cubicBezTo>
                  <a:cubicBezTo>
                    <a:pt x="339" y="179"/>
                    <a:pt x="340" y="179"/>
                    <a:pt x="341" y="179"/>
                  </a:cubicBezTo>
                  <a:cubicBezTo>
                    <a:pt x="350" y="179"/>
                    <a:pt x="350" y="179"/>
                    <a:pt x="350" y="179"/>
                  </a:cubicBezTo>
                  <a:cubicBezTo>
                    <a:pt x="351" y="177"/>
                    <a:pt x="352" y="175"/>
                    <a:pt x="353" y="173"/>
                  </a:cubicBezTo>
                  <a:cubicBezTo>
                    <a:pt x="346" y="166"/>
                    <a:pt x="346" y="166"/>
                    <a:pt x="346" y="166"/>
                  </a:cubicBezTo>
                  <a:cubicBezTo>
                    <a:pt x="346" y="166"/>
                    <a:pt x="345" y="165"/>
                    <a:pt x="345" y="165"/>
                  </a:cubicBezTo>
                  <a:cubicBezTo>
                    <a:pt x="345" y="164"/>
                    <a:pt x="345" y="164"/>
                    <a:pt x="345" y="164"/>
                  </a:cubicBezTo>
                  <a:cubicBezTo>
                    <a:pt x="346" y="163"/>
                    <a:pt x="347" y="163"/>
                    <a:pt x="348" y="163"/>
                  </a:cubicBezTo>
                  <a:cubicBezTo>
                    <a:pt x="357" y="166"/>
                    <a:pt x="357" y="166"/>
                    <a:pt x="357" y="166"/>
                  </a:cubicBezTo>
                  <a:cubicBezTo>
                    <a:pt x="358" y="164"/>
                    <a:pt x="360" y="163"/>
                    <a:pt x="361" y="161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7" y="152"/>
                    <a:pt x="357" y="152"/>
                    <a:pt x="357" y="151"/>
                  </a:cubicBezTo>
                  <a:cubicBezTo>
                    <a:pt x="357" y="151"/>
                    <a:pt x="357" y="150"/>
                    <a:pt x="357" y="150"/>
                  </a:cubicBezTo>
                  <a:cubicBezTo>
                    <a:pt x="358" y="149"/>
                    <a:pt x="359" y="149"/>
                    <a:pt x="360" y="150"/>
                  </a:cubicBezTo>
                  <a:cubicBezTo>
                    <a:pt x="368" y="156"/>
                    <a:pt x="368" y="156"/>
                    <a:pt x="368" y="156"/>
                  </a:cubicBezTo>
                  <a:cubicBezTo>
                    <a:pt x="369" y="155"/>
                    <a:pt x="371" y="153"/>
                    <a:pt x="373" y="152"/>
                  </a:cubicBezTo>
                  <a:cubicBezTo>
                    <a:pt x="372" y="143"/>
                    <a:pt x="372" y="143"/>
                    <a:pt x="372" y="143"/>
                  </a:cubicBezTo>
                  <a:cubicBezTo>
                    <a:pt x="372" y="143"/>
                    <a:pt x="372" y="143"/>
                    <a:pt x="372" y="142"/>
                  </a:cubicBezTo>
                  <a:cubicBezTo>
                    <a:pt x="372" y="142"/>
                    <a:pt x="372" y="141"/>
                    <a:pt x="373" y="141"/>
                  </a:cubicBezTo>
                  <a:cubicBezTo>
                    <a:pt x="374" y="140"/>
                    <a:pt x="375" y="141"/>
                    <a:pt x="375" y="142"/>
                  </a:cubicBezTo>
                  <a:cubicBezTo>
                    <a:pt x="381" y="149"/>
                    <a:pt x="381" y="149"/>
                    <a:pt x="381" y="149"/>
                  </a:cubicBezTo>
                  <a:cubicBezTo>
                    <a:pt x="383" y="149"/>
                    <a:pt x="385" y="148"/>
                    <a:pt x="387" y="14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7"/>
                    <a:pt x="390" y="136"/>
                    <a:pt x="391" y="136"/>
                  </a:cubicBezTo>
                  <a:cubicBezTo>
                    <a:pt x="392" y="136"/>
                    <a:pt x="393" y="137"/>
                    <a:pt x="393" y="138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7"/>
                    <a:pt x="400" y="147"/>
                    <a:pt x="402" y="148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07" y="138"/>
                    <a:pt x="408" y="138"/>
                    <a:pt x="409" y="138"/>
                  </a:cubicBezTo>
                  <a:cubicBezTo>
                    <a:pt x="410" y="138"/>
                    <a:pt x="410" y="139"/>
                    <a:pt x="410" y="140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10" y="150"/>
                    <a:pt x="410" y="150"/>
                    <a:pt x="410" y="150"/>
                  </a:cubicBezTo>
                  <a:cubicBezTo>
                    <a:pt x="412" y="150"/>
                    <a:pt x="414" y="151"/>
                    <a:pt x="416" y="152"/>
                  </a:cubicBezTo>
                  <a:cubicBezTo>
                    <a:pt x="423" y="146"/>
                    <a:pt x="423" y="146"/>
                    <a:pt x="423" y="146"/>
                  </a:cubicBezTo>
                  <a:cubicBezTo>
                    <a:pt x="424" y="145"/>
                    <a:pt x="425" y="145"/>
                    <a:pt x="426" y="145"/>
                  </a:cubicBezTo>
                  <a:cubicBezTo>
                    <a:pt x="426" y="145"/>
                    <a:pt x="426" y="146"/>
                    <a:pt x="426" y="147"/>
                  </a:cubicBezTo>
                  <a:cubicBezTo>
                    <a:pt x="426" y="147"/>
                    <a:pt x="426" y="147"/>
                    <a:pt x="426" y="148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5" y="158"/>
                    <a:pt x="427" y="159"/>
                    <a:pt x="428" y="161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7" y="156"/>
                    <a:pt x="439" y="156"/>
                    <a:pt x="439" y="157"/>
                  </a:cubicBezTo>
                  <a:cubicBezTo>
                    <a:pt x="440" y="157"/>
                    <a:pt x="440" y="158"/>
                    <a:pt x="440" y="158"/>
                  </a:cubicBezTo>
                  <a:cubicBezTo>
                    <a:pt x="440" y="159"/>
                    <a:pt x="440" y="159"/>
                    <a:pt x="439" y="160"/>
                  </a:cubicBezTo>
                  <a:cubicBezTo>
                    <a:pt x="433" y="167"/>
                    <a:pt x="433" y="167"/>
                    <a:pt x="433" y="167"/>
                  </a:cubicBezTo>
                  <a:cubicBezTo>
                    <a:pt x="435" y="169"/>
                    <a:pt x="436" y="171"/>
                    <a:pt x="437" y="173"/>
                  </a:cubicBezTo>
                  <a:cubicBezTo>
                    <a:pt x="446" y="172"/>
                    <a:pt x="446" y="172"/>
                    <a:pt x="446" y="172"/>
                  </a:cubicBezTo>
                  <a:cubicBezTo>
                    <a:pt x="447" y="171"/>
                    <a:pt x="448" y="172"/>
                    <a:pt x="449" y="173"/>
                  </a:cubicBezTo>
                  <a:cubicBezTo>
                    <a:pt x="449" y="173"/>
                    <a:pt x="449" y="173"/>
                    <a:pt x="449" y="173"/>
                  </a:cubicBezTo>
                  <a:cubicBezTo>
                    <a:pt x="449" y="174"/>
                    <a:pt x="448" y="175"/>
                    <a:pt x="448" y="175"/>
                  </a:cubicBezTo>
                  <a:cubicBezTo>
                    <a:pt x="440" y="180"/>
                    <a:pt x="440" y="180"/>
                    <a:pt x="440" y="180"/>
                  </a:cubicBezTo>
                  <a:cubicBezTo>
                    <a:pt x="441" y="183"/>
                    <a:pt x="441" y="185"/>
                    <a:pt x="441" y="187"/>
                  </a:cubicBezTo>
                  <a:cubicBezTo>
                    <a:pt x="451" y="189"/>
                    <a:pt x="451" y="189"/>
                    <a:pt x="451" y="189"/>
                  </a:cubicBezTo>
                  <a:cubicBezTo>
                    <a:pt x="452" y="188"/>
                    <a:pt x="453" y="189"/>
                    <a:pt x="453" y="190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3" y="191"/>
                    <a:pt x="452" y="192"/>
                    <a:pt x="451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24"/>
            <p:cNvSpPr>
              <a:spLocks noChangeArrowheads="1"/>
            </p:cNvSpPr>
            <p:nvPr/>
          </p:nvSpPr>
          <p:spPr bwMode="auto">
            <a:xfrm>
              <a:off x="-1333500" y="3128963"/>
              <a:ext cx="77788" cy="7937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-1423988" y="2082800"/>
              <a:ext cx="889000" cy="357188"/>
            </a:xfrm>
            <a:custGeom>
              <a:avLst/>
              <a:gdLst>
                <a:gd name="T0" fmla="*/ 218 w 237"/>
                <a:gd name="T1" fmla="*/ 95 h 95"/>
                <a:gd name="T2" fmla="*/ 217 w 237"/>
                <a:gd name="T3" fmla="*/ 94 h 95"/>
                <a:gd name="T4" fmla="*/ 234 w 237"/>
                <a:gd name="T5" fmla="*/ 82 h 95"/>
                <a:gd name="T6" fmla="*/ 237 w 237"/>
                <a:gd name="T7" fmla="*/ 79 h 95"/>
                <a:gd name="T8" fmla="*/ 236 w 237"/>
                <a:gd name="T9" fmla="*/ 77 h 95"/>
                <a:gd name="T10" fmla="*/ 231 w 237"/>
                <a:gd name="T11" fmla="*/ 75 h 95"/>
                <a:gd name="T12" fmla="*/ 211 w 237"/>
                <a:gd name="T13" fmla="*/ 78 h 95"/>
                <a:gd name="T14" fmla="*/ 203 w 237"/>
                <a:gd name="T15" fmla="*/ 66 h 95"/>
                <a:gd name="T16" fmla="*/ 216 w 237"/>
                <a:gd name="T17" fmla="*/ 49 h 95"/>
                <a:gd name="T18" fmla="*/ 217 w 237"/>
                <a:gd name="T19" fmla="*/ 46 h 95"/>
                <a:gd name="T20" fmla="*/ 216 w 237"/>
                <a:gd name="T21" fmla="*/ 44 h 95"/>
                <a:gd name="T22" fmla="*/ 211 w 237"/>
                <a:gd name="T23" fmla="*/ 43 h 95"/>
                <a:gd name="T24" fmla="*/ 192 w 237"/>
                <a:gd name="T25" fmla="*/ 53 h 95"/>
                <a:gd name="T26" fmla="*/ 181 w 237"/>
                <a:gd name="T27" fmla="*/ 43 h 95"/>
                <a:gd name="T28" fmla="*/ 188 w 237"/>
                <a:gd name="T29" fmla="*/ 24 h 95"/>
                <a:gd name="T30" fmla="*/ 189 w 237"/>
                <a:gd name="T31" fmla="*/ 22 h 95"/>
                <a:gd name="T32" fmla="*/ 187 w 237"/>
                <a:gd name="T33" fmla="*/ 18 h 95"/>
                <a:gd name="T34" fmla="*/ 181 w 237"/>
                <a:gd name="T35" fmla="*/ 20 h 95"/>
                <a:gd name="T36" fmla="*/ 167 w 237"/>
                <a:gd name="T37" fmla="*/ 34 h 95"/>
                <a:gd name="T38" fmla="*/ 153 w 237"/>
                <a:gd name="T39" fmla="*/ 28 h 95"/>
                <a:gd name="T40" fmla="*/ 154 w 237"/>
                <a:gd name="T41" fmla="*/ 8 h 95"/>
                <a:gd name="T42" fmla="*/ 154 w 237"/>
                <a:gd name="T43" fmla="*/ 7 h 95"/>
                <a:gd name="T44" fmla="*/ 151 w 237"/>
                <a:gd name="T45" fmla="*/ 3 h 95"/>
                <a:gd name="T46" fmla="*/ 146 w 237"/>
                <a:gd name="T47" fmla="*/ 6 h 95"/>
                <a:gd name="T48" fmla="*/ 137 w 237"/>
                <a:gd name="T49" fmla="*/ 24 h 95"/>
                <a:gd name="T50" fmla="*/ 122 w 237"/>
                <a:gd name="T51" fmla="*/ 23 h 95"/>
                <a:gd name="T52" fmla="*/ 116 w 237"/>
                <a:gd name="T53" fmla="*/ 4 h 95"/>
                <a:gd name="T54" fmla="*/ 112 w 237"/>
                <a:gd name="T55" fmla="*/ 0 h 95"/>
                <a:gd name="T56" fmla="*/ 108 w 237"/>
                <a:gd name="T57" fmla="*/ 4 h 95"/>
                <a:gd name="T58" fmla="*/ 108 w 237"/>
                <a:gd name="T59" fmla="*/ 4 h 95"/>
                <a:gd name="T60" fmla="*/ 105 w 237"/>
                <a:gd name="T61" fmla="*/ 24 h 95"/>
                <a:gd name="T62" fmla="*/ 91 w 237"/>
                <a:gd name="T63" fmla="*/ 28 h 95"/>
                <a:gd name="T64" fmla="*/ 79 w 237"/>
                <a:gd name="T65" fmla="*/ 11 h 95"/>
                <a:gd name="T66" fmla="*/ 74 w 237"/>
                <a:gd name="T67" fmla="*/ 9 h 95"/>
                <a:gd name="T68" fmla="*/ 71 w 237"/>
                <a:gd name="T69" fmla="*/ 12 h 95"/>
                <a:gd name="T70" fmla="*/ 72 w 237"/>
                <a:gd name="T71" fmla="*/ 14 h 95"/>
                <a:gd name="T72" fmla="*/ 75 w 237"/>
                <a:gd name="T73" fmla="*/ 34 h 95"/>
                <a:gd name="T74" fmla="*/ 63 w 237"/>
                <a:gd name="T75" fmla="*/ 42 h 95"/>
                <a:gd name="T76" fmla="*/ 46 w 237"/>
                <a:gd name="T77" fmla="*/ 29 h 95"/>
                <a:gd name="T78" fmla="*/ 41 w 237"/>
                <a:gd name="T79" fmla="*/ 29 h 95"/>
                <a:gd name="T80" fmla="*/ 39 w 237"/>
                <a:gd name="T81" fmla="*/ 32 h 95"/>
                <a:gd name="T82" fmla="*/ 40 w 237"/>
                <a:gd name="T83" fmla="*/ 34 h 95"/>
                <a:gd name="T84" fmla="*/ 49 w 237"/>
                <a:gd name="T85" fmla="*/ 53 h 95"/>
                <a:gd name="T86" fmla="*/ 40 w 237"/>
                <a:gd name="T87" fmla="*/ 64 h 95"/>
                <a:gd name="T88" fmla="*/ 21 w 237"/>
                <a:gd name="T89" fmla="*/ 57 h 95"/>
                <a:gd name="T90" fmla="*/ 15 w 237"/>
                <a:gd name="T91" fmla="*/ 58 h 95"/>
                <a:gd name="T92" fmla="*/ 14 w 237"/>
                <a:gd name="T93" fmla="*/ 60 h 95"/>
                <a:gd name="T94" fmla="*/ 16 w 237"/>
                <a:gd name="T95" fmla="*/ 64 h 95"/>
                <a:gd name="T96" fmla="*/ 31 w 237"/>
                <a:gd name="T97" fmla="*/ 78 h 95"/>
                <a:gd name="T98" fmla="*/ 25 w 237"/>
                <a:gd name="T99" fmla="*/ 92 h 95"/>
                <a:gd name="T100" fmla="*/ 5 w 237"/>
                <a:gd name="T101" fmla="*/ 91 h 95"/>
                <a:gd name="T102" fmla="*/ 0 w 237"/>
                <a:gd name="T103" fmla="*/ 94 h 95"/>
                <a:gd name="T104" fmla="*/ 0 w 237"/>
                <a:gd name="T105" fmla="*/ 95 h 95"/>
                <a:gd name="T106" fmla="*/ 218 w 237"/>
                <a:gd name="T10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7" h="95">
                  <a:moveTo>
                    <a:pt x="218" y="95"/>
                  </a:moveTo>
                  <a:cubicBezTo>
                    <a:pt x="218" y="95"/>
                    <a:pt x="217" y="94"/>
                    <a:pt x="217" y="94"/>
                  </a:cubicBezTo>
                  <a:cubicBezTo>
                    <a:pt x="234" y="82"/>
                    <a:pt x="234" y="82"/>
                    <a:pt x="234" y="82"/>
                  </a:cubicBezTo>
                  <a:cubicBezTo>
                    <a:pt x="236" y="82"/>
                    <a:pt x="237" y="80"/>
                    <a:pt x="237" y="79"/>
                  </a:cubicBezTo>
                  <a:cubicBezTo>
                    <a:pt x="237" y="78"/>
                    <a:pt x="236" y="78"/>
                    <a:pt x="236" y="77"/>
                  </a:cubicBezTo>
                  <a:cubicBezTo>
                    <a:pt x="235" y="75"/>
                    <a:pt x="233" y="74"/>
                    <a:pt x="231" y="75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4"/>
                    <a:pt x="206" y="70"/>
                    <a:pt x="203" y="66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7" y="49"/>
                    <a:pt x="217" y="48"/>
                    <a:pt x="217" y="46"/>
                  </a:cubicBezTo>
                  <a:cubicBezTo>
                    <a:pt x="217" y="46"/>
                    <a:pt x="217" y="45"/>
                    <a:pt x="216" y="44"/>
                  </a:cubicBezTo>
                  <a:cubicBezTo>
                    <a:pt x="215" y="42"/>
                    <a:pt x="212" y="42"/>
                    <a:pt x="211" y="43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89" y="49"/>
                    <a:pt x="185" y="46"/>
                    <a:pt x="181" y="43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8" y="23"/>
                    <a:pt x="189" y="22"/>
                    <a:pt x="189" y="22"/>
                  </a:cubicBezTo>
                  <a:cubicBezTo>
                    <a:pt x="189" y="20"/>
                    <a:pt x="188" y="19"/>
                    <a:pt x="187" y="18"/>
                  </a:cubicBezTo>
                  <a:cubicBezTo>
                    <a:pt x="185" y="17"/>
                    <a:pt x="182" y="18"/>
                    <a:pt x="181" y="20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2" y="32"/>
                    <a:pt x="158" y="30"/>
                    <a:pt x="153" y="2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7"/>
                    <a:pt x="154" y="7"/>
                  </a:cubicBezTo>
                  <a:cubicBezTo>
                    <a:pt x="154" y="5"/>
                    <a:pt x="153" y="4"/>
                    <a:pt x="151" y="3"/>
                  </a:cubicBezTo>
                  <a:cubicBezTo>
                    <a:pt x="149" y="3"/>
                    <a:pt x="146" y="4"/>
                    <a:pt x="146" y="6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2" y="24"/>
                    <a:pt x="127" y="23"/>
                    <a:pt x="122" y="2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6" y="1"/>
                    <a:pt x="114" y="0"/>
                    <a:pt x="112" y="0"/>
                  </a:cubicBezTo>
                  <a:cubicBezTo>
                    <a:pt x="110" y="0"/>
                    <a:pt x="108" y="2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0" y="25"/>
                    <a:pt x="95" y="26"/>
                    <a:pt x="91" y="28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9"/>
                    <a:pt x="76" y="8"/>
                    <a:pt x="74" y="9"/>
                  </a:cubicBezTo>
                  <a:cubicBezTo>
                    <a:pt x="72" y="9"/>
                    <a:pt x="71" y="11"/>
                    <a:pt x="71" y="12"/>
                  </a:cubicBezTo>
                  <a:cubicBezTo>
                    <a:pt x="71" y="13"/>
                    <a:pt x="72" y="13"/>
                    <a:pt x="72" y="1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1" y="36"/>
                    <a:pt x="66" y="39"/>
                    <a:pt x="63" y="42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8"/>
                    <a:pt x="42" y="27"/>
                    <a:pt x="41" y="29"/>
                  </a:cubicBezTo>
                  <a:cubicBezTo>
                    <a:pt x="40" y="30"/>
                    <a:pt x="39" y="31"/>
                    <a:pt x="39" y="32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6" y="56"/>
                    <a:pt x="43" y="60"/>
                    <a:pt x="40" y="6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9" y="56"/>
                    <a:pt x="16" y="56"/>
                    <a:pt x="15" y="58"/>
                  </a:cubicBezTo>
                  <a:cubicBezTo>
                    <a:pt x="15" y="59"/>
                    <a:pt x="14" y="60"/>
                    <a:pt x="14" y="60"/>
                  </a:cubicBezTo>
                  <a:cubicBezTo>
                    <a:pt x="14" y="62"/>
                    <a:pt x="15" y="63"/>
                    <a:pt x="16" y="64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29" y="82"/>
                    <a:pt x="27" y="87"/>
                    <a:pt x="25" y="92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3" y="91"/>
                    <a:pt x="0" y="92"/>
                    <a:pt x="0" y="94"/>
                  </a:cubicBezTo>
                  <a:cubicBezTo>
                    <a:pt x="0" y="94"/>
                    <a:pt x="0" y="95"/>
                    <a:pt x="0" y="95"/>
                  </a:cubicBezTo>
                  <a:lnTo>
                    <a:pt x="218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" name="Freeform 89"/>
          <p:cNvSpPr>
            <a:spLocks noEditPoints="1"/>
          </p:cNvSpPr>
          <p:nvPr/>
        </p:nvSpPr>
        <p:spPr bwMode="black">
          <a:xfrm>
            <a:off x="2090927" y="1341298"/>
            <a:ext cx="898059" cy="577897"/>
          </a:xfrm>
          <a:custGeom>
            <a:avLst/>
            <a:gdLst>
              <a:gd name="T0" fmla="*/ 2147483646 w 3153"/>
              <a:gd name="T1" fmla="*/ 2147483646 h 2031"/>
              <a:gd name="T2" fmla="*/ 2147483646 w 3153"/>
              <a:gd name="T3" fmla="*/ 0 h 2031"/>
              <a:gd name="T4" fmla="*/ 2147483646 w 3153"/>
              <a:gd name="T5" fmla="*/ 2147483646 h 2031"/>
              <a:gd name="T6" fmla="*/ 2147483646 w 3153"/>
              <a:gd name="T7" fmla="*/ 2147483646 h 2031"/>
              <a:gd name="T8" fmla="*/ 2147483646 w 3153"/>
              <a:gd name="T9" fmla="*/ 2147483646 h 2031"/>
              <a:gd name="T10" fmla="*/ 2147483646 w 3153"/>
              <a:gd name="T11" fmla="*/ 2147483646 h 2031"/>
              <a:gd name="T12" fmla="*/ 2147483646 w 3153"/>
              <a:gd name="T13" fmla="*/ 2147483646 h 2031"/>
              <a:gd name="T14" fmla="*/ 2147483646 w 3153"/>
              <a:gd name="T15" fmla="*/ 2147483646 h 2031"/>
              <a:gd name="T16" fmla="*/ 2147483646 w 3153"/>
              <a:gd name="T17" fmla="*/ 2147483646 h 2031"/>
              <a:gd name="T18" fmla="*/ 2147483646 w 3153"/>
              <a:gd name="T19" fmla="*/ 2147483646 h 2031"/>
              <a:gd name="T20" fmla="*/ 2147483646 w 3153"/>
              <a:gd name="T21" fmla="*/ 2147483646 h 2031"/>
              <a:gd name="T22" fmla="*/ 2147483646 w 3153"/>
              <a:gd name="T23" fmla="*/ 2147483646 h 2031"/>
              <a:gd name="T24" fmla="*/ 2147483646 w 3153"/>
              <a:gd name="T25" fmla="*/ 2147483646 h 2031"/>
              <a:gd name="T26" fmla="*/ 2147483646 w 3153"/>
              <a:gd name="T27" fmla="*/ 2147483646 h 2031"/>
              <a:gd name="T28" fmla="*/ 2147483646 w 3153"/>
              <a:gd name="T29" fmla="*/ 2147483646 h 2031"/>
              <a:gd name="T30" fmla="*/ 2147483646 w 3153"/>
              <a:gd name="T31" fmla="*/ 2147483646 h 2031"/>
              <a:gd name="T32" fmla="*/ 2147483646 w 3153"/>
              <a:gd name="T33" fmla="*/ 2147483646 h 2031"/>
              <a:gd name="T34" fmla="*/ 2147483646 w 3153"/>
              <a:gd name="T35" fmla="*/ 2147483646 h 2031"/>
              <a:gd name="T36" fmla="*/ 2147483646 w 3153"/>
              <a:gd name="T37" fmla="*/ 2147483646 h 2031"/>
              <a:gd name="T38" fmla="*/ 2147483646 w 3153"/>
              <a:gd name="T39" fmla="*/ 2147483646 h 2031"/>
              <a:gd name="T40" fmla="*/ 2147483646 w 3153"/>
              <a:gd name="T41" fmla="*/ 2147483646 h 2031"/>
              <a:gd name="T42" fmla="*/ 2147483646 w 3153"/>
              <a:gd name="T43" fmla="*/ 2147483646 h 2031"/>
              <a:gd name="T44" fmla="*/ 2147483646 w 3153"/>
              <a:gd name="T45" fmla="*/ 2147483646 h 2031"/>
              <a:gd name="T46" fmla="*/ 2147483646 w 3153"/>
              <a:gd name="T47" fmla="*/ 2147483646 h 2031"/>
              <a:gd name="T48" fmla="*/ 2147483646 w 3153"/>
              <a:gd name="T49" fmla="*/ 2147483646 h 2031"/>
              <a:gd name="T50" fmla="*/ 2147483646 w 3153"/>
              <a:gd name="T51" fmla="*/ 2147483646 h 2031"/>
              <a:gd name="T52" fmla="*/ 2147483646 w 3153"/>
              <a:gd name="T53" fmla="*/ 2147483646 h 2031"/>
              <a:gd name="T54" fmla="*/ 2147483646 w 3153"/>
              <a:gd name="T55" fmla="*/ 2147483646 h 2031"/>
              <a:gd name="T56" fmla="*/ 2147483646 w 3153"/>
              <a:gd name="T57" fmla="*/ 2147483646 h 2031"/>
              <a:gd name="T58" fmla="*/ 2147483646 w 3153"/>
              <a:gd name="T59" fmla="*/ 2147483646 h 2031"/>
              <a:gd name="T60" fmla="*/ 2147483646 w 3153"/>
              <a:gd name="T61" fmla="*/ 2147483646 h 2031"/>
              <a:gd name="T62" fmla="*/ 2147483646 w 3153"/>
              <a:gd name="T63" fmla="*/ 2147483646 h 2031"/>
              <a:gd name="T64" fmla="*/ 2147483646 w 3153"/>
              <a:gd name="T65" fmla="*/ 2147483646 h 2031"/>
              <a:gd name="T66" fmla="*/ 2147483646 w 3153"/>
              <a:gd name="T67" fmla="*/ 2147483646 h 2031"/>
              <a:gd name="T68" fmla="*/ 2147483646 w 3153"/>
              <a:gd name="T69" fmla="*/ 2147483646 h 2031"/>
              <a:gd name="T70" fmla="*/ 2147483646 w 3153"/>
              <a:gd name="T71" fmla="*/ 2147483646 h 2031"/>
              <a:gd name="T72" fmla="*/ 2147483646 w 3153"/>
              <a:gd name="T73" fmla="*/ 2147483646 h 2031"/>
              <a:gd name="T74" fmla="*/ 2147483646 w 3153"/>
              <a:gd name="T75" fmla="*/ 2147483646 h 2031"/>
              <a:gd name="T76" fmla="*/ 2147483646 w 3153"/>
              <a:gd name="T77" fmla="*/ 2147483646 h 2031"/>
              <a:gd name="T78" fmla="*/ 2147483646 w 3153"/>
              <a:gd name="T79" fmla="*/ 2147483646 h 2031"/>
              <a:gd name="T80" fmla="*/ 2147483646 w 3153"/>
              <a:gd name="T81" fmla="*/ 2147483646 h 2031"/>
              <a:gd name="T82" fmla="*/ 2147483646 w 3153"/>
              <a:gd name="T83" fmla="*/ 2147483646 h 2031"/>
              <a:gd name="T84" fmla="*/ 2147483646 w 3153"/>
              <a:gd name="T85" fmla="*/ 2147483646 h 2031"/>
              <a:gd name="T86" fmla="*/ 2147483646 w 3153"/>
              <a:gd name="T87" fmla="*/ 2147483646 h 2031"/>
              <a:gd name="T88" fmla="*/ 2147483646 w 3153"/>
              <a:gd name="T89" fmla="*/ 2147483646 h 2031"/>
              <a:gd name="T90" fmla="*/ 2147483646 w 3153"/>
              <a:gd name="T91" fmla="*/ 2147483646 h 2031"/>
              <a:gd name="T92" fmla="*/ 2147483646 w 3153"/>
              <a:gd name="T93" fmla="*/ 2147483646 h 2031"/>
              <a:gd name="T94" fmla="*/ 2147483646 w 3153"/>
              <a:gd name="T95" fmla="*/ 2147483646 h 2031"/>
              <a:gd name="T96" fmla="*/ 2147483646 w 3153"/>
              <a:gd name="T97" fmla="*/ 2147483646 h 2031"/>
              <a:gd name="T98" fmla="*/ 2147483646 w 3153"/>
              <a:gd name="T99" fmla="*/ 2147483646 h 2031"/>
              <a:gd name="T100" fmla="*/ 2147483646 w 3153"/>
              <a:gd name="T101" fmla="*/ 2147483646 h 2031"/>
              <a:gd name="T102" fmla="*/ 2147483646 w 3153"/>
              <a:gd name="T103" fmla="*/ 2147483646 h 2031"/>
              <a:gd name="T104" fmla="*/ 2147483646 w 3153"/>
              <a:gd name="T105" fmla="*/ 2147483646 h 2031"/>
              <a:gd name="T106" fmla="*/ 2147483646 w 3153"/>
              <a:gd name="T107" fmla="*/ 2147483646 h 2031"/>
              <a:gd name="T108" fmla="*/ 2147483646 w 3153"/>
              <a:gd name="T109" fmla="*/ 2147483646 h 2031"/>
              <a:gd name="T110" fmla="*/ 2147483646 w 3153"/>
              <a:gd name="T111" fmla="*/ 2147483646 h 2031"/>
              <a:gd name="T112" fmla="*/ 2147483646 w 3153"/>
              <a:gd name="T113" fmla="*/ 2147483646 h 2031"/>
              <a:gd name="T114" fmla="*/ 2147483646 w 3153"/>
              <a:gd name="T115" fmla="*/ 2147483646 h 2031"/>
              <a:gd name="T116" fmla="*/ 2147483646 w 3153"/>
              <a:gd name="T117" fmla="*/ 2147483646 h 2031"/>
              <a:gd name="T118" fmla="*/ 2147483646 w 3153"/>
              <a:gd name="T119" fmla="*/ 2147483646 h 2031"/>
              <a:gd name="T120" fmla="*/ 2147483646 w 3153"/>
              <a:gd name="T121" fmla="*/ 2147483646 h 203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153" h="2031">
                <a:moveTo>
                  <a:pt x="448" y="830"/>
                </a:moveTo>
                <a:cubicBezTo>
                  <a:pt x="368" y="755"/>
                  <a:pt x="368" y="615"/>
                  <a:pt x="448" y="539"/>
                </a:cubicBezTo>
                <a:cubicBezTo>
                  <a:pt x="393" y="549"/>
                  <a:pt x="339" y="610"/>
                  <a:pt x="339" y="685"/>
                </a:cubicBezTo>
                <a:cubicBezTo>
                  <a:pt x="339" y="759"/>
                  <a:pt x="393" y="820"/>
                  <a:pt x="448" y="830"/>
                </a:cubicBezTo>
                <a:close/>
                <a:moveTo>
                  <a:pt x="2814" y="685"/>
                </a:moveTo>
                <a:cubicBezTo>
                  <a:pt x="2815" y="610"/>
                  <a:pt x="2761" y="549"/>
                  <a:pt x="2706" y="539"/>
                </a:cubicBezTo>
                <a:cubicBezTo>
                  <a:pt x="2786" y="615"/>
                  <a:pt x="2786" y="755"/>
                  <a:pt x="2706" y="830"/>
                </a:cubicBezTo>
                <a:cubicBezTo>
                  <a:pt x="2761" y="820"/>
                  <a:pt x="2815" y="759"/>
                  <a:pt x="2814" y="685"/>
                </a:cubicBezTo>
                <a:close/>
                <a:moveTo>
                  <a:pt x="2804" y="935"/>
                </a:moveTo>
                <a:cubicBezTo>
                  <a:pt x="2886" y="904"/>
                  <a:pt x="2970" y="808"/>
                  <a:pt x="2969" y="685"/>
                </a:cubicBezTo>
                <a:cubicBezTo>
                  <a:pt x="2970" y="561"/>
                  <a:pt x="2886" y="465"/>
                  <a:pt x="2804" y="434"/>
                </a:cubicBezTo>
                <a:cubicBezTo>
                  <a:pt x="2871" y="501"/>
                  <a:pt x="2915" y="591"/>
                  <a:pt x="2914" y="685"/>
                </a:cubicBezTo>
                <a:cubicBezTo>
                  <a:pt x="2915" y="778"/>
                  <a:pt x="2871" y="868"/>
                  <a:pt x="2804" y="935"/>
                </a:cubicBezTo>
                <a:close/>
                <a:moveTo>
                  <a:pt x="350" y="935"/>
                </a:moveTo>
                <a:cubicBezTo>
                  <a:pt x="282" y="868"/>
                  <a:pt x="239" y="778"/>
                  <a:pt x="239" y="685"/>
                </a:cubicBezTo>
                <a:cubicBezTo>
                  <a:pt x="239" y="591"/>
                  <a:pt x="282" y="501"/>
                  <a:pt x="350" y="434"/>
                </a:cubicBezTo>
                <a:cubicBezTo>
                  <a:pt x="267" y="465"/>
                  <a:pt x="183" y="561"/>
                  <a:pt x="184" y="685"/>
                </a:cubicBezTo>
                <a:cubicBezTo>
                  <a:pt x="183" y="808"/>
                  <a:pt x="267" y="904"/>
                  <a:pt x="350" y="935"/>
                </a:cubicBezTo>
                <a:close/>
                <a:moveTo>
                  <a:pt x="2877" y="1804"/>
                </a:moveTo>
                <a:cubicBezTo>
                  <a:pt x="2844" y="1765"/>
                  <a:pt x="2811" y="1726"/>
                  <a:pt x="2778" y="1687"/>
                </a:cubicBezTo>
                <a:cubicBezTo>
                  <a:pt x="2705" y="1601"/>
                  <a:pt x="2633" y="1516"/>
                  <a:pt x="2560" y="1430"/>
                </a:cubicBezTo>
                <a:cubicBezTo>
                  <a:pt x="2557" y="1426"/>
                  <a:pt x="2553" y="1421"/>
                  <a:pt x="2549" y="1417"/>
                </a:cubicBezTo>
                <a:cubicBezTo>
                  <a:pt x="2534" y="1399"/>
                  <a:pt x="2511" y="1389"/>
                  <a:pt x="2489" y="1381"/>
                </a:cubicBezTo>
                <a:cubicBezTo>
                  <a:pt x="2466" y="1373"/>
                  <a:pt x="2441" y="1368"/>
                  <a:pt x="2416" y="1367"/>
                </a:cubicBezTo>
                <a:cubicBezTo>
                  <a:pt x="2503" y="1344"/>
                  <a:pt x="2567" y="1266"/>
                  <a:pt x="2567" y="1172"/>
                </a:cubicBezTo>
                <a:cubicBezTo>
                  <a:pt x="2567" y="202"/>
                  <a:pt x="2567" y="202"/>
                  <a:pt x="2567" y="202"/>
                </a:cubicBezTo>
                <a:cubicBezTo>
                  <a:pt x="2567" y="90"/>
                  <a:pt x="2476" y="0"/>
                  <a:pt x="2365" y="0"/>
                </a:cubicBezTo>
                <a:cubicBezTo>
                  <a:pt x="788" y="0"/>
                  <a:pt x="788" y="0"/>
                  <a:pt x="788" y="0"/>
                </a:cubicBezTo>
                <a:cubicBezTo>
                  <a:pt x="677" y="0"/>
                  <a:pt x="586" y="90"/>
                  <a:pt x="586" y="202"/>
                </a:cubicBezTo>
                <a:cubicBezTo>
                  <a:pt x="586" y="1172"/>
                  <a:pt x="586" y="1172"/>
                  <a:pt x="586" y="1172"/>
                </a:cubicBezTo>
                <a:cubicBezTo>
                  <a:pt x="586" y="1266"/>
                  <a:pt x="651" y="1345"/>
                  <a:pt x="738" y="1368"/>
                </a:cubicBezTo>
                <a:cubicBezTo>
                  <a:pt x="689" y="1370"/>
                  <a:pt x="633" y="1388"/>
                  <a:pt x="600" y="1426"/>
                </a:cubicBezTo>
                <a:cubicBezTo>
                  <a:pt x="575" y="1457"/>
                  <a:pt x="549" y="1487"/>
                  <a:pt x="524" y="1518"/>
                </a:cubicBezTo>
                <a:cubicBezTo>
                  <a:pt x="446" y="1610"/>
                  <a:pt x="368" y="1703"/>
                  <a:pt x="290" y="1796"/>
                </a:cubicBezTo>
                <a:cubicBezTo>
                  <a:pt x="271" y="1819"/>
                  <a:pt x="235" y="1852"/>
                  <a:pt x="235" y="1884"/>
                </a:cubicBezTo>
                <a:cubicBezTo>
                  <a:pt x="235" y="1971"/>
                  <a:pt x="235" y="1971"/>
                  <a:pt x="235" y="1971"/>
                </a:cubicBezTo>
                <a:cubicBezTo>
                  <a:pt x="236" y="1982"/>
                  <a:pt x="238" y="1993"/>
                  <a:pt x="244" y="2002"/>
                </a:cubicBezTo>
                <a:cubicBezTo>
                  <a:pt x="264" y="2030"/>
                  <a:pt x="304" y="2031"/>
                  <a:pt x="336" y="2031"/>
                </a:cubicBezTo>
                <a:cubicBezTo>
                  <a:pt x="380" y="2031"/>
                  <a:pt x="2688" y="2031"/>
                  <a:pt x="2758" y="2031"/>
                </a:cubicBezTo>
                <a:cubicBezTo>
                  <a:pt x="2792" y="2031"/>
                  <a:pt x="2831" y="2027"/>
                  <a:pt x="2865" y="2020"/>
                </a:cubicBezTo>
                <a:cubicBezTo>
                  <a:pt x="2888" y="2016"/>
                  <a:pt x="2915" y="2003"/>
                  <a:pt x="2918" y="1976"/>
                </a:cubicBezTo>
                <a:cubicBezTo>
                  <a:pt x="2918" y="1882"/>
                  <a:pt x="2918" y="1882"/>
                  <a:pt x="2918" y="1882"/>
                </a:cubicBezTo>
                <a:cubicBezTo>
                  <a:pt x="2921" y="1861"/>
                  <a:pt x="2909" y="1841"/>
                  <a:pt x="2896" y="1826"/>
                </a:cubicBezTo>
                <a:cubicBezTo>
                  <a:pt x="2889" y="1818"/>
                  <a:pt x="2883" y="1811"/>
                  <a:pt x="2877" y="1804"/>
                </a:cubicBezTo>
                <a:close/>
                <a:moveTo>
                  <a:pt x="705" y="1159"/>
                </a:moveTo>
                <a:cubicBezTo>
                  <a:pt x="705" y="215"/>
                  <a:pt x="705" y="215"/>
                  <a:pt x="705" y="215"/>
                </a:cubicBezTo>
                <a:cubicBezTo>
                  <a:pt x="705" y="157"/>
                  <a:pt x="752" y="111"/>
                  <a:pt x="809" y="111"/>
                </a:cubicBezTo>
                <a:cubicBezTo>
                  <a:pt x="2344" y="111"/>
                  <a:pt x="2344" y="111"/>
                  <a:pt x="2344" y="111"/>
                </a:cubicBezTo>
                <a:cubicBezTo>
                  <a:pt x="2401" y="111"/>
                  <a:pt x="2448" y="157"/>
                  <a:pt x="2448" y="215"/>
                </a:cubicBezTo>
                <a:cubicBezTo>
                  <a:pt x="2448" y="1159"/>
                  <a:pt x="2448" y="1159"/>
                  <a:pt x="2448" y="1159"/>
                </a:cubicBezTo>
                <a:cubicBezTo>
                  <a:pt x="2448" y="1216"/>
                  <a:pt x="2401" y="1263"/>
                  <a:pt x="2344" y="1263"/>
                </a:cubicBezTo>
                <a:cubicBezTo>
                  <a:pt x="809" y="1263"/>
                  <a:pt x="809" y="1263"/>
                  <a:pt x="809" y="1263"/>
                </a:cubicBezTo>
                <a:cubicBezTo>
                  <a:pt x="752" y="1263"/>
                  <a:pt x="705" y="1216"/>
                  <a:pt x="705" y="1159"/>
                </a:cubicBezTo>
                <a:close/>
                <a:moveTo>
                  <a:pt x="2407" y="1487"/>
                </a:moveTo>
                <a:cubicBezTo>
                  <a:pt x="2407" y="1489"/>
                  <a:pt x="2406" y="1491"/>
                  <a:pt x="2404" y="1493"/>
                </a:cubicBezTo>
                <a:cubicBezTo>
                  <a:pt x="2404" y="1493"/>
                  <a:pt x="2403" y="1493"/>
                  <a:pt x="2403" y="1493"/>
                </a:cubicBezTo>
                <a:cubicBezTo>
                  <a:pt x="2403" y="1493"/>
                  <a:pt x="2403" y="1493"/>
                  <a:pt x="2403" y="1493"/>
                </a:cubicBezTo>
                <a:cubicBezTo>
                  <a:pt x="2403" y="1494"/>
                  <a:pt x="2403" y="1494"/>
                  <a:pt x="2402" y="1494"/>
                </a:cubicBezTo>
                <a:cubicBezTo>
                  <a:pt x="2402" y="1494"/>
                  <a:pt x="2402" y="1494"/>
                  <a:pt x="2401" y="1495"/>
                </a:cubicBezTo>
                <a:cubicBezTo>
                  <a:pt x="2401" y="1495"/>
                  <a:pt x="2400" y="1495"/>
                  <a:pt x="2400" y="1496"/>
                </a:cubicBezTo>
                <a:cubicBezTo>
                  <a:pt x="2399" y="1496"/>
                  <a:pt x="2399" y="1496"/>
                  <a:pt x="2398" y="1496"/>
                </a:cubicBezTo>
                <a:cubicBezTo>
                  <a:pt x="2388" y="1501"/>
                  <a:pt x="2374" y="1500"/>
                  <a:pt x="2362" y="1500"/>
                </a:cubicBezTo>
                <a:cubicBezTo>
                  <a:pt x="2304" y="1500"/>
                  <a:pt x="2304" y="1500"/>
                  <a:pt x="2304" y="1500"/>
                </a:cubicBezTo>
                <a:cubicBezTo>
                  <a:pt x="2293" y="1500"/>
                  <a:pt x="2281" y="1498"/>
                  <a:pt x="2271" y="1493"/>
                </a:cubicBezTo>
                <a:cubicBezTo>
                  <a:pt x="2267" y="1491"/>
                  <a:pt x="2263" y="1489"/>
                  <a:pt x="2260" y="1487"/>
                </a:cubicBezTo>
                <a:cubicBezTo>
                  <a:pt x="2257" y="1484"/>
                  <a:pt x="2254" y="1482"/>
                  <a:pt x="2252" y="1479"/>
                </a:cubicBezTo>
                <a:cubicBezTo>
                  <a:pt x="2250" y="1474"/>
                  <a:pt x="2250" y="1474"/>
                  <a:pt x="2250" y="1474"/>
                </a:cubicBezTo>
                <a:cubicBezTo>
                  <a:pt x="2244" y="1463"/>
                  <a:pt x="2236" y="1453"/>
                  <a:pt x="2231" y="1441"/>
                </a:cubicBezTo>
                <a:cubicBezTo>
                  <a:pt x="2227" y="1433"/>
                  <a:pt x="2231" y="1429"/>
                  <a:pt x="2238" y="1426"/>
                </a:cubicBezTo>
                <a:cubicBezTo>
                  <a:pt x="2240" y="1425"/>
                  <a:pt x="2242" y="1424"/>
                  <a:pt x="2244" y="1424"/>
                </a:cubicBezTo>
                <a:cubicBezTo>
                  <a:pt x="2248" y="1423"/>
                  <a:pt x="2253" y="1422"/>
                  <a:pt x="2258" y="1422"/>
                </a:cubicBezTo>
                <a:cubicBezTo>
                  <a:pt x="2266" y="1422"/>
                  <a:pt x="2266" y="1422"/>
                  <a:pt x="2266" y="1422"/>
                </a:cubicBezTo>
                <a:cubicBezTo>
                  <a:pt x="2266" y="1422"/>
                  <a:pt x="2266" y="1422"/>
                  <a:pt x="2266" y="1422"/>
                </a:cubicBezTo>
                <a:cubicBezTo>
                  <a:pt x="2282" y="1422"/>
                  <a:pt x="2297" y="1422"/>
                  <a:pt x="2312" y="1422"/>
                </a:cubicBezTo>
                <a:cubicBezTo>
                  <a:pt x="2313" y="1422"/>
                  <a:pt x="2313" y="1422"/>
                  <a:pt x="2313" y="1422"/>
                </a:cubicBezTo>
                <a:cubicBezTo>
                  <a:pt x="2328" y="1422"/>
                  <a:pt x="2328" y="1422"/>
                  <a:pt x="2328" y="1422"/>
                </a:cubicBezTo>
                <a:cubicBezTo>
                  <a:pt x="2333" y="1422"/>
                  <a:pt x="2339" y="1422"/>
                  <a:pt x="2344" y="1423"/>
                </a:cubicBezTo>
                <a:cubicBezTo>
                  <a:pt x="2347" y="1424"/>
                  <a:pt x="2351" y="1425"/>
                  <a:pt x="2354" y="1426"/>
                </a:cubicBezTo>
                <a:cubicBezTo>
                  <a:pt x="2355" y="1426"/>
                  <a:pt x="2355" y="1426"/>
                  <a:pt x="2356" y="1426"/>
                </a:cubicBezTo>
                <a:cubicBezTo>
                  <a:pt x="2356" y="1427"/>
                  <a:pt x="2356" y="1427"/>
                  <a:pt x="2357" y="1427"/>
                </a:cubicBezTo>
                <a:cubicBezTo>
                  <a:pt x="2357" y="1427"/>
                  <a:pt x="2358" y="1427"/>
                  <a:pt x="2358" y="1427"/>
                </a:cubicBezTo>
                <a:cubicBezTo>
                  <a:pt x="2363" y="1429"/>
                  <a:pt x="2367" y="1431"/>
                  <a:pt x="2371" y="1433"/>
                </a:cubicBezTo>
                <a:cubicBezTo>
                  <a:pt x="2374" y="1436"/>
                  <a:pt x="2377" y="1438"/>
                  <a:pt x="2379" y="1441"/>
                </a:cubicBezTo>
                <a:cubicBezTo>
                  <a:pt x="2391" y="1458"/>
                  <a:pt x="2391" y="1458"/>
                  <a:pt x="2391" y="1458"/>
                </a:cubicBezTo>
                <a:cubicBezTo>
                  <a:pt x="2394" y="1463"/>
                  <a:pt x="2401" y="1471"/>
                  <a:pt x="2404" y="1478"/>
                </a:cubicBezTo>
                <a:cubicBezTo>
                  <a:pt x="2404" y="1478"/>
                  <a:pt x="2404" y="1478"/>
                  <a:pt x="2404" y="1478"/>
                </a:cubicBezTo>
                <a:cubicBezTo>
                  <a:pt x="2406" y="1481"/>
                  <a:pt x="2407" y="1484"/>
                  <a:pt x="2407" y="1487"/>
                </a:cubicBezTo>
                <a:close/>
                <a:moveTo>
                  <a:pt x="1589" y="1480"/>
                </a:moveTo>
                <a:cubicBezTo>
                  <a:pt x="1589" y="1483"/>
                  <a:pt x="1588" y="1485"/>
                  <a:pt x="1587" y="1487"/>
                </a:cubicBezTo>
                <a:cubicBezTo>
                  <a:pt x="1576" y="1507"/>
                  <a:pt x="1525" y="1502"/>
                  <a:pt x="1507" y="1502"/>
                </a:cubicBezTo>
                <a:cubicBezTo>
                  <a:pt x="1496" y="1502"/>
                  <a:pt x="1485" y="1502"/>
                  <a:pt x="1474" y="1502"/>
                </a:cubicBezTo>
                <a:cubicBezTo>
                  <a:pt x="1464" y="1502"/>
                  <a:pt x="1451" y="1500"/>
                  <a:pt x="1442" y="1493"/>
                </a:cubicBezTo>
                <a:cubicBezTo>
                  <a:pt x="1442" y="1493"/>
                  <a:pt x="1441" y="1492"/>
                  <a:pt x="1441" y="1492"/>
                </a:cubicBezTo>
                <a:cubicBezTo>
                  <a:pt x="1441" y="1492"/>
                  <a:pt x="1440" y="1491"/>
                  <a:pt x="1440" y="1491"/>
                </a:cubicBezTo>
                <a:cubicBezTo>
                  <a:pt x="1439" y="1490"/>
                  <a:pt x="1439" y="1490"/>
                  <a:pt x="1439" y="1489"/>
                </a:cubicBezTo>
                <a:cubicBezTo>
                  <a:pt x="1439" y="1489"/>
                  <a:pt x="1439" y="1489"/>
                  <a:pt x="1438" y="1489"/>
                </a:cubicBezTo>
                <a:cubicBezTo>
                  <a:pt x="1438" y="1489"/>
                  <a:pt x="1438" y="1489"/>
                  <a:pt x="1438" y="1489"/>
                </a:cubicBezTo>
                <a:cubicBezTo>
                  <a:pt x="1438" y="1488"/>
                  <a:pt x="1437" y="1487"/>
                  <a:pt x="1437" y="1486"/>
                </a:cubicBezTo>
                <a:cubicBezTo>
                  <a:pt x="1436" y="1484"/>
                  <a:pt x="1436" y="1483"/>
                  <a:pt x="1436" y="1481"/>
                </a:cubicBezTo>
                <a:cubicBezTo>
                  <a:pt x="1436" y="1479"/>
                  <a:pt x="1436" y="1479"/>
                  <a:pt x="1436" y="1479"/>
                </a:cubicBezTo>
                <a:cubicBezTo>
                  <a:pt x="1437" y="1477"/>
                  <a:pt x="1437" y="1474"/>
                  <a:pt x="1437" y="1472"/>
                </a:cubicBezTo>
                <a:cubicBezTo>
                  <a:pt x="1437" y="1471"/>
                  <a:pt x="1437" y="1471"/>
                  <a:pt x="1437" y="1471"/>
                </a:cubicBezTo>
                <a:cubicBezTo>
                  <a:pt x="1438" y="1463"/>
                  <a:pt x="1438" y="1454"/>
                  <a:pt x="1440" y="1446"/>
                </a:cubicBezTo>
                <a:cubicBezTo>
                  <a:pt x="1440" y="1443"/>
                  <a:pt x="1440" y="1443"/>
                  <a:pt x="1440" y="1443"/>
                </a:cubicBezTo>
                <a:cubicBezTo>
                  <a:pt x="1441" y="1441"/>
                  <a:pt x="1442" y="1438"/>
                  <a:pt x="1444" y="1436"/>
                </a:cubicBezTo>
                <a:cubicBezTo>
                  <a:pt x="1446" y="1434"/>
                  <a:pt x="1448" y="1433"/>
                  <a:pt x="1450" y="1431"/>
                </a:cubicBezTo>
                <a:cubicBezTo>
                  <a:pt x="1450" y="1431"/>
                  <a:pt x="1450" y="1431"/>
                  <a:pt x="1450" y="1431"/>
                </a:cubicBezTo>
                <a:cubicBezTo>
                  <a:pt x="1451" y="1431"/>
                  <a:pt x="1451" y="1430"/>
                  <a:pt x="1452" y="1430"/>
                </a:cubicBezTo>
                <a:cubicBezTo>
                  <a:pt x="1452" y="1430"/>
                  <a:pt x="1453" y="1430"/>
                  <a:pt x="1453" y="1429"/>
                </a:cubicBezTo>
                <a:cubicBezTo>
                  <a:pt x="1453" y="1429"/>
                  <a:pt x="1454" y="1429"/>
                  <a:pt x="1454" y="1429"/>
                </a:cubicBezTo>
                <a:cubicBezTo>
                  <a:pt x="1455" y="1428"/>
                  <a:pt x="1457" y="1428"/>
                  <a:pt x="1458" y="1427"/>
                </a:cubicBezTo>
                <a:cubicBezTo>
                  <a:pt x="1459" y="1427"/>
                  <a:pt x="1459" y="1427"/>
                  <a:pt x="1460" y="1427"/>
                </a:cubicBezTo>
                <a:cubicBezTo>
                  <a:pt x="1461" y="1426"/>
                  <a:pt x="1463" y="1426"/>
                  <a:pt x="1464" y="1426"/>
                </a:cubicBezTo>
                <a:cubicBezTo>
                  <a:pt x="1465" y="1426"/>
                  <a:pt x="1465" y="1425"/>
                  <a:pt x="1466" y="1425"/>
                </a:cubicBezTo>
                <a:cubicBezTo>
                  <a:pt x="1466" y="1425"/>
                  <a:pt x="1466" y="1425"/>
                  <a:pt x="1466" y="1425"/>
                </a:cubicBezTo>
                <a:cubicBezTo>
                  <a:pt x="1467" y="1425"/>
                  <a:pt x="1468" y="1425"/>
                  <a:pt x="1468" y="1425"/>
                </a:cubicBezTo>
                <a:cubicBezTo>
                  <a:pt x="1472" y="1424"/>
                  <a:pt x="1476" y="1424"/>
                  <a:pt x="1480" y="1424"/>
                </a:cubicBezTo>
                <a:cubicBezTo>
                  <a:pt x="1483" y="1424"/>
                  <a:pt x="1483" y="1424"/>
                  <a:pt x="1483" y="1424"/>
                </a:cubicBezTo>
                <a:cubicBezTo>
                  <a:pt x="1487" y="1424"/>
                  <a:pt x="1492" y="1424"/>
                  <a:pt x="1496" y="1424"/>
                </a:cubicBezTo>
                <a:cubicBezTo>
                  <a:pt x="1550" y="1424"/>
                  <a:pt x="1550" y="1424"/>
                  <a:pt x="1550" y="1424"/>
                </a:cubicBezTo>
                <a:cubicBezTo>
                  <a:pt x="1551" y="1424"/>
                  <a:pt x="1552" y="1424"/>
                  <a:pt x="1554" y="1424"/>
                </a:cubicBezTo>
                <a:cubicBezTo>
                  <a:pt x="1554" y="1424"/>
                  <a:pt x="1555" y="1424"/>
                  <a:pt x="1555" y="1424"/>
                </a:cubicBezTo>
                <a:cubicBezTo>
                  <a:pt x="1556" y="1424"/>
                  <a:pt x="1558" y="1424"/>
                  <a:pt x="1559" y="1424"/>
                </a:cubicBezTo>
                <a:cubicBezTo>
                  <a:pt x="1570" y="1425"/>
                  <a:pt x="1582" y="1428"/>
                  <a:pt x="1586" y="1438"/>
                </a:cubicBezTo>
                <a:cubicBezTo>
                  <a:pt x="1587" y="1438"/>
                  <a:pt x="1587" y="1439"/>
                  <a:pt x="1587" y="1440"/>
                </a:cubicBezTo>
                <a:cubicBezTo>
                  <a:pt x="1588" y="1440"/>
                  <a:pt x="1588" y="1440"/>
                  <a:pt x="1588" y="1440"/>
                </a:cubicBezTo>
                <a:cubicBezTo>
                  <a:pt x="1591" y="1452"/>
                  <a:pt x="1588" y="1466"/>
                  <a:pt x="1589" y="1478"/>
                </a:cubicBezTo>
                <a:lnTo>
                  <a:pt x="1589" y="1480"/>
                </a:lnTo>
                <a:close/>
                <a:moveTo>
                  <a:pt x="1511" y="1543"/>
                </a:moveTo>
                <a:cubicBezTo>
                  <a:pt x="1531" y="1543"/>
                  <a:pt x="1577" y="1537"/>
                  <a:pt x="1588" y="1559"/>
                </a:cubicBezTo>
                <a:cubicBezTo>
                  <a:pt x="1589" y="1561"/>
                  <a:pt x="1590" y="1563"/>
                  <a:pt x="1590" y="1566"/>
                </a:cubicBezTo>
                <a:cubicBezTo>
                  <a:pt x="1590" y="1589"/>
                  <a:pt x="1590" y="1589"/>
                  <a:pt x="1590" y="1589"/>
                </a:cubicBezTo>
                <a:cubicBezTo>
                  <a:pt x="1590" y="1595"/>
                  <a:pt x="1590" y="1602"/>
                  <a:pt x="1590" y="1609"/>
                </a:cubicBezTo>
                <a:cubicBezTo>
                  <a:pt x="1590" y="1609"/>
                  <a:pt x="1590" y="1609"/>
                  <a:pt x="1590" y="1609"/>
                </a:cubicBezTo>
                <a:cubicBezTo>
                  <a:pt x="1590" y="1612"/>
                  <a:pt x="1590" y="1612"/>
                  <a:pt x="1590" y="1612"/>
                </a:cubicBezTo>
                <a:cubicBezTo>
                  <a:pt x="1590" y="1615"/>
                  <a:pt x="1589" y="1619"/>
                  <a:pt x="1587" y="1622"/>
                </a:cubicBezTo>
                <a:cubicBezTo>
                  <a:pt x="1587" y="1622"/>
                  <a:pt x="1586" y="1623"/>
                  <a:pt x="1586" y="1623"/>
                </a:cubicBezTo>
                <a:cubicBezTo>
                  <a:pt x="1585" y="1624"/>
                  <a:pt x="1584" y="1625"/>
                  <a:pt x="1583" y="1626"/>
                </a:cubicBezTo>
                <a:cubicBezTo>
                  <a:pt x="1583" y="1626"/>
                  <a:pt x="1583" y="1626"/>
                  <a:pt x="1583" y="1626"/>
                </a:cubicBezTo>
                <a:cubicBezTo>
                  <a:pt x="1578" y="1631"/>
                  <a:pt x="1571" y="1634"/>
                  <a:pt x="1563" y="1636"/>
                </a:cubicBezTo>
                <a:cubicBezTo>
                  <a:pt x="1563" y="1636"/>
                  <a:pt x="1563" y="1636"/>
                  <a:pt x="1563" y="1636"/>
                </a:cubicBezTo>
                <a:cubicBezTo>
                  <a:pt x="1563" y="1636"/>
                  <a:pt x="1563" y="1636"/>
                  <a:pt x="1563" y="1636"/>
                </a:cubicBezTo>
                <a:cubicBezTo>
                  <a:pt x="1560" y="1637"/>
                  <a:pt x="1558" y="1637"/>
                  <a:pt x="1556" y="1637"/>
                </a:cubicBezTo>
                <a:cubicBezTo>
                  <a:pt x="1555" y="1637"/>
                  <a:pt x="1554" y="1637"/>
                  <a:pt x="1554" y="1638"/>
                </a:cubicBezTo>
                <a:cubicBezTo>
                  <a:pt x="1551" y="1638"/>
                  <a:pt x="1548" y="1638"/>
                  <a:pt x="1546" y="1638"/>
                </a:cubicBezTo>
                <a:cubicBezTo>
                  <a:pt x="1546" y="1638"/>
                  <a:pt x="1546" y="1638"/>
                  <a:pt x="1546" y="1638"/>
                </a:cubicBezTo>
                <a:cubicBezTo>
                  <a:pt x="1463" y="1638"/>
                  <a:pt x="1463" y="1638"/>
                  <a:pt x="1463" y="1638"/>
                </a:cubicBezTo>
                <a:cubicBezTo>
                  <a:pt x="1453" y="1638"/>
                  <a:pt x="1441" y="1636"/>
                  <a:pt x="1432" y="1631"/>
                </a:cubicBezTo>
                <a:cubicBezTo>
                  <a:pt x="1432" y="1631"/>
                  <a:pt x="1432" y="1631"/>
                  <a:pt x="1432" y="1631"/>
                </a:cubicBezTo>
                <a:cubicBezTo>
                  <a:pt x="1432" y="1631"/>
                  <a:pt x="1432" y="1630"/>
                  <a:pt x="1432" y="1630"/>
                </a:cubicBezTo>
                <a:cubicBezTo>
                  <a:pt x="1431" y="1629"/>
                  <a:pt x="1429" y="1628"/>
                  <a:pt x="1427" y="1627"/>
                </a:cubicBezTo>
                <a:cubicBezTo>
                  <a:pt x="1426" y="1626"/>
                  <a:pt x="1425" y="1624"/>
                  <a:pt x="1424" y="1623"/>
                </a:cubicBezTo>
                <a:cubicBezTo>
                  <a:pt x="1424" y="1623"/>
                  <a:pt x="1424" y="1623"/>
                  <a:pt x="1424" y="1622"/>
                </a:cubicBezTo>
                <a:cubicBezTo>
                  <a:pt x="1422" y="1619"/>
                  <a:pt x="1421" y="1616"/>
                  <a:pt x="1421" y="1612"/>
                </a:cubicBezTo>
                <a:cubicBezTo>
                  <a:pt x="1422" y="1606"/>
                  <a:pt x="1422" y="1606"/>
                  <a:pt x="1422" y="1606"/>
                </a:cubicBezTo>
                <a:cubicBezTo>
                  <a:pt x="1422" y="1606"/>
                  <a:pt x="1422" y="1606"/>
                  <a:pt x="1422" y="1606"/>
                </a:cubicBezTo>
                <a:cubicBezTo>
                  <a:pt x="1424" y="1593"/>
                  <a:pt x="1425" y="1580"/>
                  <a:pt x="1427" y="1567"/>
                </a:cubicBezTo>
                <a:cubicBezTo>
                  <a:pt x="1427" y="1566"/>
                  <a:pt x="1427" y="1566"/>
                  <a:pt x="1427" y="1566"/>
                </a:cubicBezTo>
                <a:cubicBezTo>
                  <a:pt x="1427" y="1566"/>
                  <a:pt x="1427" y="1566"/>
                  <a:pt x="1427" y="1565"/>
                </a:cubicBezTo>
                <a:cubicBezTo>
                  <a:pt x="1432" y="1536"/>
                  <a:pt x="1490" y="1543"/>
                  <a:pt x="1511" y="1543"/>
                </a:cubicBezTo>
                <a:close/>
                <a:moveTo>
                  <a:pt x="1175" y="1631"/>
                </a:moveTo>
                <a:cubicBezTo>
                  <a:pt x="1173" y="1630"/>
                  <a:pt x="1172" y="1629"/>
                  <a:pt x="1170" y="1627"/>
                </a:cubicBezTo>
                <a:cubicBezTo>
                  <a:pt x="1169" y="1626"/>
                  <a:pt x="1169" y="1625"/>
                  <a:pt x="1168" y="1624"/>
                </a:cubicBezTo>
                <a:cubicBezTo>
                  <a:pt x="1168" y="1623"/>
                  <a:pt x="1168" y="1623"/>
                  <a:pt x="1168" y="1623"/>
                </a:cubicBezTo>
                <a:cubicBezTo>
                  <a:pt x="1166" y="1620"/>
                  <a:pt x="1166" y="1616"/>
                  <a:pt x="1167" y="1613"/>
                </a:cubicBezTo>
                <a:cubicBezTo>
                  <a:pt x="1169" y="1607"/>
                  <a:pt x="1169" y="1607"/>
                  <a:pt x="1169" y="1607"/>
                </a:cubicBezTo>
                <a:cubicBezTo>
                  <a:pt x="1169" y="1607"/>
                  <a:pt x="1169" y="1607"/>
                  <a:pt x="1169" y="1607"/>
                </a:cubicBezTo>
                <a:cubicBezTo>
                  <a:pt x="1169" y="1606"/>
                  <a:pt x="1169" y="1605"/>
                  <a:pt x="1170" y="1604"/>
                </a:cubicBezTo>
                <a:cubicBezTo>
                  <a:pt x="1181" y="1567"/>
                  <a:pt x="1181" y="1567"/>
                  <a:pt x="1181" y="1567"/>
                </a:cubicBezTo>
                <a:cubicBezTo>
                  <a:pt x="1181" y="1566"/>
                  <a:pt x="1181" y="1566"/>
                  <a:pt x="1182" y="1565"/>
                </a:cubicBezTo>
                <a:cubicBezTo>
                  <a:pt x="1193" y="1537"/>
                  <a:pt x="1244" y="1543"/>
                  <a:pt x="1268" y="1543"/>
                </a:cubicBezTo>
                <a:cubicBezTo>
                  <a:pt x="1278" y="1543"/>
                  <a:pt x="1297" y="1542"/>
                  <a:pt x="1314" y="1543"/>
                </a:cubicBezTo>
                <a:cubicBezTo>
                  <a:pt x="1317" y="1544"/>
                  <a:pt x="1320" y="1544"/>
                  <a:pt x="1323" y="1545"/>
                </a:cubicBezTo>
                <a:cubicBezTo>
                  <a:pt x="1323" y="1545"/>
                  <a:pt x="1323" y="1545"/>
                  <a:pt x="1324" y="1545"/>
                </a:cubicBezTo>
                <a:cubicBezTo>
                  <a:pt x="1332" y="1547"/>
                  <a:pt x="1339" y="1551"/>
                  <a:pt x="1342" y="1556"/>
                </a:cubicBezTo>
                <a:cubicBezTo>
                  <a:pt x="1342" y="1557"/>
                  <a:pt x="1342" y="1557"/>
                  <a:pt x="1343" y="1557"/>
                </a:cubicBezTo>
                <a:cubicBezTo>
                  <a:pt x="1343" y="1558"/>
                  <a:pt x="1343" y="1558"/>
                  <a:pt x="1343" y="1558"/>
                </a:cubicBezTo>
                <a:cubicBezTo>
                  <a:pt x="1343" y="1558"/>
                  <a:pt x="1343" y="1559"/>
                  <a:pt x="1343" y="1559"/>
                </a:cubicBezTo>
                <a:cubicBezTo>
                  <a:pt x="1344" y="1561"/>
                  <a:pt x="1345" y="1564"/>
                  <a:pt x="1344" y="1567"/>
                </a:cubicBezTo>
                <a:cubicBezTo>
                  <a:pt x="1344" y="1569"/>
                  <a:pt x="1344" y="1569"/>
                  <a:pt x="1344" y="1569"/>
                </a:cubicBezTo>
                <a:cubicBezTo>
                  <a:pt x="1344" y="1569"/>
                  <a:pt x="1344" y="1569"/>
                  <a:pt x="1344" y="1569"/>
                </a:cubicBezTo>
                <a:cubicBezTo>
                  <a:pt x="1343" y="1576"/>
                  <a:pt x="1341" y="1583"/>
                  <a:pt x="1340" y="1589"/>
                </a:cubicBezTo>
                <a:cubicBezTo>
                  <a:pt x="1336" y="1612"/>
                  <a:pt x="1336" y="1612"/>
                  <a:pt x="1336" y="1612"/>
                </a:cubicBezTo>
                <a:cubicBezTo>
                  <a:pt x="1336" y="1616"/>
                  <a:pt x="1334" y="1619"/>
                  <a:pt x="1331" y="1622"/>
                </a:cubicBezTo>
                <a:cubicBezTo>
                  <a:pt x="1331" y="1623"/>
                  <a:pt x="1330" y="1623"/>
                  <a:pt x="1330" y="1623"/>
                </a:cubicBezTo>
                <a:cubicBezTo>
                  <a:pt x="1330" y="1624"/>
                  <a:pt x="1329" y="1624"/>
                  <a:pt x="1329" y="1624"/>
                </a:cubicBezTo>
                <a:cubicBezTo>
                  <a:pt x="1328" y="1625"/>
                  <a:pt x="1327" y="1626"/>
                  <a:pt x="1326" y="1627"/>
                </a:cubicBezTo>
                <a:cubicBezTo>
                  <a:pt x="1320" y="1632"/>
                  <a:pt x="1312" y="1635"/>
                  <a:pt x="1305" y="1636"/>
                </a:cubicBezTo>
                <a:cubicBezTo>
                  <a:pt x="1305" y="1637"/>
                  <a:pt x="1305" y="1637"/>
                  <a:pt x="1305" y="1637"/>
                </a:cubicBezTo>
                <a:cubicBezTo>
                  <a:pt x="1304" y="1637"/>
                  <a:pt x="1304" y="1637"/>
                  <a:pt x="1304" y="1637"/>
                </a:cubicBezTo>
                <a:cubicBezTo>
                  <a:pt x="1302" y="1637"/>
                  <a:pt x="1300" y="1638"/>
                  <a:pt x="1297" y="1638"/>
                </a:cubicBezTo>
                <a:cubicBezTo>
                  <a:pt x="1297" y="1638"/>
                  <a:pt x="1296" y="1638"/>
                  <a:pt x="1295" y="1638"/>
                </a:cubicBezTo>
                <a:cubicBezTo>
                  <a:pt x="1292" y="1638"/>
                  <a:pt x="1290" y="1639"/>
                  <a:pt x="1287" y="1639"/>
                </a:cubicBezTo>
                <a:cubicBezTo>
                  <a:pt x="1287" y="1639"/>
                  <a:pt x="1287" y="1639"/>
                  <a:pt x="1287" y="1639"/>
                </a:cubicBezTo>
                <a:cubicBezTo>
                  <a:pt x="1204" y="1639"/>
                  <a:pt x="1204" y="1639"/>
                  <a:pt x="1204" y="1639"/>
                </a:cubicBezTo>
                <a:cubicBezTo>
                  <a:pt x="1194" y="1639"/>
                  <a:pt x="1183" y="1637"/>
                  <a:pt x="1175" y="1631"/>
                </a:cubicBezTo>
                <a:cubicBezTo>
                  <a:pt x="1175" y="1631"/>
                  <a:pt x="1175" y="1631"/>
                  <a:pt x="1175" y="1631"/>
                </a:cubicBezTo>
                <a:close/>
                <a:moveTo>
                  <a:pt x="1278" y="1502"/>
                </a:moveTo>
                <a:cubicBezTo>
                  <a:pt x="1266" y="1502"/>
                  <a:pt x="1253" y="1502"/>
                  <a:pt x="1241" y="1502"/>
                </a:cubicBezTo>
                <a:cubicBezTo>
                  <a:pt x="1230" y="1502"/>
                  <a:pt x="1213" y="1500"/>
                  <a:pt x="1207" y="1489"/>
                </a:cubicBezTo>
                <a:cubicBezTo>
                  <a:pt x="1207" y="1488"/>
                  <a:pt x="1207" y="1487"/>
                  <a:pt x="1207" y="1486"/>
                </a:cubicBezTo>
                <a:cubicBezTo>
                  <a:pt x="1206" y="1486"/>
                  <a:pt x="1206" y="1485"/>
                  <a:pt x="1206" y="1484"/>
                </a:cubicBezTo>
                <a:cubicBezTo>
                  <a:pt x="1206" y="1483"/>
                  <a:pt x="1207" y="1482"/>
                  <a:pt x="1207" y="1481"/>
                </a:cubicBezTo>
                <a:cubicBezTo>
                  <a:pt x="1207" y="1481"/>
                  <a:pt x="1207" y="1481"/>
                  <a:pt x="1207" y="1481"/>
                </a:cubicBezTo>
                <a:cubicBezTo>
                  <a:pt x="1207" y="1481"/>
                  <a:pt x="1207" y="1481"/>
                  <a:pt x="1207" y="1481"/>
                </a:cubicBezTo>
                <a:cubicBezTo>
                  <a:pt x="1207" y="1478"/>
                  <a:pt x="1209" y="1474"/>
                  <a:pt x="1210" y="1472"/>
                </a:cubicBezTo>
                <a:cubicBezTo>
                  <a:pt x="1212" y="1463"/>
                  <a:pt x="1214" y="1453"/>
                  <a:pt x="1218" y="1445"/>
                </a:cubicBezTo>
                <a:cubicBezTo>
                  <a:pt x="1218" y="1444"/>
                  <a:pt x="1218" y="1444"/>
                  <a:pt x="1218" y="1444"/>
                </a:cubicBezTo>
                <a:cubicBezTo>
                  <a:pt x="1219" y="1441"/>
                  <a:pt x="1221" y="1438"/>
                  <a:pt x="1223" y="1436"/>
                </a:cubicBezTo>
                <a:cubicBezTo>
                  <a:pt x="1225" y="1435"/>
                  <a:pt x="1226" y="1434"/>
                  <a:pt x="1228" y="1433"/>
                </a:cubicBezTo>
                <a:cubicBezTo>
                  <a:pt x="1233" y="1429"/>
                  <a:pt x="1239" y="1427"/>
                  <a:pt x="1245" y="1426"/>
                </a:cubicBezTo>
                <a:cubicBezTo>
                  <a:pt x="1246" y="1426"/>
                  <a:pt x="1246" y="1426"/>
                  <a:pt x="1247" y="1426"/>
                </a:cubicBezTo>
                <a:cubicBezTo>
                  <a:pt x="1251" y="1425"/>
                  <a:pt x="1257" y="1424"/>
                  <a:pt x="1262" y="1424"/>
                </a:cubicBezTo>
                <a:cubicBezTo>
                  <a:pt x="1269" y="1424"/>
                  <a:pt x="1269" y="1424"/>
                  <a:pt x="1269" y="1424"/>
                </a:cubicBezTo>
                <a:cubicBezTo>
                  <a:pt x="1271" y="1424"/>
                  <a:pt x="1274" y="1424"/>
                  <a:pt x="1276" y="1424"/>
                </a:cubicBezTo>
                <a:cubicBezTo>
                  <a:pt x="1291" y="1424"/>
                  <a:pt x="1307" y="1424"/>
                  <a:pt x="1322" y="1424"/>
                </a:cubicBezTo>
                <a:cubicBezTo>
                  <a:pt x="1324" y="1424"/>
                  <a:pt x="1326" y="1424"/>
                  <a:pt x="1329" y="1424"/>
                </a:cubicBezTo>
                <a:cubicBezTo>
                  <a:pt x="1331" y="1424"/>
                  <a:pt x="1331" y="1424"/>
                  <a:pt x="1331" y="1424"/>
                </a:cubicBezTo>
                <a:cubicBezTo>
                  <a:pt x="1332" y="1424"/>
                  <a:pt x="1332" y="1424"/>
                  <a:pt x="1333" y="1424"/>
                </a:cubicBezTo>
                <a:cubicBezTo>
                  <a:pt x="1335" y="1424"/>
                  <a:pt x="1337" y="1424"/>
                  <a:pt x="1339" y="1425"/>
                </a:cubicBezTo>
                <a:cubicBezTo>
                  <a:pt x="1339" y="1425"/>
                  <a:pt x="1339" y="1425"/>
                  <a:pt x="1339" y="1425"/>
                </a:cubicBezTo>
                <a:cubicBezTo>
                  <a:pt x="1351" y="1426"/>
                  <a:pt x="1364" y="1429"/>
                  <a:pt x="1366" y="1439"/>
                </a:cubicBezTo>
                <a:cubicBezTo>
                  <a:pt x="1366" y="1439"/>
                  <a:pt x="1366" y="1440"/>
                  <a:pt x="1366" y="1440"/>
                </a:cubicBezTo>
                <a:cubicBezTo>
                  <a:pt x="1366" y="1440"/>
                  <a:pt x="1366" y="1440"/>
                  <a:pt x="1366" y="1441"/>
                </a:cubicBezTo>
                <a:cubicBezTo>
                  <a:pt x="1367" y="1452"/>
                  <a:pt x="1362" y="1467"/>
                  <a:pt x="1360" y="1478"/>
                </a:cubicBezTo>
                <a:cubicBezTo>
                  <a:pt x="1360" y="1478"/>
                  <a:pt x="1360" y="1478"/>
                  <a:pt x="1360" y="1478"/>
                </a:cubicBezTo>
                <a:cubicBezTo>
                  <a:pt x="1359" y="1481"/>
                  <a:pt x="1359" y="1481"/>
                  <a:pt x="1359" y="1481"/>
                </a:cubicBezTo>
                <a:cubicBezTo>
                  <a:pt x="1359" y="1483"/>
                  <a:pt x="1358" y="1485"/>
                  <a:pt x="1356" y="1487"/>
                </a:cubicBezTo>
                <a:cubicBezTo>
                  <a:pt x="1356" y="1488"/>
                  <a:pt x="1355" y="1488"/>
                  <a:pt x="1355" y="1489"/>
                </a:cubicBezTo>
                <a:cubicBezTo>
                  <a:pt x="1355" y="1489"/>
                  <a:pt x="1355" y="1489"/>
                  <a:pt x="1355" y="1489"/>
                </a:cubicBezTo>
                <a:cubicBezTo>
                  <a:pt x="1355" y="1489"/>
                  <a:pt x="1355" y="1489"/>
                  <a:pt x="1354" y="1489"/>
                </a:cubicBezTo>
                <a:cubicBezTo>
                  <a:pt x="1339" y="1507"/>
                  <a:pt x="1298" y="1502"/>
                  <a:pt x="1278" y="1502"/>
                </a:cubicBezTo>
                <a:close/>
                <a:moveTo>
                  <a:pt x="911" y="1620"/>
                </a:moveTo>
                <a:cubicBezTo>
                  <a:pt x="911" y="1619"/>
                  <a:pt x="911" y="1618"/>
                  <a:pt x="911" y="1618"/>
                </a:cubicBezTo>
                <a:cubicBezTo>
                  <a:pt x="912" y="1616"/>
                  <a:pt x="912" y="1615"/>
                  <a:pt x="913" y="1614"/>
                </a:cubicBezTo>
                <a:cubicBezTo>
                  <a:pt x="913" y="1614"/>
                  <a:pt x="913" y="1614"/>
                  <a:pt x="913" y="1613"/>
                </a:cubicBezTo>
                <a:cubicBezTo>
                  <a:pt x="913" y="1612"/>
                  <a:pt x="913" y="1612"/>
                  <a:pt x="913" y="1612"/>
                </a:cubicBezTo>
                <a:cubicBezTo>
                  <a:pt x="914" y="1611"/>
                  <a:pt x="915" y="1609"/>
                  <a:pt x="916" y="1607"/>
                </a:cubicBezTo>
                <a:cubicBezTo>
                  <a:pt x="922" y="1594"/>
                  <a:pt x="928" y="1582"/>
                  <a:pt x="935" y="1569"/>
                </a:cubicBezTo>
                <a:cubicBezTo>
                  <a:pt x="935" y="1569"/>
                  <a:pt x="935" y="1569"/>
                  <a:pt x="935" y="1569"/>
                </a:cubicBezTo>
                <a:cubicBezTo>
                  <a:pt x="935" y="1568"/>
                  <a:pt x="935" y="1568"/>
                  <a:pt x="935" y="1568"/>
                </a:cubicBezTo>
                <a:cubicBezTo>
                  <a:pt x="936" y="1567"/>
                  <a:pt x="936" y="1566"/>
                  <a:pt x="937" y="1566"/>
                </a:cubicBezTo>
                <a:cubicBezTo>
                  <a:pt x="937" y="1565"/>
                  <a:pt x="938" y="1564"/>
                  <a:pt x="938" y="1563"/>
                </a:cubicBezTo>
                <a:cubicBezTo>
                  <a:pt x="938" y="1563"/>
                  <a:pt x="938" y="1563"/>
                  <a:pt x="939" y="1563"/>
                </a:cubicBezTo>
                <a:cubicBezTo>
                  <a:pt x="956" y="1539"/>
                  <a:pt x="997" y="1544"/>
                  <a:pt x="1023" y="1544"/>
                </a:cubicBezTo>
                <a:cubicBezTo>
                  <a:pt x="1023" y="1544"/>
                  <a:pt x="1023" y="1544"/>
                  <a:pt x="1023" y="1544"/>
                </a:cubicBezTo>
                <a:cubicBezTo>
                  <a:pt x="1030" y="1544"/>
                  <a:pt x="1049" y="1542"/>
                  <a:pt x="1066" y="1544"/>
                </a:cubicBezTo>
                <a:cubicBezTo>
                  <a:pt x="1071" y="1544"/>
                  <a:pt x="1077" y="1544"/>
                  <a:pt x="1081" y="1545"/>
                </a:cubicBezTo>
                <a:cubicBezTo>
                  <a:pt x="1084" y="1546"/>
                  <a:pt x="1087" y="1547"/>
                  <a:pt x="1089" y="1548"/>
                </a:cubicBezTo>
                <a:cubicBezTo>
                  <a:pt x="1095" y="1551"/>
                  <a:pt x="1099" y="1556"/>
                  <a:pt x="1099" y="1562"/>
                </a:cubicBezTo>
                <a:cubicBezTo>
                  <a:pt x="1099" y="1562"/>
                  <a:pt x="1099" y="1562"/>
                  <a:pt x="1099" y="1562"/>
                </a:cubicBezTo>
                <a:cubicBezTo>
                  <a:pt x="1099" y="1563"/>
                  <a:pt x="1099" y="1563"/>
                  <a:pt x="1099" y="1564"/>
                </a:cubicBezTo>
                <a:cubicBezTo>
                  <a:pt x="1099" y="1565"/>
                  <a:pt x="1099" y="1566"/>
                  <a:pt x="1099" y="1567"/>
                </a:cubicBezTo>
                <a:cubicBezTo>
                  <a:pt x="1082" y="1613"/>
                  <a:pt x="1082" y="1613"/>
                  <a:pt x="1082" y="1613"/>
                </a:cubicBezTo>
                <a:cubicBezTo>
                  <a:pt x="1081" y="1617"/>
                  <a:pt x="1078" y="1620"/>
                  <a:pt x="1075" y="1623"/>
                </a:cubicBezTo>
                <a:cubicBezTo>
                  <a:pt x="1071" y="1626"/>
                  <a:pt x="1067" y="1629"/>
                  <a:pt x="1062" y="1631"/>
                </a:cubicBezTo>
                <a:cubicBezTo>
                  <a:pt x="1062" y="1632"/>
                  <a:pt x="1061" y="1632"/>
                  <a:pt x="1061" y="1632"/>
                </a:cubicBezTo>
                <a:cubicBezTo>
                  <a:pt x="1054" y="1635"/>
                  <a:pt x="1047" y="1637"/>
                  <a:pt x="1039" y="1639"/>
                </a:cubicBezTo>
                <a:cubicBezTo>
                  <a:pt x="1038" y="1639"/>
                  <a:pt x="1038" y="1639"/>
                  <a:pt x="1038" y="1639"/>
                </a:cubicBezTo>
                <a:cubicBezTo>
                  <a:pt x="1036" y="1639"/>
                  <a:pt x="1035" y="1639"/>
                  <a:pt x="1034" y="1639"/>
                </a:cubicBezTo>
                <a:cubicBezTo>
                  <a:pt x="1020" y="1640"/>
                  <a:pt x="1005" y="1639"/>
                  <a:pt x="990" y="1639"/>
                </a:cubicBezTo>
                <a:cubicBezTo>
                  <a:pt x="975" y="1639"/>
                  <a:pt x="960" y="1640"/>
                  <a:pt x="945" y="1640"/>
                </a:cubicBezTo>
                <a:cubicBezTo>
                  <a:pt x="935" y="1640"/>
                  <a:pt x="920" y="1638"/>
                  <a:pt x="914" y="1628"/>
                </a:cubicBezTo>
                <a:cubicBezTo>
                  <a:pt x="913" y="1628"/>
                  <a:pt x="913" y="1628"/>
                  <a:pt x="913" y="1627"/>
                </a:cubicBezTo>
                <a:cubicBezTo>
                  <a:pt x="913" y="1627"/>
                  <a:pt x="912" y="1626"/>
                  <a:pt x="912" y="1626"/>
                </a:cubicBezTo>
                <a:cubicBezTo>
                  <a:pt x="912" y="1625"/>
                  <a:pt x="912" y="1624"/>
                  <a:pt x="911" y="1624"/>
                </a:cubicBezTo>
                <a:cubicBezTo>
                  <a:pt x="911" y="1624"/>
                  <a:pt x="911" y="1624"/>
                  <a:pt x="911" y="1624"/>
                </a:cubicBezTo>
                <a:cubicBezTo>
                  <a:pt x="911" y="1623"/>
                  <a:pt x="911" y="1623"/>
                  <a:pt x="911" y="1623"/>
                </a:cubicBezTo>
                <a:cubicBezTo>
                  <a:pt x="911" y="1622"/>
                  <a:pt x="911" y="1621"/>
                  <a:pt x="911" y="1620"/>
                </a:cubicBezTo>
                <a:close/>
                <a:moveTo>
                  <a:pt x="910" y="1465"/>
                </a:moveTo>
                <a:cubicBezTo>
                  <a:pt x="910" y="1465"/>
                  <a:pt x="910" y="1465"/>
                  <a:pt x="910" y="1465"/>
                </a:cubicBezTo>
                <a:cubicBezTo>
                  <a:pt x="900" y="1482"/>
                  <a:pt x="900" y="1482"/>
                  <a:pt x="900" y="1482"/>
                </a:cubicBezTo>
                <a:cubicBezTo>
                  <a:pt x="899" y="1485"/>
                  <a:pt x="896" y="1488"/>
                  <a:pt x="893" y="1490"/>
                </a:cubicBezTo>
                <a:cubicBezTo>
                  <a:pt x="889" y="1493"/>
                  <a:pt x="885" y="1495"/>
                  <a:pt x="880" y="1497"/>
                </a:cubicBezTo>
                <a:cubicBezTo>
                  <a:pt x="879" y="1497"/>
                  <a:pt x="878" y="1498"/>
                  <a:pt x="876" y="1498"/>
                </a:cubicBezTo>
                <a:cubicBezTo>
                  <a:pt x="876" y="1499"/>
                  <a:pt x="875" y="1499"/>
                  <a:pt x="874" y="1499"/>
                </a:cubicBezTo>
                <a:cubicBezTo>
                  <a:pt x="874" y="1499"/>
                  <a:pt x="874" y="1499"/>
                  <a:pt x="874" y="1499"/>
                </a:cubicBezTo>
                <a:cubicBezTo>
                  <a:pt x="871" y="1500"/>
                  <a:pt x="868" y="1501"/>
                  <a:pt x="865" y="1502"/>
                </a:cubicBezTo>
                <a:cubicBezTo>
                  <a:pt x="859" y="1503"/>
                  <a:pt x="854" y="1503"/>
                  <a:pt x="848" y="1503"/>
                </a:cubicBezTo>
                <a:cubicBezTo>
                  <a:pt x="832" y="1503"/>
                  <a:pt x="832" y="1503"/>
                  <a:pt x="832" y="1503"/>
                </a:cubicBezTo>
                <a:cubicBezTo>
                  <a:pt x="832" y="1503"/>
                  <a:pt x="832" y="1503"/>
                  <a:pt x="832" y="1503"/>
                </a:cubicBezTo>
                <a:cubicBezTo>
                  <a:pt x="812" y="1503"/>
                  <a:pt x="793" y="1504"/>
                  <a:pt x="774" y="1504"/>
                </a:cubicBezTo>
                <a:cubicBezTo>
                  <a:pt x="765" y="1504"/>
                  <a:pt x="747" y="1502"/>
                  <a:pt x="745" y="1491"/>
                </a:cubicBezTo>
                <a:cubicBezTo>
                  <a:pt x="745" y="1489"/>
                  <a:pt x="745" y="1488"/>
                  <a:pt x="746" y="1486"/>
                </a:cubicBezTo>
                <a:cubicBezTo>
                  <a:pt x="747" y="1482"/>
                  <a:pt x="751" y="1478"/>
                  <a:pt x="753" y="1475"/>
                </a:cubicBezTo>
                <a:cubicBezTo>
                  <a:pt x="760" y="1464"/>
                  <a:pt x="766" y="1452"/>
                  <a:pt x="775" y="1443"/>
                </a:cubicBezTo>
                <a:cubicBezTo>
                  <a:pt x="775" y="1442"/>
                  <a:pt x="776" y="1442"/>
                  <a:pt x="776" y="1441"/>
                </a:cubicBezTo>
                <a:cubicBezTo>
                  <a:pt x="776" y="1441"/>
                  <a:pt x="777" y="1441"/>
                  <a:pt x="777" y="1441"/>
                </a:cubicBezTo>
                <a:cubicBezTo>
                  <a:pt x="799" y="1419"/>
                  <a:pt x="845" y="1425"/>
                  <a:pt x="873" y="1425"/>
                </a:cubicBezTo>
                <a:cubicBezTo>
                  <a:pt x="886" y="1425"/>
                  <a:pt x="901" y="1423"/>
                  <a:pt x="913" y="1428"/>
                </a:cubicBezTo>
                <a:cubicBezTo>
                  <a:pt x="913" y="1428"/>
                  <a:pt x="913" y="1428"/>
                  <a:pt x="913" y="1428"/>
                </a:cubicBezTo>
                <a:cubicBezTo>
                  <a:pt x="915" y="1429"/>
                  <a:pt x="916" y="1430"/>
                  <a:pt x="917" y="1430"/>
                </a:cubicBezTo>
                <a:cubicBezTo>
                  <a:pt x="917" y="1430"/>
                  <a:pt x="917" y="1431"/>
                  <a:pt x="918" y="1431"/>
                </a:cubicBezTo>
                <a:cubicBezTo>
                  <a:pt x="920" y="1432"/>
                  <a:pt x="922" y="1435"/>
                  <a:pt x="922" y="1437"/>
                </a:cubicBezTo>
                <a:cubicBezTo>
                  <a:pt x="923" y="1439"/>
                  <a:pt x="923" y="1442"/>
                  <a:pt x="921" y="1444"/>
                </a:cubicBezTo>
                <a:cubicBezTo>
                  <a:pt x="920" y="1446"/>
                  <a:pt x="920" y="1446"/>
                  <a:pt x="920" y="1446"/>
                </a:cubicBezTo>
                <a:cubicBezTo>
                  <a:pt x="918" y="1452"/>
                  <a:pt x="913" y="1460"/>
                  <a:pt x="910" y="1465"/>
                </a:cubicBezTo>
                <a:close/>
                <a:moveTo>
                  <a:pt x="1095" y="1502"/>
                </a:moveTo>
                <a:cubicBezTo>
                  <a:pt x="1093" y="1502"/>
                  <a:pt x="1091" y="1502"/>
                  <a:pt x="1089" y="1502"/>
                </a:cubicBezTo>
                <a:cubicBezTo>
                  <a:pt x="1089" y="1502"/>
                  <a:pt x="1089" y="1503"/>
                  <a:pt x="1088" y="1503"/>
                </a:cubicBezTo>
                <a:cubicBezTo>
                  <a:pt x="1077" y="1504"/>
                  <a:pt x="1066" y="1503"/>
                  <a:pt x="1054" y="1503"/>
                </a:cubicBezTo>
                <a:cubicBezTo>
                  <a:pt x="1007" y="1503"/>
                  <a:pt x="1007" y="1503"/>
                  <a:pt x="1007" y="1503"/>
                </a:cubicBezTo>
                <a:cubicBezTo>
                  <a:pt x="997" y="1503"/>
                  <a:pt x="980" y="1501"/>
                  <a:pt x="976" y="1490"/>
                </a:cubicBezTo>
                <a:cubicBezTo>
                  <a:pt x="976" y="1489"/>
                  <a:pt x="976" y="1488"/>
                  <a:pt x="976" y="1487"/>
                </a:cubicBezTo>
                <a:cubicBezTo>
                  <a:pt x="976" y="1486"/>
                  <a:pt x="976" y="1486"/>
                  <a:pt x="976" y="1485"/>
                </a:cubicBezTo>
                <a:cubicBezTo>
                  <a:pt x="977" y="1481"/>
                  <a:pt x="980" y="1477"/>
                  <a:pt x="982" y="1473"/>
                </a:cubicBezTo>
                <a:cubicBezTo>
                  <a:pt x="986" y="1463"/>
                  <a:pt x="990" y="1449"/>
                  <a:pt x="998" y="1441"/>
                </a:cubicBezTo>
                <a:cubicBezTo>
                  <a:pt x="998" y="1440"/>
                  <a:pt x="999" y="1440"/>
                  <a:pt x="999" y="1440"/>
                </a:cubicBezTo>
                <a:cubicBezTo>
                  <a:pt x="1000" y="1439"/>
                  <a:pt x="1000" y="1439"/>
                  <a:pt x="1000" y="1438"/>
                </a:cubicBezTo>
                <a:cubicBezTo>
                  <a:pt x="1001" y="1438"/>
                  <a:pt x="1001" y="1438"/>
                  <a:pt x="1001" y="1438"/>
                </a:cubicBezTo>
                <a:cubicBezTo>
                  <a:pt x="1002" y="1437"/>
                  <a:pt x="1002" y="1437"/>
                  <a:pt x="1002" y="1437"/>
                </a:cubicBezTo>
                <a:cubicBezTo>
                  <a:pt x="1003" y="1436"/>
                  <a:pt x="1003" y="1436"/>
                  <a:pt x="1003" y="1436"/>
                </a:cubicBezTo>
                <a:cubicBezTo>
                  <a:pt x="1010" y="1431"/>
                  <a:pt x="1018" y="1428"/>
                  <a:pt x="1027" y="1427"/>
                </a:cubicBezTo>
                <a:cubicBezTo>
                  <a:pt x="1027" y="1427"/>
                  <a:pt x="1027" y="1426"/>
                  <a:pt x="1028" y="1426"/>
                </a:cubicBezTo>
                <a:cubicBezTo>
                  <a:pt x="1033" y="1425"/>
                  <a:pt x="1038" y="1425"/>
                  <a:pt x="1043" y="1425"/>
                </a:cubicBezTo>
                <a:cubicBezTo>
                  <a:pt x="1072" y="1425"/>
                  <a:pt x="1072" y="1425"/>
                  <a:pt x="1072" y="1425"/>
                </a:cubicBezTo>
                <a:cubicBezTo>
                  <a:pt x="1081" y="1425"/>
                  <a:pt x="1090" y="1425"/>
                  <a:pt x="1099" y="1425"/>
                </a:cubicBezTo>
                <a:cubicBezTo>
                  <a:pt x="1112" y="1425"/>
                  <a:pt x="1130" y="1423"/>
                  <a:pt x="1140" y="1432"/>
                </a:cubicBezTo>
                <a:cubicBezTo>
                  <a:pt x="1140" y="1433"/>
                  <a:pt x="1141" y="1433"/>
                  <a:pt x="1141" y="1434"/>
                </a:cubicBezTo>
                <a:cubicBezTo>
                  <a:pt x="1142" y="1434"/>
                  <a:pt x="1142" y="1434"/>
                  <a:pt x="1142" y="1434"/>
                </a:cubicBezTo>
                <a:cubicBezTo>
                  <a:pt x="1142" y="1434"/>
                  <a:pt x="1142" y="1435"/>
                  <a:pt x="1142" y="1435"/>
                </a:cubicBezTo>
                <a:cubicBezTo>
                  <a:pt x="1143" y="1435"/>
                  <a:pt x="1143" y="1436"/>
                  <a:pt x="1143" y="1436"/>
                </a:cubicBezTo>
                <a:cubicBezTo>
                  <a:pt x="1144" y="1438"/>
                  <a:pt x="1144" y="1440"/>
                  <a:pt x="1144" y="1442"/>
                </a:cubicBezTo>
                <a:cubicBezTo>
                  <a:pt x="1143" y="1452"/>
                  <a:pt x="1135" y="1467"/>
                  <a:pt x="1133" y="1473"/>
                </a:cubicBezTo>
                <a:cubicBezTo>
                  <a:pt x="1133" y="1474"/>
                  <a:pt x="1133" y="1474"/>
                  <a:pt x="1133" y="1474"/>
                </a:cubicBezTo>
                <a:cubicBezTo>
                  <a:pt x="1132" y="1476"/>
                  <a:pt x="1131" y="1478"/>
                  <a:pt x="1130" y="1480"/>
                </a:cubicBezTo>
                <a:cubicBezTo>
                  <a:pt x="1130" y="1481"/>
                  <a:pt x="1130" y="1481"/>
                  <a:pt x="1130" y="1481"/>
                </a:cubicBezTo>
                <a:cubicBezTo>
                  <a:pt x="1130" y="1482"/>
                  <a:pt x="1129" y="1483"/>
                  <a:pt x="1129" y="1483"/>
                </a:cubicBezTo>
                <a:cubicBezTo>
                  <a:pt x="1129" y="1484"/>
                  <a:pt x="1128" y="1484"/>
                  <a:pt x="1128" y="1485"/>
                </a:cubicBezTo>
                <a:cubicBezTo>
                  <a:pt x="1128" y="1485"/>
                  <a:pt x="1127" y="1486"/>
                  <a:pt x="1127" y="1487"/>
                </a:cubicBezTo>
                <a:cubicBezTo>
                  <a:pt x="1126" y="1487"/>
                  <a:pt x="1126" y="1487"/>
                  <a:pt x="1126" y="1488"/>
                </a:cubicBezTo>
                <a:cubicBezTo>
                  <a:pt x="1125" y="1488"/>
                  <a:pt x="1125" y="1488"/>
                  <a:pt x="1125" y="1488"/>
                </a:cubicBezTo>
                <a:cubicBezTo>
                  <a:pt x="1124" y="1489"/>
                  <a:pt x="1124" y="1489"/>
                  <a:pt x="1124" y="1490"/>
                </a:cubicBezTo>
                <a:cubicBezTo>
                  <a:pt x="1122" y="1491"/>
                  <a:pt x="1121" y="1492"/>
                  <a:pt x="1119" y="1493"/>
                </a:cubicBezTo>
                <a:cubicBezTo>
                  <a:pt x="1117" y="1494"/>
                  <a:pt x="1115" y="1495"/>
                  <a:pt x="1114" y="1496"/>
                </a:cubicBezTo>
                <a:cubicBezTo>
                  <a:pt x="1113" y="1496"/>
                  <a:pt x="1113" y="1496"/>
                  <a:pt x="1113" y="1496"/>
                </a:cubicBezTo>
                <a:cubicBezTo>
                  <a:pt x="1112" y="1497"/>
                  <a:pt x="1112" y="1497"/>
                  <a:pt x="1112" y="1497"/>
                </a:cubicBezTo>
                <a:cubicBezTo>
                  <a:pt x="1106" y="1499"/>
                  <a:pt x="1100" y="1501"/>
                  <a:pt x="1095" y="1502"/>
                </a:cubicBezTo>
                <a:close/>
                <a:moveTo>
                  <a:pt x="773" y="1710"/>
                </a:moveTo>
                <a:cubicBezTo>
                  <a:pt x="773" y="1710"/>
                  <a:pt x="773" y="1710"/>
                  <a:pt x="773" y="1710"/>
                </a:cubicBezTo>
                <a:cubicBezTo>
                  <a:pt x="771" y="1721"/>
                  <a:pt x="762" y="1732"/>
                  <a:pt x="756" y="1742"/>
                </a:cubicBezTo>
                <a:cubicBezTo>
                  <a:pt x="756" y="1742"/>
                  <a:pt x="756" y="1742"/>
                  <a:pt x="756" y="1742"/>
                </a:cubicBezTo>
                <a:cubicBezTo>
                  <a:pt x="750" y="1753"/>
                  <a:pt x="744" y="1767"/>
                  <a:pt x="736" y="1777"/>
                </a:cubicBezTo>
                <a:cubicBezTo>
                  <a:pt x="735" y="1778"/>
                  <a:pt x="735" y="1779"/>
                  <a:pt x="734" y="1781"/>
                </a:cubicBezTo>
                <a:cubicBezTo>
                  <a:pt x="734" y="1781"/>
                  <a:pt x="733" y="1781"/>
                  <a:pt x="733" y="1781"/>
                </a:cubicBezTo>
                <a:cubicBezTo>
                  <a:pt x="732" y="1782"/>
                  <a:pt x="731" y="1783"/>
                  <a:pt x="730" y="1784"/>
                </a:cubicBezTo>
                <a:cubicBezTo>
                  <a:pt x="729" y="1785"/>
                  <a:pt x="729" y="1785"/>
                  <a:pt x="728" y="1786"/>
                </a:cubicBezTo>
                <a:cubicBezTo>
                  <a:pt x="728" y="1786"/>
                  <a:pt x="728" y="1786"/>
                  <a:pt x="728" y="1786"/>
                </a:cubicBezTo>
                <a:cubicBezTo>
                  <a:pt x="719" y="1794"/>
                  <a:pt x="708" y="1799"/>
                  <a:pt x="696" y="1802"/>
                </a:cubicBezTo>
                <a:cubicBezTo>
                  <a:pt x="695" y="1803"/>
                  <a:pt x="693" y="1803"/>
                  <a:pt x="692" y="1804"/>
                </a:cubicBezTo>
                <a:cubicBezTo>
                  <a:pt x="685" y="1805"/>
                  <a:pt x="678" y="1806"/>
                  <a:pt x="671" y="1806"/>
                </a:cubicBezTo>
                <a:cubicBezTo>
                  <a:pt x="665" y="1806"/>
                  <a:pt x="665" y="1806"/>
                  <a:pt x="665" y="1806"/>
                </a:cubicBezTo>
                <a:cubicBezTo>
                  <a:pt x="665" y="1806"/>
                  <a:pt x="665" y="1806"/>
                  <a:pt x="665" y="1806"/>
                </a:cubicBezTo>
                <a:cubicBezTo>
                  <a:pt x="636" y="1806"/>
                  <a:pt x="607" y="1807"/>
                  <a:pt x="578" y="1807"/>
                </a:cubicBezTo>
                <a:cubicBezTo>
                  <a:pt x="575" y="1807"/>
                  <a:pt x="573" y="1806"/>
                  <a:pt x="571" y="1806"/>
                </a:cubicBezTo>
                <a:cubicBezTo>
                  <a:pt x="567" y="1806"/>
                  <a:pt x="563" y="1805"/>
                  <a:pt x="560" y="1804"/>
                </a:cubicBezTo>
                <a:cubicBezTo>
                  <a:pt x="555" y="1802"/>
                  <a:pt x="551" y="1800"/>
                  <a:pt x="549" y="1797"/>
                </a:cubicBezTo>
                <a:cubicBezTo>
                  <a:pt x="546" y="1794"/>
                  <a:pt x="545" y="1790"/>
                  <a:pt x="545" y="1786"/>
                </a:cubicBezTo>
                <a:cubicBezTo>
                  <a:pt x="545" y="1783"/>
                  <a:pt x="546" y="1780"/>
                  <a:pt x="548" y="1777"/>
                </a:cubicBezTo>
                <a:cubicBezTo>
                  <a:pt x="548" y="1776"/>
                  <a:pt x="549" y="1776"/>
                  <a:pt x="549" y="1776"/>
                </a:cubicBezTo>
                <a:cubicBezTo>
                  <a:pt x="549" y="1775"/>
                  <a:pt x="549" y="1774"/>
                  <a:pt x="550" y="1774"/>
                </a:cubicBezTo>
                <a:cubicBezTo>
                  <a:pt x="551" y="1772"/>
                  <a:pt x="551" y="1772"/>
                  <a:pt x="551" y="1772"/>
                </a:cubicBezTo>
                <a:cubicBezTo>
                  <a:pt x="551" y="1772"/>
                  <a:pt x="551" y="1772"/>
                  <a:pt x="551" y="1772"/>
                </a:cubicBezTo>
                <a:cubicBezTo>
                  <a:pt x="558" y="1761"/>
                  <a:pt x="566" y="1750"/>
                  <a:pt x="574" y="1739"/>
                </a:cubicBezTo>
                <a:cubicBezTo>
                  <a:pt x="579" y="1730"/>
                  <a:pt x="585" y="1720"/>
                  <a:pt x="592" y="1713"/>
                </a:cubicBezTo>
                <a:cubicBezTo>
                  <a:pt x="593" y="1712"/>
                  <a:pt x="593" y="1711"/>
                  <a:pt x="594" y="1710"/>
                </a:cubicBezTo>
                <a:cubicBezTo>
                  <a:pt x="594" y="1710"/>
                  <a:pt x="595" y="1710"/>
                  <a:pt x="595" y="1710"/>
                </a:cubicBezTo>
                <a:cubicBezTo>
                  <a:pt x="596" y="1708"/>
                  <a:pt x="598" y="1707"/>
                  <a:pt x="600" y="1705"/>
                </a:cubicBezTo>
                <a:cubicBezTo>
                  <a:pt x="600" y="1705"/>
                  <a:pt x="600" y="1705"/>
                  <a:pt x="600" y="1705"/>
                </a:cubicBezTo>
                <a:cubicBezTo>
                  <a:pt x="600" y="1705"/>
                  <a:pt x="600" y="1705"/>
                  <a:pt x="600" y="1705"/>
                </a:cubicBezTo>
                <a:cubicBezTo>
                  <a:pt x="610" y="1697"/>
                  <a:pt x="622" y="1692"/>
                  <a:pt x="635" y="1690"/>
                </a:cubicBezTo>
                <a:cubicBezTo>
                  <a:pt x="635" y="1690"/>
                  <a:pt x="635" y="1690"/>
                  <a:pt x="635" y="1690"/>
                </a:cubicBezTo>
                <a:cubicBezTo>
                  <a:pt x="636" y="1690"/>
                  <a:pt x="636" y="1690"/>
                  <a:pt x="636" y="1690"/>
                </a:cubicBezTo>
                <a:cubicBezTo>
                  <a:pt x="638" y="1689"/>
                  <a:pt x="640" y="1689"/>
                  <a:pt x="643" y="1688"/>
                </a:cubicBezTo>
                <a:cubicBezTo>
                  <a:pt x="644" y="1688"/>
                  <a:pt x="646" y="1688"/>
                  <a:pt x="647" y="1688"/>
                </a:cubicBezTo>
                <a:cubicBezTo>
                  <a:pt x="649" y="1688"/>
                  <a:pt x="650" y="1688"/>
                  <a:pt x="652" y="1688"/>
                </a:cubicBezTo>
                <a:cubicBezTo>
                  <a:pt x="653" y="1687"/>
                  <a:pt x="654" y="1687"/>
                  <a:pt x="655" y="1687"/>
                </a:cubicBezTo>
                <a:cubicBezTo>
                  <a:pt x="656" y="1687"/>
                  <a:pt x="656" y="1687"/>
                  <a:pt x="656" y="1687"/>
                </a:cubicBezTo>
                <a:cubicBezTo>
                  <a:pt x="656" y="1687"/>
                  <a:pt x="656" y="1687"/>
                  <a:pt x="656" y="1687"/>
                </a:cubicBezTo>
                <a:cubicBezTo>
                  <a:pt x="683" y="1687"/>
                  <a:pt x="709" y="1687"/>
                  <a:pt x="736" y="1687"/>
                </a:cubicBezTo>
                <a:cubicBezTo>
                  <a:pt x="736" y="1687"/>
                  <a:pt x="736" y="1687"/>
                  <a:pt x="736" y="1687"/>
                </a:cubicBezTo>
                <a:cubicBezTo>
                  <a:pt x="740" y="1687"/>
                  <a:pt x="740" y="1687"/>
                  <a:pt x="740" y="1687"/>
                </a:cubicBezTo>
                <a:cubicBezTo>
                  <a:pt x="747" y="1687"/>
                  <a:pt x="753" y="1688"/>
                  <a:pt x="757" y="1689"/>
                </a:cubicBezTo>
                <a:cubicBezTo>
                  <a:pt x="759" y="1690"/>
                  <a:pt x="760" y="1690"/>
                  <a:pt x="761" y="1691"/>
                </a:cubicBezTo>
                <a:cubicBezTo>
                  <a:pt x="761" y="1691"/>
                  <a:pt x="762" y="1691"/>
                  <a:pt x="763" y="1691"/>
                </a:cubicBezTo>
                <a:cubicBezTo>
                  <a:pt x="763" y="1692"/>
                  <a:pt x="763" y="1692"/>
                  <a:pt x="764" y="1692"/>
                </a:cubicBezTo>
                <a:cubicBezTo>
                  <a:pt x="771" y="1695"/>
                  <a:pt x="775" y="1701"/>
                  <a:pt x="773" y="1710"/>
                </a:cubicBezTo>
                <a:close/>
                <a:moveTo>
                  <a:pt x="828" y="1613"/>
                </a:moveTo>
                <a:cubicBezTo>
                  <a:pt x="827" y="1614"/>
                  <a:pt x="827" y="1614"/>
                  <a:pt x="827" y="1614"/>
                </a:cubicBezTo>
                <a:cubicBezTo>
                  <a:pt x="827" y="1614"/>
                  <a:pt x="827" y="1614"/>
                  <a:pt x="827" y="1614"/>
                </a:cubicBezTo>
                <a:cubicBezTo>
                  <a:pt x="826" y="1616"/>
                  <a:pt x="825" y="1617"/>
                  <a:pt x="824" y="1619"/>
                </a:cubicBezTo>
                <a:cubicBezTo>
                  <a:pt x="824" y="1619"/>
                  <a:pt x="824" y="1619"/>
                  <a:pt x="823" y="1619"/>
                </a:cubicBezTo>
                <a:cubicBezTo>
                  <a:pt x="817" y="1627"/>
                  <a:pt x="807" y="1632"/>
                  <a:pt x="797" y="1635"/>
                </a:cubicBezTo>
                <a:cubicBezTo>
                  <a:pt x="797" y="1635"/>
                  <a:pt x="797" y="1635"/>
                  <a:pt x="797" y="1635"/>
                </a:cubicBezTo>
                <a:cubicBezTo>
                  <a:pt x="795" y="1636"/>
                  <a:pt x="794" y="1636"/>
                  <a:pt x="792" y="1636"/>
                </a:cubicBezTo>
                <a:cubicBezTo>
                  <a:pt x="791" y="1637"/>
                  <a:pt x="790" y="1637"/>
                  <a:pt x="789" y="1637"/>
                </a:cubicBezTo>
                <a:cubicBezTo>
                  <a:pt x="788" y="1637"/>
                  <a:pt x="788" y="1638"/>
                  <a:pt x="787" y="1638"/>
                </a:cubicBezTo>
                <a:cubicBezTo>
                  <a:pt x="781" y="1639"/>
                  <a:pt x="774" y="1640"/>
                  <a:pt x="768" y="1640"/>
                </a:cubicBezTo>
                <a:cubicBezTo>
                  <a:pt x="767" y="1640"/>
                  <a:pt x="767" y="1640"/>
                  <a:pt x="767" y="1640"/>
                </a:cubicBezTo>
                <a:cubicBezTo>
                  <a:pt x="756" y="1641"/>
                  <a:pt x="745" y="1640"/>
                  <a:pt x="735" y="1640"/>
                </a:cubicBezTo>
                <a:cubicBezTo>
                  <a:pt x="718" y="1640"/>
                  <a:pt x="702" y="1640"/>
                  <a:pt x="685" y="1640"/>
                </a:cubicBezTo>
                <a:cubicBezTo>
                  <a:pt x="683" y="1640"/>
                  <a:pt x="680" y="1640"/>
                  <a:pt x="677" y="1640"/>
                </a:cubicBezTo>
                <a:cubicBezTo>
                  <a:pt x="677" y="1640"/>
                  <a:pt x="677" y="1640"/>
                  <a:pt x="676" y="1640"/>
                </a:cubicBezTo>
                <a:cubicBezTo>
                  <a:pt x="674" y="1639"/>
                  <a:pt x="672" y="1639"/>
                  <a:pt x="669" y="1638"/>
                </a:cubicBezTo>
                <a:cubicBezTo>
                  <a:pt x="669" y="1638"/>
                  <a:pt x="669" y="1638"/>
                  <a:pt x="669" y="1638"/>
                </a:cubicBezTo>
                <a:cubicBezTo>
                  <a:pt x="669" y="1638"/>
                  <a:pt x="669" y="1638"/>
                  <a:pt x="669" y="1638"/>
                </a:cubicBezTo>
                <a:cubicBezTo>
                  <a:pt x="662" y="1636"/>
                  <a:pt x="655" y="1632"/>
                  <a:pt x="655" y="1624"/>
                </a:cubicBezTo>
                <a:cubicBezTo>
                  <a:pt x="655" y="1623"/>
                  <a:pt x="655" y="1621"/>
                  <a:pt x="656" y="1620"/>
                </a:cubicBezTo>
                <a:cubicBezTo>
                  <a:pt x="656" y="1619"/>
                  <a:pt x="656" y="1619"/>
                  <a:pt x="656" y="1618"/>
                </a:cubicBezTo>
                <a:cubicBezTo>
                  <a:pt x="657" y="1617"/>
                  <a:pt x="657" y="1616"/>
                  <a:pt x="658" y="1614"/>
                </a:cubicBezTo>
                <a:cubicBezTo>
                  <a:pt x="658" y="1614"/>
                  <a:pt x="658" y="1614"/>
                  <a:pt x="658" y="1614"/>
                </a:cubicBezTo>
                <a:cubicBezTo>
                  <a:pt x="659" y="1613"/>
                  <a:pt x="659" y="1613"/>
                  <a:pt x="659" y="1613"/>
                </a:cubicBezTo>
                <a:cubicBezTo>
                  <a:pt x="660" y="1612"/>
                  <a:pt x="661" y="1610"/>
                  <a:pt x="662" y="1609"/>
                </a:cubicBezTo>
                <a:cubicBezTo>
                  <a:pt x="670" y="1597"/>
                  <a:pt x="678" y="1585"/>
                  <a:pt x="686" y="1572"/>
                </a:cubicBezTo>
                <a:cubicBezTo>
                  <a:pt x="687" y="1572"/>
                  <a:pt x="687" y="1572"/>
                  <a:pt x="687" y="1572"/>
                </a:cubicBezTo>
                <a:cubicBezTo>
                  <a:pt x="689" y="1568"/>
                  <a:pt x="689" y="1568"/>
                  <a:pt x="689" y="1568"/>
                </a:cubicBezTo>
                <a:cubicBezTo>
                  <a:pt x="692" y="1565"/>
                  <a:pt x="695" y="1562"/>
                  <a:pt x="699" y="1559"/>
                </a:cubicBezTo>
                <a:cubicBezTo>
                  <a:pt x="702" y="1557"/>
                  <a:pt x="705" y="1555"/>
                  <a:pt x="708" y="1554"/>
                </a:cubicBezTo>
                <a:cubicBezTo>
                  <a:pt x="709" y="1553"/>
                  <a:pt x="710" y="1553"/>
                  <a:pt x="711" y="1552"/>
                </a:cubicBezTo>
                <a:cubicBezTo>
                  <a:pt x="712" y="1552"/>
                  <a:pt x="712" y="1552"/>
                  <a:pt x="713" y="1551"/>
                </a:cubicBezTo>
                <a:cubicBezTo>
                  <a:pt x="713" y="1551"/>
                  <a:pt x="714" y="1551"/>
                  <a:pt x="714" y="1551"/>
                </a:cubicBezTo>
                <a:cubicBezTo>
                  <a:pt x="715" y="1551"/>
                  <a:pt x="715" y="1551"/>
                  <a:pt x="716" y="1550"/>
                </a:cubicBezTo>
                <a:cubicBezTo>
                  <a:pt x="720" y="1549"/>
                  <a:pt x="725" y="1547"/>
                  <a:pt x="730" y="1546"/>
                </a:cubicBezTo>
                <a:cubicBezTo>
                  <a:pt x="735" y="1545"/>
                  <a:pt x="741" y="1544"/>
                  <a:pt x="747" y="1544"/>
                </a:cubicBezTo>
                <a:cubicBezTo>
                  <a:pt x="763" y="1544"/>
                  <a:pt x="763" y="1544"/>
                  <a:pt x="763" y="1544"/>
                </a:cubicBezTo>
                <a:cubicBezTo>
                  <a:pt x="767" y="1544"/>
                  <a:pt x="770" y="1544"/>
                  <a:pt x="774" y="1544"/>
                </a:cubicBezTo>
                <a:cubicBezTo>
                  <a:pt x="789" y="1544"/>
                  <a:pt x="803" y="1544"/>
                  <a:pt x="818" y="1544"/>
                </a:cubicBezTo>
                <a:cubicBezTo>
                  <a:pt x="818" y="1544"/>
                  <a:pt x="818" y="1544"/>
                  <a:pt x="818" y="1544"/>
                </a:cubicBezTo>
                <a:cubicBezTo>
                  <a:pt x="824" y="1544"/>
                  <a:pt x="824" y="1544"/>
                  <a:pt x="824" y="1544"/>
                </a:cubicBezTo>
                <a:cubicBezTo>
                  <a:pt x="830" y="1544"/>
                  <a:pt x="835" y="1545"/>
                  <a:pt x="839" y="1546"/>
                </a:cubicBezTo>
                <a:cubicBezTo>
                  <a:pt x="843" y="1547"/>
                  <a:pt x="845" y="1548"/>
                  <a:pt x="847" y="1549"/>
                </a:cubicBezTo>
                <a:cubicBezTo>
                  <a:pt x="854" y="1553"/>
                  <a:pt x="858" y="1559"/>
                  <a:pt x="853" y="1568"/>
                </a:cubicBezTo>
                <a:cubicBezTo>
                  <a:pt x="848" y="1579"/>
                  <a:pt x="841" y="1590"/>
                  <a:pt x="835" y="1600"/>
                </a:cubicBezTo>
                <a:cubicBezTo>
                  <a:pt x="828" y="1613"/>
                  <a:pt x="828" y="1613"/>
                  <a:pt x="828" y="1613"/>
                </a:cubicBezTo>
                <a:cubicBezTo>
                  <a:pt x="828" y="1613"/>
                  <a:pt x="828" y="1613"/>
                  <a:pt x="828" y="1613"/>
                </a:cubicBezTo>
                <a:close/>
                <a:moveTo>
                  <a:pt x="1592" y="1771"/>
                </a:moveTo>
                <a:cubicBezTo>
                  <a:pt x="1592" y="1773"/>
                  <a:pt x="1592" y="1775"/>
                  <a:pt x="1591" y="1777"/>
                </a:cubicBezTo>
                <a:cubicBezTo>
                  <a:pt x="1591" y="1778"/>
                  <a:pt x="1591" y="1778"/>
                  <a:pt x="1591" y="1778"/>
                </a:cubicBezTo>
                <a:cubicBezTo>
                  <a:pt x="1590" y="1780"/>
                  <a:pt x="1590" y="1782"/>
                  <a:pt x="1589" y="1783"/>
                </a:cubicBezTo>
                <a:cubicBezTo>
                  <a:pt x="1589" y="1783"/>
                  <a:pt x="1589" y="1783"/>
                  <a:pt x="1589" y="1784"/>
                </a:cubicBezTo>
                <a:cubicBezTo>
                  <a:pt x="1588" y="1784"/>
                  <a:pt x="1588" y="1784"/>
                  <a:pt x="1588" y="1784"/>
                </a:cubicBezTo>
                <a:cubicBezTo>
                  <a:pt x="1587" y="1786"/>
                  <a:pt x="1586" y="1788"/>
                  <a:pt x="1584" y="1789"/>
                </a:cubicBezTo>
                <a:cubicBezTo>
                  <a:pt x="1584" y="1789"/>
                  <a:pt x="1584" y="1789"/>
                  <a:pt x="1584" y="1789"/>
                </a:cubicBezTo>
                <a:cubicBezTo>
                  <a:pt x="1582" y="1791"/>
                  <a:pt x="1581" y="1792"/>
                  <a:pt x="1579" y="1794"/>
                </a:cubicBezTo>
                <a:cubicBezTo>
                  <a:pt x="1578" y="1794"/>
                  <a:pt x="1578" y="1794"/>
                  <a:pt x="1578" y="1794"/>
                </a:cubicBezTo>
                <a:cubicBezTo>
                  <a:pt x="1578" y="1794"/>
                  <a:pt x="1577" y="1795"/>
                  <a:pt x="1577" y="1795"/>
                </a:cubicBezTo>
                <a:cubicBezTo>
                  <a:pt x="1575" y="1796"/>
                  <a:pt x="1573" y="1797"/>
                  <a:pt x="1571" y="1798"/>
                </a:cubicBezTo>
                <a:cubicBezTo>
                  <a:pt x="1571" y="1798"/>
                  <a:pt x="1571" y="1798"/>
                  <a:pt x="1570" y="1798"/>
                </a:cubicBezTo>
                <a:cubicBezTo>
                  <a:pt x="1569" y="1799"/>
                  <a:pt x="1567" y="1800"/>
                  <a:pt x="1566" y="1800"/>
                </a:cubicBezTo>
                <a:cubicBezTo>
                  <a:pt x="1565" y="1800"/>
                  <a:pt x="1564" y="1801"/>
                  <a:pt x="1563" y="1801"/>
                </a:cubicBezTo>
                <a:cubicBezTo>
                  <a:pt x="1563" y="1801"/>
                  <a:pt x="1563" y="1801"/>
                  <a:pt x="1562" y="1801"/>
                </a:cubicBezTo>
                <a:cubicBezTo>
                  <a:pt x="1562" y="1801"/>
                  <a:pt x="1561" y="1801"/>
                  <a:pt x="1561" y="1802"/>
                </a:cubicBezTo>
                <a:cubicBezTo>
                  <a:pt x="1559" y="1802"/>
                  <a:pt x="1557" y="1802"/>
                  <a:pt x="1555" y="1803"/>
                </a:cubicBezTo>
                <a:cubicBezTo>
                  <a:pt x="1553" y="1803"/>
                  <a:pt x="1551" y="1803"/>
                  <a:pt x="1550" y="1803"/>
                </a:cubicBezTo>
                <a:cubicBezTo>
                  <a:pt x="1548" y="1804"/>
                  <a:pt x="1546" y="1804"/>
                  <a:pt x="1544" y="1804"/>
                </a:cubicBezTo>
                <a:cubicBezTo>
                  <a:pt x="1544" y="1804"/>
                  <a:pt x="1543" y="1804"/>
                  <a:pt x="1542" y="1804"/>
                </a:cubicBezTo>
                <a:cubicBezTo>
                  <a:pt x="1540" y="1804"/>
                  <a:pt x="1540" y="1804"/>
                  <a:pt x="1540" y="1804"/>
                </a:cubicBezTo>
                <a:cubicBezTo>
                  <a:pt x="1540" y="1804"/>
                  <a:pt x="1540" y="1804"/>
                  <a:pt x="1540" y="1804"/>
                </a:cubicBezTo>
                <a:cubicBezTo>
                  <a:pt x="1530" y="1804"/>
                  <a:pt x="1519" y="1804"/>
                  <a:pt x="1509" y="1804"/>
                </a:cubicBezTo>
                <a:cubicBezTo>
                  <a:pt x="1461" y="1804"/>
                  <a:pt x="908" y="1806"/>
                  <a:pt x="869" y="1806"/>
                </a:cubicBezTo>
                <a:cubicBezTo>
                  <a:pt x="866" y="1806"/>
                  <a:pt x="863" y="1806"/>
                  <a:pt x="861" y="1805"/>
                </a:cubicBezTo>
                <a:cubicBezTo>
                  <a:pt x="857" y="1805"/>
                  <a:pt x="853" y="1804"/>
                  <a:pt x="850" y="1803"/>
                </a:cubicBezTo>
                <a:cubicBezTo>
                  <a:pt x="845" y="1802"/>
                  <a:pt x="841" y="1799"/>
                  <a:pt x="838" y="1796"/>
                </a:cubicBezTo>
                <a:cubicBezTo>
                  <a:pt x="835" y="1793"/>
                  <a:pt x="833" y="1790"/>
                  <a:pt x="832" y="1786"/>
                </a:cubicBezTo>
                <a:cubicBezTo>
                  <a:pt x="832" y="1782"/>
                  <a:pt x="832" y="1778"/>
                  <a:pt x="834" y="1773"/>
                </a:cubicBezTo>
                <a:cubicBezTo>
                  <a:pt x="836" y="1771"/>
                  <a:pt x="836" y="1771"/>
                  <a:pt x="836" y="1771"/>
                </a:cubicBezTo>
                <a:cubicBezTo>
                  <a:pt x="836" y="1771"/>
                  <a:pt x="836" y="1771"/>
                  <a:pt x="836" y="1771"/>
                </a:cubicBezTo>
                <a:cubicBezTo>
                  <a:pt x="842" y="1758"/>
                  <a:pt x="848" y="1745"/>
                  <a:pt x="854" y="1732"/>
                </a:cubicBezTo>
                <a:cubicBezTo>
                  <a:pt x="856" y="1730"/>
                  <a:pt x="857" y="1728"/>
                  <a:pt x="858" y="1726"/>
                </a:cubicBezTo>
                <a:cubicBezTo>
                  <a:pt x="862" y="1716"/>
                  <a:pt x="862" y="1716"/>
                  <a:pt x="862" y="1716"/>
                </a:cubicBezTo>
                <a:cubicBezTo>
                  <a:pt x="864" y="1712"/>
                  <a:pt x="868" y="1708"/>
                  <a:pt x="872" y="1704"/>
                </a:cubicBezTo>
                <a:cubicBezTo>
                  <a:pt x="873" y="1704"/>
                  <a:pt x="874" y="1703"/>
                  <a:pt x="875" y="1702"/>
                </a:cubicBezTo>
                <a:cubicBezTo>
                  <a:pt x="875" y="1702"/>
                  <a:pt x="876" y="1701"/>
                  <a:pt x="877" y="1701"/>
                </a:cubicBezTo>
                <a:cubicBezTo>
                  <a:pt x="878" y="1700"/>
                  <a:pt x="878" y="1700"/>
                  <a:pt x="879" y="1699"/>
                </a:cubicBezTo>
                <a:cubicBezTo>
                  <a:pt x="880" y="1699"/>
                  <a:pt x="880" y="1699"/>
                  <a:pt x="880" y="1699"/>
                </a:cubicBezTo>
                <a:cubicBezTo>
                  <a:pt x="881" y="1698"/>
                  <a:pt x="881" y="1698"/>
                  <a:pt x="882" y="1698"/>
                </a:cubicBezTo>
                <a:cubicBezTo>
                  <a:pt x="883" y="1697"/>
                  <a:pt x="885" y="1696"/>
                  <a:pt x="886" y="1695"/>
                </a:cubicBezTo>
                <a:cubicBezTo>
                  <a:pt x="887" y="1695"/>
                  <a:pt x="888" y="1695"/>
                  <a:pt x="889" y="1694"/>
                </a:cubicBezTo>
                <a:cubicBezTo>
                  <a:pt x="890" y="1694"/>
                  <a:pt x="891" y="1693"/>
                  <a:pt x="893" y="1693"/>
                </a:cubicBezTo>
                <a:cubicBezTo>
                  <a:pt x="895" y="1692"/>
                  <a:pt x="897" y="1691"/>
                  <a:pt x="899" y="1690"/>
                </a:cubicBezTo>
                <a:cubicBezTo>
                  <a:pt x="900" y="1690"/>
                  <a:pt x="901" y="1690"/>
                  <a:pt x="903" y="1689"/>
                </a:cubicBezTo>
                <a:cubicBezTo>
                  <a:pt x="903" y="1689"/>
                  <a:pt x="904" y="1689"/>
                  <a:pt x="904" y="1689"/>
                </a:cubicBezTo>
                <a:cubicBezTo>
                  <a:pt x="910" y="1687"/>
                  <a:pt x="917" y="1687"/>
                  <a:pt x="923" y="1687"/>
                </a:cubicBezTo>
                <a:cubicBezTo>
                  <a:pt x="923" y="1687"/>
                  <a:pt x="1503" y="1685"/>
                  <a:pt x="1525" y="1685"/>
                </a:cubicBezTo>
                <a:cubicBezTo>
                  <a:pt x="1531" y="1685"/>
                  <a:pt x="1538" y="1685"/>
                  <a:pt x="1545" y="1685"/>
                </a:cubicBezTo>
                <a:cubicBezTo>
                  <a:pt x="1548" y="1685"/>
                  <a:pt x="1551" y="1685"/>
                  <a:pt x="1554" y="1686"/>
                </a:cubicBezTo>
                <a:cubicBezTo>
                  <a:pt x="1554" y="1686"/>
                  <a:pt x="1555" y="1686"/>
                  <a:pt x="1555" y="1686"/>
                </a:cubicBezTo>
                <a:cubicBezTo>
                  <a:pt x="1557" y="1686"/>
                  <a:pt x="1560" y="1686"/>
                  <a:pt x="1562" y="1687"/>
                </a:cubicBezTo>
                <a:cubicBezTo>
                  <a:pt x="1562" y="1687"/>
                  <a:pt x="1563" y="1687"/>
                  <a:pt x="1563" y="1687"/>
                </a:cubicBezTo>
                <a:cubicBezTo>
                  <a:pt x="1563" y="1687"/>
                  <a:pt x="1563" y="1687"/>
                  <a:pt x="1563" y="1687"/>
                </a:cubicBezTo>
                <a:cubicBezTo>
                  <a:pt x="1566" y="1688"/>
                  <a:pt x="1568" y="1689"/>
                  <a:pt x="1570" y="1690"/>
                </a:cubicBezTo>
                <a:cubicBezTo>
                  <a:pt x="1570" y="1690"/>
                  <a:pt x="1571" y="1690"/>
                  <a:pt x="1571" y="1690"/>
                </a:cubicBezTo>
                <a:cubicBezTo>
                  <a:pt x="1573" y="1691"/>
                  <a:pt x="1575" y="1692"/>
                  <a:pt x="1577" y="1693"/>
                </a:cubicBezTo>
                <a:cubicBezTo>
                  <a:pt x="1577" y="1693"/>
                  <a:pt x="1577" y="1693"/>
                  <a:pt x="1578" y="1693"/>
                </a:cubicBezTo>
                <a:cubicBezTo>
                  <a:pt x="1578" y="1694"/>
                  <a:pt x="1578" y="1694"/>
                  <a:pt x="1578" y="1694"/>
                </a:cubicBezTo>
                <a:cubicBezTo>
                  <a:pt x="1580" y="1695"/>
                  <a:pt x="1581" y="1696"/>
                  <a:pt x="1582" y="1697"/>
                </a:cubicBezTo>
                <a:cubicBezTo>
                  <a:pt x="1584" y="1698"/>
                  <a:pt x="1586" y="1700"/>
                  <a:pt x="1588" y="1703"/>
                </a:cubicBezTo>
                <a:cubicBezTo>
                  <a:pt x="1590" y="1706"/>
                  <a:pt x="1592" y="1710"/>
                  <a:pt x="1592" y="1714"/>
                </a:cubicBezTo>
                <a:cubicBezTo>
                  <a:pt x="1592" y="1717"/>
                  <a:pt x="1592" y="1717"/>
                  <a:pt x="1592" y="1717"/>
                </a:cubicBezTo>
                <a:cubicBezTo>
                  <a:pt x="1592" y="1717"/>
                  <a:pt x="1592" y="1717"/>
                  <a:pt x="1592" y="1717"/>
                </a:cubicBezTo>
                <a:cubicBezTo>
                  <a:pt x="1592" y="1731"/>
                  <a:pt x="1592" y="1746"/>
                  <a:pt x="1592" y="1760"/>
                </a:cubicBezTo>
                <a:cubicBezTo>
                  <a:pt x="1592" y="1764"/>
                  <a:pt x="1593" y="1767"/>
                  <a:pt x="1592" y="1771"/>
                </a:cubicBezTo>
                <a:close/>
                <a:moveTo>
                  <a:pt x="1671" y="1490"/>
                </a:moveTo>
                <a:cubicBezTo>
                  <a:pt x="1671" y="1490"/>
                  <a:pt x="1670" y="1489"/>
                  <a:pt x="1670" y="1489"/>
                </a:cubicBezTo>
                <a:cubicBezTo>
                  <a:pt x="1670" y="1489"/>
                  <a:pt x="1669" y="1489"/>
                  <a:pt x="1669" y="1488"/>
                </a:cubicBezTo>
                <a:cubicBezTo>
                  <a:pt x="1667" y="1486"/>
                  <a:pt x="1666" y="1483"/>
                  <a:pt x="1665" y="1480"/>
                </a:cubicBezTo>
                <a:cubicBezTo>
                  <a:pt x="1665" y="1477"/>
                  <a:pt x="1665" y="1477"/>
                  <a:pt x="1665" y="1477"/>
                </a:cubicBezTo>
                <a:cubicBezTo>
                  <a:pt x="1665" y="1475"/>
                  <a:pt x="1665" y="1473"/>
                  <a:pt x="1665" y="1471"/>
                </a:cubicBezTo>
                <a:cubicBezTo>
                  <a:pt x="1665" y="1471"/>
                  <a:pt x="1665" y="1471"/>
                  <a:pt x="1665" y="1471"/>
                </a:cubicBezTo>
                <a:cubicBezTo>
                  <a:pt x="1664" y="1463"/>
                  <a:pt x="1662" y="1454"/>
                  <a:pt x="1663" y="1445"/>
                </a:cubicBezTo>
                <a:cubicBezTo>
                  <a:pt x="1663" y="1443"/>
                  <a:pt x="1663" y="1443"/>
                  <a:pt x="1663" y="1443"/>
                </a:cubicBezTo>
                <a:cubicBezTo>
                  <a:pt x="1662" y="1440"/>
                  <a:pt x="1663" y="1437"/>
                  <a:pt x="1665" y="1435"/>
                </a:cubicBezTo>
                <a:cubicBezTo>
                  <a:pt x="1667" y="1433"/>
                  <a:pt x="1669" y="1431"/>
                  <a:pt x="1673" y="1429"/>
                </a:cubicBezTo>
                <a:cubicBezTo>
                  <a:pt x="1676" y="1427"/>
                  <a:pt x="1680" y="1426"/>
                  <a:pt x="1684" y="1425"/>
                </a:cubicBezTo>
                <a:cubicBezTo>
                  <a:pt x="1684" y="1425"/>
                  <a:pt x="1684" y="1425"/>
                  <a:pt x="1684" y="1425"/>
                </a:cubicBezTo>
                <a:cubicBezTo>
                  <a:pt x="1685" y="1425"/>
                  <a:pt x="1685" y="1425"/>
                  <a:pt x="1685" y="1425"/>
                </a:cubicBezTo>
                <a:cubicBezTo>
                  <a:pt x="1687" y="1424"/>
                  <a:pt x="1689" y="1424"/>
                  <a:pt x="1690" y="1424"/>
                </a:cubicBezTo>
                <a:cubicBezTo>
                  <a:pt x="1691" y="1424"/>
                  <a:pt x="1692" y="1424"/>
                  <a:pt x="1693" y="1424"/>
                </a:cubicBezTo>
                <a:cubicBezTo>
                  <a:pt x="1700" y="1423"/>
                  <a:pt x="1708" y="1423"/>
                  <a:pt x="1716" y="1423"/>
                </a:cubicBezTo>
                <a:cubicBezTo>
                  <a:pt x="1769" y="1423"/>
                  <a:pt x="1769" y="1423"/>
                  <a:pt x="1769" y="1423"/>
                </a:cubicBezTo>
                <a:cubicBezTo>
                  <a:pt x="1772" y="1423"/>
                  <a:pt x="1775" y="1423"/>
                  <a:pt x="1778" y="1424"/>
                </a:cubicBezTo>
                <a:cubicBezTo>
                  <a:pt x="1792" y="1425"/>
                  <a:pt x="1808" y="1429"/>
                  <a:pt x="1810" y="1442"/>
                </a:cubicBezTo>
                <a:cubicBezTo>
                  <a:pt x="1814" y="1454"/>
                  <a:pt x="1815" y="1466"/>
                  <a:pt x="1817" y="1478"/>
                </a:cubicBezTo>
                <a:cubicBezTo>
                  <a:pt x="1818" y="1480"/>
                  <a:pt x="1818" y="1480"/>
                  <a:pt x="1818" y="1480"/>
                </a:cubicBezTo>
                <a:cubicBezTo>
                  <a:pt x="1818" y="1482"/>
                  <a:pt x="1818" y="1485"/>
                  <a:pt x="1817" y="1487"/>
                </a:cubicBezTo>
                <a:cubicBezTo>
                  <a:pt x="1817" y="1487"/>
                  <a:pt x="1817" y="1488"/>
                  <a:pt x="1816" y="1488"/>
                </a:cubicBezTo>
                <a:cubicBezTo>
                  <a:pt x="1816" y="1488"/>
                  <a:pt x="1816" y="1488"/>
                  <a:pt x="1816" y="1488"/>
                </a:cubicBezTo>
                <a:cubicBezTo>
                  <a:pt x="1816" y="1488"/>
                  <a:pt x="1816" y="1488"/>
                  <a:pt x="1816" y="1488"/>
                </a:cubicBezTo>
                <a:cubicBezTo>
                  <a:pt x="1813" y="1494"/>
                  <a:pt x="1807" y="1497"/>
                  <a:pt x="1799" y="1499"/>
                </a:cubicBezTo>
                <a:cubicBezTo>
                  <a:pt x="1798" y="1499"/>
                  <a:pt x="1798" y="1499"/>
                  <a:pt x="1797" y="1499"/>
                </a:cubicBezTo>
                <a:cubicBezTo>
                  <a:pt x="1796" y="1500"/>
                  <a:pt x="1796" y="1500"/>
                  <a:pt x="1795" y="1500"/>
                </a:cubicBezTo>
                <a:cubicBezTo>
                  <a:pt x="1794" y="1500"/>
                  <a:pt x="1794" y="1500"/>
                  <a:pt x="1793" y="1500"/>
                </a:cubicBezTo>
                <a:cubicBezTo>
                  <a:pt x="1792" y="1500"/>
                  <a:pt x="1790" y="1501"/>
                  <a:pt x="1789" y="1501"/>
                </a:cubicBezTo>
                <a:cubicBezTo>
                  <a:pt x="1771" y="1503"/>
                  <a:pt x="1750" y="1501"/>
                  <a:pt x="1741" y="1501"/>
                </a:cubicBezTo>
                <a:cubicBezTo>
                  <a:pt x="1707" y="1501"/>
                  <a:pt x="1707" y="1501"/>
                  <a:pt x="1707" y="1501"/>
                </a:cubicBezTo>
                <a:cubicBezTo>
                  <a:pt x="1704" y="1501"/>
                  <a:pt x="1702" y="1501"/>
                  <a:pt x="1699" y="1501"/>
                </a:cubicBezTo>
                <a:cubicBezTo>
                  <a:pt x="1697" y="1501"/>
                  <a:pt x="1695" y="1500"/>
                  <a:pt x="1693" y="1500"/>
                </a:cubicBezTo>
                <a:cubicBezTo>
                  <a:pt x="1693" y="1500"/>
                  <a:pt x="1692" y="1500"/>
                  <a:pt x="1692" y="1500"/>
                </a:cubicBezTo>
                <a:cubicBezTo>
                  <a:pt x="1691" y="1500"/>
                  <a:pt x="1691" y="1500"/>
                  <a:pt x="1691" y="1500"/>
                </a:cubicBezTo>
                <a:cubicBezTo>
                  <a:pt x="1689" y="1499"/>
                  <a:pt x="1687" y="1499"/>
                  <a:pt x="1685" y="1498"/>
                </a:cubicBezTo>
                <a:cubicBezTo>
                  <a:pt x="1684" y="1498"/>
                  <a:pt x="1684" y="1497"/>
                  <a:pt x="1683" y="1497"/>
                </a:cubicBezTo>
                <a:cubicBezTo>
                  <a:pt x="1681" y="1496"/>
                  <a:pt x="1680" y="1496"/>
                  <a:pt x="1678" y="1495"/>
                </a:cubicBezTo>
                <a:cubicBezTo>
                  <a:pt x="1676" y="1494"/>
                  <a:pt x="1674" y="1492"/>
                  <a:pt x="1672" y="1491"/>
                </a:cubicBezTo>
                <a:cubicBezTo>
                  <a:pt x="1672" y="1491"/>
                  <a:pt x="1671" y="1490"/>
                  <a:pt x="1671" y="1490"/>
                </a:cubicBezTo>
                <a:close/>
                <a:moveTo>
                  <a:pt x="1680" y="1622"/>
                </a:moveTo>
                <a:cubicBezTo>
                  <a:pt x="1677" y="1618"/>
                  <a:pt x="1676" y="1615"/>
                  <a:pt x="1675" y="1612"/>
                </a:cubicBezTo>
                <a:cubicBezTo>
                  <a:pt x="1675" y="1607"/>
                  <a:pt x="1675" y="1607"/>
                  <a:pt x="1675" y="1607"/>
                </a:cubicBezTo>
                <a:cubicBezTo>
                  <a:pt x="1675" y="1607"/>
                  <a:pt x="1675" y="1607"/>
                  <a:pt x="1675" y="1607"/>
                </a:cubicBezTo>
                <a:cubicBezTo>
                  <a:pt x="1674" y="1593"/>
                  <a:pt x="1673" y="1580"/>
                  <a:pt x="1672" y="1567"/>
                </a:cubicBezTo>
                <a:cubicBezTo>
                  <a:pt x="1672" y="1567"/>
                  <a:pt x="1672" y="1567"/>
                  <a:pt x="1672" y="1567"/>
                </a:cubicBezTo>
                <a:cubicBezTo>
                  <a:pt x="1672" y="1566"/>
                  <a:pt x="1672" y="1566"/>
                  <a:pt x="1672" y="1566"/>
                </a:cubicBezTo>
                <a:cubicBezTo>
                  <a:pt x="1672" y="1565"/>
                  <a:pt x="1672" y="1564"/>
                  <a:pt x="1672" y="1563"/>
                </a:cubicBezTo>
                <a:cubicBezTo>
                  <a:pt x="1675" y="1535"/>
                  <a:pt x="1735" y="1542"/>
                  <a:pt x="1754" y="1542"/>
                </a:cubicBezTo>
                <a:cubicBezTo>
                  <a:pt x="1776" y="1542"/>
                  <a:pt x="1819" y="1537"/>
                  <a:pt x="1832" y="1559"/>
                </a:cubicBezTo>
                <a:cubicBezTo>
                  <a:pt x="1833" y="1561"/>
                  <a:pt x="1835" y="1563"/>
                  <a:pt x="1835" y="1565"/>
                </a:cubicBezTo>
                <a:cubicBezTo>
                  <a:pt x="1836" y="1568"/>
                  <a:pt x="1836" y="1568"/>
                  <a:pt x="1836" y="1568"/>
                </a:cubicBezTo>
                <a:cubicBezTo>
                  <a:pt x="1836" y="1568"/>
                  <a:pt x="1836" y="1568"/>
                  <a:pt x="1836" y="1568"/>
                </a:cubicBezTo>
                <a:cubicBezTo>
                  <a:pt x="1837" y="1575"/>
                  <a:pt x="1838" y="1581"/>
                  <a:pt x="1840" y="1588"/>
                </a:cubicBezTo>
                <a:cubicBezTo>
                  <a:pt x="1844" y="1611"/>
                  <a:pt x="1844" y="1611"/>
                  <a:pt x="1844" y="1611"/>
                </a:cubicBezTo>
                <a:cubicBezTo>
                  <a:pt x="1845" y="1615"/>
                  <a:pt x="1844" y="1618"/>
                  <a:pt x="1843" y="1621"/>
                </a:cubicBezTo>
                <a:cubicBezTo>
                  <a:pt x="1842" y="1623"/>
                  <a:pt x="1840" y="1625"/>
                  <a:pt x="1838" y="1627"/>
                </a:cubicBezTo>
                <a:cubicBezTo>
                  <a:pt x="1838" y="1627"/>
                  <a:pt x="1837" y="1628"/>
                  <a:pt x="1836" y="1629"/>
                </a:cubicBezTo>
                <a:cubicBezTo>
                  <a:pt x="1836" y="1629"/>
                  <a:pt x="1835" y="1629"/>
                  <a:pt x="1835" y="1630"/>
                </a:cubicBezTo>
                <a:cubicBezTo>
                  <a:pt x="1835" y="1630"/>
                  <a:pt x="1834" y="1630"/>
                  <a:pt x="1834" y="1630"/>
                </a:cubicBezTo>
                <a:cubicBezTo>
                  <a:pt x="1833" y="1631"/>
                  <a:pt x="1832" y="1631"/>
                  <a:pt x="1830" y="1632"/>
                </a:cubicBezTo>
                <a:cubicBezTo>
                  <a:pt x="1829" y="1633"/>
                  <a:pt x="1828" y="1633"/>
                  <a:pt x="1827" y="1634"/>
                </a:cubicBezTo>
                <a:cubicBezTo>
                  <a:pt x="1826" y="1634"/>
                  <a:pt x="1825" y="1634"/>
                  <a:pt x="1825" y="1634"/>
                </a:cubicBezTo>
                <a:cubicBezTo>
                  <a:pt x="1824" y="1635"/>
                  <a:pt x="1823" y="1635"/>
                  <a:pt x="1822" y="1635"/>
                </a:cubicBezTo>
                <a:cubicBezTo>
                  <a:pt x="1821" y="1635"/>
                  <a:pt x="1820" y="1636"/>
                  <a:pt x="1819" y="1636"/>
                </a:cubicBezTo>
                <a:cubicBezTo>
                  <a:pt x="1818" y="1636"/>
                  <a:pt x="1818" y="1636"/>
                  <a:pt x="1818" y="1636"/>
                </a:cubicBezTo>
                <a:cubicBezTo>
                  <a:pt x="1816" y="1636"/>
                  <a:pt x="1814" y="1637"/>
                  <a:pt x="1812" y="1637"/>
                </a:cubicBezTo>
                <a:cubicBezTo>
                  <a:pt x="1809" y="1637"/>
                  <a:pt x="1807" y="1637"/>
                  <a:pt x="1805" y="1637"/>
                </a:cubicBezTo>
                <a:cubicBezTo>
                  <a:pt x="1805" y="1637"/>
                  <a:pt x="1805" y="1637"/>
                  <a:pt x="1805" y="1637"/>
                </a:cubicBezTo>
                <a:cubicBezTo>
                  <a:pt x="1804" y="1637"/>
                  <a:pt x="1804" y="1637"/>
                  <a:pt x="1804" y="1637"/>
                </a:cubicBezTo>
                <a:cubicBezTo>
                  <a:pt x="1804" y="1637"/>
                  <a:pt x="1804" y="1637"/>
                  <a:pt x="1804" y="1637"/>
                </a:cubicBezTo>
                <a:cubicBezTo>
                  <a:pt x="1777" y="1637"/>
                  <a:pt x="1750" y="1637"/>
                  <a:pt x="1722" y="1638"/>
                </a:cubicBezTo>
                <a:cubicBezTo>
                  <a:pt x="1719" y="1638"/>
                  <a:pt x="1716" y="1637"/>
                  <a:pt x="1714" y="1637"/>
                </a:cubicBezTo>
                <a:cubicBezTo>
                  <a:pt x="1713" y="1637"/>
                  <a:pt x="1712" y="1637"/>
                  <a:pt x="1712" y="1637"/>
                </a:cubicBezTo>
                <a:cubicBezTo>
                  <a:pt x="1709" y="1636"/>
                  <a:pt x="1707" y="1636"/>
                  <a:pt x="1705" y="1636"/>
                </a:cubicBezTo>
                <a:cubicBezTo>
                  <a:pt x="1705" y="1636"/>
                  <a:pt x="1705" y="1636"/>
                  <a:pt x="1705" y="1636"/>
                </a:cubicBezTo>
                <a:cubicBezTo>
                  <a:pt x="1704" y="1635"/>
                  <a:pt x="1704" y="1635"/>
                  <a:pt x="1704" y="1635"/>
                </a:cubicBezTo>
                <a:cubicBezTo>
                  <a:pt x="1701" y="1635"/>
                  <a:pt x="1699" y="1634"/>
                  <a:pt x="1697" y="1633"/>
                </a:cubicBezTo>
                <a:cubicBezTo>
                  <a:pt x="1696" y="1633"/>
                  <a:pt x="1695" y="1632"/>
                  <a:pt x="1695" y="1632"/>
                </a:cubicBezTo>
                <a:cubicBezTo>
                  <a:pt x="1693" y="1632"/>
                  <a:pt x="1692" y="1631"/>
                  <a:pt x="1691" y="1630"/>
                </a:cubicBezTo>
                <a:cubicBezTo>
                  <a:pt x="1691" y="1630"/>
                  <a:pt x="1690" y="1630"/>
                  <a:pt x="1690" y="1630"/>
                </a:cubicBezTo>
                <a:cubicBezTo>
                  <a:pt x="1686" y="1628"/>
                  <a:pt x="1682" y="1625"/>
                  <a:pt x="1680" y="1622"/>
                </a:cubicBezTo>
                <a:close/>
                <a:moveTo>
                  <a:pt x="1875" y="1783"/>
                </a:moveTo>
                <a:cubicBezTo>
                  <a:pt x="1873" y="1787"/>
                  <a:pt x="1870" y="1790"/>
                  <a:pt x="1866" y="1793"/>
                </a:cubicBezTo>
                <a:cubicBezTo>
                  <a:pt x="1862" y="1796"/>
                  <a:pt x="1858" y="1799"/>
                  <a:pt x="1852" y="1800"/>
                </a:cubicBezTo>
                <a:cubicBezTo>
                  <a:pt x="1846" y="1802"/>
                  <a:pt x="1840" y="1803"/>
                  <a:pt x="1833" y="1803"/>
                </a:cubicBezTo>
                <a:cubicBezTo>
                  <a:pt x="1815" y="1803"/>
                  <a:pt x="1815" y="1803"/>
                  <a:pt x="1815" y="1803"/>
                </a:cubicBezTo>
                <a:cubicBezTo>
                  <a:pt x="1814" y="1803"/>
                  <a:pt x="1814" y="1803"/>
                  <a:pt x="1814" y="1803"/>
                </a:cubicBezTo>
                <a:cubicBezTo>
                  <a:pt x="1789" y="1803"/>
                  <a:pt x="1765" y="1803"/>
                  <a:pt x="1740" y="1803"/>
                </a:cubicBezTo>
                <a:cubicBezTo>
                  <a:pt x="1737" y="1803"/>
                  <a:pt x="1734" y="1803"/>
                  <a:pt x="1731" y="1803"/>
                </a:cubicBezTo>
                <a:cubicBezTo>
                  <a:pt x="1730" y="1803"/>
                  <a:pt x="1730" y="1803"/>
                  <a:pt x="1729" y="1803"/>
                </a:cubicBezTo>
                <a:cubicBezTo>
                  <a:pt x="1726" y="1802"/>
                  <a:pt x="1724" y="1802"/>
                  <a:pt x="1721" y="1801"/>
                </a:cubicBezTo>
                <a:cubicBezTo>
                  <a:pt x="1721" y="1801"/>
                  <a:pt x="1721" y="1801"/>
                  <a:pt x="1720" y="1801"/>
                </a:cubicBezTo>
                <a:cubicBezTo>
                  <a:pt x="1720" y="1801"/>
                  <a:pt x="1720" y="1801"/>
                  <a:pt x="1720" y="1801"/>
                </a:cubicBezTo>
                <a:cubicBezTo>
                  <a:pt x="1709" y="1798"/>
                  <a:pt x="1698" y="1792"/>
                  <a:pt x="1692" y="1783"/>
                </a:cubicBezTo>
                <a:cubicBezTo>
                  <a:pt x="1692" y="1783"/>
                  <a:pt x="1692" y="1783"/>
                  <a:pt x="1692" y="1783"/>
                </a:cubicBezTo>
                <a:cubicBezTo>
                  <a:pt x="1692" y="1783"/>
                  <a:pt x="1692" y="1783"/>
                  <a:pt x="1692" y="1783"/>
                </a:cubicBezTo>
                <a:cubicBezTo>
                  <a:pt x="1691" y="1782"/>
                  <a:pt x="1690" y="1780"/>
                  <a:pt x="1690" y="1778"/>
                </a:cubicBezTo>
                <a:cubicBezTo>
                  <a:pt x="1689" y="1777"/>
                  <a:pt x="1689" y="1776"/>
                  <a:pt x="1689" y="1775"/>
                </a:cubicBezTo>
                <a:cubicBezTo>
                  <a:pt x="1688" y="1774"/>
                  <a:pt x="1688" y="1773"/>
                  <a:pt x="1688" y="1772"/>
                </a:cubicBezTo>
                <a:cubicBezTo>
                  <a:pt x="1688" y="1772"/>
                  <a:pt x="1688" y="1771"/>
                  <a:pt x="1688" y="1771"/>
                </a:cubicBezTo>
                <a:cubicBezTo>
                  <a:pt x="1687" y="1769"/>
                  <a:pt x="1687" y="1769"/>
                  <a:pt x="1687" y="1769"/>
                </a:cubicBezTo>
                <a:cubicBezTo>
                  <a:pt x="1687" y="1769"/>
                  <a:pt x="1687" y="1769"/>
                  <a:pt x="1687" y="1769"/>
                </a:cubicBezTo>
                <a:cubicBezTo>
                  <a:pt x="1686" y="1756"/>
                  <a:pt x="1685" y="1742"/>
                  <a:pt x="1684" y="1728"/>
                </a:cubicBezTo>
                <a:cubicBezTo>
                  <a:pt x="1684" y="1725"/>
                  <a:pt x="1684" y="1723"/>
                  <a:pt x="1684" y="1721"/>
                </a:cubicBezTo>
                <a:cubicBezTo>
                  <a:pt x="1683" y="1714"/>
                  <a:pt x="1683" y="1714"/>
                  <a:pt x="1683" y="1714"/>
                </a:cubicBezTo>
                <a:cubicBezTo>
                  <a:pt x="1683" y="1713"/>
                  <a:pt x="1683" y="1713"/>
                  <a:pt x="1683" y="1713"/>
                </a:cubicBezTo>
                <a:cubicBezTo>
                  <a:pt x="1683" y="1711"/>
                  <a:pt x="1683" y="1710"/>
                  <a:pt x="1684" y="1709"/>
                </a:cubicBezTo>
                <a:cubicBezTo>
                  <a:pt x="1684" y="1708"/>
                  <a:pt x="1684" y="1707"/>
                  <a:pt x="1684" y="1707"/>
                </a:cubicBezTo>
                <a:cubicBezTo>
                  <a:pt x="1685" y="1706"/>
                  <a:pt x="1685" y="1705"/>
                  <a:pt x="1685" y="1704"/>
                </a:cubicBezTo>
                <a:cubicBezTo>
                  <a:pt x="1686" y="1703"/>
                  <a:pt x="1686" y="1703"/>
                  <a:pt x="1686" y="1702"/>
                </a:cubicBezTo>
                <a:cubicBezTo>
                  <a:pt x="1686" y="1702"/>
                  <a:pt x="1686" y="1702"/>
                  <a:pt x="1686" y="1702"/>
                </a:cubicBezTo>
                <a:cubicBezTo>
                  <a:pt x="1687" y="1700"/>
                  <a:pt x="1688" y="1699"/>
                  <a:pt x="1689" y="1698"/>
                </a:cubicBezTo>
                <a:cubicBezTo>
                  <a:pt x="1690" y="1697"/>
                  <a:pt x="1691" y="1697"/>
                  <a:pt x="1691" y="1696"/>
                </a:cubicBezTo>
                <a:cubicBezTo>
                  <a:pt x="1692" y="1695"/>
                  <a:pt x="1693" y="1695"/>
                  <a:pt x="1694" y="1694"/>
                </a:cubicBezTo>
                <a:cubicBezTo>
                  <a:pt x="1695" y="1694"/>
                  <a:pt x="1695" y="1693"/>
                  <a:pt x="1695" y="1693"/>
                </a:cubicBezTo>
                <a:cubicBezTo>
                  <a:pt x="1695" y="1693"/>
                  <a:pt x="1696" y="1693"/>
                  <a:pt x="1696" y="1693"/>
                </a:cubicBezTo>
                <a:cubicBezTo>
                  <a:pt x="1698" y="1692"/>
                  <a:pt x="1699" y="1691"/>
                  <a:pt x="1701" y="1690"/>
                </a:cubicBezTo>
                <a:cubicBezTo>
                  <a:pt x="1702" y="1690"/>
                  <a:pt x="1702" y="1689"/>
                  <a:pt x="1702" y="1689"/>
                </a:cubicBezTo>
                <a:cubicBezTo>
                  <a:pt x="1703" y="1689"/>
                  <a:pt x="1703" y="1689"/>
                  <a:pt x="1703" y="1689"/>
                </a:cubicBezTo>
                <a:cubicBezTo>
                  <a:pt x="1704" y="1689"/>
                  <a:pt x="1704" y="1689"/>
                  <a:pt x="1705" y="1688"/>
                </a:cubicBezTo>
                <a:cubicBezTo>
                  <a:pt x="1706" y="1688"/>
                  <a:pt x="1708" y="1687"/>
                  <a:pt x="1709" y="1687"/>
                </a:cubicBezTo>
                <a:cubicBezTo>
                  <a:pt x="1710" y="1687"/>
                  <a:pt x="1711" y="1686"/>
                  <a:pt x="1712" y="1686"/>
                </a:cubicBezTo>
                <a:cubicBezTo>
                  <a:pt x="1713" y="1686"/>
                  <a:pt x="1714" y="1686"/>
                  <a:pt x="1714" y="1686"/>
                </a:cubicBezTo>
                <a:cubicBezTo>
                  <a:pt x="1717" y="1685"/>
                  <a:pt x="1720" y="1685"/>
                  <a:pt x="1723" y="1685"/>
                </a:cubicBezTo>
                <a:cubicBezTo>
                  <a:pt x="1723" y="1685"/>
                  <a:pt x="1724" y="1685"/>
                  <a:pt x="1724" y="1685"/>
                </a:cubicBezTo>
                <a:cubicBezTo>
                  <a:pt x="1725" y="1685"/>
                  <a:pt x="1726" y="1685"/>
                  <a:pt x="1727" y="1685"/>
                </a:cubicBezTo>
                <a:cubicBezTo>
                  <a:pt x="1731" y="1685"/>
                  <a:pt x="1731" y="1685"/>
                  <a:pt x="1731" y="1685"/>
                </a:cubicBezTo>
                <a:cubicBezTo>
                  <a:pt x="1736" y="1684"/>
                  <a:pt x="1740" y="1684"/>
                  <a:pt x="1744" y="1684"/>
                </a:cubicBezTo>
                <a:cubicBezTo>
                  <a:pt x="1748" y="1684"/>
                  <a:pt x="1752" y="1684"/>
                  <a:pt x="1755" y="1684"/>
                </a:cubicBezTo>
                <a:cubicBezTo>
                  <a:pt x="1791" y="1684"/>
                  <a:pt x="1791" y="1684"/>
                  <a:pt x="1791" y="1684"/>
                </a:cubicBezTo>
                <a:cubicBezTo>
                  <a:pt x="1801" y="1684"/>
                  <a:pt x="1811" y="1684"/>
                  <a:pt x="1820" y="1685"/>
                </a:cubicBezTo>
                <a:cubicBezTo>
                  <a:pt x="1822" y="1685"/>
                  <a:pt x="1823" y="1685"/>
                  <a:pt x="1825" y="1685"/>
                </a:cubicBezTo>
                <a:cubicBezTo>
                  <a:pt x="1826" y="1686"/>
                  <a:pt x="1827" y="1686"/>
                  <a:pt x="1828" y="1686"/>
                </a:cubicBezTo>
                <a:cubicBezTo>
                  <a:pt x="1828" y="1686"/>
                  <a:pt x="1829" y="1686"/>
                  <a:pt x="1830" y="1686"/>
                </a:cubicBezTo>
                <a:cubicBezTo>
                  <a:pt x="1830" y="1686"/>
                  <a:pt x="1831" y="1686"/>
                  <a:pt x="1831" y="1687"/>
                </a:cubicBezTo>
                <a:cubicBezTo>
                  <a:pt x="1832" y="1687"/>
                  <a:pt x="1832" y="1687"/>
                  <a:pt x="1833" y="1687"/>
                </a:cubicBezTo>
                <a:cubicBezTo>
                  <a:pt x="1834" y="1687"/>
                  <a:pt x="1836" y="1688"/>
                  <a:pt x="1838" y="1689"/>
                </a:cubicBezTo>
                <a:cubicBezTo>
                  <a:pt x="1839" y="1689"/>
                  <a:pt x="1840" y="1689"/>
                  <a:pt x="1841" y="1690"/>
                </a:cubicBezTo>
                <a:cubicBezTo>
                  <a:pt x="1842" y="1690"/>
                  <a:pt x="1842" y="1690"/>
                  <a:pt x="1843" y="1691"/>
                </a:cubicBezTo>
                <a:cubicBezTo>
                  <a:pt x="1845" y="1691"/>
                  <a:pt x="1846" y="1692"/>
                  <a:pt x="1847" y="1693"/>
                </a:cubicBezTo>
                <a:cubicBezTo>
                  <a:pt x="1852" y="1695"/>
                  <a:pt x="1856" y="1698"/>
                  <a:pt x="1859" y="1702"/>
                </a:cubicBezTo>
                <a:cubicBezTo>
                  <a:pt x="1862" y="1705"/>
                  <a:pt x="1864" y="1709"/>
                  <a:pt x="1865" y="1713"/>
                </a:cubicBezTo>
                <a:cubicBezTo>
                  <a:pt x="1870" y="1736"/>
                  <a:pt x="1870" y="1736"/>
                  <a:pt x="1870" y="1736"/>
                </a:cubicBezTo>
                <a:cubicBezTo>
                  <a:pt x="1871" y="1746"/>
                  <a:pt x="1873" y="1755"/>
                  <a:pt x="1875" y="1764"/>
                </a:cubicBezTo>
                <a:cubicBezTo>
                  <a:pt x="1875" y="1764"/>
                  <a:pt x="1875" y="1764"/>
                  <a:pt x="1875" y="1764"/>
                </a:cubicBezTo>
                <a:cubicBezTo>
                  <a:pt x="1876" y="1770"/>
                  <a:pt x="1876" y="1770"/>
                  <a:pt x="1876" y="1770"/>
                </a:cubicBezTo>
                <a:cubicBezTo>
                  <a:pt x="1877" y="1775"/>
                  <a:pt x="1877" y="1779"/>
                  <a:pt x="1875" y="1783"/>
                </a:cubicBezTo>
                <a:close/>
                <a:moveTo>
                  <a:pt x="2041" y="1494"/>
                </a:moveTo>
                <a:cubicBezTo>
                  <a:pt x="2036" y="1492"/>
                  <a:pt x="2032" y="1490"/>
                  <a:pt x="2030" y="1487"/>
                </a:cubicBezTo>
                <a:cubicBezTo>
                  <a:pt x="2027" y="1485"/>
                  <a:pt x="2024" y="1482"/>
                  <a:pt x="2023" y="1479"/>
                </a:cubicBezTo>
                <a:cubicBezTo>
                  <a:pt x="2021" y="1474"/>
                  <a:pt x="2021" y="1474"/>
                  <a:pt x="2021" y="1474"/>
                </a:cubicBezTo>
                <a:cubicBezTo>
                  <a:pt x="2019" y="1467"/>
                  <a:pt x="2016" y="1460"/>
                  <a:pt x="2014" y="1453"/>
                </a:cubicBezTo>
                <a:cubicBezTo>
                  <a:pt x="2012" y="1449"/>
                  <a:pt x="2009" y="1444"/>
                  <a:pt x="2009" y="1439"/>
                </a:cubicBezTo>
                <a:cubicBezTo>
                  <a:pt x="2009" y="1439"/>
                  <a:pt x="2009" y="1438"/>
                  <a:pt x="2009" y="1437"/>
                </a:cubicBezTo>
                <a:cubicBezTo>
                  <a:pt x="2009" y="1437"/>
                  <a:pt x="2009" y="1437"/>
                  <a:pt x="2009" y="1437"/>
                </a:cubicBezTo>
                <a:cubicBezTo>
                  <a:pt x="2009" y="1436"/>
                  <a:pt x="2009" y="1436"/>
                  <a:pt x="2009" y="1436"/>
                </a:cubicBezTo>
                <a:cubicBezTo>
                  <a:pt x="2010" y="1435"/>
                  <a:pt x="2009" y="1435"/>
                  <a:pt x="2010" y="1434"/>
                </a:cubicBezTo>
                <a:cubicBezTo>
                  <a:pt x="2010" y="1434"/>
                  <a:pt x="2010" y="1434"/>
                  <a:pt x="2010" y="1434"/>
                </a:cubicBezTo>
                <a:cubicBezTo>
                  <a:pt x="2016" y="1421"/>
                  <a:pt x="2039" y="1423"/>
                  <a:pt x="2051" y="1423"/>
                </a:cubicBezTo>
                <a:cubicBezTo>
                  <a:pt x="2110" y="1422"/>
                  <a:pt x="2110" y="1422"/>
                  <a:pt x="2110" y="1422"/>
                </a:cubicBezTo>
                <a:cubicBezTo>
                  <a:pt x="2115" y="1422"/>
                  <a:pt x="2120" y="1423"/>
                  <a:pt x="2125" y="1424"/>
                </a:cubicBezTo>
                <a:cubicBezTo>
                  <a:pt x="2126" y="1424"/>
                  <a:pt x="2128" y="1424"/>
                  <a:pt x="2129" y="1425"/>
                </a:cubicBezTo>
                <a:cubicBezTo>
                  <a:pt x="2129" y="1425"/>
                  <a:pt x="2130" y="1425"/>
                  <a:pt x="2131" y="1425"/>
                </a:cubicBezTo>
                <a:cubicBezTo>
                  <a:pt x="2132" y="1425"/>
                  <a:pt x="2133" y="1426"/>
                  <a:pt x="2133" y="1426"/>
                </a:cubicBezTo>
                <a:cubicBezTo>
                  <a:pt x="2135" y="1426"/>
                  <a:pt x="2137" y="1427"/>
                  <a:pt x="2138" y="1428"/>
                </a:cubicBezTo>
                <a:cubicBezTo>
                  <a:pt x="2139" y="1428"/>
                  <a:pt x="2139" y="1428"/>
                  <a:pt x="2139" y="1428"/>
                </a:cubicBezTo>
                <a:cubicBezTo>
                  <a:pt x="2139" y="1428"/>
                  <a:pt x="2139" y="1428"/>
                  <a:pt x="2140" y="1428"/>
                </a:cubicBezTo>
                <a:cubicBezTo>
                  <a:pt x="2141" y="1429"/>
                  <a:pt x="2142" y="1429"/>
                  <a:pt x="2144" y="1430"/>
                </a:cubicBezTo>
                <a:cubicBezTo>
                  <a:pt x="2145" y="1431"/>
                  <a:pt x="2146" y="1431"/>
                  <a:pt x="2146" y="1431"/>
                </a:cubicBezTo>
                <a:cubicBezTo>
                  <a:pt x="2147" y="1432"/>
                  <a:pt x="2147" y="1432"/>
                  <a:pt x="2148" y="1432"/>
                </a:cubicBezTo>
                <a:cubicBezTo>
                  <a:pt x="2148" y="1433"/>
                  <a:pt x="2148" y="1433"/>
                  <a:pt x="2149" y="1433"/>
                </a:cubicBezTo>
                <a:cubicBezTo>
                  <a:pt x="2149" y="1433"/>
                  <a:pt x="2150" y="1434"/>
                  <a:pt x="2150" y="1434"/>
                </a:cubicBezTo>
                <a:cubicBezTo>
                  <a:pt x="2153" y="1436"/>
                  <a:pt x="2156" y="1439"/>
                  <a:pt x="2157" y="1442"/>
                </a:cubicBezTo>
                <a:cubicBezTo>
                  <a:pt x="2157" y="1442"/>
                  <a:pt x="2157" y="1442"/>
                  <a:pt x="2157" y="1442"/>
                </a:cubicBezTo>
                <a:cubicBezTo>
                  <a:pt x="2163" y="1450"/>
                  <a:pt x="2166" y="1460"/>
                  <a:pt x="2170" y="1468"/>
                </a:cubicBezTo>
                <a:cubicBezTo>
                  <a:pt x="2170" y="1468"/>
                  <a:pt x="2170" y="1468"/>
                  <a:pt x="2170" y="1468"/>
                </a:cubicBezTo>
                <a:cubicBezTo>
                  <a:pt x="2172" y="1473"/>
                  <a:pt x="2176" y="1477"/>
                  <a:pt x="2177" y="1482"/>
                </a:cubicBezTo>
                <a:cubicBezTo>
                  <a:pt x="2177" y="1482"/>
                  <a:pt x="2177" y="1483"/>
                  <a:pt x="2177" y="1483"/>
                </a:cubicBezTo>
                <a:cubicBezTo>
                  <a:pt x="2177" y="1483"/>
                  <a:pt x="2177" y="1483"/>
                  <a:pt x="2177" y="1483"/>
                </a:cubicBezTo>
                <a:cubicBezTo>
                  <a:pt x="2178" y="1492"/>
                  <a:pt x="2170" y="1496"/>
                  <a:pt x="2162" y="1498"/>
                </a:cubicBezTo>
                <a:cubicBezTo>
                  <a:pt x="2161" y="1498"/>
                  <a:pt x="2161" y="1498"/>
                  <a:pt x="2161" y="1499"/>
                </a:cubicBezTo>
                <a:cubicBezTo>
                  <a:pt x="2160" y="1499"/>
                  <a:pt x="2160" y="1499"/>
                  <a:pt x="2159" y="1499"/>
                </a:cubicBezTo>
                <a:cubicBezTo>
                  <a:pt x="2158" y="1499"/>
                  <a:pt x="2156" y="1499"/>
                  <a:pt x="2155" y="1500"/>
                </a:cubicBezTo>
                <a:cubicBezTo>
                  <a:pt x="2154" y="1500"/>
                  <a:pt x="2154" y="1500"/>
                  <a:pt x="2153" y="1500"/>
                </a:cubicBezTo>
                <a:cubicBezTo>
                  <a:pt x="2152" y="1500"/>
                  <a:pt x="2150" y="1500"/>
                  <a:pt x="2149" y="1500"/>
                </a:cubicBezTo>
                <a:cubicBezTo>
                  <a:pt x="2148" y="1500"/>
                  <a:pt x="2147" y="1500"/>
                  <a:pt x="2146" y="1500"/>
                </a:cubicBezTo>
                <a:cubicBezTo>
                  <a:pt x="2146" y="1500"/>
                  <a:pt x="2146" y="1500"/>
                  <a:pt x="2146" y="1500"/>
                </a:cubicBezTo>
                <a:cubicBezTo>
                  <a:pt x="2144" y="1500"/>
                  <a:pt x="2144" y="1500"/>
                  <a:pt x="2144" y="1500"/>
                </a:cubicBezTo>
                <a:cubicBezTo>
                  <a:pt x="2135" y="1500"/>
                  <a:pt x="2126" y="1500"/>
                  <a:pt x="2117" y="1500"/>
                </a:cubicBezTo>
                <a:cubicBezTo>
                  <a:pt x="2102" y="1500"/>
                  <a:pt x="2087" y="1500"/>
                  <a:pt x="2072" y="1500"/>
                </a:cubicBezTo>
                <a:cubicBezTo>
                  <a:pt x="2061" y="1500"/>
                  <a:pt x="2050" y="1499"/>
                  <a:pt x="2041" y="1494"/>
                </a:cubicBezTo>
                <a:cubicBezTo>
                  <a:pt x="2041" y="1494"/>
                  <a:pt x="2041" y="1494"/>
                  <a:pt x="2041" y="1494"/>
                </a:cubicBezTo>
                <a:close/>
                <a:moveTo>
                  <a:pt x="2079" y="1621"/>
                </a:moveTo>
                <a:cubicBezTo>
                  <a:pt x="2076" y="1617"/>
                  <a:pt x="2073" y="1614"/>
                  <a:pt x="2072" y="1611"/>
                </a:cubicBezTo>
                <a:cubicBezTo>
                  <a:pt x="2064" y="1588"/>
                  <a:pt x="2064" y="1588"/>
                  <a:pt x="2064" y="1588"/>
                </a:cubicBezTo>
                <a:cubicBezTo>
                  <a:pt x="2061" y="1581"/>
                  <a:pt x="2059" y="1575"/>
                  <a:pt x="2056" y="1568"/>
                </a:cubicBezTo>
                <a:cubicBezTo>
                  <a:pt x="2056" y="1568"/>
                  <a:pt x="2056" y="1568"/>
                  <a:pt x="2056" y="1568"/>
                </a:cubicBezTo>
                <a:cubicBezTo>
                  <a:pt x="2055" y="1565"/>
                  <a:pt x="2055" y="1565"/>
                  <a:pt x="2055" y="1565"/>
                </a:cubicBezTo>
                <a:cubicBezTo>
                  <a:pt x="2054" y="1561"/>
                  <a:pt x="2054" y="1558"/>
                  <a:pt x="2055" y="1555"/>
                </a:cubicBezTo>
                <a:cubicBezTo>
                  <a:pt x="2056" y="1553"/>
                  <a:pt x="2057" y="1552"/>
                  <a:pt x="2059" y="1550"/>
                </a:cubicBezTo>
                <a:cubicBezTo>
                  <a:pt x="2059" y="1550"/>
                  <a:pt x="2059" y="1550"/>
                  <a:pt x="2060" y="1549"/>
                </a:cubicBezTo>
                <a:cubicBezTo>
                  <a:pt x="2060" y="1549"/>
                  <a:pt x="2061" y="1548"/>
                  <a:pt x="2061" y="1548"/>
                </a:cubicBezTo>
                <a:cubicBezTo>
                  <a:pt x="2064" y="1546"/>
                  <a:pt x="2068" y="1544"/>
                  <a:pt x="2072" y="1543"/>
                </a:cubicBezTo>
                <a:cubicBezTo>
                  <a:pt x="2076" y="1542"/>
                  <a:pt x="2080" y="1542"/>
                  <a:pt x="2084" y="1541"/>
                </a:cubicBezTo>
                <a:cubicBezTo>
                  <a:pt x="2100" y="1540"/>
                  <a:pt x="2117" y="1541"/>
                  <a:pt x="2125" y="1541"/>
                </a:cubicBezTo>
                <a:cubicBezTo>
                  <a:pt x="2153" y="1541"/>
                  <a:pt x="2202" y="1535"/>
                  <a:pt x="2218" y="1564"/>
                </a:cubicBezTo>
                <a:cubicBezTo>
                  <a:pt x="2218" y="1564"/>
                  <a:pt x="2218" y="1564"/>
                  <a:pt x="2218" y="1564"/>
                </a:cubicBezTo>
                <a:cubicBezTo>
                  <a:pt x="2218" y="1565"/>
                  <a:pt x="2218" y="1565"/>
                  <a:pt x="2218" y="1565"/>
                </a:cubicBezTo>
                <a:cubicBezTo>
                  <a:pt x="2218" y="1565"/>
                  <a:pt x="2218" y="1565"/>
                  <a:pt x="2218" y="1565"/>
                </a:cubicBezTo>
                <a:cubicBezTo>
                  <a:pt x="2224" y="1577"/>
                  <a:pt x="2230" y="1589"/>
                  <a:pt x="2236" y="1601"/>
                </a:cubicBezTo>
                <a:cubicBezTo>
                  <a:pt x="2238" y="1605"/>
                  <a:pt x="2241" y="1609"/>
                  <a:pt x="2242" y="1614"/>
                </a:cubicBezTo>
                <a:cubicBezTo>
                  <a:pt x="2242" y="1614"/>
                  <a:pt x="2242" y="1614"/>
                  <a:pt x="2242" y="1614"/>
                </a:cubicBezTo>
                <a:cubicBezTo>
                  <a:pt x="2242" y="1615"/>
                  <a:pt x="2242" y="1616"/>
                  <a:pt x="2242" y="1617"/>
                </a:cubicBezTo>
                <a:cubicBezTo>
                  <a:pt x="2242" y="1618"/>
                  <a:pt x="2242" y="1619"/>
                  <a:pt x="2242" y="1620"/>
                </a:cubicBezTo>
                <a:cubicBezTo>
                  <a:pt x="2242" y="1620"/>
                  <a:pt x="2242" y="1620"/>
                  <a:pt x="2242" y="1620"/>
                </a:cubicBezTo>
                <a:cubicBezTo>
                  <a:pt x="2242" y="1620"/>
                  <a:pt x="2242" y="1621"/>
                  <a:pt x="2242" y="1621"/>
                </a:cubicBezTo>
                <a:cubicBezTo>
                  <a:pt x="2242" y="1622"/>
                  <a:pt x="2241" y="1623"/>
                  <a:pt x="2240" y="1624"/>
                </a:cubicBezTo>
                <a:cubicBezTo>
                  <a:pt x="2240" y="1625"/>
                  <a:pt x="2240" y="1625"/>
                  <a:pt x="2240" y="1625"/>
                </a:cubicBezTo>
                <a:cubicBezTo>
                  <a:pt x="2239" y="1626"/>
                  <a:pt x="2238" y="1627"/>
                  <a:pt x="2237" y="1628"/>
                </a:cubicBezTo>
                <a:cubicBezTo>
                  <a:pt x="2237" y="1628"/>
                  <a:pt x="2237" y="1628"/>
                  <a:pt x="2237" y="1628"/>
                </a:cubicBezTo>
                <a:cubicBezTo>
                  <a:pt x="2236" y="1629"/>
                  <a:pt x="2236" y="1629"/>
                  <a:pt x="2236" y="1629"/>
                </a:cubicBezTo>
                <a:cubicBezTo>
                  <a:pt x="2235" y="1630"/>
                  <a:pt x="2234" y="1630"/>
                  <a:pt x="2234" y="1630"/>
                </a:cubicBezTo>
                <a:cubicBezTo>
                  <a:pt x="2231" y="1632"/>
                  <a:pt x="2229" y="1633"/>
                  <a:pt x="2225" y="1634"/>
                </a:cubicBezTo>
                <a:cubicBezTo>
                  <a:pt x="2225" y="1634"/>
                  <a:pt x="2224" y="1635"/>
                  <a:pt x="2223" y="1635"/>
                </a:cubicBezTo>
                <a:cubicBezTo>
                  <a:pt x="2221" y="1635"/>
                  <a:pt x="2220" y="1635"/>
                  <a:pt x="2219" y="1636"/>
                </a:cubicBezTo>
                <a:cubicBezTo>
                  <a:pt x="2218" y="1636"/>
                  <a:pt x="2218" y="1636"/>
                  <a:pt x="2217" y="1636"/>
                </a:cubicBezTo>
                <a:cubicBezTo>
                  <a:pt x="2217" y="1636"/>
                  <a:pt x="2216" y="1636"/>
                  <a:pt x="2216" y="1636"/>
                </a:cubicBezTo>
                <a:cubicBezTo>
                  <a:pt x="2187" y="1639"/>
                  <a:pt x="2156" y="1636"/>
                  <a:pt x="2126" y="1637"/>
                </a:cubicBezTo>
                <a:cubicBezTo>
                  <a:pt x="2123" y="1637"/>
                  <a:pt x="2120" y="1636"/>
                  <a:pt x="2117" y="1636"/>
                </a:cubicBezTo>
                <a:cubicBezTo>
                  <a:pt x="2117" y="1636"/>
                  <a:pt x="2117" y="1636"/>
                  <a:pt x="2117" y="1636"/>
                </a:cubicBezTo>
                <a:cubicBezTo>
                  <a:pt x="2106" y="1635"/>
                  <a:pt x="2095" y="1631"/>
                  <a:pt x="2086" y="1625"/>
                </a:cubicBezTo>
                <a:cubicBezTo>
                  <a:pt x="2083" y="1624"/>
                  <a:pt x="2081" y="1622"/>
                  <a:pt x="2079" y="1621"/>
                </a:cubicBezTo>
                <a:close/>
                <a:moveTo>
                  <a:pt x="2322" y="1782"/>
                </a:moveTo>
                <a:cubicBezTo>
                  <a:pt x="2322" y="1783"/>
                  <a:pt x="2321" y="1783"/>
                  <a:pt x="2321" y="1784"/>
                </a:cubicBezTo>
                <a:cubicBezTo>
                  <a:pt x="2321" y="1785"/>
                  <a:pt x="2321" y="1785"/>
                  <a:pt x="2321" y="1786"/>
                </a:cubicBezTo>
                <a:cubicBezTo>
                  <a:pt x="2320" y="1787"/>
                  <a:pt x="2320" y="1788"/>
                  <a:pt x="2319" y="1789"/>
                </a:cubicBezTo>
                <a:cubicBezTo>
                  <a:pt x="2319" y="1789"/>
                  <a:pt x="2319" y="1789"/>
                  <a:pt x="2319" y="1790"/>
                </a:cubicBezTo>
                <a:cubicBezTo>
                  <a:pt x="2318" y="1790"/>
                  <a:pt x="2318" y="1791"/>
                  <a:pt x="2317" y="1791"/>
                </a:cubicBezTo>
                <a:cubicBezTo>
                  <a:pt x="2317" y="1791"/>
                  <a:pt x="2317" y="1792"/>
                  <a:pt x="2316" y="1792"/>
                </a:cubicBezTo>
                <a:cubicBezTo>
                  <a:pt x="2316" y="1792"/>
                  <a:pt x="2316" y="1792"/>
                  <a:pt x="2316" y="1793"/>
                </a:cubicBezTo>
                <a:cubicBezTo>
                  <a:pt x="2310" y="1798"/>
                  <a:pt x="2303" y="1800"/>
                  <a:pt x="2296" y="1801"/>
                </a:cubicBezTo>
                <a:cubicBezTo>
                  <a:pt x="2296" y="1801"/>
                  <a:pt x="2295" y="1801"/>
                  <a:pt x="2295" y="1801"/>
                </a:cubicBezTo>
                <a:cubicBezTo>
                  <a:pt x="2292" y="1802"/>
                  <a:pt x="2289" y="1802"/>
                  <a:pt x="2286" y="1802"/>
                </a:cubicBezTo>
                <a:cubicBezTo>
                  <a:pt x="2286" y="1802"/>
                  <a:pt x="2286" y="1802"/>
                  <a:pt x="2286" y="1802"/>
                </a:cubicBezTo>
                <a:cubicBezTo>
                  <a:pt x="2283" y="1802"/>
                  <a:pt x="2283" y="1802"/>
                  <a:pt x="2283" y="1802"/>
                </a:cubicBezTo>
                <a:cubicBezTo>
                  <a:pt x="2280" y="1802"/>
                  <a:pt x="2277" y="1802"/>
                  <a:pt x="2275" y="1802"/>
                </a:cubicBezTo>
                <a:cubicBezTo>
                  <a:pt x="2193" y="1802"/>
                  <a:pt x="2193" y="1802"/>
                  <a:pt x="2193" y="1802"/>
                </a:cubicBezTo>
                <a:cubicBezTo>
                  <a:pt x="2190" y="1802"/>
                  <a:pt x="2187" y="1802"/>
                  <a:pt x="2184" y="1802"/>
                </a:cubicBezTo>
                <a:cubicBezTo>
                  <a:pt x="2183" y="1801"/>
                  <a:pt x="2182" y="1801"/>
                  <a:pt x="2181" y="1801"/>
                </a:cubicBezTo>
                <a:cubicBezTo>
                  <a:pt x="2164" y="1799"/>
                  <a:pt x="2144" y="1791"/>
                  <a:pt x="2135" y="1776"/>
                </a:cubicBezTo>
                <a:cubicBezTo>
                  <a:pt x="2133" y="1774"/>
                  <a:pt x="2132" y="1772"/>
                  <a:pt x="2131" y="1770"/>
                </a:cubicBezTo>
                <a:cubicBezTo>
                  <a:pt x="2131" y="1769"/>
                  <a:pt x="2131" y="1769"/>
                  <a:pt x="2131" y="1769"/>
                </a:cubicBezTo>
                <a:cubicBezTo>
                  <a:pt x="2131" y="1769"/>
                  <a:pt x="2131" y="1769"/>
                  <a:pt x="2131" y="1769"/>
                </a:cubicBezTo>
                <a:cubicBezTo>
                  <a:pt x="2127" y="1757"/>
                  <a:pt x="2122" y="1746"/>
                  <a:pt x="2118" y="1734"/>
                </a:cubicBezTo>
                <a:cubicBezTo>
                  <a:pt x="2116" y="1728"/>
                  <a:pt x="2112" y="1720"/>
                  <a:pt x="2110" y="1713"/>
                </a:cubicBezTo>
                <a:cubicBezTo>
                  <a:pt x="2110" y="1713"/>
                  <a:pt x="2110" y="1713"/>
                  <a:pt x="2110" y="1713"/>
                </a:cubicBezTo>
                <a:cubicBezTo>
                  <a:pt x="2110" y="1713"/>
                  <a:pt x="2110" y="1712"/>
                  <a:pt x="2110" y="1712"/>
                </a:cubicBezTo>
                <a:cubicBezTo>
                  <a:pt x="2110" y="1712"/>
                  <a:pt x="2109" y="1711"/>
                  <a:pt x="2109" y="1710"/>
                </a:cubicBezTo>
                <a:cubicBezTo>
                  <a:pt x="2109" y="1707"/>
                  <a:pt x="2109" y="1704"/>
                  <a:pt x="2109" y="1701"/>
                </a:cubicBezTo>
                <a:cubicBezTo>
                  <a:pt x="2110" y="1699"/>
                  <a:pt x="2111" y="1698"/>
                  <a:pt x="2112" y="1696"/>
                </a:cubicBezTo>
                <a:cubicBezTo>
                  <a:pt x="2112" y="1696"/>
                  <a:pt x="2112" y="1696"/>
                  <a:pt x="2112" y="1696"/>
                </a:cubicBezTo>
                <a:cubicBezTo>
                  <a:pt x="2117" y="1688"/>
                  <a:pt x="2126" y="1685"/>
                  <a:pt x="2136" y="1684"/>
                </a:cubicBezTo>
                <a:cubicBezTo>
                  <a:pt x="2136" y="1684"/>
                  <a:pt x="2136" y="1684"/>
                  <a:pt x="2137" y="1684"/>
                </a:cubicBezTo>
                <a:cubicBezTo>
                  <a:pt x="2139" y="1684"/>
                  <a:pt x="2141" y="1684"/>
                  <a:pt x="2144" y="1684"/>
                </a:cubicBezTo>
                <a:cubicBezTo>
                  <a:pt x="2144" y="1684"/>
                  <a:pt x="2145" y="1683"/>
                  <a:pt x="2145" y="1683"/>
                </a:cubicBezTo>
                <a:cubicBezTo>
                  <a:pt x="2151" y="1683"/>
                  <a:pt x="2151" y="1683"/>
                  <a:pt x="2151" y="1683"/>
                </a:cubicBezTo>
                <a:cubicBezTo>
                  <a:pt x="2152" y="1683"/>
                  <a:pt x="2153" y="1683"/>
                  <a:pt x="2155" y="1683"/>
                </a:cubicBezTo>
                <a:cubicBezTo>
                  <a:pt x="2180" y="1683"/>
                  <a:pt x="2205" y="1683"/>
                  <a:pt x="2231" y="1683"/>
                </a:cubicBezTo>
                <a:cubicBezTo>
                  <a:pt x="2231" y="1683"/>
                  <a:pt x="2231" y="1683"/>
                  <a:pt x="2231" y="1683"/>
                </a:cubicBezTo>
                <a:cubicBezTo>
                  <a:pt x="2231" y="1683"/>
                  <a:pt x="2231" y="1683"/>
                  <a:pt x="2231" y="1683"/>
                </a:cubicBezTo>
                <a:cubicBezTo>
                  <a:pt x="2234" y="1683"/>
                  <a:pt x="2237" y="1683"/>
                  <a:pt x="2240" y="1684"/>
                </a:cubicBezTo>
                <a:cubicBezTo>
                  <a:pt x="2240" y="1684"/>
                  <a:pt x="2241" y="1684"/>
                  <a:pt x="2241" y="1684"/>
                </a:cubicBezTo>
                <a:cubicBezTo>
                  <a:pt x="2258" y="1686"/>
                  <a:pt x="2277" y="1693"/>
                  <a:pt x="2287" y="1706"/>
                </a:cubicBezTo>
                <a:cubicBezTo>
                  <a:pt x="2289" y="1708"/>
                  <a:pt x="2290" y="1710"/>
                  <a:pt x="2291" y="1712"/>
                </a:cubicBezTo>
                <a:cubicBezTo>
                  <a:pt x="2294" y="1717"/>
                  <a:pt x="2294" y="1717"/>
                  <a:pt x="2294" y="1717"/>
                </a:cubicBezTo>
                <a:cubicBezTo>
                  <a:pt x="2299" y="1727"/>
                  <a:pt x="2304" y="1737"/>
                  <a:pt x="2309" y="1748"/>
                </a:cubicBezTo>
                <a:cubicBezTo>
                  <a:pt x="2312" y="1754"/>
                  <a:pt x="2318" y="1762"/>
                  <a:pt x="2320" y="1771"/>
                </a:cubicBezTo>
                <a:cubicBezTo>
                  <a:pt x="2322" y="1775"/>
                  <a:pt x="2323" y="1778"/>
                  <a:pt x="2322" y="1782"/>
                </a:cubicBezTo>
                <a:close/>
                <a:moveTo>
                  <a:pt x="2340" y="1624"/>
                </a:moveTo>
                <a:cubicBezTo>
                  <a:pt x="2338" y="1622"/>
                  <a:pt x="2337" y="1621"/>
                  <a:pt x="2335" y="1620"/>
                </a:cubicBezTo>
                <a:cubicBezTo>
                  <a:pt x="2331" y="1617"/>
                  <a:pt x="2328" y="1613"/>
                  <a:pt x="2326" y="1610"/>
                </a:cubicBezTo>
                <a:cubicBezTo>
                  <a:pt x="2324" y="1607"/>
                  <a:pt x="2324" y="1607"/>
                  <a:pt x="2324" y="1607"/>
                </a:cubicBezTo>
                <a:cubicBezTo>
                  <a:pt x="2324" y="1607"/>
                  <a:pt x="2324" y="1607"/>
                  <a:pt x="2324" y="1607"/>
                </a:cubicBezTo>
                <a:cubicBezTo>
                  <a:pt x="2317" y="1594"/>
                  <a:pt x="2310" y="1582"/>
                  <a:pt x="2303" y="1569"/>
                </a:cubicBezTo>
                <a:cubicBezTo>
                  <a:pt x="2303" y="1569"/>
                  <a:pt x="2303" y="1569"/>
                  <a:pt x="2303" y="1569"/>
                </a:cubicBezTo>
                <a:cubicBezTo>
                  <a:pt x="2300" y="1564"/>
                  <a:pt x="2300" y="1564"/>
                  <a:pt x="2300" y="1564"/>
                </a:cubicBezTo>
                <a:cubicBezTo>
                  <a:pt x="2298" y="1561"/>
                  <a:pt x="2298" y="1558"/>
                  <a:pt x="2298" y="1555"/>
                </a:cubicBezTo>
                <a:cubicBezTo>
                  <a:pt x="2299" y="1552"/>
                  <a:pt x="2300" y="1550"/>
                  <a:pt x="2303" y="1547"/>
                </a:cubicBezTo>
                <a:cubicBezTo>
                  <a:pt x="2306" y="1545"/>
                  <a:pt x="2309" y="1544"/>
                  <a:pt x="2313" y="1542"/>
                </a:cubicBezTo>
                <a:cubicBezTo>
                  <a:pt x="2318" y="1541"/>
                  <a:pt x="2323" y="1541"/>
                  <a:pt x="2329" y="1541"/>
                </a:cubicBezTo>
                <a:cubicBezTo>
                  <a:pt x="2330" y="1541"/>
                  <a:pt x="2330" y="1541"/>
                  <a:pt x="2330" y="1541"/>
                </a:cubicBezTo>
                <a:cubicBezTo>
                  <a:pt x="2342" y="1540"/>
                  <a:pt x="2356" y="1540"/>
                  <a:pt x="2363" y="1540"/>
                </a:cubicBezTo>
                <a:cubicBezTo>
                  <a:pt x="2394" y="1540"/>
                  <a:pt x="2443" y="1534"/>
                  <a:pt x="2463" y="1564"/>
                </a:cubicBezTo>
                <a:cubicBezTo>
                  <a:pt x="2470" y="1573"/>
                  <a:pt x="2476" y="1583"/>
                  <a:pt x="2483" y="1593"/>
                </a:cubicBezTo>
                <a:cubicBezTo>
                  <a:pt x="2486" y="1598"/>
                  <a:pt x="2492" y="1605"/>
                  <a:pt x="2495" y="1611"/>
                </a:cubicBezTo>
                <a:cubicBezTo>
                  <a:pt x="2497" y="1614"/>
                  <a:pt x="2498" y="1617"/>
                  <a:pt x="2498" y="1620"/>
                </a:cubicBezTo>
                <a:cubicBezTo>
                  <a:pt x="2498" y="1621"/>
                  <a:pt x="2497" y="1623"/>
                  <a:pt x="2496" y="1625"/>
                </a:cubicBezTo>
                <a:cubicBezTo>
                  <a:pt x="2496" y="1626"/>
                  <a:pt x="2495" y="1627"/>
                  <a:pt x="2494" y="1628"/>
                </a:cubicBezTo>
                <a:cubicBezTo>
                  <a:pt x="2494" y="1628"/>
                  <a:pt x="2494" y="1628"/>
                  <a:pt x="2494" y="1628"/>
                </a:cubicBezTo>
                <a:cubicBezTo>
                  <a:pt x="2494" y="1628"/>
                  <a:pt x="2494" y="1628"/>
                  <a:pt x="2494" y="1628"/>
                </a:cubicBezTo>
                <a:cubicBezTo>
                  <a:pt x="2493" y="1629"/>
                  <a:pt x="2493" y="1629"/>
                  <a:pt x="2492" y="1630"/>
                </a:cubicBezTo>
                <a:cubicBezTo>
                  <a:pt x="2492" y="1630"/>
                  <a:pt x="2491" y="1630"/>
                  <a:pt x="2491" y="1630"/>
                </a:cubicBezTo>
                <a:cubicBezTo>
                  <a:pt x="2490" y="1631"/>
                  <a:pt x="2489" y="1631"/>
                  <a:pt x="2488" y="1632"/>
                </a:cubicBezTo>
                <a:cubicBezTo>
                  <a:pt x="2487" y="1632"/>
                  <a:pt x="2485" y="1633"/>
                  <a:pt x="2484" y="1633"/>
                </a:cubicBezTo>
                <a:cubicBezTo>
                  <a:pt x="2484" y="1633"/>
                  <a:pt x="2484" y="1634"/>
                  <a:pt x="2484" y="1634"/>
                </a:cubicBezTo>
                <a:cubicBezTo>
                  <a:pt x="2484" y="1634"/>
                  <a:pt x="2483" y="1634"/>
                  <a:pt x="2483" y="1634"/>
                </a:cubicBezTo>
                <a:cubicBezTo>
                  <a:pt x="2469" y="1638"/>
                  <a:pt x="2448" y="1636"/>
                  <a:pt x="2434" y="1636"/>
                </a:cubicBezTo>
                <a:cubicBezTo>
                  <a:pt x="2418" y="1636"/>
                  <a:pt x="2401" y="1636"/>
                  <a:pt x="2385" y="1636"/>
                </a:cubicBezTo>
                <a:cubicBezTo>
                  <a:pt x="2370" y="1636"/>
                  <a:pt x="2353" y="1632"/>
                  <a:pt x="2340" y="1624"/>
                </a:cubicBezTo>
                <a:close/>
                <a:moveTo>
                  <a:pt x="2605" y="1791"/>
                </a:moveTo>
                <a:cubicBezTo>
                  <a:pt x="2605" y="1791"/>
                  <a:pt x="2605" y="1791"/>
                  <a:pt x="2604" y="1791"/>
                </a:cubicBezTo>
                <a:cubicBezTo>
                  <a:pt x="2602" y="1794"/>
                  <a:pt x="2598" y="1797"/>
                  <a:pt x="2593" y="1798"/>
                </a:cubicBezTo>
                <a:cubicBezTo>
                  <a:pt x="2589" y="1800"/>
                  <a:pt x="2583" y="1801"/>
                  <a:pt x="2576" y="1801"/>
                </a:cubicBezTo>
                <a:cubicBezTo>
                  <a:pt x="2569" y="1801"/>
                  <a:pt x="2569" y="1801"/>
                  <a:pt x="2569" y="1801"/>
                </a:cubicBezTo>
                <a:cubicBezTo>
                  <a:pt x="2569" y="1801"/>
                  <a:pt x="2569" y="1801"/>
                  <a:pt x="2569" y="1801"/>
                </a:cubicBezTo>
                <a:cubicBezTo>
                  <a:pt x="2541" y="1801"/>
                  <a:pt x="2512" y="1801"/>
                  <a:pt x="2483" y="1801"/>
                </a:cubicBezTo>
                <a:cubicBezTo>
                  <a:pt x="2480" y="1801"/>
                  <a:pt x="2476" y="1801"/>
                  <a:pt x="2473" y="1801"/>
                </a:cubicBezTo>
                <a:cubicBezTo>
                  <a:pt x="2473" y="1801"/>
                  <a:pt x="2473" y="1801"/>
                  <a:pt x="2473" y="1801"/>
                </a:cubicBezTo>
                <a:cubicBezTo>
                  <a:pt x="2453" y="1799"/>
                  <a:pt x="2432" y="1790"/>
                  <a:pt x="2419" y="1775"/>
                </a:cubicBezTo>
                <a:cubicBezTo>
                  <a:pt x="2418" y="1773"/>
                  <a:pt x="2416" y="1771"/>
                  <a:pt x="2415" y="1769"/>
                </a:cubicBezTo>
                <a:cubicBezTo>
                  <a:pt x="2415" y="1769"/>
                  <a:pt x="2415" y="1769"/>
                  <a:pt x="2415" y="1769"/>
                </a:cubicBezTo>
                <a:cubicBezTo>
                  <a:pt x="2415" y="1769"/>
                  <a:pt x="2415" y="1769"/>
                  <a:pt x="2415" y="1769"/>
                </a:cubicBezTo>
                <a:cubicBezTo>
                  <a:pt x="2409" y="1758"/>
                  <a:pt x="2402" y="1747"/>
                  <a:pt x="2396" y="1736"/>
                </a:cubicBezTo>
                <a:cubicBezTo>
                  <a:pt x="2392" y="1728"/>
                  <a:pt x="2383" y="1716"/>
                  <a:pt x="2381" y="1706"/>
                </a:cubicBezTo>
                <a:cubicBezTo>
                  <a:pt x="2381" y="1706"/>
                  <a:pt x="2381" y="1706"/>
                  <a:pt x="2381" y="1706"/>
                </a:cubicBezTo>
                <a:cubicBezTo>
                  <a:pt x="2380" y="1705"/>
                  <a:pt x="2380" y="1704"/>
                  <a:pt x="2380" y="1703"/>
                </a:cubicBezTo>
                <a:cubicBezTo>
                  <a:pt x="2379" y="1693"/>
                  <a:pt x="2387" y="1688"/>
                  <a:pt x="2396" y="1685"/>
                </a:cubicBezTo>
                <a:cubicBezTo>
                  <a:pt x="2396" y="1685"/>
                  <a:pt x="2396" y="1685"/>
                  <a:pt x="2396" y="1685"/>
                </a:cubicBezTo>
                <a:cubicBezTo>
                  <a:pt x="2396" y="1685"/>
                  <a:pt x="2397" y="1685"/>
                  <a:pt x="2397" y="1685"/>
                </a:cubicBezTo>
                <a:cubicBezTo>
                  <a:pt x="2398" y="1685"/>
                  <a:pt x="2398" y="1685"/>
                  <a:pt x="2399" y="1684"/>
                </a:cubicBezTo>
                <a:cubicBezTo>
                  <a:pt x="2403" y="1683"/>
                  <a:pt x="2408" y="1683"/>
                  <a:pt x="2413" y="1683"/>
                </a:cubicBezTo>
                <a:cubicBezTo>
                  <a:pt x="2470" y="1683"/>
                  <a:pt x="2470" y="1683"/>
                  <a:pt x="2470" y="1683"/>
                </a:cubicBezTo>
                <a:cubicBezTo>
                  <a:pt x="2479" y="1683"/>
                  <a:pt x="2489" y="1683"/>
                  <a:pt x="2498" y="1683"/>
                </a:cubicBezTo>
                <a:cubicBezTo>
                  <a:pt x="2498" y="1683"/>
                  <a:pt x="2498" y="1683"/>
                  <a:pt x="2498" y="1683"/>
                </a:cubicBezTo>
                <a:cubicBezTo>
                  <a:pt x="2499" y="1683"/>
                  <a:pt x="2499" y="1683"/>
                  <a:pt x="2500" y="1683"/>
                </a:cubicBezTo>
                <a:cubicBezTo>
                  <a:pt x="2502" y="1683"/>
                  <a:pt x="2505" y="1683"/>
                  <a:pt x="2507" y="1683"/>
                </a:cubicBezTo>
                <a:cubicBezTo>
                  <a:pt x="2508" y="1683"/>
                  <a:pt x="2508" y="1683"/>
                  <a:pt x="2509" y="1683"/>
                </a:cubicBezTo>
                <a:cubicBezTo>
                  <a:pt x="2527" y="1685"/>
                  <a:pt x="2546" y="1692"/>
                  <a:pt x="2558" y="1705"/>
                </a:cubicBezTo>
                <a:cubicBezTo>
                  <a:pt x="2559" y="1705"/>
                  <a:pt x="2560" y="1706"/>
                  <a:pt x="2561" y="1707"/>
                </a:cubicBezTo>
                <a:cubicBezTo>
                  <a:pt x="2561" y="1708"/>
                  <a:pt x="2562" y="1708"/>
                  <a:pt x="2562" y="1709"/>
                </a:cubicBezTo>
                <a:cubicBezTo>
                  <a:pt x="2563" y="1710"/>
                  <a:pt x="2563" y="1710"/>
                  <a:pt x="2564" y="1711"/>
                </a:cubicBezTo>
                <a:cubicBezTo>
                  <a:pt x="2564" y="1711"/>
                  <a:pt x="2564" y="1711"/>
                  <a:pt x="2564" y="1711"/>
                </a:cubicBezTo>
                <a:cubicBezTo>
                  <a:pt x="2566" y="1713"/>
                  <a:pt x="2566" y="1713"/>
                  <a:pt x="2566" y="1713"/>
                </a:cubicBezTo>
                <a:cubicBezTo>
                  <a:pt x="2571" y="1721"/>
                  <a:pt x="2576" y="1729"/>
                  <a:pt x="2582" y="1737"/>
                </a:cubicBezTo>
                <a:cubicBezTo>
                  <a:pt x="2582" y="1737"/>
                  <a:pt x="2582" y="1737"/>
                  <a:pt x="2582" y="1737"/>
                </a:cubicBezTo>
                <a:cubicBezTo>
                  <a:pt x="2589" y="1748"/>
                  <a:pt x="2599" y="1759"/>
                  <a:pt x="2605" y="1772"/>
                </a:cubicBezTo>
                <a:cubicBezTo>
                  <a:pt x="2606" y="1773"/>
                  <a:pt x="2606" y="1773"/>
                  <a:pt x="2606" y="1774"/>
                </a:cubicBezTo>
                <a:cubicBezTo>
                  <a:pt x="2607" y="1775"/>
                  <a:pt x="2607" y="1775"/>
                  <a:pt x="2607" y="1775"/>
                </a:cubicBezTo>
                <a:cubicBezTo>
                  <a:pt x="2609" y="1782"/>
                  <a:pt x="2608" y="1787"/>
                  <a:pt x="2605" y="1791"/>
                </a:cubicBezTo>
                <a:close/>
                <a:moveTo>
                  <a:pt x="2937" y="318"/>
                </a:moveTo>
                <a:cubicBezTo>
                  <a:pt x="3034" y="414"/>
                  <a:pt x="3089" y="549"/>
                  <a:pt x="3089" y="685"/>
                </a:cubicBezTo>
                <a:cubicBezTo>
                  <a:pt x="3089" y="821"/>
                  <a:pt x="3034" y="955"/>
                  <a:pt x="2937" y="1051"/>
                </a:cubicBezTo>
                <a:cubicBezTo>
                  <a:pt x="3050" y="999"/>
                  <a:pt x="3153" y="855"/>
                  <a:pt x="3152" y="685"/>
                </a:cubicBezTo>
                <a:cubicBezTo>
                  <a:pt x="3153" y="514"/>
                  <a:pt x="3050" y="371"/>
                  <a:pt x="2937" y="318"/>
                </a:cubicBezTo>
                <a:close/>
                <a:moveTo>
                  <a:pt x="216" y="318"/>
                </a:moveTo>
                <a:cubicBezTo>
                  <a:pt x="104" y="371"/>
                  <a:pt x="0" y="514"/>
                  <a:pt x="2" y="685"/>
                </a:cubicBezTo>
                <a:cubicBezTo>
                  <a:pt x="0" y="855"/>
                  <a:pt x="104" y="999"/>
                  <a:pt x="216" y="1051"/>
                </a:cubicBezTo>
                <a:cubicBezTo>
                  <a:pt x="120" y="955"/>
                  <a:pt x="64" y="821"/>
                  <a:pt x="65" y="685"/>
                </a:cubicBezTo>
                <a:cubicBezTo>
                  <a:pt x="64" y="549"/>
                  <a:pt x="120" y="414"/>
                  <a:pt x="216" y="318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1735" tIns="30867" rIns="61735" bIns="30867"/>
          <a:lstStyle/>
          <a:p>
            <a:endParaRPr lang="zh-CN" altLang="en-US"/>
          </a:p>
        </p:txBody>
      </p:sp>
      <p:sp>
        <p:nvSpPr>
          <p:cNvPr id="31" name="等腰三角形 30"/>
          <p:cNvSpPr/>
          <p:nvPr/>
        </p:nvSpPr>
        <p:spPr bwMode="auto">
          <a:xfrm rot="5400000">
            <a:off x="7661434" y="1699737"/>
            <a:ext cx="374650" cy="322262"/>
          </a:xfrm>
          <a:prstGeom prst="triangle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等腰三角形 31"/>
          <p:cNvSpPr/>
          <p:nvPr/>
        </p:nvSpPr>
        <p:spPr bwMode="auto">
          <a:xfrm rot="5400000">
            <a:off x="7662227" y="2733993"/>
            <a:ext cx="373062" cy="32226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等腰三角形 32"/>
          <p:cNvSpPr/>
          <p:nvPr/>
        </p:nvSpPr>
        <p:spPr bwMode="auto">
          <a:xfrm rot="5400000">
            <a:off x="7662227" y="3762694"/>
            <a:ext cx="373062" cy="322262"/>
          </a:xfrm>
          <a:prstGeom prst="triangle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等腰三角形 33"/>
          <p:cNvSpPr/>
          <p:nvPr/>
        </p:nvSpPr>
        <p:spPr bwMode="auto">
          <a:xfrm rot="5400000">
            <a:off x="7662227" y="4802506"/>
            <a:ext cx="373063" cy="32226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矩形 13"/>
          <p:cNvSpPr>
            <a:spLocks noChangeArrowheads="1"/>
          </p:cNvSpPr>
          <p:nvPr/>
        </p:nvSpPr>
        <p:spPr bwMode="auto">
          <a:xfrm>
            <a:off x="8265478" y="1467168"/>
            <a:ext cx="2592387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单击此处添加文字内容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单击此处添加文字内容</a:t>
            </a:r>
          </a:p>
        </p:txBody>
      </p:sp>
      <p:sp>
        <p:nvSpPr>
          <p:cNvPr id="36" name="矩形 13"/>
          <p:cNvSpPr>
            <a:spLocks noChangeArrowheads="1"/>
          </p:cNvSpPr>
          <p:nvPr/>
        </p:nvSpPr>
        <p:spPr bwMode="auto">
          <a:xfrm>
            <a:off x="8265478" y="2500630"/>
            <a:ext cx="2592387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单击此处添加文字内容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单击此处添加文字内容</a:t>
            </a:r>
          </a:p>
        </p:txBody>
      </p:sp>
      <p:sp>
        <p:nvSpPr>
          <p:cNvPr id="37" name="矩形 13"/>
          <p:cNvSpPr>
            <a:spLocks noChangeArrowheads="1"/>
          </p:cNvSpPr>
          <p:nvPr/>
        </p:nvSpPr>
        <p:spPr bwMode="auto">
          <a:xfrm>
            <a:off x="8265478" y="3535680"/>
            <a:ext cx="2592387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单击此处添加文字内容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单击此处添加文字内容</a:t>
            </a:r>
          </a:p>
        </p:txBody>
      </p:sp>
      <p:sp>
        <p:nvSpPr>
          <p:cNvPr id="38" name="矩形 13"/>
          <p:cNvSpPr>
            <a:spLocks noChangeArrowheads="1"/>
          </p:cNvSpPr>
          <p:nvPr/>
        </p:nvSpPr>
        <p:spPr bwMode="auto">
          <a:xfrm>
            <a:off x="8265478" y="4569143"/>
            <a:ext cx="2592387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单击此处添加文字内容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单击此处添加文字内容</a:t>
            </a:r>
          </a:p>
        </p:txBody>
      </p:sp>
      <p:sp>
        <p:nvSpPr>
          <p:cNvPr id="39" name="AutoShape 1"/>
          <p:cNvSpPr>
            <a:spLocks/>
          </p:cNvSpPr>
          <p:nvPr/>
        </p:nvSpPr>
        <p:spPr bwMode="auto">
          <a:xfrm>
            <a:off x="3957003" y="1603693"/>
            <a:ext cx="3740150" cy="6953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zh-CN" sz="1050" dirty="0" smtClean="0">
              <a:cs typeface="Helvetica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40" name="矩形 15"/>
          <p:cNvSpPr>
            <a:spLocks noChangeArrowheads="1"/>
          </p:cNvSpPr>
          <p:nvPr/>
        </p:nvSpPr>
        <p:spPr bwMode="auto">
          <a:xfrm>
            <a:off x="4817428" y="1667193"/>
            <a:ext cx="203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  <a:sym typeface="微软雅黑" panose="020B0503020204020204" pitchFamily="34" charset="-122"/>
              </a:rPr>
              <a:t>点击添加标题</a:t>
            </a:r>
            <a:endParaRPr lang="zh-CN" altLang="zh-CN" sz="1200">
              <a:solidFill>
                <a:schemeClr val="bg1"/>
              </a:solidFill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41" name="矩形 46"/>
          <p:cNvSpPr>
            <a:spLocks noChangeArrowheads="1"/>
          </p:cNvSpPr>
          <p:nvPr/>
        </p:nvSpPr>
        <p:spPr bwMode="auto">
          <a:xfrm>
            <a:off x="4817428" y="2714943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  <a:sym typeface="微软雅黑" panose="020B0503020204020204" pitchFamily="34" charset="-122"/>
              </a:rPr>
              <a:t>点击添加标题</a:t>
            </a:r>
            <a:endParaRPr lang="zh-CN" altLang="zh-CN" sz="1200" dirty="0">
              <a:solidFill>
                <a:schemeClr val="bg1"/>
              </a:solidFill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42" name="矩形 82"/>
          <p:cNvSpPr>
            <a:spLocks noChangeArrowheads="1"/>
          </p:cNvSpPr>
          <p:nvPr/>
        </p:nvSpPr>
        <p:spPr bwMode="auto">
          <a:xfrm>
            <a:off x="4817428" y="3764280"/>
            <a:ext cx="203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  <a:sym typeface="微软雅黑" panose="020B0503020204020204" pitchFamily="34" charset="-122"/>
              </a:rPr>
              <a:t>点击添加标题</a:t>
            </a:r>
            <a:endParaRPr lang="zh-CN" altLang="zh-CN" sz="1200">
              <a:solidFill>
                <a:schemeClr val="bg1"/>
              </a:solidFill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43" name="矩形 83"/>
          <p:cNvSpPr>
            <a:spLocks noChangeArrowheads="1"/>
          </p:cNvSpPr>
          <p:nvPr/>
        </p:nvSpPr>
        <p:spPr bwMode="auto">
          <a:xfrm>
            <a:off x="4817428" y="4812030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  <a:sym typeface="微软雅黑" panose="020B0503020204020204" pitchFamily="34" charset="-122"/>
              </a:rPr>
              <a:t>点击添加标题</a:t>
            </a:r>
            <a:endParaRPr lang="zh-CN" altLang="zh-CN" sz="1200">
              <a:solidFill>
                <a:schemeClr val="bg1"/>
              </a:solidFill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0946130" y="1567479"/>
            <a:ext cx="742950" cy="703432"/>
          </a:xfrm>
          <a:prstGeom prst="roundRect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10946130" y="2594208"/>
            <a:ext cx="742950" cy="703432"/>
          </a:xfrm>
          <a:prstGeom prst="roundRect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10946130" y="3619648"/>
            <a:ext cx="742950" cy="703432"/>
          </a:xfrm>
          <a:prstGeom prst="roundRect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10946130" y="4664223"/>
            <a:ext cx="742950" cy="703432"/>
          </a:xfrm>
          <a:prstGeom prst="roundRect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8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5"/>
          <p:cNvGrpSpPr>
            <a:grpSpLocks noChangeAspect="1"/>
          </p:cNvGrpSpPr>
          <p:nvPr/>
        </p:nvGrpSpPr>
        <p:grpSpPr bwMode="auto">
          <a:xfrm>
            <a:off x="1241581" y="2508203"/>
            <a:ext cx="637296" cy="590067"/>
            <a:chOff x="5518" y="593"/>
            <a:chExt cx="1120" cy="1037"/>
          </a:xfrm>
          <a:solidFill>
            <a:srgbClr val="FEC000"/>
          </a:solidFill>
        </p:grpSpPr>
        <p:sp>
          <p:nvSpPr>
            <p:cNvPr id="17" name="Freeform 26"/>
            <p:cNvSpPr>
              <a:spLocks noEditPoints="1"/>
            </p:cNvSpPr>
            <p:nvPr/>
          </p:nvSpPr>
          <p:spPr bwMode="auto">
            <a:xfrm>
              <a:off x="5968" y="593"/>
              <a:ext cx="670" cy="671"/>
            </a:xfrm>
            <a:custGeom>
              <a:avLst/>
              <a:gdLst>
                <a:gd name="T0" fmla="*/ 3433 w 282"/>
                <a:gd name="T1" fmla="*/ 352 h 282"/>
                <a:gd name="T2" fmla="*/ 2202 w 282"/>
                <a:gd name="T3" fmla="*/ 352 h 282"/>
                <a:gd name="T4" fmla="*/ 0 w 282"/>
                <a:gd name="T5" fmla="*/ 2560 h 282"/>
                <a:gd name="T6" fmla="*/ 1235 w 282"/>
                <a:gd name="T7" fmla="*/ 3800 h 282"/>
                <a:gd name="T8" fmla="*/ 3433 w 282"/>
                <a:gd name="T9" fmla="*/ 1601 h 282"/>
                <a:gd name="T10" fmla="*/ 3433 w 282"/>
                <a:gd name="T11" fmla="*/ 352 h 282"/>
                <a:gd name="T12" fmla="*/ 739 w 282"/>
                <a:gd name="T13" fmla="*/ 2586 h 282"/>
                <a:gd name="T14" fmla="*/ 592 w 282"/>
                <a:gd name="T15" fmla="*/ 2441 h 282"/>
                <a:gd name="T16" fmla="*/ 2457 w 282"/>
                <a:gd name="T17" fmla="*/ 566 h 282"/>
                <a:gd name="T18" fmla="*/ 2602 w 282"/>
                <a:gd name="T19" fmla="*/ 566 h 282"/>
                <a:gd name="T20" fmla="*/ 2602 w 282"/>
                <a:gd name="T21" fmla="*/ 714 h 282"/>
                <a:gd name="T22" fmla="*/ 739 w 282"/>
                <a:gd name="T23" fmla="*/ 2586 h 282"/>
                <a:gd name="T24" fmla="*/ 1045 w 282"/>
                <a:gd name="T25" fmla="*/ 2898 h 282"/>
                <a:gd name="T26" fmla="*/ 898 w 282"/>
                <a:gd name="T27" fmla="*/ 2746 h 282"/>
                <a:gd name="T28" fmla="*/ 2913 w 282"/>
                <a:gd name="T29" fmla="*/ 726 h 282"/>
                <a:gd name="T30" fmla="*/ 3060 w 282"/>
                <a:gd name="T31" fmla="*/ 726 h 282"/>
                <a:gd name="T32" fmla="*/ 3060 w 282"/>
                <a:gd name="T33" fmla="*/ 878 h 282"/>
                <a:gd name="T34" fmla="*/ 1045 w 282"/>
                <a:gd name="T35" fmla="*/ 2898 h 282"/>
                <a:gd name="T36" fmla="*/ 1354 w 282"/>
                <a:gd name="T37" fmla="*/ 3205 h 282"/>
                <a:gd name="T38" fmla="*/ 1207 w 282"/>
                <a:gd name="T39" fmla="*/ 3058 h 282"/>
                <a:gd name="T40" fmla="*/ 3070 w 282"/>
                <a:gd name="T41" fmla="*/ 1183 h 282"/>
                <a:gd name="T42" fmla="*/ 3217 w 282"/>
                <a:gd name="T43" fmla="*/ 1183 h 282"/>
                <a:gd name="T44" fmla="*/ 3217 w 282"/>
                <a:gd name="T45" fmla="*/ 1337 h 282"/>
                <a:gd name="T46" fmla="*/ 1354 w 282"/>
                <a:gd name="T47" fmla="*/ 3205 h 28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82" h="282">
                  <a:moveTo>
                    <a:pt x="256" y="26"/>
                  </a:moveTo>
                  <a:cubicBezTo>
                    <a:pt x="231" y="0"/>
                    <a:pt x="189" y="0"/>
                    <a:pt x="164" y="26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2" y="282"/>
                    <a:pt x="92" y="282"/>
                    <a:pt x="92" y="282"/>
                  </a:cubicBezTo>
                  <a:cubicBezTo>
                    <a:pt x="256" y="119"/>
                    <a:pt x="256" y="119"/>
                    <a:pt x="256" y="119"/>
                  </a:cubicBezTo>
                  <a:cubicBezTo>
                    <a:pt x="282" y="93"/>
                    <a:pt x="282" y="52"/>
                    <a:pt x="256" y="26"/>
                  </a:cubicBezTo>
                  <a:close/>
                  <a:moveTo>
                    <a:pt x="55" y="192"/>
                  </a:moveTo>
                  <a:cubicBezTo>
                    <a:pt x="44" y="181"/>
                    <a:pt x="44" y="181"/>
                    <a:pt x="44" y="181"/>
                  </a:cubicBezTo>
                  <a:cubicBezTo>
                    <a:pt x="183" y="42"/>
                    <a:pt x="183" y="42"/>
                    <a:pt x="183" y="42"/>
                  </a:cubicBezTo>
                  <a:cubicBezTo>
                    <a:pt x="186" y="39"/>
                    <a:pt x="191" y="39"/>
                    <a:pt x="194" y="42"/>
                  </a:cubicBezTo>
                  <a:cubicBezTo>
                    <a:pt x="197" y="45"/>
                    <a:pt x="197" y="50"/>
                    <a:pt x="194" y="53"/>
                  </a:cubicBezTo>
                  <a:lnTo>
                    <a:pt x="55" y="192"/>
                  </a:lnTo>
                  <a:close/>
                  <a:moveTo>
                    <a:pt x="78" y="215"/>
                  </a:moveTo>
                  <a:cubicBezTo>
                    <a:pt x="67" y="204"/>
                    <a:pt x="67" y="204"/>
                    <a:pt x="67" y="204"/>
                  </a:cubicBezTo>
                  <a:cubicBezTo>
                    <a:pt x="217" y="54"/>
                    <a:pt x="217" y="54"/>
                    <a:pt x="217" y="54"/>
                  </a:cubicBezTo>
                  <a:cubicBezTo>
                    <a:pt x="220" y="51"/>
                    <a:pt x="225" y="51"/>
                    <a:pt x="228" y="54"/>
                  </a:cubicBezTo>
                  <a:cubicBezTo>
                    <a:pt x="231" y="57"/>
                    <a:pt x="231" y="62"/>
                    <a:pt x="228" y="65"/>
                  </a:cubicBezTo>
                  <a:lnTo>
                    <a:pt x="78" y="215"/>
                  </a:lnTo>
                  <a:close/>
                  <a:moveTo>
                    <a:pt x="101" y="238"/>
                  </a:moveTo>
                  <a:cubicBezTo>
                    <a:pt x="90" y="227"/>
                    <a:pt x="90" y="227"/>
                    <a:pt x="90" y="227"/>
                  </a:cubicBezTo>
                  <a:cubicBezTo>
                    <a:pt x="229" y="88"/>
                    <a:pt x="229" y="88"/>
                    <a:pt x="229" y="88"/>
                  </a:cubicBezTo>
                  <a:cubicBezTo>
                    <a:pt x="232" y="85"/>
                    <a:pt x="237" y="85"/>
                    <a:pt x="240" y="88"/>
                  </a:cubicBezTo>
                  <a:cubicBezTo>
                    <a:pt x="243" y="91"/>
                    <a:pt x="243" y="96"/>
                    <a:pt x="240" y="99"/>
                  </a:cubicBezTo>
                  <a:lnTo>
                    <a:pt x="101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5597" y="1166"/>
              <a:ext cx="463" cy="464"/>
            </a:xfrm>
            <a:custGeom>
              <a:avLst/>
              <a:gdLst>
                <a:gd name="T0" fmla="*/ 299 w 463"/>
                <a:gd name="T1" fmla="*/ 276 h 464"/>
                <a:gd name="T2" fmla="*/ 280 w 463"/>
                <a:gd name="T3" fmla="*/ 255 h 464"/>
                <a:gd name="T4" fmla="*/ 463 w 463"/>
                <a:gd name="T5" fmla="*/ 71 h 464"/>
                <a:gd name="T6" fmla="*/ 390 w 463"/>
                <a:gd name="T7" fmla="*/ 0 h 464"/>
                <a:gd name="T8" fmla="*/ 206 w 463"/>
                <a:gd name="T9" fmla="*/ 183 h 464"/>
                <a:gd name="T10" fmla="*/ 187 w 463"/>
                <a:gd name="T11" fmla="*/ 164 h 464"/>
                <a:gd name="T12" fmla="*/ 145 w 463"/>
                <a:gd name="T13" fmla="*/ 186 h 464"/>
                <a:gd name="T14" fmla="*/ 0 w 463"/>
                <a:gd name="T15" fmla="*/ 419 h 464"/>
                <a:gd name="T16" fmla="*/ 42 w 463"/>
                <a:gd name="T17" fmla="*/ 464 h 464"/>
                <a:gd name="T18" fmla="*/ 275 w 463"/>
                <a:gd name="T19" fmla="*/ 319 h 464"/>
                <a:gd name="T20" fmla="*/ 299 w 463"/>
                <a:gd name="T21" fmla="*/ 276 h 4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3" h="464">
                  <a:moveTo>
                    <a:pt x="299" y="276"/>
                  </a:moveTo>
                  <a:lnTo>
                    <a:pt x="280" y="255"/>
                  </a:lnTo>
                  <a:lnTo>
                    <a:pt x="463" y="71"/>
                  </a:lnTo>
                  <a:lnTo>
                    <a:pt x="390" y="0"/>
                  </a:lnTo>
                  <a:lnTo>
                    <a:pt x="206" y="183"/>
                  </a:lnTo>
                  <a:lnTo>
                    <a:pt x="187" y="164"/>
                  </a:lnTo>
                  <a:lnTo>
                    <a:pt x="145" y="186"/>
                  </a:lnTo>
                  <a:lnTo>
                    <a:pt x="0" y="419"/>
                  </a:lnTo>
                  <a:lnTo>
                    <a:pt x="42" y="464"/>
                  </a:lnTo>
                  <a:lnTo>
                    <a:pt x="275" y="319"/>
                  </a:lnTo>
                  <a:lnTo>
                    <a:pt x="299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5518" y="602"/>
              <a:ext cx="490" cy="493"/>
            </a:xfrm>
            <a:custGeom>
              <a:avLst/>
              <a:gdLst>
                <a:gd name="T0" fmla="*/ 1387 w 206"/>
                <a:gd name="T1" fmla="*/ 0 h 207"/>
                <a:gd name="T2" fmla="*/ 1035 w 206"/>
                <a:gd name="T3" fmla="*/ 40 h 207"/>
                <a:gd name="T4" fmla="*/ 1075 w 206"/>
                <a:gd name="T5" fmla="*/ 69 h 207"/>
                <a:gd name="T6" fmla="*/ 1572 w 206"/>
                <a:gd name="T7" fmla="*/ 579 h 207"/>
                <a:gd name="T8" fmla="*/ 1572 w 206"/>
                <a:gd name="T9" fmla="*/ 1515 h 207"/>
                <a:gd name="T10" fmla="*/ 645 w 206"/>
                <a:gd name="T11" fmla="*/ 1515 h 207"/>
                <a:gd name="T12" fmla="*/ 147 w 206"/>
                <a:gd name="T13" fmla="*/ 998 h 207"/>
                <a:gd name="T14" fmla="*/ 78 w 206"/>
                <a:gd name="T15" fmla="*/ 919 h 207"/>
                <a:gd name="T16" fmla="*/ 0 w 206"/>
                <a:gd name="T17" fmla="*/ 1391 h 207"/>
                <a:gd name="T18" fmla="*/ 1387 w 206"/>
                <a:gd name="T19" fmla="*/ 2796 h 207"/>
                <a:gd name="T20" fmla="*/ 2773 w 206"/>
                <a:gd name="T21" fmla="*/ 1391 h 207"/>
                <a:gd name="T22" fmla="*/ 1387 w 206"/>
                <a:gd name="T23" fmla="*/ 0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6" h="207">
                  <a:moveTo>
                    <a:pt x="103" y="0"/>
                  </a:moveTo>
                  <a:cubicBezTo>
                    <a:pt x="94" y="0"/>
                    <a:pt x="86" y="1"/>
                    <a:pt x="77" y="3"/>
                  </a:cubicBezTo>
                  <a:cubicBezTo>
                    <a:pt x="78" y="4"/>
                    <a:pt x="79" y="5"/>
                    <a:pt x="80" y="5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36" y="62"/>
                    <a:pt x="136" y="93"/>
                    <a:pt x="117" y="112"/>
                  </a:cubicBezTo>
                  <a:cubicBezTo>
                    <a:pt x="98" y="131"/>
                    <a:pt x="67" y="131"/>
                    <a:pt x="48" y="112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9" y="72"/>
                    <a:pt x="7" y="70"/>
                    <a:pt x="6" y="68"/>
                  </a:cubicBezTo>
                  <a:cubicBezTo>
                    <a:pt x="2" y="79"/>
                    <a:pt x="0" y="91"/>
                    <a:pt x="0" y="103"/>
                  </a:cubicBezTo>
                  <a:cubicBezTo>
                    <a:pt x="0" y="161"/>
                    <a:pt x="46" y="207"/>
                    <a:pt x="103" y="207"/>
                  </a:cubicBezTo>
                  <a:cubicBezTo>
                    <a:pt x="160" y="207"/>
                    <a:pt x="206" y="161"/>
                    <a:pt x="206" y="103"/>
                  </a:cubicBezTo>
                  <a:cubicBezTo>
                    <a:pt x="206" y="46"/>
                    <a:pt x="160" y="0"/>
                    <a:pt x="10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9"/>
            <p:cNvSpPr>
              <a:spLocks noEditPoints="1"/>
            </p:cNvSpPr>
            <p:nvPr/>
          </p:nvSpPr>
          <p:spPr bwMode="auto">
            <a:xfrm>
              <a:off x="6125" y="1185"/>
              <a:ext cx="444" cy="445"/>
            </a:xfrm>
            <a:custGeom>
              <a:avLst/>
              <a:gdLst>
                <a:gd name="T0" fmla="*/ 2194 w 187"/>
                <a:gd name="T1" fmla="*/ 2208 h 187"/>
                <a:gd name="T2" fmla="*/ 2194 w 187"/>
                <a:gd name="T3" fmla="*/ 1121 h 187"/>
                <a:gd name="T4" fmla="*/ 1083 w 187"/>
                <a:gd name="T5" fmla="*/ 0 h 187"/>
                <a:gd name="T6" fmla="*/ 0 w 187"/>
                <a:gd name="T7" fmla="*/ 1092 h 187"/>
                <a:gd name="T8" fmla="*/ 1111 w 187"/>
                <a:gd name="T9" fmla="*/ 2208 h 187"/>
                <a:gd name="T10" fmla="*/ 2194 w 187"/>
                <a:gd name="T11" fmla="*/ 2208 h 187"/>
                <a:gd name="T12" fmla="*/ 1460 w 187"/>
                <a:gd name="T13" fmla="*/ 1466 h 187"/>
                <a:gd name="T14" fmla="*/ 1916 w 187"/>
                <a:gd name="T15" fmla="*/ 1466 h 187"/>
                <a:gd name="T16" fmla="*/ 1916 w 187"/>
                <a:gd name="T17" fmla="*/ 1925 h 187"/>
                <a:gd name="T18" fmla="*/ 1460 w 187"/>
                <a:gd name="T19" fmla="*/ 1925 h 187"/>
                <a:gd name="T20" fmla="*/ 1460 w 187"/>
                <a:gd name="T21" fmla="*/ 1466 h 18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187">
                  <a:moveTo>
                    <a:pt x="164" y="164"/>
                  </a:moveTo>
                  <a:cubicBezTo>
                    <a:pt x="187" y="142"/>
                    <a:pt x="187" y="105"/>
                    <a:pt x="164" y="8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83" y="164"/>
                    <a:pt x="83" y="164"/>
                    <a:pt x="83" y="164"/>
                  </a:cubicBezTo>
                  <a:cubicBezTo>
                    <a:pt x="105" y="187"/>
                    <a:pt x="142" y="187"/>
                    <a:pt x="164" y="164"/>
                  </a:cubicBezTo>
                  <a:close/>
                  <a:moveTo>
                    <a:pt x="109" y="109"/>
                  </a:moveTo>
                  <a:cubicBezTo>
                    <a:pt x="118" y="100"/>
                    <a:pt x="133" y="100"/>
                    <a:pt x="143" y="109"/>
                  </a:cubicBezTo>
                  <a:cubicBezTo>
                    <a:pt x="152" y="118"/>
                    <a:pt x="152" y="133"/>
                    <a:pt x="143" y="143"/>
                  </a:cubicBezTo>
                  <a:cubicBezTo>
                    <a:pt x="133" y="152"/>
                    <a:pt x="118" y="152"/>
                    <a:pt x="109" y="143"/>
                  </a:cubicBezTo>
                  <a:cubicBezTo>
                    <a:pt x="100" y="133"/>
                    <a:pt x="100" y="118"/>
                    <a:pt x="109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13"/>
          <p:cNvGrpSpPr>
            <a:grpSpLocks noChangeAspect="1"/>
          </p:cNvGrpSpPr>
          <p:nvPr/>
        </p:nvGrpSpPr>
        <p:grpSpPr bwMode="auto">
          <a:xfrm>
            <a:off x="1267594" y="3419971"/>
            <a:ext cx="604825" cy="672830"/>
            <a:chOff x="2568" y="615"/>
            <a:chExt cx="897" cy="1115"/>
          </a:xfrm>
          <a:solidFill>
            <a:srgbClr val="FEC000"/>
          </a:solidFill>
        </p:grpSpPr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2584" y="615"/>
              <a:ext cx="836" cy="262"/>
            </a:xfrm>
            <a:custGeom>
              <a:avLst/>
              <a:gdLst>
                <a:gd name="T0" fmla="*/ 4742 w 351"/>
                <a:gd name="T1" fmla="*/ 555 h 110"/>
                <a:gd name="T2" fmla="*/ 3970 w 351"/>
                <a:gd name="T3" fmla="*/ 69 h 110"/>
                <a:gd name="T4" fmla="*/ 555 w 351"/>
                <a:gd name="T5" fmla="*/ 743 h 110"/>
                <a:gd name="T6" fmla="*/ 29 w 351"/>
                <a:gd name="T7" fmla="*/ 1486 h 110"/>
                <a:gd name="T8" fmla="*/ 4742 w 351"/>
                <a:gd name="T9" fmla="*/ 555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110">
                  <a:moveTo>
                    <a:pt x="351" y="41"/>
                  </a:moveTo>
                  <a:cubicBezTo>
                    <a:pt x="343" y="16"/>
                    <a:pt x="319" y="0"/>
                    <a:pt x="294" y="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17" y="60"/>
                    <a:pt x="0" y="84"/>
                    <a:pt x="2" y="110"/>
                  </a:cubicBezTo>
                  <a:lnTo>
                    <a:pt x="35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2894" y="615"/>
              <a:ext cx="169" cy="71"/>
            </a:xfrm>
            <a:custGeom>
              <a:avLst/>
              <a:gdLst>
                <a:gd name="T0" fmla="*/ 957 w 71"/>
                <a:gd name="T1" fmla="*/ 225 h 30"/>
                <a:gd name="T2" fmla="*/ 957 w 71"/>
                <a:gd name="T3" fmla="*/ 213 h 30"/>
                <a:gd name="T4" fmla="*/ 743 w 71"/>
                <a:gd name="T5" fmla="*/ 28 h 30"/>
                <a:gd name="T6" fmla="*/ 148 w 71"/>
                <a:gd name="T7" fmla="*/ 135 h 30"/>
                <a:gd name="T8" fmla="*/ 29 w 71"/>
                <a:gd name="T9" fmla="*/ 386 h 30"/>
                <a:gd name="T10" fmla="*/ 29 w 71"/>
                <a:gd name="T11" fmla="*/ 398 h 30"/>
                <a:gd name="T12" fmla="*/ 957 w 71"/>
                <a:gd name="T13" fmla="*/ 225 h 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1" h="30">
                  <a:moveTo>
                    <a:pt x="71" y="17"/>
                  </a:moveTo>
                  <a:cubicBezTo>
                    <a:pt x="71" y="16"/>
                    <a:pt x="71" y="16"/>
                    <a:pt x="71" y="16"/>
                  </a:cubicBezTo>
                  <a:cubicBezTo>
                    <a:pt x="69" y="7"/>
                    <a:pt x="62" y="0"/>
                    <a:pt x="55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4" y="12"/>
                    <a:pt x="0" y="20"/>
                    <a:pt x="2" y="29"/>
                  </a:cubicBezTo>
                  <a:cubicBezTo>
                    <a:pt x="2" y="30"/>
                    <a:pt x="2" y="30"/>
                    <a:pt x="2" y="30"/>
                  </a:cubicBezTo>
                  <a:lnTo>
                    <a:pt x="7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6"/>
            <p:cNvSpPr>
              <a:spLocks noEditPoints="1"/>
            </p:cNvSpPr>
            <p:nvPr/>
          </p:nvSpPr>
          <p:spPr bwMode="auto">
            <a:xfrm>
              <a:off x="2568" y="898"/>
              <a:ext cx="897" cy="832"/>
            </a:xfrm>
            <a:custGeom>
              <a:avLst/>
              <a:gdLst>
                <a:gd name="T0" fmla="*/ 0 w 377"/>
                <a:gd name="T1" fmla="*/ 254 h 350"/>
                <a:gd name="T2" fmla="*/ 928 w 377"/>
                <a:gd name="T3" fmla="*/ 4215 h 350"/>
                <a:gd name="T4" fmla="*/ 4109 w 377"/>
                <a:gd name="T5" fmla="*/ 4702 h 350"/>
                <a:gd name="T6" fmla="*/ 4756 w 377"/>
                <a:gd name="T7" fmla="*/ 509 h 350"/>
                <a:gd name="T8" fmla="*/ 4823 w 377"/>
                <a:gd name="T9" fmla="*/ 0 h 350"/>
                <a:gd name="T10" fmla="*/ 2072 w 377"/>
                <a:gd name="T11" fmla="*/ 1022 h 350"/>
                <a:gd name="T12" fmla="*/ 2208 w 377"/>
                <a:gd name="T13" fmla="*/ 1022 h 350"/>
                <a:gd name="T14" fmla="*/ 2774 w 377"/>
                <a:gd name="T15" fmla="*/ 1034 h 350"/>
                <a:gd name="T16" fmla="*/ 2158 w 377"/>
                <a:gd name="T17" fmla="*/ 1802 h 350"/>
                <a:gd name="T18" fmla="*/ 2020 w 377"/>
                <a:gd name="T19" fmla="*/ 1921 h 350"/>
                <a:gd name="T20" fmla="*/ 1630 w 377"/>
                <a:gd name="T21" fmla="*/ 1559 h 350"/>
                <a:gd name="T22" fmla="*/ 1592 w 377"/>
                <a:gd name="T23" fmla="*/ 2056 h 350"/>
                <a:gd name="T24" fmla="*/ 2032 w 377"/>
                <a:gd name="T25" fmla="*/ 2380 h 350"/>
                <a:gd name="T26" fmla="*/ 2129 w 377"/>
                <a:gd name="T27" fmla="*/ 2565 h 350"/>
                <a:gd name="T28" fmla="*/ 2011 w 377"/>
                <a:gd name="T29" fmla="*/ 2553 h 350"/>
                <a:gd name="T30" fmla="*/ 1806 w 377"/>
                <a:gd name="T31" fmla="*/ 2741 h 350"/>
                <a:gd name="T32" fmla="*/ 1268 w 377"/>
                <a:gd name="T33" fmla="*/ 2646 h 350"/>
                <a:gd name="T34" fmla="*/ 1309 w 377"/>
                <a:gd name="T35" fmla="*/ 2187 h 350"/>
                <a:gd name="T36" fmla="*/ 2372 w 377"/>
                <a:gd name="T37" fmla="*/ 3357 h 350"/>
                <a:gd name="T38" fmla="*/ 1563 w 377"/>
                <a:gd name="T39" fmla="*/ 3345 h 350"/>
                <a:gd name="T40" fmla="*/ 1228 w 377"/>
                <a:gd name="T41" fmla="*/ 2769 h 350"/>
                <a:gd name="T42" fmla="*/ 1252 w 377"/>
                <a:gd name="T43" fmla="*/ 2791 h 350"/>
                <a:gd name="T44" fmla="*/ 2303 w 377"/>
                <a:gd name="T45" fmla="*/ 2898 h 350"/>
                <a:gd name="T46" fmla="*/ 2667 w 377"/>
                <a:gd name="T47" fmla="*/ 1909 h 350"/>
                <a:gd name="T48" fmla="*/ 2451 w 377"/>
                <a:gd name="T49" fmla="*/ 1864 h 350"/>
                <a:gd name="T50" fmla="*/ 2548 w 377"/>
                <a:gd name="T51" fmla="*/ 1785 h 350"/>
                <a:gd name="T52" fmla="*/ 2532 w 377"/>
                <a:gd name="T53" fmla="*/ 1628 h 350"/>
                <a:gd name="T54" fmla="*/ 2532 w 377"/>
                <a:gd name="T55" fmla="*/ 1502 h 350"/>
                <a:gd name="T56" fmla="*/ 3046 w 377"/>
                <a:gd name="T57" fmla="*/ 1288 h 350"/>
                <a:gd name="T58" fmla="*/ 3300 w 377"/>
                <a:gd name="T59" fmla="*/ 1357 h 350"/>
                <a:gd name="T60" fmla="*/ 3181 w 377"/>
                <a:gd name="T61" fmla="*/ 1707 h 350"/>
                <a:gd name="T62" fmla="*/ 2667 w 377"/>
                <a:gd name="T63" fmla="*/ 1909 h 350"/>
                <a:gd name="T64" fmla="*/ 3233 w 377"/>
                <a:gd name="T65" fmla="*/ 3316 h 350"/>
                <a:gd name="T66" fmla="*/ 3086 w 377"/>
                <a:gd name="T67" fmla="*/ 3521 h 350"/>
                <a:gd name="T68" fmla="*/ 2815 w 377"/>
                <a:gd name="T69" fmla="*/ 3278 h 350"/>
                <a:gd name="T70" fmla="*/ 2831 w 377"/>
                <a:gd name="T71" fmla="*/ 2729 h 350"/>
                <a:gd name="T72" fmla="*/ 2910 w 377"/>
                <a:gd name="T73" fmla="*/ 2527 h 350"/>
                <a:gd name="T74" fmla="*/ 2979 w 377"/>
                <a:gd name="T75" fmla="*/ 2646 h 350"/>
                <a:gd name="T76" fmla="*/ 3086 w 377"/>
                <a:gd name="T77" fmla="*/ 2712 h 350"/>
                <a:gd name="T78" fmla="*/ 3205 w 377"/>
                <a:gd name="T79" fmla="*/ 2700 h 350"/>
                <a:gd name="T80" fmla="*/ 3436 w 377"/>
                <a:gd name="T81" fmla="*/ 3197 h 350"/>
                <a:gd name="T82" fmla="*/ 3838 w 377"/>
                <a:gd name="T83" fmla="*/ 2634 h 350"/>
                <a:gd name="T84" fmla="*/ 3595 w 377"/>
                <a:gd name="T85" fmla="*/ 3114 h 350"/>
                <a:gd name="T86" fmla="*/ 3136 w 377"/>
                <a:gd name="T87" fmla="*/ 2254 h 350"/>
                <a:gd name="T88" fmla="*/ 3419 w 377"/>
                <a:gd name="T89" fmla="*/ 1883 h 350"/>
                <a:gd name="T90" fmla="*/ 3878 w 377"/>
                <a:gd name="T91" fmla="*/ 2536 h 3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50">
                  <a:moveTo>
                    <a:pt x="35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9"/>
                    <a:pt x="9" y="38"/>
                    <a:pt x="19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69" y="314"/>
                    <a:pt x="69" y="314"/>
                    <a:pt x="69" y="314"/>
                  </a:cubicBezTo>
                  <a:cubicBezTo>
                    <a:pt x="61" y="315"/>
                    <a:pt x="54" y="323"/>
                    <a:pt x="54" y="332"/>
                  </a:cubicBezTo>
                  <a:cubicBezTo>
                    <a:pt x="54" y="342"/>
                    <a:pt x="62" y="350"/>
                    <a:pt x="72" y="350"/>
                  </a:cubicBezTo>
                  <a:cubicBezTo>
                    <a:pt x="305" y="350"/>
                    <a:pt x="305" y="350"/>
                    <a:pt x="305" y="350"/>
                  </a:cubicBezTo>
                  <a:cubicBezTo>
                    <a:pt x="315" y="350"/>
                    <a:pt x="323" y="342"/>
                    <a:pt x="323" y="332"/>
                  </a:cubicBezTo>
                  <a:cubicBezTo>
                    <a:pt x="323" y="323"/>
                    <a:pt x="317" y="315"/>
                    <a:pt x="308" y="314"/>
                  </a:cubicBezTo>
                  <a:cubicBezTo>
                    <a:pt x="353" y="38"/>
                    <a:pt x="353" y="38"/>
                    <a:pt x="353" y="38"/>
                  </a:cubicBezTo>
                  <a:cubicBezTo>
                    <a:pt x="358" y="38"/>
                    <a:pt x="358" y="38"/>
                    <a:pt x="358" y="38"/>
                  </a:cubicBezTo>
                  <a:cubicBezTo>
                    <a:pt x="369" y="38"/>
                    <a:pt x="377" y="29"/>
                    <a:pt x="377" y="19"/>
                  </a:cubicBezTo>
                  <a:cubicBezTo>
                    <a:pt x="377" y="8"/>
                    <a:pt x="369" y="0"/>
                    <a:pt x="358" y="0"/>
                  </a:cubicBezTo>
                  <a:close/>
                  <a:moveTo>
                    <a:pt x="121" y="116"/>
                  </a:moveTo>
                  <a:cubicBezTo>
                    <a:pt x="141" y="86"/>
                    <a:pt x="141" y="86"/>
                    <a:pt x="141" y="86"/>
                  </a:cubicBezTo>
                  <a:cubicBezTo>
                    <a:pt x="148" y="76"/>
                    <a:pt x="154" y="76"/>
                    <a:pt x="154" y="76"/>
                  </a:cubicBezTo>
                  <a:cubicBezTo>
                    <a:pt x="155" y="76"/>
                    <a:pt x="155" y="76"/>
                    <a:pt x="155" y="76"/>
                  </a:cubicBezTo>
                  <a:cubicBezTo>
                    <a:pt x="156" y="76"/>
                    <a:pt x="157" y="76"/>
                    <a:pt x="157" y="76"/>
                  </a:cubicBezTo>
                  <a:cubicBezTo>
                    <a:pt x="159" y="76"/>
                    <a:pt x="162" y="76"/>
                    <a:pt x="164" y="76"/>
                  </a:cubicBezTo>
                  <a:cubicBezTo>
                    <a:pt x="165" y="76"/>
                    <a:pt x="165" y="76"/>
                    <a:pt x="165" y="76"/>
                  </a:cubicBezTo>
                  <a:cubicBezTo>
                    <a:pt x="207" y="77"/>
                    <a:pt x="207" y="77"/>
                    <a:pt x="207" y="77"/>
                  </a:cubicBezTo>
                  <a:cubicBezTo>
                    <a:pt x="207" y="77"/>
                    <a:pt x="206" y="77"/>
                    <a:pt x="206" y="77"/>
                  </a:cubicBezTo>
                  <a:cubicBezTo>
                    <a:pt x="205" y="77"/>
                    <a:pt x="205" y="77"/>
                    <a:pt x="205" y="78"/>
                  </a:cubicBezTo>
                  <a:cubicBezTo>
                    <a:pt x="205" y="78"/>
                    <a:pt x="204" y="78"/>
                    <a:pt x="204" y="78"/>
                  </a:cubicBezTo>
                  <a:cubicBezTo>
                    <a:pt x="191" y="83"/>
                    <a:pt x="171" y="115"/>
                    <a:pt x="160" y="134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58" y="137"/>
                    <a:pt x="157" y="140"/>
                    <a:pt x="157" y="140"/>
                  </a:cubicBezTo>
                  <a:cubicBezTo>
                    <a:pt x="155" y="142"/>
                    <a:pt x="153" y="143"/>
                    <a:pt x="150" y="143"/>
                  </a:cubicBezTo>
                  <a:cubicBezTo>
                    <a:pt x="148" y="144"/>
                    <a:pt x="146" y="144"/>
                    <a:pt x="144" y="142"/>
                  </a:cubicBezTo>
                  <a:cubicBezTo>
                    <a:pt x="123" y="127"/>
                    <a:pt x="123" y="127"/>
                    <a:pt x="123" y="127"/>
                  </a:cubicBezTo>
                  <a:cubicBezTo>
                    <a:pt x="119" y="124"/>
                    <a:pt x="118" y="119"/>
                    <a:pt x="121" y="116"/>
                  </a:cubicBezTo>
                  <a:close/>
                  <a:moveTo>
                    <a:pt x="92" y="156"/>
                  </a:moveTo>
                  <a:cubicBezTo>
                    <a:pt x="108" y="154"/>
                    <a:pt x="108" y="154"/>
                    <a:pt x="108" y="154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30" y="152"/>
                    <a:pt x="130" y="152"/>
                    <a:pt x="130" y="152"/>
                  </a:cubicBezTo>
                  <a:cubicBezTo>
                    <a:pt x="133" y="151"/>
                    <a:pt x="137" y="153"/>
                    <a:pt x="138" y="155"/>
                  </a:cubicBezTo>
                  <a:cubicBezTo>
                    <a:pt x="151" y="177"/>
                    <a:pt x="151" y="177"/>
                    <a:pt x="151" y="177"/>
                  </a:cubicBezTo>
                  <a:cubicBezTo>
                    <a:pt x="151" y="177"/>
                    <a:pt x="151" y="177"/>
                    <a:pt x="151" y="177"/>
                  </a:cubicBezTo>
                  <a:cubicBezTo>
                    <a:pt x="155" y="185"/>
                    <a:pt x="155" y="185"/>
                    <a:pt x="155" y="185"/>
                  </a:cubicBezTo>
                  <a:cubicBezTo>
                    <a:pt x="158" y="191"/>
                    <a:pt x="158" y="191"/>
                    <a:pt x="158" y="191"/>
                  </a:cubicBezTo>
                  <a:cubicBezTo>
                    <a:pt x="160" y="193"/>
                    <a:pt x="159" y="194"/>
                    <a:pt x="156" y="193"/>
                  </a:cubicBezTo>
                  <a:cubicBezTo>
                    <a:pt x="151" y="191"/>
                    <a:pt x="151" y="191"/>
                    <a:pt x="151" y="191"/>
                  </a:cubicBezTo>
                  <a:cubicBezTo>
                    <a:pt x="149" y="190"/>
                    <a:pt x="149" y="190"/>
                    <a:pt x="149" y="190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45" y="188"/>
                    <a:pt x="142" y="190"/>
                    <a:pt x="140" y="192"/>
                  </a:cubicBezTo>
                  <a:cubicBezTo>
                    <a:pt x="134" y="204"/>
                    <a:pt x="134" y="204"/>
                    <a:pt x="134" y="204"/>
                  </a:cubicBezTo>
                  <a:cubicBezTo>
                    <a:pt x="134" y="204"/>
                    <a:pt x="133" y="206"/>
                    <a:pt x="129" y="205"/>
                  </a:cubicBezTo>
                  <a:cubicBezTo>
                    <a:pt x="129" y="205"/>
                    <a:pt x="103" y="205"/>
                    <a:pt x="95" y="198"/>
                  </a:cubicBezTo>
                  <a:cubicBezTo>
                    <a:pt x="95" y="198"/>
                    <a:pt x="94" y="198"/>
                    <a:pt x="94" y="197"/>
                  </a:cubicBezTo>
                  <a:cubicBezTo>
                    <a:pt x="94" y="197"/>
                    <a:pt x="90" y="192"/>
                    <a:pt x="95" y="180"/>
                  </a:cubicBezTo>
                  <a:cubicBezTo>
                    <a:pt x="100" y="171"/>
                    <a:pt x="100" y="171"/>
                    <a:pt x="100" y="171"/>
                  </a:cubicBezTo>
                  <a:cubicBezTo>
                    <a:pt x="101" y="168"/>
                    <a:pt x="100" y="165"/>
                    <a:pt x="97" y="163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88" y="157"/>
                    <a:pt x="89" y="156"/>
                    <a:pt x="92" y="156"/>
                  </a:cubicBezTo>
                  <a:close/>
                  <a:moveTo>
                    <a:pt x="176" y="250"/>
                  </a:moveTo>
                  <a:cubicBezTo>
                    <a:pt x="175" y="254"/>
                    <a:pt x="172" y="258"/>
                    <a:pt x="167" y="257"/>
                  </a:cubicBezTo>
                  <a:cubicBezTo>
                    <a:pt x="132" y="255"/>
                    <a:pt x="132" y="255"/>
                    <a:pt x="132" y="255"/>
                  </a:cubicBezTo>
                  <a:cubicBezTo>
                    <a:pt x="120" y="255"/>
                    <a:pt x="116" y="249"/>
                    <a:pt x="116" y="249"/>
                  </a:cubicBezTo>
                  <a:cubicBezTo>
                    <a:pt x="115" y="248"/>
                    <a:pt x="114" y="245"/>
                    <a:pt x="112" y="243"/>
                  </a:cubicBezTo>
                  <a:cubicBezTo>
                    <a:pt x="112" y="243"/>
                    <a:pt x="112" y="243"/>
                    <a:pt x="112" y="243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6"/>
                    <a:pt x="92" y="207"/>
                    <a:pt x="92" y="207"/>
                  </a:cubicBezTo>
                  <a:cubicBezTo>
                    <a:pt x="92" y="207"/>
                    <a:pt x="93" y="208"/>
                    <a:pt x="93" y="208"/>
                  </a:cubicBezTo>
                  <a:cubicBezTo>
                    <a:pt x="93" y="208"/>
                    <a:pt x="93" y="208"/>
                    <a:pt x="93" y="208"/>
                  </a:cubicBezTo>
                  <a:cubicBezTo>
                    <a:pt x="105" y="217"/>
                    <a:pt x="143" y="217"/>
                    <a:pt x="164" y="21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8" y="217"/>
                    <a:pt x="171" y="216"/>
                    <a:pt x="171" y="216"/>
                  </a:cubicBezTo>
                  <a:cubicBezTo>
                    <a:pt x="175" y="216"/>
                    <a:pt x="178" y="219"/>
                    <a:pt x="178" y="224"/>
                  </a:cubicBezTo>
                  <a:lnTo>
                    <a:pt x="176" y="250"/>
                  </a:lnTo>
                  <a:close/>
                  <a:moveTo>
                    <a:pt x="198" y="142"/>
                  </a:moveTo>
                  <a:cubicBezTo>
                    <a:pt x="189" y="142"/>
                    <a:pt x="189" y="142"/>
                    <a:pt x="189" y="142"/>
                  </a:cubicBezTo>
                  <a:cubicBezTo>
                    <a:pt x="183" y="142"/>
                    <a:pt x="183" y="142"/>
                    <a:pt x="183" y="142"/>
                  </a:cubicBezTo>
                  <a:cubicBezTo>
                    <a:pt x="180" y="142"/>
                    <a:pt x="179" y="140"/>
                    <a:pt x="182" y="139"/>
                  </a:cubicBezTo>
                  <a:cubicBezTo>
                    <a:pt x="186" y="135"/>
                    <a:pt x="186" y="135"/>
                    <a:pt x="186" y="135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189" y="133"/>
                    <a:pt x="189" y="133"/>
                    <a:pt x="189" y="133"/>
                  </a:cubicBezTo>
                  <a:cubicBezTo>
                    <a:pt x="192" y="131"/>
                    <a:pt x="192" y="128"/>
                    <a:pt x="191" y="126"/>
                  </a:cubicBezTo>
                  <a:cubicBezTo>
                    <a:pt x="190" y="125"/>
                    <a:pt x="190" y="125"/>
                    <a:pt x="190" y="125"/>
                  </a:cubicBezTo>
                  <a:cubicBezTo>
                    <a:pt x="188" y="121"/>
                    <a:pt x="188" y="121"/>
                    <a:pt x="188" y="121"/>
                  </a:cubicBezTo>
                  <a:cubicBezTo>
                    <a:pt x="188" y="121"/>
                    <a:pt x="188" y="121"/>
                    <a:pt x="188" y="121"/>
                  </a:cubicBezTo>
                  <a:cubicBezTo>
                    <a:pt x="186" y="117"/>
                    <a:pt x="186" y="117"/>
                    <a:pt x="186" y="117"/>
                  </a:cubicBezTo>
                  <a:cubicBezTo>
                    <a:pt x="186" y="117"/>
                    <a:pt x="185" y="115"/>
                    <a:pt x="188" y="112"/>
                  </a:cubicBezTo>
                  <a:cubicBezTo>
                    <a:pt x="188" y="112"/>
                    <a:pt x="201" y="90"/>
                    <a:pt x="211" y="87"/>
                  </a:cubicBezTo>
                  <a:cubicBezTo>
                    <a:pt x="212" y="86"/>
                    <a:pt x="212" y="86"/>
                    <a:pt x="213" y="86"/>
                  </a:cubicBezTo>
                  <a:cubicBezTo>
                    <a:pt x="213" y="86"/>
                    <a:pt x="219" y="86"/>
                    <a:pt x="226" y="96"/>
                  </a:cubicBezTo>
                  <a:cubicBezTo>
                    <a:pt x="230" y="102"/>
                    <a:pt x="230" y="102"/>
                    <a:pt x="230" y="102"/>
                  </a:cubicBezTo>
                  <a:cubicBezTo>
                    <a:pt x="232" y="104"/>
                    <a:pt x="235" y="105"/>
                    <a:pt x="238" y="104"/>
                  </a:cubicBezTo>
                  <a:cubicBezTo>
                    <a:pt x="245" y="101"/>
                    <a:pt x="245" y="101"/>
                    <a:pt x="245" y="101"/>
                  </a:cubicBezTo>
                  <a:cubicBezTo>
                    <a:pt x="248" y="99"/>
                    <a:pt x="249" y="100"/>
                    <a:pt x="247" y="103"/>
                  </a:cubicBezTo>
                  <a:cubicBezTo>
                    <a:pt x="240" y="118"/>
                    <a:pt x="240" y="118"/>
                    <a:pt x="240" y="118"/>
                  </a:cubicBezTo>
                  <a:cubicBezTo>
                    <a:pt x="236" y="127"/>
                    <a:pt x="236" y="127"/>
                    <a:pt x="236" y="127"/>
                  </a:cubicBezTo>
                  <a:cubicBezTo>
                    <a:pt x="231" y="138"/>
                    <a:pt x="231" y="138"/>
                    <a:pt x="231" y="138"/>
                  </a:cubicBezTo>
                  <a:cubicBezTo>
                    <a:pt x="229" y="141"/>
                    <a:pt x="226" y="143"/>
                    <a:pt x="223" y="143"/>
                  </a:cubicBezTo>
                  <a:cubicBezTo>
                    <a:pt x="198" y="142"/>
                    <a:pt x="198" y="142"/>
                    <a:pt x="198" y="142"/>
                  </a:cubicBezTo>
                  <a:cubicBezTo>
                    <a:pt x="198" y="142"/>
                    <a:pt x="198" y="142"/>
                    <a:pt x="198" y="142"/>
                  </a:cubicBezTo>
                  <a:close/>
                  <a:moveTo>
                    <a:pt x="255" y="238"/>
                  </a:moveTo>
                  <a:cubicBezTo>
                    <a:pt x="255" y="238"/>
                    <a:pt x="253" y="244"/>
                    <a:pt x="240" y="247"/>
                  </a:cubicBezTo>
                  <a:cubicBezTo>
                    <a:pt x="234" y="248"/>
                    <a:pt x="234" y="248"/>
                    <a:pt x="234" y="248"/>
                  </a:cubicBezTo>
                  <a:cubicBezTo>
                    <a:pt x="231" y="249"/>
                    <a:pt x="229" y="251"/>
                    <a:pt x="229" y="254"/>
                  </a:cubicBezTo>
                  <a:cubicBezTo>
                    <a:pt x="229" y="262"/>
                    <a:pt x="229" y="262"/>
                    <a:pt x="229" y="262"/>
                  </a:cubicBezTo>
                  <a:cubicBezTo>
                    <a:pt x="229" y="265"/>
                    <a:pt x="228" y="266"/>
                    <a:pt x="226" y="263"/>
                  </a:cubicBezTo>
                  <a:cubicBezTo>
                    <a:pt x="215" y="251"/>
                    <a:pt x="215" y="251"/>
                    <a:pt x="215" y="251"/>
                  </a:cubicBezTo>
                  <a:cubicBezTo>
                    <a:pt x="209" y="244"/>
                    <a:pt x="209" y="244"/>
                    <a:pt x="209" y="244"/>
                  </a:cubicBezTo>
                  <a:cubicBezTo>
                    <a:pt x="200" y="234"/>
                    <a:pt x="200" y="234"/>
                    <a:pt x="200" y="234"/>
                  </a:cubicBezTo>
                  <a:cubicBezTo>
                    <a:pt x="198" y="232"/>
                    <a:pt x="198" y="228"/>
                    <a:pt x="199" y="225"/>
                  </a:cubicBezTo>
                  <a:cubicBezTo>
                    <a:pt x="210" y="203"/>
                    <a:pt x="210" y="203"/>
                    <a:pt x="210" y="203"/>
                  </a:cubicBezTo>
                  <a:cubicBezTo>
                    <a:pt x="210" y="203"/>
                    <a:pt x="210" y="203"/>
                    <a:pt x="210" y="203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6" y="188"/>
                    <a:pt x="216" y="188"/>
                    <a:pt x="216" y="188"/>
                  </a:cubicBezTo>
                  <a:cubicBezTo>
                    <a:pt x="217" y="186"/>
                    <a:pt x="219" y="186"/>
                    <a:pt x="219" y="189"/>
                  </a:cubicBezTo>
                  <a:cubicBezTo>
                    <a:pt x="221" y="195"/>
                    <a:pt x="221" y="195"/>
                    <a:pt x="221" y="195"/>
                  </a:cubicBezTo>
                  <a:cubicBezTo>
                    <a:pt x="221" y="197"/>
                    <a:pt x="221" y="197"/>
                    <a:pt x="221" y="197"/>
                  </a:cubicBezTo>
                  <a:cubicBezTo>
                    <a:pt x="221" y="198"/>
                    <a:pt x="221" y="198"/>
                    <a:pt x="221" y="198"/>
                  </a:cubicBezTo>
                  <a:cubicBezTo>
                    <a:pt x="222" y="201"/>
                    <a:pt x="225" y="203"/>
                    <a:pt x="228" y="202"/>
                  </a:cubicBezTo>
                  <a:cubicBezTo>
                    <a:pt x="229" y="202"/>
                    <a:pt x="229" y="202"/>
                    <a:pt x="229" y="202"/>
                  </a:cubicBezTo>
                  <a:cubicBezTo>
                    <a:pt x="233" y="202"/>
                    <a:pt x="233" y="202"/>
                    <a:pt x="233" y="202"/>
                  </a:cubicBezTo>
                  <a:cubicBezTo>
                    <a:pt x="233" y="202"/>
                    <a:pt x="233" y="202"/>
                    <a:pt x="233" y="202"/>
                  </a:cubicBezTo>
                  <a:cubicBezTo>
                    <a:pt x="238" y="201"/>
                    <a:pt x="238" y="201"/>
                    <a:pt x="238" y="201"/>
                  </a:cubicBezTo>
                  <a:cubicBezTo>
                    <a:pt x="238" y="201"/>
                    <a:pt x="240" y="201"/>
                    <a:pt x="242" y="205"/>
                  </a:cubicBezTo>
                  <a:cubicBezTo>
                    <a:pt x="242" y="205"/>
                    <a:pt x="256" y="226"/>
                    <a:pt x="255" y="236"/>
                  </a:cubicBezTo>
                  <a:cubicBezTo>
                    <a:pt x="255" y="237"/>
                    <a:pt x="255" y="238"/>
                    <a:pt x="255" y="238"/>
                  </a:cubicBezTo>
                  <a:close/>
                  <a:moveTo>
                    <a:pt x="288" y="189"/>
                  </a:moveTo>
                  <a:cubicBezTo>
                    <a:pt x="287" y="191"/>
                    <a:pt x="286" y="193"/>
                    <a:pt x="285" y="196"/>
                  </a:cubicBezTo>
                  <a:cubicBezTo>
                    <a:pt x="285" y="196"/>
                    <a:pt x="285" y="196"/>
                    <a:pt x="285" y="196"/>
                  </a:cubicBezTo>
                  <a:cubicBezTo>
                    <a:pt x="267" y="234"/>
                    <a:pt x="267" y="234"/>
                    <a:pt x="267" y="234"/>
                  </a:cubicBezTo>
                  <a:cubicBezTo>
                    <a:pt x="267" y="234"/>
                    <a:pt x="267" y="233"/>
                    <a:pt x="267" y="233"/>
                  </a:cubicBezTo>
                  <a:cubicBezTo>
                    <a:pt x="267" y="232"/>
                    <a:pt x="267" y="232"/>
                    <a:pt x="267" y="232"/>
                  </a:cubicBezTo>
                  <a:cubicBezTo>
                    <a:pt x="267" y="232"/>
                    <a:pt x="267" y="232"/>
                    <a:pt x="267" y="232"/>
                  </a:cubicBezTo>
                  <a:cubicBezTo>
                    <a:pt x="268" y="217"/>
                    <a:pt x="246" y="185"/>
                    <a:pt x="233" y="168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1" y="165"/>
                    <a:pt x="229" y="163"/>
                    <a:pt x="229" y="163"/>
                  </a:cubicBezTo>
                  <a:cubicBezTo>
                    <a:pt x="227" y="160"/>
                    <a:pt x="227" y="155"/>
                    <a:pt x="231" y="153"/>
                  </a:cubicBezTo>
                  <a:cubicBezTo>
                    <a:pt x="254" y="140"/>
                    <a:pt x="254" y="140"/>
                    <a:pt x="254" y="140"/>
                  </a:cubicBezTo>
                  <a:cubicBezTo>
                    <a:pt x="257" y="138"/>
                    <a:pt x="262" y="139"/>
                    <a:pt x="265" y="142"/>
                  </a:cubicBezTo>
                  <a:cubicBezTo>
                    <a:pt x="284" y="173"/>
                    <a:pt x="284" y="173"/>
                    <a:pt x="284" y="173"/>
                  </a:cubicBezTo>
                  <a:cubicBezTo>
                    <a:pt x="290" y="183"/>
                    <a:pt x="288" y="189"/>
                    <a:pt x="288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93"/>
          <p:cNvGrpSpPr>
            <a:grpSpLocks noChangeAspect="1"/>
          </p:cNvGrpSpPr>
          <p:nvPr/>
        </p:nvGrpSpPr>
        <p:grpSpPr bwMode="auto">
          <a:xfrm>
            <a:off x="1292551" y="4681584"/>
            <a:ext cx="571700" cy="553242"/>
            <a:chOff x="1" y="1"/>
            <a:chExt cx="1115" cy="1079"/>
          </a:xfrm>
          <a:solidFill>
            <a:srgbClr val="FEC000"/>
          </a:solidFill>
        </p:grpSpPr>
        <p:sp>
          <p:nvSpPr>
            <p:cNvPr id="26" name="Freeform 94"/>
            <p:cNvSpPr>
              <a:spLocks/>
            </p:cNvSpPr>
            <p:nvPr/>
          </p:nvSpPr>
          <p:spPr bwMode="auto">
            <a:xfrm>
              <a:off x="1" y="184"/>
              <a:ext cx="174" cy="95"/>
            </a:xfrm>
            <a:custGeom>
              <a:avLst/>
              <a:gdLst>
                <a:gd name="T0" fmla="*/ 989 w 73"/>
                <a:gd name="T1" fmla="*/ 271 h 40"/>
                <a:gd name="T2" fmla="*/ 715 w 73"/>
                <a:gd name="T3" fmla="*/ 537 h 40"/>
                <a:gd name="T4" fmla="*/ 272 w 73"/>
                <a:gd name="T5" fmla="*/ 537 h 40"/>
                <a:gd name="T6" fmla="*/ 0 w 73"/>
                <a:gd name="T7" fmla="*/ 271 h 40"/>
                <a:gd name="T8" fmla="*/ 0 w 73"/>
                <a:gd name="T9" fmla="*/ 271 h 40"/>
                <a:gd name="T10" fmla="*/ 272 w 73"/>
                <a:gd name="T11" fmla="*/ 0 h 40"/>
                <a:gd name="T12" fmla="*/ 715 w 73"/>
                <a:gd name="T13" fmla="*/ 0 h 40"/>
                <a:gd name="T14" fmla="*/ 989 w 73"/>
                <a:gd name="T15" fmla="*/ 271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3" h="40">
                  <a:moveTo>
                    <a:pt x="73" y="20"/>
                  </a:moveTo>
                  <a:cubicBezTo>
                    <a:pt x="73" y="31"/>
                    <a:pt x="64" y="40"/>
                    <a:pt x="53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4" y="0"/>
                    <a:pt x="73" y="9"/>
                    <a:pt x="7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95"/>
            <p:cNvSpPr>
              <a:spLocks/>
            </p:cNvSpPr>
            <p:nvPr/>
          </p:nvSpPr>
          <p:spPr bwMode="auto">
            <a:xfrm>
              <a:off x="1" y="391"/>
              <a:ext cx="174" cy="95"/>
            </a:xfrm>
            <a:custGeom>
              <a:avLst/>
              <a:gdLst>
                <a:gd name="T0" fmla="*/ 989 w 73"/>
                <a:gd name="T1" fmla="*/ 271 h 40"/>
                <a:gd name="T2" fmla="*/ 715 w 73"/>
                <a:gd name="T3" fmla="*/ 537 h 40"/>
                <a:gd name="T4" fmla="*/ 272 w 73"/>
                <a:gd name="T5" fmla="*/ 537 h 40"/>
                <a:gd name="T6" fmla="*/ 0 w 73"/>
                <a:gd name="T7" fmla="*/ 271 h 40"/>
                <a:gd name="T8" fmla="*/ 0 w 73"/>
                <a:gd name="T9" fmla="*/ 271 h 40"/>
                <a:gd name="T10" fmla="*/ 272 w 73"/>
                <a:gd name="T11" fmla="*/ 0 h 40"/>
                <a:gd name="T12" fmla="*/ 715 w 73"/>
                <a:gd name="T13" fmla="*/ 0 h 40"/>
                <a:gd name="T14" fmla="*/ 989 w 73"/>
                <a:gd name="T15" fmla="*/ 271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3" h="40">
                  <a:moveTo>
                    <a:pt x="73" y="20"/>
                  </a:moveTo>
                  <a:cubicBezTo>
                    <a:pt x="73" y="31"/>
                    <a:pt x="64" y="40"/>
                    <a:pt x="53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4" y="0"/>
                    <a:pt x="73" y="9"/>
                    <a:pt x="7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1" y="595"/>
              <a:ext cx="174" cy="96"/>
            </a:xfrm>
            <a:custGeom>
              <a:avLst/>
              <a:gdLst>
                <a:gd name="T0" fmla="*/ 989 w 73"/>
                <a:gd name="T1" fmla="*/ 276 h 40"/>
                <a:gd name="T2" fmla="*/ 715 w 73"/>
                <a:gd name="T3" fmla="*/ 552 h 40"/>
                <a:gd name="T4" fmla="*/ 272 w 73"/>
                <a:gd name="T5" fmla="*/ 552 h 40"/>
                <a:gd name="T6" fmla="*/ 0 w 73"/>
                <a:gd name="T7" fmla="*/ 276 h 40"/>
                <a:gd name="T8" fmla="*/ 0 w 73"/>
                <a:gd name="T9" fmla="*/ 276 h 40"/>
                <a:gd name="T10" fmla="*/ 272 w 73"/>
                <a:gd name="T11" fmla="*/ 0 h 40"/>
                <a:gd name="T12" fmla="*/ 715 w 73"/>
                <a:gd name="T13" fmla="*/ 0 h 40"/>
                <a:gd name="T14" fmla="*/ 989 w 73"/>
                <a:gd name="T15" fmla="*/ 276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3" h="40">
                  <a:moveTo>
                    <a:pt x="73" y="20"/>
                  </a:moveTo>
                  <a:cubicBezTo>
                    <a:pt x="73" y="31"/>
                    <a:pt x="64" y="40"/>
                    <a:pt x="53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4" y="0"/>
                    <a:pt x="73" y="9"/>
                    <a:pt x="7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97"/>
            <p:cNvSpPr>
              <a:spLocks/>
            </p:cNvSpPr>
            <p:nvPr/>
          </p:nvSpPr>
          <p:spPr bwMode="auto">
            <a:xfrm>
              <a:off x="1" y="802"/>
              <a:ext cx="174" cy="95"/>
            </a:xfrm>
            <a:custGeom>
              <a:avLst/>
              <a:gdLst>
                <a:gd name="T0" fmla="*/ 989 w 73"/>
                <a:gd name="T1" fmla="*/ 271 h 40"/>
                <a:gd name="T2" fmla="*/ 715 w 73"/>
                <a:gd name="T3" fmla="*/ 537 h 40"/>
                <a:gd name="T4" fmla="*/ 272 w 73"/>
                <a:gd name="T5" fmla="*/ 537 h 40"/>
                <a:gd name="T6" fmla="*/ 0 w 73"/>
                <a:gd name="T7" fmla="*/ 271 h 40"/>
                <a:gd name="T8" fmla="*/ 0 w 73"/>
                <a:gd name="T9" fmla="*/ 271 h 40"/>
                <a:gd name="T10" fmla="*/ 272 w 73"/>
                <a:gd name="T11" fmla="*/ 0 h 40"/>
                <a:gd name="T12" fmla="*/ 715 w 73"/>
                <a:gd name="T13" fmla="*/ 0 h 40"/>
                <a:gd name="T14" fmla="*/ 989 w 73"/>
                <a:gd name="T15" fmla="*/ 271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3" h="40">
                  <a:moveTo>
                    <a:pt x="73" y="20"/>
                  </a:moveTo>
                  <a:cubicBezTo>
                    <a:pt x="73" y="31"/>
                    <a:pt x="64" y="40"/>
                    <a:pt x="53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4" y="0"/>
                    <a:pt x="73" y="9"/>
                    <a:pt x="7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98"/>
            <p:cNvSpPr>
              <a:spLocks/>
            </p:cNvSpPr>
            <p:nvPr/>
          </p:nvSpPr>
          <p:spPr bwMode="auto">
            <a:xfrm>
              <a:off x="1043" y="91"/>
              <a:ext cx="73" cy="203"/>
            </a:xfrm>
            <a:custGeom>
              <a:avLst/>
              <a:gdLst>
                <a:gd name="T0" fmla="*/ 78 w 31"/>
                <a:gd name="T1" fmla="*/ 0 h 85"/>
                <a:gd name="T2" fmla="*/ 0 w 31"/>
                <a:gd name="T3" fmla="*/ 12 h 85"/>
                <a:gd name="T4" fmla="*/ 0 w 31"/>
                <a:gd name="T5" fmla="*/ 1146 h 85"/>
                <a:gd name="T6" fmla="*/ 78 w 31"/>
                <a:gd name="T7" fmla="*/ 1158 h 85"/>
                <a:gd name="T8" fmla="*/ 405 w 31"/>
                <a:gd name="T9" fmla="*/ 817 h 85"/>
                <a:gd name="T10" fmla="*/ 405 w 31"/>
                <a:gd name="T11" fmla="*/ 353 h 85"/>
                <a:gd name="T12" fmla="*/ 78 w 31"/>
                <a:gd name="T13" fmla="*/ 0 h 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85">
                  <a:moveTo>
                    <a:pt x="6" y="0"/>
                  </a:moveTo>
                  <a:cubicBezTo>
                    <a:pt x="4" y="0"/>
                    <a:pt x="2" y="1"/>
                    <a:pt x="0" y="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" y="85"/>
                    <a:pt x="4" y="85"/>
                    <a:pt x="6" y="85"/>
                  </a:cubicBezTo>
                  <a:cubicBezTo>
                    <a:pt x="20" y="85"/>
                    <a:pt x="31" y="74"/>
                    <a:pt x="31" y="60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12"/>
                    <a:pt x="2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9"/>
            <p:cNvSpPr>
              <a:spLocks/>
            </p:cNvSpPr>
            <p:nvPr/>
          </p:nvSpPr>
          <p:spPr bwMode="auto">
            <a:xfrm>
              <a:off x="1043" y="303"/>
              <a:ext cx="73" cy="200"/>
            </a:xfrm>
            <a:custGeom>
              <a:avLst/>
              <a:gdLst>
                <a:gd name="T0" fmla="*/ 78 w 31"/>
                <a:gd name="T1" fmla="*/ 0 h 84"/>
                <a:gd name="T2" fmla="*/ 0 w 31"/>
                <a:gd name="T3" fmla="*/ 12 h 84"/>
                <a:gd name="T4" fmla="*/ 0 w 31"/>
                <a:gd name="T5" fmla="*/ 1133 h 84"/>
                <a:gd name="T6" fmla="*/ 78 w 31"/>
                <a:gd name="T7" fmla="*/ 1133 h 84"/>
                <a:gd name="T8" fmla="*/ 405 w 31"/>
                <a:gd name="T9" fmla="*/ 793 h 84"/>
                <a:gd name="T10" fmla="*/ 405 w 31"/>
                <a:gd name="T11" fmla="*/ 340 h 84"/>
                <a:gd name="T12" fmla="*/ 78 w 31"/>
                <a:gd name="T13" fmla="*/ 0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84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" y="84"/>
                    <a:pt x="4" y="84"/>
                    <a:pt x="6" y="84"/>
                  </a:cubicBezTo>
                  <a:cubicBezTo>
                    <a:pt x="20" y="84"/>
                    <a:pt x="31" y="73"/>
                    <a:pt x="31" y="59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2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00"/>
            <p:cNvSpPr>
              <a:spLocks/>
            </p:cNvSpPr>
            <p:nvPr/>
          </p:nvSpPr>
          <p:spPr bwMode="auto">
            <a:xfrm>
              <a:off x="1043" y="512"/>
              <a:ext cx="73" cy="202"/>
            </a:xfrm>
            <a:custGeom>
              <a:avLst/>
              <a:gdLst>
                <a:gd name="T0" fmla="*/ 78 w 31"/>
                <a:gd name="T1" fmla="*/ 0 h 85"/>
                <a:gd name="T2" fmla="*/ 0 w 31"/>
                <a:gd name="T3" fmla="*/ 12 h 85"/>
                <a:gd name="T4" fmla="*/ 0 w 31"/>
                <a:gd name="T5" fmla="*/ 1129 h 85"/>
                <a:gd name="T6" fmla="*/ 78 w 31"/>
                <a:gd name="T7" fmla="*/ 1141 h 85"/>
                <a:gd name="T8" fmla="*/ 405 w 31"/>
                <a:gd name="T9" fmla="*/ 808 h 85"/>
                <a:gd name="T10" fmla="*/ 405 w 31"/>
                <a:gd name="T11" fmla="*/ 349 h 85"/>
                <a:gd name="T12" fmla="*/ 78 w 31"/>
                <a:gd name="T13" fmla="*/ 0 h 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85">
                  <a:moveTo>
                    <a:pt x="6" y="0"/>
                  </a:moveTo>
                  <a:cubicBezTo>
                    <a:pt x="4" y="0"/>
                    <a:pt x="2" y="1"/>
                    <a:pt x="0" y="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" y="85"/>
                    <a:pt x="4" y="85"/>
                    <a:pt x="6" y="85"/>
                  </a:cubicBezTo>
                  <a:cubicBezTo>
                    <a:pt x="20" y="85"/>
                    <a:pt x="31" y="74"/>
                    <a:pt x="31" y="60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12"/>
                    <a:pt x="2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01"/>
            <p:cNvSpPr>
              <a:spLocks noEditPoints="1"/>
            </p:cNvSpPr>
            <p:nvPr/>
          </p:nvSpPr>
          <p:spPr bwMode="auto">
            <a:xfrm>
              <a:off x="72" y="1"/>
              <a:ext cx="949" cy="1079"/>
            </a:xfrm>
            <a:custGeom>
              <a:avLst/>
              <a:gdLst>
                <a:gd name="T0" fmla="*/ 4814 w 399"/>
                <a:gd name="T1" fmla="*/ 0 h 454"/>
                <a:gd name="T2" fmla="*/ 554 w 399"/>
                <a:gd name="T3" fmla="*/ 0 h 454"/>
                <a:gd name="T4" fmla="*/ 0 w 399"/>
                <a:gd name="T5" fmla="*/ 549 h 454"/>
                <a:gd name="T6" fmla="*/ 0 w 399"/>
                <a:gd name="T7" fmla="*/ 870 h 454"/>
                <a:gd name="T8" fmla="*/ 312 w 399"/>
                <a:gd name="T9" fmla="*/ 870 h 454"/>
                <a:gd name="T10" fmla="*/ 742 w 399"/>
                <a:gd name="T11" fmla="*/ 1305 h 454"/>
                <a:gd name="T12" fmla="*/ 312 w 399"/>
                <a:gd name="T13" fmla="*/ 1744 h 454"/>
                <a:gd name="T14" fmla="*/ 0 w 399"/>
                <a:gd name="T15" fmla="*/ 1744 h 454"/>
                <a:gd name="T16" fmla="*/ 0 w 399"/>
                <a:gd name="T17" fmla="*/ 2039 h 454"/>
                <a:gd name="T18" fmla="*/ 312 w 399"/>
                <a:gd name="T19" fmla="*/ 2039 h 454"/>
                <a:gd name="T20" fmla="*/ 742 w 399"/>
                <a:gd name="T21" fmla="*/ 2469 h 454"/>
                <a:gd name="T22" fmla="*/ 312 w 399"/>
                <a:gd name="T23" fmla="*/ 2897 h 454"/>
                <a:gd name="T24" fmla="*/ 0 w 399"/>
                <a:gd name="T25" fmla="*/ 2897 h 454"/>
                <a:gd name="T26" fmla="*/ 0 w 399"/>
                <a:gd name="T27" fmla="*/ 3197 h 454"/>
                <a:gd name="T28" fmla="*/ 312 w 399"/>
                <a:gd name="T29" fmla="*/ 3197 h 454"/>
                <a:gd name="T30" fmla="*/ 742 w 399"/>
                <a:gd name="T31" fmla="*/ 3627 h 454"/>
                <a:gd name="T32" fmla="*/ 312 w 399"/>
                <a:gd name="T33" fmla="*/ 4055 h 454"/>
                <a:gd name="T34" fmla="*/ 0 w 399"/>
                <a:gd name="T35" fmla="*/ 4055 h 454"/>
                <a:gd name="T36" fmla="*/ 0 w 399"/>
                <a:gd name="T37" fmla="*/ 4361 h 454"/>
                <a:gd name="T38" fmla="*/ 312 w 399"/>
                <a:gd name="T39" fmla="*/ 4361 h 454"/>
                <a:gd name="T40" fmla="*/ 742 w 399"/>
                <a:gd name="T41" fmla="*/ 4789 h 454"/>
                <a:gd name="T42" fmla="*/ 312 w 399"/>
                <a:gd name="T43" fmla="*/ 5224 h 454"/>
                <a:gd name="T44" fmla="*/ 0 w 399"/>
                <a:gd name="T45" fmla="*/ 5224 h 454"/>
                <a:gd name="T46" fmla="*/ 0 w 399"/>
                <a:gd name="T47" fmla="*/ 5547 h 454"/>
                <a:gd name="T48" fmla="*/ 554 w 399"/>
                <a:gd name="T49" fmla="*/ 6094 h 454"/>
                <a:gd name="T50" fmla="*/ 4814 w 399"/>
                <a:gd name="T51" fmla="*/ 6094 h 454"/>
                <a:gd name="T52" fmla="*/ 5368 w 399"/>
                <a:gd name="T53" fmla="*/ 5547 h 454"/>
                <a:gd name="T54" fmla="*/ 5368 w 399"/>
                <a:gd name="T55" fmla="*/ 549 h 454"/>
                <a:gd name="T56" fmla="*/ 4814 w 399"/>
                <a:gd name="T57" fmla="*/ 0 h 454"/>
                <a:gd name="T58" fmla="*/ 1979 w 399"/>
                <a:gd name="T59" fmla="*/ 780 h 454"/>
                <a:gd name="T60" fmla="*/ 2462 w 399"/>
                <a:gd name="T61" fmla="*/ 1005 h 454"/>
                <a:gd name="T62" fmla="*/ 2676 w 399"/>
                <a:gd name="T63" fmla="*/ 1580 h 454"/>
                <a:gd name="T64" fmla="*/ 2450 w 399"/>
                <a:gd name="T65" fmla="*/ 2068 h 454"/>
                <a:gd name="T66" fmla="*/ 2421 w 399"/>
                <a:gd name="T67" fmla="*/ 2080 h 454"/>
                <a:gd name="T68" fmla="*/ 1962 w 399"/>
                <a:gd name="T69" fmla="*/ 791 h 454"/>
                <a:gd name="T70" fmla="*/ 1979 w 399"/>
                <a:gd name="T71" fmla="*/ 780 h 454"/>
                <a:gd name="T72" fmla="*/ 3094 w 399"/>
                <a:gd name="T73" fmla="*/ 5157 h 454"/>
                <a:gd name="T74" fmla="*/ 1855 w 399"/>
                <a:gd name="T75" fmla="*/ 3677 h 454"/>
                <a:gd name="T76" fmla="*/ 1280 w 399"/>
                <a:gd name="T77" fmla="*/ 1842 h 454"/>
                <a:gd name="T78" fmla="*/ 1827 w 399"/>
                <a:gd name="T79" fmla="*/ 846 h 454"/>
                <a:gd name="T80" fmla="*/ 2274 w 399"/>
                <a:gd name="T81" fmla="*/ 2096 h 454"/>
                <a:gd name="T82" fmla="*/ 2245 w 399"/>
                <a:gd name="T83" fmla="*/ 2096 h 454"/>
                <a:gd name="T84" fmla="*/ 2462 w 399"/>
                <a:gd name="T85" fmla="*/ 3327 h 454"/>
                <a:gd name="T86" fmla="*/ 2462 w 399"/>
                <a:gd name="T87" fmla="*/ 3327 h 454"/>
                <a:gd name="T88" fmla="*/ 2478 w 399"/>
                <a:gd name="T89" fmla="*/ 3344 h 454"/>
                <a:gd name="T90" fmla="*/ 2478 w 399"/>
                <a:gd name="T91" fmla="*/ 3344 h 454"/>
                <a:gd name="T92" fmla="*/ 2478 w 399"/>
                <a:gd name="T93" fmla="*/ 3344 h 454"/>
                <a:gd name="T94" fmla="*/ 3406 w 399"/>
                <a:gd name="T95" fmla="*/ 4202 h 454"/>
                <a:gd name="T96" fmla="*/ 3418 w 399"/>
                <a:gd name="T97" fmla="*/ 4190 h 454"/>
                <a:gd name="T98" fmla="*/ 4226 w 399"/>
                <a:gd name="T99" fmla="*/ 5224 h 454"/>
                <a:gd name="T100" fmla="*/ 3094 w 399"/>
                <a:gd name="T101" fmla="*/ 5157 h 454"/>
                <a:gd name="T102" fmla="*/ 4362 w 399"/>
                <a:gd name="T103" fmla="*/ 5141 h 454"/>
                <a:gd name="T104" fmla="*/ 4345 w 399"/>
                <a:gd name="T105" fmla="*/ 5157 h 454"/>
                <a:gd name="T106" fmla="*/ 3513 w 399"/>
                <a:gd name="T107" fmla="*/ 4066 h 454"/>
                <a:gd name="T108" fmla="*/ 3525 w 399"/>
                <a:gd name="T109" fmla="*/ 4038 h 454"/>
                <a:gd name="T110" fmla="*/ 4062 w 399"/>
                <a:gd name="T111" fmla="*/ 4123 h 454"/>
                <a:gd name="T112" fmla="*/ 4441 w 399"/>
                <a:gd name="T113" fmla="*/ 4604 h 454"/>
                <a:gd name="T114" fmla="*/ 4362 w 399"/>
                <a:gd name="T115" fmla="*/ 5141 h 45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99" h="454">
                  <a:moveTo>
                    <a:pt x="358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40" y="65"/>
                    <a:pt x="55" y="80"/>
                    <a:pt x="55" y="97"/>
                  </a:cubicBezTo>
                  <a:cubicBezTo>
                    <a:pt x="55" y="115"/>
                    <a:pt x="40" y="129"/>
                    <a:pt x="23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40" y="152"/>
                    <a:pt x="55" y="166"/>
                    <a:pt x="55" y="184"/>
                  </a:cubicBezTo>
                  <a:cubicBezTo>
                    <a:pt x="55" y="202"/>
                    <a:pt x="40" y="216"/>
                    <a:pt x="23" y="21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23" y="238"/>
                    <a:pt x="23" y="238"/>
                    <a:pt x="23" y="238"/>
                  </a:cubicBezTo>
                  <a:cubicBezTo>
                    <a:pt x="40" y="238"/>
                    <a:pt x="55" y="253"/>
                    <a:pt x="55" y="270"/>
                  </a:cubicBezTo>
                  <a:cubicBezTo>
                    <a:pt x="55" y="288"/>
                    <a:pt x="40" y="302"/>
                    <a:pt x="23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23" y="325"/>
                    <a:pt x="23" y="325"/>
                    <a:pt x="23" y="325"/>
                  </a:cubicBezTo>
                  <a:cubicBezTo>
                    <a:pt x="40" y="325"/>
                    <a:pt x="55" y="339"/>
                    <a:pt x="55" y="357"/>
                  </a:cubicBezTo>
                  <a:cubicBezTo>
                    <a:pt x="55" y="375"/>
                    <a:pt x="40" y="389"/>
                    <a:pt x="23" y="389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436"/>
                    <a:pt x="19" y="454"/>
                    <a:pt x="41" y="454"/>
                  </a:cubicBezTo>
                  <a:cubicBezTo>
                    <a:pt x="358" y="454"/>
                    <a:pt x="358" y="454"/>
                    <a:pt x="358" y="454"/>
                  </a:cubicBezTo>
                  <a:cubicBezTo>
                    <a:pt x="381" y="454"/>
                    <a:pt x="399" y="436"/>
                    <a:pt x="399" y="413"/>
                  </a:cubicBezTo>
                  <a:cubicBezTo>
                    <a:pt x="399" y="41"/>
                    <a:pt x="399" y="41"/>
                    <a:pt x="399" y="41"/>
                  </a:cubicBezTo>
                  <a:cubicBezTo>
                    <a:pt x="399" y="18"/>
                    <a:pt x="381" y="0"/>
                    <a:pt x="358" y="0"/>
                  </a:cubicBezTo>
                  <a:close/>
                  <a:moveTo>
                    <a:pt x="147" y="58"/>
                  </a:moveTo>
                  <a:cubicBezTo>
                    <a:pt x="161" y="53"/>
                    <a:pt x="178" y="60"/>
                    <a:pt x="183" y="75"/>
                  </a:cubicBezTo>
                  <a:cubicBezTo>
                    <a:pt x="199" y="118"/>
                    <a:pt x="199" y="118"/>
                    <a:pt x="199" y="118"/>
                  </a:cubicBezTo>
                  <a:cubicBezTo>
                    <a:pt x="204" y="133"/>
                    <a:pt x="197" y="149"/>
                    <a:pt x="182" y="154"/>
                  </a:cubicBezTo>
                  <a:cubicBezTo>
                    <a:pt x="182" y="155"/>
                    <a:pt x="181" y="155"/>
                    <a:pt x="180" y="155"/>
                  </a:cubicBezTo>
                  <a:cubicBezTo>
                    <a:pt x="163" y="123"/>
                    <a:pt x="152" y="85"/>
                    <a:pt x="146" y="59"/>
                  </a:cubicBezTo>
                  <a:cubicBezTo>
                    <a:pt x="146" y="58"/>
                    <a:pt x="146" y="58"/>
                    <a:pt x="147" y="58"/>
                  </a:cubicBezTo>
                  <a:close/>
                  <a:moveTo>
                    <a:pt x="230" y="384"/>
                  </a:moveTo>
                  <a:cubicBezTo>
                    <a:pt x="182" y="357"/>
                    <a:pt x="142" y="280"/>
                    <a:pt x="138" y="274"/>
                  </a:cubicBezTo>
                  <a:cubicBezTo>
                    <a:pt x="135" y="267"/>
                    <a:pt x="92" y="192"/>
                    <a:pt x="95" y="137"/>
                  </a:cubicBezTo>
                  <a:cubicBezTo>
                    <a:pt x="97" y="93"/>
                    <a:pt x="123" y="72"/>
                    <a:pt x="136" y="63"/>
                  </a:cubicBezTo>
                  <a:cubicBezTo>
                    <a:pt x="142" y="89"/>
                    <a:pt x="153" y="124"/>
                    <a:pt x="169" y="156"/>
                  </a:cubicBezTo>
                  <a:cubicBezTo>
                    <a:pt x="168" y="156"/>
                    <a:pt x="168" y="156"/>
                    <a:pt x="167" y="156"/>
                  </a:cubicBezTo>
                  <a:cubicBezTo>
                    <a:pt x="139" y="172"/>
                    <a:pt x="178" y="240"/>
                    <a:pt x="183" y="248"/>
                  </a:cubicBezTo>
                  <a:cubicBezTo>
                    <a:pt x="183" y="248"/>
                    <a:pt x="183" y="248"/>
                    <a:pt x="183" y="248"/>
                  </a:cubicBezTo>
                  <a:cubicBezTo>
                    <a:pt x="183" y="248"/>
                    <a:pt x="184" y="249"/>
                    <a:pt x="184" y="249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88" y="258"/>
                    <a:pt x="224" y="328"/>
                    <a:pt x="253" y="313"/>
                  </a:cubicBezTo>
                  <a:cubicBezTo>
                    <a:pt x="253" y="312"/>
                    <a:pt x="254" y="312"/>
                    <a:pt x="254" y="312"/>
                  </a:cubicBezTo>
                  <a:cubicBezTo>
                    <a:pt x="272" y="343"/>
                    <a:pt x="296" y="370"/>
                    <a:pt x="314" y="389"/>
                  </a:cubicBezTo>
                  <a:cubicBezTo>
                    <a:pt x="300" y="396"/>
                    <a:pt x="268" y="406"/>
                    <a:pt x="230" y="384"/>
                  </a:cubicBezTo>
                  <a:close/>
                  <a:moveTo>
                    <a:pt x="324" y="383"/>
                  </a:moveTo>
                  <a:cubicBezTo>
                    <a:pt x="324" y="383"/>
                    <a:pt x="324" y="383"/>
                    <a:pt x="323" y="384"/>
                  </a:cubicBezTo>
                  <a:cubicBezTo>
                    <a:pt x="304" y="364"/>
                    <a:pt x="279" y="335"/>
                    <a:pt x="261" y="303"/>
                  </a:cubicBezTo>
                  <a:cubicBezTo>
                    <a:pt x="261" y="302"/>
                    <a:pt x="262" y="302"/>
                    <a:pt x="262" y="301"/>
                  </a:cubicBezTo>
                  <a:cubicBezTo>
                    <a:pt x="275" y="292"/>
                    <a:pt x="292" y="294"/>
                    <a:pt x="302" y="307"/>
                  </a:cubicBezTo>
                  <a:cubicBezTo>
                    <a:pt x="330" y="343"/>
                    <a:pt x="330" y="343"/>
                    <a:pt x="330" y="343"/>
                  </a:cubicBezTo>
                  <a:cubicBezTo>
                    <a:pt x="339" y="356"/>
                    <a:pt x="337" y="374"/>
                    <a:pt x="324" y="3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组合 1"/>
          <p:cNvGrpSpPr>
            <a:grpSpLocks/>
          </p:cNvGrpSpPr>
          <p:nvPr/>
        </p:nvGrpSpPr>
        <p:grpSpPr bwMode="auto">
          <a:xfrm>
            <a:off x="1328955" y="5594244"/>
            <a:ext cx="531088" cy="541386"/>
            <a:chOff x="1444625" y="2115707"/>
            <a:chExt cx="1719263" cy="1752600"/>
          </a:xfrm>
          <a:solidFill>
            <a:srgbClr val="FEC000"/>
          </a:solidFill>
        </p:grpSpPr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2032000" y="2549095"/>
              <a:ext cx="547688" cy="550862"/>
            </a:xfrm>
            <a:custGeom>
              <a:avLst/>
              <a:gdLst>
                <a:gd name="T0" fmla="*/ 2147483646 w 145"/>
                <a:gd name="T1" fmla="*/ 1281214459 h 146"/>
                <a:gd name="T2" fmla="*/ 2147483646 w 145"/>
                <a:gd name="T3" fmla="*/ 2147483646 h 146"/>
                <a:gd name="T4" fmla="*/ 2147483646 w 145"/>
                <a:gd name="T5" fmla="*/ 2147483646 h 146"/>
                <a:gd name="T6" fmla="*/ 2147483646 w 145"/>
                <a:gd name="T7" fmla="*/ 2147483646 h 146"/>
                <a:gd name="T8" fmla="*/ 2147483646 w 145"/>
                <a:gd name="T9" fmla="*/ 2147483646 h 146"/>
                <a:gd name="T10" fmla="*/ 2147483646 w 145"/>
                <a:gd name="T11" fmla="*/ 2147483646 h 146"/>
                <a:gd name="T12" fmla="*/ 2147483646 w 145"/>
                <a:gd name="T13" fmla="*/ 1010737444 h 146"/>
                <a:gd name="T14" fmla="*/ 2147483646 w 145"/>
                <a:gd name="T15" fmla="*/ 569429068 h 146"/>
                <a:gd name="T16" fmla="*/ 1226957098 w 145"/>
                <a:gd name="T17" fmla="*/ 1110386871 h 146"/>
                <a:gd name="T18" fmla="*/ 684813967 w 145"/>
                <a:gd name="T19" fmla="*/ 2147483646 h 146"/>
                <a:gd name="T20" fmla="*/ 1184154336 w 145"/>
                <a:gd name="T21" fmla="*/ 2147483646 h 146"/>
                <a:gd name="T22" fmla="*/ 2147483646 w 145"/>
                <a:gd name="T23" fmla="*/ 2147483646 h 146"/>
                <a:gd name="T24" fmla="*/ 2147483646 w 145"/>
                <a:gd name="T25" fmla="*/ 2147483646 h 146"/>
                <a:gd name="T26" fmla="*/ 2147483646 w 145"/>
                <a:gd name="T27" fmla="*/ 2147483646 h 146"/>
                <a:gd name="T28" fmla="*/ 2147483646 w 145"/>
                <a:gd name="T29" fmla="*/ 2147483646 h 146"/>
                <a:gd name="T30" fmla="*/ 713346623 w 145"/>
                <a:gd name="T31" fmla="*/ 2147483646 h 146"/>
                <a:gd name="T32" fmla="*/ 0 w 145"/>
                <a:gd name="T33" fmla="*/ 2147483646 h 146"/>
                <a:gd name="T34" fmla="*/ 741879279 w 145"/>
                <a:gd name="T35" fmla="*/ 711785392 h 146"/>
                <a:gd name="T36" fmla="*/ 2147483646 w 145"/>
                <a:gd name="T37" fmla="*/ 0 h 146"/>
                <a:gd name="T38" fmla="*/ 2147483646 w 145"/>
                <a:gd name="T39" fmla="*/ 640607230 h 146"/>
                <a:gd name="T40" fmla="*/ 2147483646 w 145"/>
                <a:gd name="T41" fmla="*/ 2135359948 h 146"/>
                <a:gd name="T42" fmla="*/ 2147483646 w 145"/>
                <a:gd name="T43" fmla="*/ 2147483646 h 146"/>
                <a:gd name="T44" fmla="*/ 2147483646 w 145"/>
                <a:gd name="T45" fmla="*/ 2147483646 h 146"/>
                <a:gd name="T46" fmla="*/ 2147483646 w 145"/>
                <a:gd name="T47" fmla="*/ 2147483646 h 146"/>
                <a:gd name="T48" fmla="*/ 2147483646 w 145"/>
                <a:gd name="T49" fmla="*/ 2147483646 h 146"/>
                <a:gd name="T50" fmla="*/ 1597896737 w 145"/>
                <a:gd name="T51" fmla="*/ 2147483646 h 146"/>
                <a:gd name="T52" fmla="*/ 1284022410 w 145"/>
                <a:gd name="T53" fmla="*/ 2147483646 h 146"/>
                <a:gd name="T54" fmla="*/ 1626429393 w 145"/>
                <a:gd name="T55" fmla="*/ 1622873409 h 146"/>
                <a:gd name="T56" fmla="*/ 2147483646 w 145"/>
                <a:gd name="T57" fmla="*/ 1252743195 h 146"/>
                <a:gd name="T58" fmla="*/ 2147483646 w 145"/>
                <a:gd name="T59" fmla="*/ 1452045821 h 146"/>
                <a:gd name="T60" fmla="*/ 2147483646 w 145"/>
                <a:gd name="T61" fmla="*/ 1281214459 h 146"/>
                <a:gd name="T62" fmla="*/ 2147483646 w 145"/>
                <a:gd name="T63" fmla="*/ 1281214459 h 146"/>
                <a:gd name="T64" fmla="*/ 2147483646 w 145"/>
                <a:gd name="T65" fmla="*/ 2147483646 h 146"/>
                <a:gd name="T66" fmla="*/ 2147483646 w 145"/>
                <a:gd name="T67" fmla="*/ 2147483646 h 146"/>
                <a:gd name="T68" fmla="*/ 2147483646 w 145"/>
                <a:gd name="T69" fmla="*/ 2147483646 h 146"/>
                <a:gd name="T70" fmla="*/ 2147483646 w 145"/>
                <a:gd name="T71" fmla="*/ 2035710521 h 146"/>
                <a:gd name="T72" fmla="*/ 2147483646 w 145"/>
                <a:gd name="T73" fmla="*/ 1893354197 h 146"/>
                <a:gd name="T74" fmla="*/ 2111503435 w 145"/>
                <a:gd name="T75" fmla="*/ 2092653050 h 146"/>
                <a:gd name="T76" fmla="*/ 1968836377 w 145"/>
                <a:gd name="T77" fmla="*/ 2147483646 h 146"/>
                <a:gd name="T78" fmla="*/ 2068704451 w 145"/>
                <a:gd name="T79" fmla="*/ 2147483646 h 146"/>
                <a:gd name="T80" fmla="*/ 2147483646 w 145"/>
                <a:gd name="T81" fmla="*/ 2147483646 h 14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5" h="146">
                  <a:moveTo>
                    <a:pt x="108" y="38"/>
                  </a:moveTo>
                  <a:cubicBezTo>
                    <a:pt x="102" y="84"/>
                    <a:pt x="102" y="84"/>
                    <a:pt x="102" y="84"/>
                  </a:cubicBezTo>
                  <a:cubicBezTo>
                    <a:pt x="102" y="87"/>
                    <a:pt x="102" y="89"/>
                    <a:pt x="102" y="92"/>
                  </a:cubicBezTo>
                  <a:cubicBezTo>
                    <a:pt x="102" y="94"/>
                    <a:pt x="103" y="96"/>
                    <a:pt x="106" y="96"/>
                  </a:cubicBezTo>
                  <a:cubicBezTo>
                    <a:pt x="110" y="96"/>
                    <a:pt x="115" y="93"/>
                    <a:pt x="120" y="87"/>
                  </a:cubicBezTo>
                  <a:cubicBezTo>
                    <a:pt x="124" y="81"/>
                    <a:pt x="126" y="73"/>
                    <a:pt x="126" y="64"/>
                  </a:cubicBezTo>
                  <a:cubicBezTo>
                    <a:pt x="126" y="50"/>
                    <a:pt x="121" y="39"/>
                    <a:pt x="112" y="30"/>
                  </a:cubicBezTo>
                  <a:cubicBezTo>
                    <a:pt x="102" y="21"/>
                    <a:pt x="90" y="17"/>
                    <a:pt x="75" y="17"/>
                  </a:cubicBezTo>
                  <a:cubicBezTo>
                    <a:pt x="60" y="17"/>
                    <a:pt x="47" y="22"/>
                    <a:pt x="36" y="33"/>
                  </a:cubicBezTo>
                  <a:cubicBezTo>
                    <a:pt x="26" y="44"/>
                    <a:pt x="20" y="57"/>
                    <a:pt x="20" y="73"/>
                  </a:cubicBezTo>
                  <a:cubicBezTo>
                    <a:pt x="20" y="88"/>
                    <a:pt x="25" y="101"/>
                    <a:pt x="35" y="112"/>
                  </a:cubicBezTo>
                  <a:cubicBezTo>
                    <a:pt x="45" y="123"/>
                    <a:pt x="59" y="129"/>
                    <a:pt x="77" y="129"/>
                  </a:cubicBezTo>
                  <a:cubicBezTo>
                    <a:pt x="91" y="129"/>
                    <a:pt x="106" y="125"/>
                    <a:pt x="121" y="117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11" y="142"/>
                    <a:pt x="94" y="146"/>
                    <a:pt x="77" y="146"/>
                  </a:cubicBezTo>
                  <a:cubicBezTo>
                    <a:pt x="54" y="146"/>
                    <a:pt x="35" y="139"/>
                    <a:pt x="21" y="125"/>
                  </a:cubicBezTo>
                  <a:cubicBezTo>
                    <a:pt x="7" y="110"/>
                    <a:pt x="0" y="93"/>
                    <a:pt x="0" y="73"/>
                  </a:cubicBezTo>
                  <a:cubicBezTo>
                    <a:pt x="0" y="53"/>
                    <a:pt x="7" y="35"/>
                    <a:pt x="22" y="21"/>
                  </a:cubicBezTo>
                  <a:cubicBezTo>
                    <a:pt x="37" y="7"/>
                    <a:pt x="54" y="0"/>
                    <a:pt x="75" y="0"/>
                  </a:cubicBezTo>
                  <a:cubicBezTo>
                    <a:pt x="95" y="0"/>
                    <a:pt x="112" y="6"/>
                    <a:pt x="125" y="19"/>
                  </a:cubicBezTo>
                  <a:cubicBezTo>
                    <a:pt x="138" y="31"/>
                    <a:pt x="145" y="46"/>
                    <a:pt x="145" y="63"/>
                  </a:cubicBezTo>
                  <a:cubicBezTo>
                    <a:pt x="145" y="77"/>
                    <a:pt x="141" y="89"/>
                    <a:pt x="133" y="98"/>
                  </a:cubicBezTo>
                  <a:cubicBezTo>
                    <a:pt x="125" y="108"/>
                    <a:pt x="115" y="113"/>
                    <a:pt x="104" y="113"/>
                  </a:cubicBezTo>
                  <a:cubicBezTo>
                    <a:pt x="96" y="113"/>
                    <a:pt x="90" y="110"/>
                    <a:pt x="86" y="104"/>
                  </a:cubicBezTo>
                  <a:cubicBezTo>
                    <a:pt x="81" y="110"/>
                    <a:pt x="75" y="113"/>
                    <a:pt x="68" y="113"/>
                  </a:cubicBezTo>
                  <a:cubicBezTo>
                    <a:pt x="60" y="113"/>
                    <a:pt x="53" y="110"/>
                    <a:pt x="47" y="103"/>
                  </a:cubicBezTo>
                  <a:cubicBezTo>
                    <a:pt x="41" y="96"/>
                    <a:pt x="38" y="87"/>
                    <a:pt x="38" y="76"/>
                  </a:cubicBezTo>
                  <a:cubicBezTo>
                    <a:pt x="38" y="64"/>
                    <a:pt x="41" y="55"/>
                    <a:pt x="48" y="48"/>
                  </a:cubicBezTo>
                  <a:cubicBezTo>
                    <a:pt x="54" y="40"/>
                    <a:pt x="62" y="37"/>
                    <a:pt x="71" y="37"/>
                  </a:cubicBezTo>
                  <a:cubicBezTo>
                    <a:pt x="77" y="37"/>
                    <a:pt x="83" y="39"/>
                    <a:pt x="87" y="43"/>
                  </a:cubicBezTo>
                  <a:cubicBezTo>
                    <a:pt x="89" y="38"/>
                    <a:pt x="89" y="38"/>
                    <a:pt x="89" y="38"/>
                  </a:cubicBezTo>
                  <a:lnTo>
                    <a:pt x="108" y="38"/>
                  </a:lnTo>
                  <a:close/>
                  <a:moveTo>
                    <a:pt x="69" y="94"/>
                  </a:moveTo>
                  <a:cubicBezTo>
                    <a:pt x="74" y="94"/>
                    <a:pt x="78" y="92"/>
                    <a:pt x="81" y="87"/>
                  </a:cubicBezTo>
                  <a:cubicBezTo>
                    <a:pt x="84" y="83"/>
                    <a:pt x="86" y="77"/>
                    <a:pt x="86" y="72"/>
                  </a:cubicBezTo>
                  <a:cubicBezTo>
                    <a:pt x="86" y="67"/>
                    <a:pt x="85" y="63"/>
                    <a:pt x="82" y="60"/>
                  </a:cubicBezTo>
                  <a:cubicBezTo>
                    <a:pt x="79" y="57"/>
                    <a:pt x="76" y="56"/>
                    <a:pt x="73" y="56"/>
                  </a:cubicBezTo>
                  <a:cubicBezTo>
                    <a:pt x="68" y="56"/>
                    <a:pt x="65" y="58"/>
                    <a:pt x="62" y="62"/>
                  </a:cubicBezTo>
                  <a:cubicBezTo>
                    <a:pt x="60" y="65"/>
                    <a:pt x="58" y="70"/>
                    <a:pt x="58" y="77"/>
                  </a:cubicBezTo>
                  <a:cubicBezTo>
                    <a:pt x="58" y="82"/>
                    <a:pt x="59" y="86"/>
                    <a:pt x="61" y="89"/>
                  </a:cubicBezTo>
                  <a:cubicBezTo>
                    <a:pt x="63" y="92"/>
                    <a:pt x="66" y="94"/>
                    <a:pt x="69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5"/>
            <p:cNvSpPr>
              <a:spLocks/>
            </p:cNvSpPr>
            <p:nvPr/>
          </p:nvSpPr>
          <p:spPr bwMode="auto">
            <a:xfrm>
              <a:off x="1497013" y="2680857"/>
              <a:ext cx="98425" cy="142875"/>
            </a:xfrm>
            <a:custGeom>
              <a:avLst/>
              <a:gdLst>
                <a:gd name="T0" fmla="*/ 0 w 26"/>
                <a:gd name="T1" fmla="*/ 664421388 h 38"/>
                <a:gd name="T2" fmla="*/ 888497617 w 26"/>
                <a:gd name="T3" fmla="*/ 1272294355 h 38"/>
                <a:gd name="T4" fmla="*/ 888497617 w 26"/>
                <a:gd name="T5" fmla="*/ 0 h 38"/>
                <a:gd name="T6" fmla="*/ 0 w 26"/>
                <a:gd name="T7" fmla="*/ 664421388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38">
                  <a:moveTo>
                    <a:pt x="0" y="20"/>
                  </a:moveTo>
                  <a:cubicBezTo>
                    <a:pt x="6" y="29"/>
                    <a:pt x="15" y="36"/>
                    <a:pt x="26" y="38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6"/>
            <p:cNvSpPr>
              <a:spLocks/>
            </p:cNvSpPr>
            <p:nvPr/>
          </p:nvSpPr>
          <p:spPr bwMode="auto">
            <a:xfrm>
              <a:off x="2138363" y="2115707"/>
              <a:ext cx="334963" cy="115887"/>
            </a:xfrm>
            <a:custGeom>
              <a:avLst/>
              <a:gdLst>
                <a:gd name="T0" fmla="*/ 2011415179 w 89"/>
                <a:gd name="T1" fmla="*/ 223598359 h 31"/>
                <a:gd name="T2" fmla="*/ 977376870 w 89"/>
                <a:gd name="T3" fmla="*/ 223598359 h 31"/>
                <a:gd name="T4" fmla="*/ 0 w 89"/>
                <a:gd name="T5" fmla="*/ 1020160738 h 31"/>
                <a:gd name="T6" fmla="*/ 2147483646 w 89"/>
                <a:gd name="T7" fmla="*/ 1020160738 h 31"/>
                <a:gd name="T8" fmla="*/ 2011415179 w 89"/>
                <a:gd name="T9" fmla="*/ 223598359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31">
                  <a:moveTo>
                    <a:pt x="60" y="7"/>
                  </a:moveTo>
                  <a:cubicBezTo>
                    <a:pt x="52" y="0"/>
                    <a:pt x="37" y="0"/>
                    <a:pt x="29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9" y="31"/>
                    <a:pt x="89" y="31"/>
                    <a:pt x="89" y="31"/>
                  </a:cubicBezTo>
                  <a:lnTo>
                    <a:pt x="6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7"/>
            <p:cNvSpPr>
              <a:spLocks/>
            </p:cNvSpPr>
            <p:nvPr/>
          </p:nvSpPr>
          <p:spPr bwMode="auto">
            <a:xfrm>
              <a:off x="3017838" y="2680857"/>
              <a:ext cx="96838" cy="142875"/>
            </a:xfrm>
            <a:custGeom>
              <a:avLst/>
              <a:gdLst>
                <a:gd name="T0" fmla="*/ 846203965 w 26"/>
                <a:gd name="T1" fmla="*/ 664421388 h 38"/>
                <a:gd name="T2" fmla="*/ 0 w 26"/>
                <a:gd name="T3" fmla="*/ 0 h 38"/>
                <a:gd name="T4" fmla="*/ 0 w 26"/>
                <a:gd name="T5" fmla="*/ 1272294355 h 38"/>
                <a:gd name="T6" fmla="*/ 846203965 w 26"/>
                <a:gd name="T7" fmla="*/ 664421388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38">
                  <a:moveTo>
                    <a:pt x="26" y="2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1" y="36"/>
                    <a:pt x="20" y="29"/>
                    <a:pt x="2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8"/>
            <p:cNvSpPr>
              <a:spLocks/>
            </p:cNvSpPr>
            <p:nvPr/>
          </p:nvSpPr>
          <p:spPr bwMode="auto">
            <a:xfrm>
              <a:off x="1595438" y="2231595"/>
              <a:ext cx="1422400" cy="1176337"/>
            </a:xfrm>
            <a:custGeom>
              <a:avLst/>
              <a:gdLst>
                <a:gd name="T0" fmla="*/ 711754623 w 377"/>
                <a:gd name="T1" fmla="*/ 2147483646 h 312"/>
                <a:gd name="T2" fmla="*/ 711754623 w 377"/>
                <a:gd name="T3" fmla="*/ 1691614079 h 312"/>
                <a:gd name="T4" fmla="*/ 1010692545 w 377"/>
                <a:gd name="T5" fmla="*/ 1009282065 h 312"/>
                <a:gd name="T6" fmla="*/ 1765153125 w 377"/>
                <a:gd name="T7" fmla="*/ 710763929 h 312"/>
                <a:gd name="T8" fmla="*/ 2147483646 w 377"/>
                <a:gd name="T9" fmla="*/ 710763929 h 312"/>
                <a:gd name="T10" fmla="*/ 2147483646 w 377"/>
                <a:gd name="T11" fmla="*/ 1009282065 h 312"/>
                <a:gd name="T12" fmla="*/ 2147483646 w 377"/>
                <a:gd name="T13" fmla="*/ 1691614079 h 312"/>
                <a:gd name="T14" fmla="*/ 2147483646 w 377"/>
                <a:gd name="T15" fmla="*/ 2147483646 h 312"/>
                <a:gd name="T16" fmla="*/ 2147483646 w 377"/>
                <a:gd name="T17" fmla="*/ 2147483646 h 312"/>
                <a:gd name="T18" fmla="*/ 2147483646 w 377"/>
                <a:gd name="T19" fmla="*/ 1691614079 h 312"/>
                <a:gd name="T20" fmla="*/ 2147483646 w 377"/>
                <a:gd name="T21" fmla="*/ 0 h 312"/>
                <a:gd name="T22" fmla="*/ 1765153125 w 377"/>
                <a:gd name="T23" fmla="*/ 0 h 312"/>
                <a:gd name="T24" fmla="*/ 0 w 377"/>
                <a:gd name="T25" fmla="*/ 1691614079 h 312"/>
                <a:gd name="T26" fmla="*/ 0 w 377"/>
                <a:gd name="T27" fmla="*/ 2147483646 h 312"/>
                <a:gd name="T28" fmla="*/ 711754623 w 377"/>
                <a:gd name="T29" fmla="*/ 2147483646 h 3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77" h="312">
                  <a:moveTo>
                    <a:pt x="21" y="312"/>
                  </a:moveTo>
                  <a:cubicBezTo>
                    <a:pt x="21" y="50"/>
                    <a:pt x="21" y="50"/>
                    <a:pt x="21" y="50"/>
                  </a:cubicBezTo>
                  <a:cubicBezTo>
                    <a:pt x="21" y="42"/>
                    <a:pt x="24" y="35"/>
                    <a:pt x="30" y="30"/>
                  </a:cubicBezTo>
                  <a:cubicBezTo>
                    <a:pt x="35" y="24"/>
                    <a:pt x="43" y="21"/>
                    <a:pt x="52" y="21"/>
                  </a:cubicBezTo>
                  <a:cubicBezTo>
                    <a:pt x="325" y="21"/>
                    <a:pt x="325" y="21"/>
                    <a:pt x="325" y="21"/>
                  </a:cubicBezTo>
                  <a:cubicBezTo>
                    <a:pt x="334" y="21"/>
                    <a:pt x="342" y="24"/>
                    <a:pt x="347" y="30"/>
                  </a:cubicBezTo>
                  <a:cubicBezTo>
                    <a:pt x="353" y="35"/>
                    <a:pt x="356" y="42"/>
                    <a:pt x="356" y="50"/>
                  </a:cubicBezTo>
                  <a:cubicBezTo>
                    <a:pt x="356" y="312"/>
                    <a:pt x="356" y="312"/>
                    <a:pt x="356" y="312"/>
                  </a:cubicBezTo>
                  <a:cubicBezTo>
                    <a:pt x="377" y="312"/>
                    <a:pt x="377" y="312"/>
                    <a:pt x="377" y="312"/>
                  </a:cubicBezTo>
                  <a:cubicBezTo>
                    <a:pt x="377" y="50"/>
                    <a:pt x="377" y="50"/>
                    <a:pt x="377" y="50"/>
                  </a:cubicBezTo>
                  <a:cubicBezTo>
                    <a:pt x="377" y="22"/>
                    <a:pt x="353" y="0"/>
                    <a:pt x="32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4" y="0"/>
                    <a:pt x="0" y="22"/>
                    <a:pt x="0" y="50"/>
                  </a:cubicBezTo>
                  <a:cubicBezTo>
                    <a:pt x="0" y="312"/>
                    <a:pt x="0" y="312"/>
                    <a:pt x="0" y="312"/>
                  </a:cubicBezTo>
                  <a:lnTo>
                    <a:pt x="21" y="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19"/>
            <p:cNvSpPr>
              <a:spLocks noEditPoints="1"/>
            </p:cNvSpPr>
            <p:nvPr/>
          </p:nvSpPr>
          <p:spPr bwMode="auto">
            <a:xfrm>
              <a:off x="1444625" y="2809445"/>
              <a:ext cx="1719263" cy="1058862"/>
            </a:xfrm>
            <a:custGeom>
              <a:avLst/>
              <a:gdLst>
                <a:gd name="T0" fmla="*/ 2147483646 w 456"/>
                <a:gd name="T1" fmla="*/ 0 h 281"/>
                <a:gd name="T2" fmla="*/ 2147483646 w 456"/>
                <a:gd name="T3" fmla="*/ 2147483646 h 281"/>
                <a:gd name="T4" fmla="*/ 2147483646 w 456"/>
                <a:gd name="T5" fmla="*/ 2147483646 h 281"/>
                <a:gd name="T6" fmla="*/ 241658250 w 456"/>
                <a:gd name="T7" fmla="*/ 0 h 281"/>
                <a:gd name="T8" fmla="*/ 0 w 456"/>
                <a:gd name="T9" fmla="*/ 738362183 h 281"/>
                <a:gd name="T10" fmla="*/ 0 w 456"/>
                <a:gd name="T11" fmla="*/ 2147483646 h 281"/>
                <a:gd name="T12" fmla="*/ 1449957040 w 456"/>
                <a:gd name="T13" fmla="*/ 2147483646 h 281"/>
                <a:gd name="T14" fmla="*/ 2147483646 w 456"/>
                <a:gd name="T15" fmla="*/ 2147483646 h 281"/>
                <a:gd name="T16" fmla="*/ 2147483646 w 456"/>
                <a:gd name="T17" fmla="*/ 2147483646 h 281"/>
                <a:gd name="T18" fmla="*/ 2147483646 w 456"/>
                <a:gd name="T19" fmla="*/ 738362183 h 281"/>
                <a:gd name="T20" fmla="*/ 2147483646 w 456"/>
                <a:gd name="T21" fmla="*/ 0 h 281"/>
                <a:gd name="T22" fmla="*/ 2147483646 w 456"/>
                <a:gd name="T23" fmla="*/ 2147483646 h 281"/>
                <a:gd name="T24" fmla="*/ 1521034992 w 456"/>
                <a:gd name="T25" fmla="*/ 2147483646 h 281"/>
                <a:gd name="T26" fmla="*/ 1108788904 w 456"/>
                <a:gd name="T27" fmla="*/ 2147483646 h 281"/>
                <a:gd name="T28" fmla="*/ 1222512873 w 456"/>
                <a:gd name="T29" fmla="*/ 2147483646 h 281"/>
                <a:gd name="T30" fmla="*/ 2147483646 w 456"/>
                <a:gd name="T31" fmla="*/ 2147483646 h 281"/>
                <a:gd name="T32" fmla="*/ 2147483646 w 456"/>
                <a:gd name="T33" fmla="*/ 2147483646 h 281"/>
                <a:gd name="T34" fmla="*/ 2147483646 w 456"/>
                <a:gd name="T35" fmla="*/ 2147483646 h 281"/>
                <a:gd name="T36" fmla="*/ 2147483646 w 456"/>
                <a:gd name="T37" fmla="*/ 2147483646 h 281"/>
                <a:gd name="T38" fmla="*/ 2147483646 w 456"/>
                <a:gd name="T39" fmla="*/ 2147483646 h 281"/>
                <a:gd name="T40" fmla="*/ 2147483646 w 456"/>
                <a:gd name="T41" fmla="*/ 2147483646 h 281"/>
                <a:gd name="T42" fmla="*/ 2147483646 w 456"/>
                <a:gd name="T43" fmla="*/ 2147483646 h 281"/>
                <a:gd name="T44" fmla="*/ 2147483646 w 456"/>
                <a:gd name="T45" fmla="*/ 2147483646 h 281"/>
                <a:gd name="T46" fmla="*/ 2147483646 w 456"/>
                <a:gd name="T47" fmla="*/ 2147483646 h 281"/>
                <a:gd name="T48" fmla="*/ 2147483646 w 456"/>
                <a:gd name="T49" fmla="*/ 2147483646 h 28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56" h="281">
                  <a:moveTo>
                    <a:pt x="450" y="0"/>
                  </a:moveTo>
                  <a:cubicBezTo>
                    <a:pt x="245" y="169"/>
                    <a:pt x="245" y="169"/>
                    <a:pt x="245" y="169"/>
                  </a:cubicBezTo>
                  <a:cubicBezTo>
                    <a:pt x="236" y="176"/>
                    <a:pt x="221" y="176"/>
                    <a:pt x="212" y="16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7"/>
                    <a:pt x="0" y="14"/>
                    <a:pt x="0" y="22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62"/>
                    <a:pt x="19" y="281"/>
                    <a:pt x="43" y="281"/>
                  </a:cubicBezTo>
                  <a:cubicBezTo>
                    <a:pt x="414" y="281"/>
                    <a:pt x="414" y="281"/>
                    <a:pt x="414" y="281"/>
                  </a:cubicBezTo>
                  <a:cubicBezTo>
                    <a:pt x="437" y="281"/>
                    <a:pt x="456" y="262"/>
                    <a:pt x="456" y="239"/>
                  </a:cubicBezTo>
                  <a:cubicBezTo>
                    <a:pt x="456" y="22"/>
                    <a:pt x="456" y="22"/>
                    <a:pt x="456" y="22"/>
                  </a:cubicBezTo>
                  <a:cubicBezTo>
                    <a:pt x="456" y="14"/>
                    <a:pt x="454" y="7"/>
                    <a:pt x="450" y="0"/>
                  </a:cubicBezTo>
                  <a:close/>
                  <a:moveTo>
                    <a:pt x="151" y="182"/>
                  </a:moveTo>
                  <a:cubicBezTo>
                    <a:pt x="45" y="248"/>
                    <a:pt x="45" y="248"/>
                    <a:pt x="45" y="248"/>
                  </a:cubicBezTo>
                  <a:cubicBezTo>
                    <a:pt x="41" y="250"/>
                    <a:pt x="35" y="249"/>
                    <a:pt x="33" y="245"/>
                  </a:cubicBezTo>
                  <a:cubicBezTo>
                    <a:pt x="30" y="241"/>
                    <a:pt x="31" y="235"/>
                    <a:pt x="36" y="233"/>
                  </a:cubicBezTo>
                  <a:cubicBezTo>
                    <a:pt x="142" y="167"/>
                    <a:pt x="142" y="167"/>
                    <a:pt x="142" y="167"/>
                  </a:cubicBezTo>
                  <a:cubicBezTo>
                    <a:pt x="146" y="165"/>
                    <a:pt x="151" y="166"/>
                    <a:pt x="154" y="170"/>
                  </a:cubicBezTo>
                  <a:cubicBezTo>
                    <a:pt x="156" y="174"/>
                    <a:pt x="155" y="180"/>
                    <a:pt x="151" y="182"/>
                  </a:cubicBezTo>
                  <a:close/>
                  <a:moveTo>
                    <a:pt x="424" y="245"/>
                  </a:moveTo>
                  <a:cubicBezTo>
                    <a:pt x="422" y="249"/>
                    <a:pt x="416" y="250"/>
                    <a:pt x="412" y="248"/>
                  </a:cubicBezTo>
                  <a:cubicBezTo>
                    <a:pt x="306" y="182"/>
                    <a:pt x="306" y="182"/>
                    <a:pt x="306" y="182"/>
                  </a:cubicBezTo>
                  <a:cubicBezTo>
                    <a:pt x="302" y="180"/>
                    <a:pt x="301" y="174"/>
                    <a:pt x="303" y="170"/>
                  </a:cubicBezTo>
                  <a:cubicBezTo>
                    <a:pt x="306" y="166"/>
                    <a:pt x="311" y="165"/>
                    <a:pt x="315" y="167"/>
                  </a:cubicBezTo>
                  <a:cubicBezTo>
                    <a:pt x="421" y="233"/>
                    <a:pt x="421" y="233"/>
                    <a:pt x="421" y="233"/>
                  </a:cubicBezTo>
                  <a:cubicBezTo>
                    <a:pt x="426" y="235"/>
                    <a:pt x="427" y="241"/>
                    <a:pt x="424" y="2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2395472" y="2513369"/>
            <a:ext cx="4138530" cy="579736"/>
          </a:xfrm>
          <a:prstGeom prst="roundRect">
            <a:avLst/>
          </a:prstGeom>
          <a:solidFill>
            <a:srgbClr val="FE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2395471" y="3530115"/>
            <a:ext cx="4136616" cy="579736"/>
          </a:xfrm>
          <a:prstGeom prst="roundRect">
            <a:avLst/>
          </a:prstGeom>
          <a:solidFill>
            <a:srgbClr val="FE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2395471" y="4608797"/>
            <a:ext cx="4138531" cy="579736"/>
          </a:xfrm>
          <a:prstGeom prst="roundRect">
            <a:avLst/>
          </a:prstGeom>
          <a:solidFill>
            <a:srgbClr val="FE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2395471" y="5594244"/>
            <a:ext cx="4136616" cy="579736"/>
          </a:xfrm>
          <a:prstGeom prst="roundRect">
            <a:avLst/>
          </a:prstGeom>
          <a:solidFill>
            <a:srgbClr val="FE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765170" y="2449294"/>
            <a:ext cx="4400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点击此处添加文字说明点击此处添加文字说明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点击此处添加文字说明点击此处添加文字说明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65170" y="5516155"/>
            <a:ext cx="4400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点击此处添加文字说明点击此处添加文字说明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点击此处添加文字说明点击此处添加文字说明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65170" y="3485501"/>
            <a:ext cx="4400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点击此处添加文字说明点击此处添加文字说明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点击此处添加文字说明点击此处添加文字说明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765170" y="4563684"/>
            <a:ext cx="4400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点击此处添加文字说明点击此处添加文字说明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点击此处添加文字说明点击此处添加文字说明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95471" y="2513369"/>
            <a:ext cx="3606085" cy="579736"/>
          </a:xfrm>
          <a:prstGeom prst="roundRect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22314" y="2600392"/>
            <a:ext cx="103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95%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2395470" y="3511394"/>
            <a:ext cx="2640171" cy="579736"/>
          </a:xfrm>
          <a:prstGeom prst="roundRect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3818811" y="3578071"/>
            <a:ext cx="103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75%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2395471" y="4616038"/>
            <a:ext cx="2060622" cy="579736"/>
          </a:xfrm>
          <a:prstGeom prst="roundRect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3287398" y="4681584"/>
            <a:ext cx="103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55%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2395470" y="5601287"/>
            <a:ext cx="1423341" cy="579736"/>
          </a:xfrm>
          <a:prstGeom prst="roundRect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2656411" y="5687479"/>
            <a:ext cx="103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 Box 3"/>
          <p:cNvSpPr>
            <a:spLocks noChangeArrowheads="1"/>
          </p:cNvSpPr>
          <p:nvPr/>
        </p:nvSpPr>
        <p:spPr bwMode="auto">
          <a:xfrm>
            <a:off x="3715555" y="1389667"/>
            <a:ext cx="4752301" cy="523220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请点击此处添加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本章节标题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69137" y="420325"/>
            <a:ext cx="412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第一章节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 rot="21591962">
            <a:off x="482045" y="812740"/>
            <a:ext cx="369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Click here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add the key word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6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 rot="9083036">
            <a:off x="2985219" y="5646052"/>
            <a:ext cx="2173965" cy="355545"/>
          </a:xfrm>
          <a:prstGeom prst="roundRect">
            <a:avLst>
              <a:gd name="adj" fmla="val 50000"/>
            </a:avLst>
          </a:prstGeom>
          <a:solidFill>
            <a:srgbClr val="FE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 rot="9083036">
            <a:off x="2588674" y="5460987"/>
            <a:ext cx="2173965" cy="355545"/>
          </a:xfrm>
          <a:prstGeom prst="roundRect">
            <a:avLst>
              <a:gd name="adj" fmla="val 50000"/>
            </a:avLst>
          </a:prstGeom>
          <a:solidFill>
            <a:srgbClr val="40404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9083036">
            <a:off x="2847234" y="4918103"/>
            <a:ext cx="2173965" cy="355545"/>
          </a:xfrm>
          <a:prstGeom prst="roundRect">
            <a:avLst>
              <a:gd name="adj" fmla="val 50000"/>
            </a:avLst>
          </a:prstGeom>
          <a:solidFill>
            <a:srgbClr val="FE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 rot="9083036">
            <a:off x="2270114" y="4845707"/>
            <a:ext cx="2173965" cy="355545"/>
          </a:xfrm>
          <a:prstGeom prst="roundRect">
            <a:avLst>
              <a:gd name="adj" fmla="val 50000"/>
            </a:avLst>
          </a:prstGeom>
          <a:solidFill>
            <a:srgbClr val="40404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 rot="19782506">
            <a:off x="7910954" y="2412708"/>
            <a:ext cx="2173965" cy="355545"/>
          </a:xfrm>
          <a:prstGeom prst="roundRect">
            <a:avLst>
              <a:gd name="adj" fmla="val 50000"/>
            </a:avLst>
          </a:prstGeom>
          <a:solidFill>
            <a:srgbClr val="FE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 rot="19782506">
            <a:off x="7494260" y="2252535"/>
            <a:ext cx="2173965" cy="355545"/>
          </a:xfrm>
          <a:prstGeom prst="roundRect">
            <a:avLst>
              <a:gd name="adj" fmla="val 50000"/>
            </a:avLst>
          </a:prstGeom>
          <a:solidFill>
            <a:srgbClr val="40404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19782506">
            <a:off x="7759734" y="1681783"/>
            <a:ext cx="2173965" cy="355545"/>
          </a:xfrm>
          <a:prstGeom prst="roundRect">
            <a:avLst>
              <a:gd name="adj" fmla="val 50000"/>
            </a:avLst>
          </a:prstGeom>
          <a:solidFill>
            <a:srgbClr val="FE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rot="19782506">
            <a:off x="7195848" y="1612365"/>
            <a:ext cx="2173965" cy="355545"/>
          </a:xfrm>
          <a:prstGeom prst="roundRect">
            <a:avLst>
              <a:gd name="adj" fmla="val 50000"/>
            </a:avLst>
          </a:prstGeom>
          <a:solidFill>
            <a:srgbClr val="40404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 rot="574039">
            <a:off x="3420217" y="2055285"/>
            <a:ext cx="5446753" cy="3512705"/>
            <a:chOff x="2904464" y="1995491"/>
            <a:chExt cx="5446753" cy="3512705"/>
          </a:xfrm>
        </p:grpSpPr>
        <p:grpSp>
          <p:nvGrpSpPr>
            <p:cNvPr id="8" name="组合 7"/>
            <p:cNvGrpSpPr/>
            <p:nvPr/>
          </p:nvGrpSpPr>
          <p:grpSpPr>
            <a:xfrm>
              <a:off x="2904464" y="3065761"/>
              <a:ext cx="3963546" cy="2442435"/>
              <a:chOff x="3033254" y="3065761"/>
              <a:chExt cx="3963546" cy="2442435"/>
            </a:xfrm>
          </p:grpSpPr>
          <p:sp>
            <p:nvSpPr>
              <p:cNvPr id="4" name="梯形 3"/>
              <p:cNvSpPr/>
              <p:nvPr/>
            </p:nvSpPr>
            <p:spPr>
              <a:xfrm rot="13603515">
                <a:off x="4150813" y="3081699"/>
                <a:ext cx="956546" cy="2376954"/>
              </a:xfrm>
              <a:custGeom>
                <a:avLst/>
                <a:gdLst>
                  <a:gd name="connsiteX0" fmla="*/ 0 w 914400"/>
                  <a:gd name="connsiteY0" fmla="*/ 1216152 h 1216152"/>
                  <a:gd name="connsiteX1" fmla="*/ 228600 w 914400"/>
                  <a:gd name="connsiteY1" fmla="*/ 0 h 1216152"/>
                  <a:gd name="connsiteX2" fmla="*/ 685800 w 914400"/>
                  <a:gd name="connsiteY2" fmla="*/ 0 h 1216152"/>
                  <a:gd name="connsiteX3" fmla="*/ 914400 w 914400"/>
                  <a:gd name="connsiteY3" fmla="*/ 1216152 h 1216152"/>
                  <a:gd name="connsiteX4" fmla="*/ 0 w 914400"/>
                  <a:gd name="connsiteY4" fmla="*/ 1216152 h 1216152"/>
                  <a:gd name="connsiteX0" fmla="*/ 0 w 914400"/>
                  <a:gd name="connsiteY0" fmla="*/ 1220593 h 1220593"/>
                  <a:gd name="connsiteX1" fmla="*/ 228600 w 914400"/>
                  <a:gd name="connsiteY1" fmla="*/ 4441 h 1220593"/>
                  <a:gd name="connsiteX2" fmla="*/ 530781 w 914400"/>
                  <a:gd name="connsiteY2" fmla="*/ 0 h 1220593"/>
                  <a:gd name="connsiteX3" fmla="*/ 914400 w 914400"/>
                  <a:gd name="connsiteY3" fmla="*/ 1220593 h 1220593"/>
                  <a:gd name="connsiteX4" fmla="*/ 0 w 914400"/>
                  <a:gd name="connsiteY4" fmla="*/ 1220593 h 1220593"/>
                  <a:gd name="connsiteX0" fmla="*/ 0 w 914400"/>
                  <a:gd name="connsiteY0" fmla="*/ 1216152 h 1216152"/>
                  <a:gd name="connsiteX1" fmla="*/ 228600 w 914400"/>
                  <a:gd name="connsiteY1" fmla="*/ 0 h 1216152"/>
                  <a:gd name="connsiteX2" fmla="*/ 558363 w 914400"/>
                  <a:gd name="connsiteY2" fmla="*/ 3839 h 1216152"/>
                  <a:gd name="connsiteX3" fmla="*/ 914400 w 914400"/>
                  <a:gd name="connsiteY3" fmla="*/ 1216152 h 1216152"/>
                  <a:gd name="connsiteX4" fmla="*/ 0 w 914400"/>
                  <a:gd name="connsiteY4" fmla="*/ 1216152 h 1216152"/>
                  <a:gd name="connsiteX0" fmla="*/ 54404 w 685800"/>
                  <a:gd name="connsiteY0" fmla="*/ 1234961 h 1234961"/>
                  <a:gd name="connsiteX1" fmla="*/ 0 w 685800"/>
                  <a:gd name="connsiteY1" fmla="*/ 0 h 1234961"/>
                  <a:gd name="connsiteX2" fmla="*/ 329763 w 685800"/>
                  <a:gd name="connsiteY2" fmla="*/ 3839 h 1234961"/>
                  <a:gd name="connsiteX3" fmla="*/ 685800 w 685800"/>
                  <a:gd name="connsiteY3" fmla="*/ 1216152 h 1234961"/>
                  <a:gd name="connsiteX4" fmla="*/ 54404 w 685800"/>
                  <a:gd name="connsiteY4" fmla="*/ 1234961 h 1234961"/>
                  <a:gd name="connsiteX0" fmla="*/ 8619 w 640015"/>
                  <a:gd name="connsiteY0" fmla="*/ 1231122 h 1231122"/>
                  <a:gd name="connsiteX1" fmla="*/ 0 w 640015"/>
                  <a:gd name="connsiteY1" fmla="*/ 3892 h 1231122"/>
                  <a:gd name="connsiteX2" fmla="*/ 283978 w 640015"/>
                  <a:gd name="connsiteY2" fmla="*/ 0 h 1231122"/>
                  <a:gd name="connsiteX3" fmla="*/ 640015 w 640015"/>
                  <a:gd name="connsiteY3" fmla="*/ 1212313 h 1231122"/>
                  <a:gd name="connsiteX4" fmla="*/ 8619 w 640015"/>
                  <a:gd name="connsiteY4" fmla="*/ 1231122 h 1231122"/>
                  <a:gd name="connsiteX0" fmla="*/ 0 w 631396"/>
                  <a:gd name="connsiteY0" fmla="*/ 1265833 h 1265833"/>
                  <a:gd name="connsiteX1" fmla="*/ 63106 w 631396"/>
                  <a:gd name="connsiteY1" fmla="*/ 0 h 1265833"/>
                  <a:gd name="connsiteX2" fmla="*/ 275359 w 631396"/>
                  <a:gd name="connsiteY2" fmla="*/ 34711 h 1265833"/>
                  <a:gd name="connsiteX3" fmla="*/ 631396 w 631396"/>
                  <a:gd name="connsiteY3" fmla="*/ 1247024 h 1265833"/>
                  <a:gd name="connsiteX4" fmla="*/ 0 w 631396"/>
                  <a:gd name="connsiteY4" fmla="*/ 1265833 h 1265833"/>
                  <a:gd name="connsiteX0" fmla="*/ 0 w 631396"/>
                  <a:gd name="connsiteY0" fmla="*/ 1264188 h 1264188"/>
                  <a:gd name="connsiteX1" fmla="*/ 8491 w 631396"/>
                  <a:gd name="connsiteY1" fmla="*/ 0 h 1264188"/>
                  <a:gd name="connsiteX2" fmla="*/ 275359 w 631396"/>
                  <a:gd name="connsiteY2" fmla="*/ 33066 h 1264188"/>
                  <a:gd name="connsiteX3" fmla="*/ 631396 w 631396"/>
                  <a:gd name="connsiteY3" fmla="*/ 1245379 h 1264188"/>
                  <a:gd name="connsiteX4" fmla="*/ 0 w 631396"/>
                  <a:gd name="connsiteY4" fmla="*/ 1264188 h 1264188"/>
                  <a:gd name="connsiteX0" fmla="*/ 0 w 910890"/>
                  <a:gd name="connsiteY0" fmla="*/ 1264188 h 2357597"/>
                  <a:gd name="connsiteX1" fmla="*/ 8491 w 910890"/>
                  <a:gd name="connsiteY1" fmla="*/ 0 h 2357597"/>
                  <a:gd name="connsiteX2" fmla="*/ 275359 w 910890"/>
                  <a:gd name="connsiteY2" fmla="*/ 33066 h 2357597"/>
                  <a:gd name="connsiteX3" fmla="*/ 910890 w 910890"/>
                  <a:gd name="connsiteY3" fmla="*/ 2357597 h 2357597"/>
                  <a:gd name="connsiteX4" fmla="*/ 0 w 910890"/>
                  <a:gd name="connsiteY4" fmla="*/ 1264188 h 2357597"/>
                  <a:gd name="connsiteX0" fmla="*/ 0 w 957226"/>
                  <a:gd name="connsiteY0" fmla="*/ 1264188 h 2383534"/>
                  <a:gd name="connsiteX1" fmla="*/ 8491 w 957226"/>
                  <a:gd name="connsiteY1" fmla="*/ 0 h 2383534"/>
                  <a:gd name="connsiteX2" fmla="*/ 275359 w 957226"/>
                  <a:gd name="connsiteY2" fmla="*/ 33066 h 2383534"/>
                  <a:gd name="connsiteX3" fmla="*/ 957226 w 957226"/>
                  <a:gd name="connsiteY3" fmla="*/ 2383534 h 2383534"/>
                  <a:gd name="connsiteX4" fmla="*/ 0 w 957226"/>
                  <a:gd name="connsiteY4" fmla="*/ 1264188 h 2383534"/>
                  <a:gd name="connsiteX0" fmla="*/ 24600 w 948924"/>
                  <a:gd name="connsiteY0" fmla="*/ 2356500 h 2383534"/>
                  <a:gd name="connsiteX1" fmla="*/ 189 w 948924"/>
                  <a:gd name="connsiteY1" fmla="*/ 0 h 2383534"/>
                  <a:gd name="connsiteX2" fmla="*/ 267057 w 948924"/>
                  <a:gd name="connsiteY2" fmla="*/ 33066 h 2383534"/>
                  <a:gd name="connsiteX3" fmla="*/ 948924 w 948924"/>
                  <a:gd name="connsiteY3" fmla="*/ 2383534 h 2383534"/>
                  <a:gd name="connsiteX4" fmla="*/ 24600 w 948924"/>
                  <a:gd name="connsiteY4" fmla="*/ 2356500 h 2383534"/>
                  <a:gd name="connsiteX0" fmla="*/ 32295 w 956619"/>
                  <a:gd name="connsiteY0" fmla="*/ 2323434 h 2350468"/>
                  <a:gd name="connsiteX1" fmla="*/ 151 w 956619"/>
                  <a:gd name="connsiteY1" fmla="*/ 12721 h 2350468"/>
                  <a:gd name="connsiteX2" fmla="*/ 274752 w 956619"/>
                  <a:gd name="connsiteY2" fmla="*/ 0 h 2350468"/>
                  <a:gd name="connsiteX3" fmla="*/ 956619 w 956619"/>
                  <a:gd name="connsiteY3" fmla="*/ 2350468 h 2350468"/>
                  <a:gd name="connsiteX4" fmla="*/ 32295 w 956619"/>
                  <a:gd name="connsiteY4" fmla="*/ 2323434 h 2350468"/>
                  <a:gd name="connsiteX0" fmla="*/ 70277 w 956546"/>
                  <a:gd name="connsiteY0" fmla="*/ 2376954 h 2376954"/>
                  <a:gd name="connsiteX1" fmla="*/ 78 w 956546"/>
                  <a:gd name="connsiteY1" fmla="*/ 12721 h 2376954"/>
                  <a:gd name="connsiteX2" fmla="*/ 274679 w 956546"/>
                  <a:gd name="connsiteY2" fmla="*/ 0 h 2376954"/>
                  <a:gd name="connsiteX3" fmla="*/ 956546 w 956546"/>
                  <a:gd name="connsiteY3" fmla="*/ 2350468 h 2376954"/>
                  <a:gd name="connsiteX4" fmla="*/ 70277 w 956546"/>
                  <a:gd name="connsiteY4" fmla="*/ 2376954 h 237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6546" h="2376954">
                    <a:moveTo>
                      <a:pt x="70277" y="2376954"/>
                    </a:moveTo>
                    <a:cubicBezTo>
                      <a:pt x="73107" y="1955558"/>
                      <a:pt x="-2752" y="434117"/>
                      <a:pt x="78" y="12721"/>
                    </a:cubicBezTo>
                    <a:lnTo>
                      <a:pt x="274679" y="0"/>
                    </a:lnTo>
                    <a:lnTo>
                      <a:pt x="956546" y="2350468"/>
                    </a:lnTo>
                    <a:lnTo>
                      <a:pt x="70277" y="2376954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梯形 3"/>
              <p:cNvSpPr/>
              <p:nvPr/>
            </p:nvSpPr>
            <p:spPr>
              <a:xfrm rot="13603515" flipH="1">
                <a:off x="4769093" y="3729861"/>
                <a:ext cx="893359" cy="2365384"/>
              </a:xfrm>
              <a:custGeom>
                <a:avLst/>
                <a:gdLst>
                  <a:gd name="connsiteX0" fmla="*/ 0 w 914400"/>
                  <a:gd name="connsiteY0" fmla="*/ 1216152 h 1216152"/>
                  <a:gd name="connsiteX1" fmla="*/ 228600 w 914400"/>
                  <a:gd name="connsiteY1" fmla="*/ 0 h 1216152"/>
                  <a:gd name="connsiteX2" fmla="*/ 685800 w 914400"/>
                  <a:gd name="connsiteY2" fmla="*/ 0 h 1216152"/>
                  <a:gd name="connsiteX3" fmla="*/ 914400 w 914400"/>
                  <a:gd name="connsiteY3" fmla="*/ 1216152 h 1216152"/>
                  <a:gd name="connsiteX4" fmla="*/ 0 w 914400"/>
                  <a:gd name="connsiteY4" fmla="*/ 1216152 h 1216152"/>
                  <a:gd name="connsiteX0" fmla="*/ 0 w 914400"/>
                  <a:gd name="connsiteY0" fmla="*/ 1220593 h 1220593"/>
                  <a:gd name="connsiteX1" fmla="*/ 228600 w 914400"/>
                  <a:gd name="connsiteY1" fmla="*/ 4441 h 1220593"/>
                  <a:gd name="connsiteX2" fmla="*/ 530781 w 914400"/>
                  <a:gd name="connsiteY2" fmla="*/ 0 h 1220593"/>
                  <a:gd name="connsiteX3" fmla="*/ 914400 w 914400"/>
                  <a:gd name="connsiteY3" fmla="*/ 1220593 h 1220593"/>
                  <a:gd name="connsiteX4" fmla="*/ 0 w 914400"/>
                  <a:gd name="connsiteY4" fmla="*/ 1220593 h 1220593"/>
                  <a:gd name="connsiteX0" fmla="*/ 0 w 914400"/>
                  <a:gd name="connsiteY0" fmla="*/ 1216152 h 1216152"/>
                  <a:gd name="connsiteX1" fmla="*/ 228600 w 914400"/>
                  <a:gd name="connsiteY1" fmla="*/ 0 h 1216152"/>
                  <a:gd name="connsiteX2" fmla="*/ 558363 w 914400"/>
                  <a:gd name="connsiteY2" fmla="*/ 3839 h 1216152"/>
                  <a:gd name="connsiteX3" fmla="*/ 914400 w 914400"/>
                  <a:gd name="connsiteY3" fmla="*/ 1216152 h 1216152"/>
                  <a:gd name="connsiteX4" fmla="*/ 0 w 914400"/>
                  <a:gd name="connsiteY4" fmla="*/ 1216152 h 1216152"/>
                  <a:gd name="connsiteX0" fmla="*/ 54404 w 685800"/>
                  <a:gd name="connsiteY0" fmla="*/ 1234961 h 1234961"/>
                  <a:gd name="connsiteX1" fmla="*/ 0 w 685800"/>
                  <a:gd name="connsiteY1" fmla="*/ 0 h 1234961"/>
                  <a:gd name="connsiteX2" fmla="*/ 329763 w 685800"/>
                  <a:gd name="connsiteY2" fmla="*/ 3839 h 1234961"/>
                  <a:gd name="connsiteX3" fmla="*/ 685800 w 685800"/>
                  <a:gd name="connsiteY3" fmla="*/ 1216152 h 1234961"/>
                  <a:gd name="connsiteX4" fmla="*/ 54404 w 685800"/>
                  <a:gd name="connsiteY4" fmla="*/ 1234961 h 1234961"/>
                  <a:gd name="connsiteX0" fmla="*/ 8619 w 640015"/>
                  <a:gd name="connsiteY0" fmla="*/ 1231122 h 1231122"/>
                  <a:gd name="connsiteX1" fmla="*/ 0 w 640015"/>
                  <a:gd name="connsiteY1" fmla="*/ 3892 h 1231122"/>
                  <a:gd name="connsiteX2" fmla="*/ 283978 w 640015"/>
                  <a:gd name="connsiteY2" fmla="*/ 0 h 1231122"/>
                  <a:gd name="connsiteX3" fmla="*/ 640015 w 640015"/>
                  <a:gd name="connsiteY3" fmla="*/ 1212313 h 1231122"/>
                  <a:gd name="connsiteX4" fmla="*/ 8619 w 640015"/>
                  <a:gd name="connsiteY4" fmla="*/ 1231122 h 1231122"/>
                  <a:gd name="connsiteX0" fmla="*/ 0 w 631396"/>
                  <a:gd name="connsiteY0" fmla="*/ 1265833 h 1265833"/>
                  <a:gd name="connsiteX1" fmla="*/ 63106 w 631396"/>
                  <a:gd name="connsiteY1" fmla="*/ 0 h 1265833"/>
                  <a:gd name="connsiteX2" fmla="*/ 275359 w 631396"/>
                  <a:gd name="connsiteY2" fmla="*/ 34711 h 1265833"/>
                  <a:gd name="connsiteX3" fmla="*/ 631396 w 631396"/>
                  <a:gd name="connsiteY3" fmla="*/ 1247024 h 1265833"/>
                  <a:gd name="connsiteX4" fmla="*/ 0 w 631396"/>
                  <a:gd name="connsiteY4" fmla="*/ 1265833 h 1265833"/>
                  <a:gd name="connsiteX0" fmla="*/ 0 w 631396"/>
                  <a:gd name="connsiteY0" fmla="*/ 1264188 h 1264188"/>
                  <a:gd name="connsiteX1" fmla="*/ 8491 w 631396"/>
                  <a:gd name="connsiteY1" fmla="*/ 0 h 1264188"/>
                  <a:gd name="connsiteX2" fmla="*/ 275359 w 631396"/>
                  <a:gd name="connsiteY2" fmla="*/ 33066 h 1264188"/>
                  <a:gd name="connsiteX3" fmla="*/ 631396 w 631396"/>
                  <a:gd name="connsiteY3" fmla="*/ 1245379 h 1264188"/>
                  <a:gd name="connsiteX4" fmla="*/ 0 w 631396"/>
                  <a:gd name="connsiteY4" fmla="*/ 1264188 h 1264188"/>
                  <a:gd name="connsiteX0" fmla="*/ 0 w 910890"/>
                  <a:gd name="connsiteY0" fmla="*/ 1264188 h 2357597"/>
                  <a:gd name="connsiteX1" fmla="*/ 8491 w 910890"/>
                  <a:gd name="connsiteY1" fmla="*/ 0 h 2357597"/>
                  <a:gd name="connsiteX2" fmla="*/ 275359 w 910890"/>
                  <a:gd name="connsiteY2" fmla="*/ 33066 h 2357597"/>
                  <a:gd name="connsiteX3" fmla="*/ 910890 w 910890"/>
                  <a:gd name="connsiteY3" fmla="*/ 2357597 h 2357597"/>
                  <a:gd name="connsiteX4" fmla="*/ 0 w 910890"/>
                  <a:gd name="connsiteY4" fmla="*/ 1264188 h 2357597"/>
                  <a:gd name="connsiteX0" fmla="*/ 0 w 957226"/>
                  <a:gd name="connsiteY0" fmla="*/ 1264188 h 2383534"/>
                  <a:gd name="connsiteX1" fmla="*/ 8491 w 957226"/>
                  <a:gd name="connsiteY1" fmla="*/ 0 h 2383534"/>
                  <a:gd name="connsiteX2" fmla="*/ 275359 w 957226"/>
                  <a:gd name="connsiteY2" fmla="*/ 33066 h 2383534"/>
                  <a:gd name="connsiteX3" fmla="*/ 957226 w 957226"/>
                  <a:gd name="connsiteY3" fmla="*/ 2383534 h 2383534"/>
                  <a:gd name="connsiteX4" fmla="*/ 0 w 957226"/>
                  <a:gd name="connsiteY4" fmla="*/ 1264188 h 2383534"/>
                  <a:gd name="connsiteX0" fmla="*/ 24600 w 948924"/>
                  <a:gd name="connsiteY0" fmla="*/ 2356500 h 2383534"/>
                  <a:gd name="connsiteX1" fmla="*/ 189 w 948924"/>
                  <a:gd name="connsiteY1" fmla="*/ 0 h 2383534"/>
                  <a:gd name="connsiteX2" fmla="*/ 267057 w 948924"/>
                  <a:gd name="connsiteY2" fmla="*/ 33066 h 2383534"/>
                  <a:gd name="connsiteX3" fmla="*/ 948924 w 948924"/>
                  <a:gd name="connsiteY3" fmla="*/ 2383534 h 2383534"/>
                  <a:gd name="connsiteX4" fmla="*/ 24600 w 948924"/>
                  <a:gd name="connsiteY4" fmla="*/ 2356500 h 2383534"/>
                  <a:gd name="connsiteX0" fmla="*/ -1 w 1005536"/>
                  <a:gd name="connsiteY0" fmla="*/ 2354307 h 2383534"/>
                  <a:gd name="connsiteX1" fmla="*/ 56801 w 1005536"/>
                  <a:gd name="connsiteY1" fmla="*/ 0 h 2383534"/>
                  <a:gd name="connsiteX2" fmla="*/ 323669 w 1005536"/>
                  <a:gd name="connsiteY2" fmla="*/ 33066 h 2383534"/>
                  <a:gd name="connsiteX3" fmla="*/ 1005536 w 1005536"/>
                  <a:gd name="connsiteY3" fmla="*/ 2383534 h 2383534"/>
                  <a:gd name="connsiteX4" fmla="*/ -1 w 1005536"/>
                  <a:gd name="connsiteY4" fmla="*/ 2354307 h 2383534"/>
                  <a:gd name="connsiteX0" fmla="*/ 0 w 1005537"/>
                  <a:gd name="connsiteY0" fmla="*/ 2354307 h 2383534"/>
                  <a:gd name="connsiteX1" fmla="*/ 56802 w 1005537"/>
                  <a:gd name="connsiteY1" fmla="*/ 0 h 2383534"/>
                  <a:gd name="connsiteX2" fmla="*/ 395037 w 1005537"/>
                  <a:gd name="connsiteY2" fmla="*/ 25882 h 2383534"/>
                  <a:gd name="connsiteX3" fmla="*/ 1005537 w 1005537"/>
                  <a:gd name="connsiteY3" fmla="*/ 2383534 h 2383534"/>
                  <a:gd name="connsiteX4" fmla="*/ 0 w 1005537"/>
                  <a:gd name="connsiteY4" fmla="*/ 2354307 h 2383534"/>
                  <a:gd name="connsiteX0" fmla="*/ 0 w 1005537"/>
                  <a:gd name="connsiteY0" fmla="*/ 2336102 h 2365329"/>
                  <a:gd name="connsiteX1" fmla="*/ 56191 w 1005537"/>
                  <a:gd name="connsiteY1" fmla="*/ 0 h 2365329"/>
                  <a:gd name="connsiteX2" fmla="*/ 395037 w 1005537"/>
                  <a:gd name="connsiteY2" fmla="*/ 7677 h 2365329"/>
                  <a:gd name="connsiteX3" fmla="*/ 1005537 w 1005537"/>
                  <a:gd name="connsiteY3" fmla="*/ 2365329 h 2365329"/>
                  <a:gd name="connsiteX4" fmla="*/ 0 w 1005537"/>
                  <a:gd name="connsiteY4" fmla="*/ 2336102 h 2365329"/>
                  <a:gd name="connsiteX0" fmla="*/ 0 w 1005537"/>
                  <a:gd name="connsiteY0" fmla="*/ 2328425 h 2357652"/>
                  <a:gd name="connsiteX1" fmla="*/ 65425 w 1005537"/>
                  <a:gd name="connsiteY1" fmla="*/ 19905 h 2357652"/>
                  <a:gd name="connsiteX2" fmla="*/ 395037 w 1005537"/>
                  <a:gd name="connsiteY2" fmla="*/ 0 h 2357652"/>
                  <a:gd name="connsiteX3" fmla="*/ 1005537 w 1005537"/>
                  <a:gd name="connsiteY3" fmla="*/ 2357652 h 2357652"/>
                  <a:gd name="connsiteX4" fmla="*/ 0 w 1005537"/>
                  <a:gd name="connsiteY4" fmla="*/ 2328425 h 2357652"/>
                  <a:gd name="connsiteX0" fmla="*/ 0 w 1005537"/>
                  <a:gd name="connsiteY0" fmla="*/ 2328425 h 2357652"/>
                  <a:gd name="connsiteX1" fmla="*/ 35277 w 1005537"/>
                  <a:gd name="connsiteY1" fmla="*/ 9979 h 2357652"/>
                  <a:gd name="connsiteX2" fmla="*/ 395037 w 1005537"/>
                  <a:gd name="connsiteY2" fmla="*/ 0 h 2357652"/>
                  <a:gd name="connsiteX3" fmla="*/ 1005537 w 1005537"/>
                  <a:gd name="connsiteY3" fmla="*/ 2357652 h 2357652"/>
                  <a:gd name="connsiteX4" fmla="*/ 0 w 1005537"/>
                  <a:gd name="connsiteY4" fmla="*/ 2328425 h 2357652"/>
                  <a:gd name="connsiteX0" fmla="*/ 0 w 1047366"/>
                  <a:gd name="connsiteY0" fmla="*/ 2363739 h 2363739"/>
                  <a:gd name="connsiteX1" fmla="*/ 77106 w 1047366"/>
                  <a:gd name="connsiteY1" fmla="*/ 9979 h 2363739"/>
                  <a:gd name="connsiteX2" fmla="*/ 436866 w 1047366"/>
                  <a:gd name="connsiteY2" fmla="*/ 0 h 2363739"/>
                  <a:gd name="connsiteX3" fmla="*/ 1047366 w 1047366"/>
                  <a:gd name="connsiteY3" fmla="*/ 2357652 h 2363739"/>
                  <a:gd name="connsiteX4" fmla="*/ 0 w 1047366"/>
                  <a:gd name="connsiteY4" fmla="*/ 2363739 h 2363739"/>
                  <a:gd name="connsiteX0" fmla="*/ 0 w 996301"/>
                  <a:gd name="connsiteY0" fmla="*/ 2363739 h 2365384"/>
                  <a:gd name="connsiteX1" fmla="*/ 77106 w 996301"/>
                  <a:gd name="connsiteY1" fmla="*/ 9979 h 2365384"/>
                  <a:gd name="connsiteX2" fmla="*/ 436866 w 996301"/>
                  <a:gd name="connsiteY2" fmla="*/ 0 h 2365384"/>
                  <a:gd name="connsiteX3" fmla="*/ 996301 w 996301"/>
                  <a:gd name="connsiteY3" fmla="*/ 2365384 h 2365384"/>
                  <a:gd name="connsiteX4" fmla="*/ 0 w 996301"/>
                  <a:gd name="connsiteY4" fmla="*/ 2363739 h 2365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6301" h="2365384">
                    <a:moveTo>
                      <a:pt x="0" y="2363739"/>
                    </a:moveTo>
                    <a:cubicBezTo>
                      <a:pt x="2830" y="1942343"/>
                      <a:pt x="74276" y="431375"/>
                      <a:pt x="77106" y="9979"/>
                    </a:cubicBezTo>
                    <a:lnTo>
                      <a:pt x="436866" y="0"/>
                    </a:lnTo>
                    <a:lnTo>
                      <a:pt x="996301" y="2365384"/>
                    </a:lnTo>
                    <a:lnTo>
                      <a:pt x="0" y="2363739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梯形 5"/>
              <p:cNvSpPr/>
              <p:nvPr/>
            </p:nvSpPr>
            <p:spPr>
              <a:xfrm rot="13606447">
                <a:off x="3431890" y="2667125"/>
                <a:ext cx="1558442" cy="2355713"/>
              </a:xfrm>
              <a:custGeom>
                <a:avLst/>
                <a:gdLst>
                  <a:gd name="connsiteX0" fmla="*/ 0 w 835488"/>
                  <a:gd name="connsiteY0" fmla="*/ 2200733 h 2200733"/>
                  <a:gd name="connsiteX1" fmla="*/ 208872 w 835488"/>
                  <a:gd name="connsiteY1" fmla="*/ 0 h 2200733"/>
                  <a:gd name="connsiteX2" fmla="*/ 626616 w 835488"/>
                  <a:gd name="connsiteY2" fmla="*/ 0 h 2200733"/>
                  <a:gd name="connsiteX3" fmla="*/ 835488 w 835488"/>
                  <a:gd name="connsiteY3" fmla="*/ 2200733 h 2200733"/>
                  <a:gd name="connsiteX4" fmla="*/ 0 w 835488"/>
                  <a:gd name="connsiteY4" fmla="*/ 2200733 h 2200733"/>
                  <a:gd name="connsiteX0" fmla="*/ 0 w 1740852"/>
                  <a:gd name="connsiteY0" fmla="*/ 2200733 h 2309357"/>
                  <a:gd name="connsiteX1" fmla="*/ 208872 w 1740852"/>
                  <a:gd name="connsiteY1" fmla="*/ 0 h 2309357"/>
                  <a:gd name="connsiteX2" fmla="*/ 626616 w 1740852"/>
                  <a:gd name="connsiteY2" fmla="*/ 0 h 2309357"/>
                  <a:gd name="connsiteX3" fmla="*/ 1740852 w 1740852"/>
                  <a:gd name="connsiteY3" fmla="*/ 2309357 h 2309357"/>
                  <a:gd name="connsiteX4" fmla="*/ 0 w 1740852"/>
                  <a:gd name="connsiteY4" fmla="*/ 2200733 h 2309357"/>
                  <a:gd name="connsiteX0" fmla="*/ 639622 w 1531980"/>
                  <a:gd name="connsiteY0" fmla="*/ 2238229 h 2309357"/>
                  <a:gd name="connsiteX1" fmla="*/ 0 w 1531980"/>
                  <a:gd name="connsiteY1" fmla="*/ 0 h 2309357"/>
                  <a:gd name="connsiteX2" fmla="*/ 417744 w 1531980"/>
                  <a:gd name="connsiteY2" fmla="*/ 0 h 2309357"/>
                  <a:gd name="connsiteX3" fmla="*/ 1531980 w 1531980"/>
                  <a:gd name="connsiteY3" fmla="*/ 2309357 h 2309357"/>
                  <a:gd name="connsiteX4" fmla="*/ 639622 w 1531980"/>
                  <a:gd name="connsiteY4" fmla="*/ 2238229 h 2309357"/>
                  <a:gd name="connsiteX0" fmla="*/ 694800 w 1587158"/>
                  <a:gd name="connsiteY0" fmla="*/ 2254741 h 2325869"/>
                  <a:gd name="connsiteX1" fmla="*/ 0 w 1587158"/>
                  <a:gd name="connsiteY1" fmla="*/ 0 h 2325869"/>
                  <a:gd name="connsiteX2" fmla="*/ 472922 w 1587158"/>
                  <a:gd name="connsiteY2" fmla="*/ 16512 h 2325869"/>
                  <a:gd name="connsiteX3" fmla="*/ 1587158 w 1587158"/>
                  <a:gd name="connsiteY3" fmla="*/ 2325869 h 2325869"/>
                  <a:gd name="connsiteX4" fmla="*/ 694800 w 1587158"/>
                  <a:gd name="connsiteY4" fmla="*/ 2254741 h 2325869"/>
                  <a:gd name="connsiteX0" fmla="*/ 660645 w 1587158"/>
                  <a:gd name="connsiteY0" fmla="*/ 2328689 h 2328689"/>
                  <a:gd name="connsiteX1" fmla="*/ 0 w 1587158"/>
                  <a:gd name="connsiteY1" fmla="*/ 0 h 2328689"/>
                  <a:gd name="connsiteX2" fmla="*/ 472922 w 1587158"/>
                  <a:gd name="connsiteY2" fmla="*/ 16512 h 2328689"/>
                  <a:gd name="connsiteX3" fmla="*/ 1587158 w 1587158"/>
                  <a:gd name="connsiteY3" fmla="*/ 2325869 h 2328689"/>
                  <a:gd name="connsiteX4" fmla="*/ 660645 w 1587158"/>
                  <a:gd name="connsiteY4" fmla="*/ 2328689 h 2328689"/>
                  <a:gd name="connsiteX0" fmla="*/ 707567 w 1587158"/>
                  <a:gd name="connsiteY0" fmla="*/ 2372790 h 2372790"/>
                  <a:gd name="connsiteX1" fmla="*/ 0 w 1587158"/>
                  <a:gd name="connsiteY1" fmla="*/ 0 h 2372790"/>
                  <a:gd name="connsiteX2" fmla="*/ 472922 w 1587158"/>
                  <a:gd name="connsiteY2" fmla="*/ 16512 h 2372790"/>
                  <a:gd name="connsiteX3" fmla="*/ 1587158 w 1587158"/>
                  <a:gd name="connsiteY3" fmla="*/ 2325869 h 2372790"/>
                  <a:gd name="connsiteX4" fmla="*/ 707567 w 1587158"/>
                  <a:gd name="connsiteY4" fmla="*/ 2372790 h 2372790"/>
                  <a:gd name="connsiteX0" fmla="*/ 549726 w 1429317"/>
                  <a:gd name="connsiteY0" fmla="*/ 2356278 h 2356278"/>
                  <a:gd name="connsiteX1" fmla="*/ 0 w 1429317"/>
                  <a:gd name="connsiteY1" fmla="*/ 78821 h 2356278"/>
                  <a:gd name="connsiteX2" fmla="*/ 315081 w 1429317"/>
                  <a:gd name="connsiteY2" fmla="*/ 0 h 2356278"/>
                  <a:gd name="connsiteX3" fmla="*/ 1429317 w 1429317"/>
                  <a:gd name="connsiteY3" fmla="*/ 2309357 h 2356278"/>
                  <a:gd name="connsiteX4" fmla="*/ 549726 w 1429317"/>
                  <a:gd name="connsiteY4" fmla="*/ 2356278 h 2356278"/>
                  <a:gd name="connsiteX0" fmla="*/ 670594 w 1550185"/>
                  <a:gd name="connsiteY0" fmla="*/ 2356278 h 2356278"/>
                  <a:gd name="connsiteX1" fmla="*/ 0 w 1550185"/>
                  <a:gd name="connsiteY1" fmla="*/ 564 h 2356278"/>
                  <a:gd name="connsiteX2" fmla="*/ 435949 w 1550185"/>
                  <a:gd name="connsiteY2" fmla="*/ 0 h 2356278"/>
                  <a:gd name="connsiteX3" fmla="*/ 1550185 w 1550185"/>
                  <a:gd name="connsiteY3" fmla="*/ 2309357 h 2356278"/>
                  <a:gd name="connsiteX4" fmla="*/ 670594 w 1550185"/>
                  <a:gd name="connsiteY4" fmla="*/ 2356278 h 2356278"/>
                  <a:gd name="connsiteX0" fmla="*/ 660082 w 1539673"/>
                  <a:gd name="connsiteY0" fmla="*/ 2356278 h 2356278"/>
                  <a:gd name="connsiteX1" fmla="*/ 0 w 1539673"/>
                  <a:gd name="connsiteY1" fmla="*/ 45793 h 2356278"/>
                  <a:gd name="connsiteX2" fmla="*/ 425437 w 1539673"/>
                  <a:gd name="connsiteY2" fmla="*/ 0 h 2356278"/>
                  <a:gd name="connsiteX3" fmla="*/ 1539673 w 1539673"/>
                  <a:gd name="connsiteY3" fmla="*/ 2309357 h 2356278"/>
                  <a:gd name="connsiteX4" fmla="*/ 660082 w 1539673"/>
                  <a:gd name="connsiteY4" fmla="*/ 2356278 h 2356278"/>
                  <a:gd name="connsiteX0" fmla="*/ 660082 w 1539673"/>
                  <a:gd name="connsiteY0" fmla="*/ 2329252 h 2329252"/>
                  <a:gd name="connsiteX1" fmla="*/ 0 w 1539673"/>
                  <a:gd name="connsiteY1" fmla="*/ 18767 h 2329252"/>
                  <a:gd name="connsiteX2" fmla="*/ 435385 w 1539673"/>
                  <a:gd name="connsiteY2" fmla="*/ 0 h 2329252"/>
                  <a:gd name="connsiteX3" fmla="*/ 1539673 w 1539673"/>
                  <a:gd name="connsiteY3" fmla="*/ 2282331 h 2329252"/>
                  <a:gd name="connsiteX4" fmla="*/ 660082 w 1539673"/>
                  <a:gd name="connsiteY4" fmla="*/ 2329252 h 2329252"/>
                  <a:gd name="connsiteX0" fmla="*/ 660082 w 1558442"/>
                  <a:gd name="connsiteY0" fmla="*/ 2329252 h 2329252"/>
                  <a:gd name="connsiteX1" fmla="*/ 0 w 1558442"/>
                  <a:gd name="connsiteY1" fmla="*/ 18767 h 2329252"/>
                  <a:gd name="connsiteX2" fmla="*/ 435385 w 1558442"/>
                  <a:gd name="connsiteY2" fmla="*/ 0 h 2329252"/>
                  <a:gd name="connsiteX3" fmla="*/ 1558442 w 1558442"/>
                  <a:gd name="connsiteY3" fmla="*/ 2299973 h 2329252"/>
                  <a:gd name="connsiteX4" fmla="*/ 660082 w 1558442"/>
                  <a:gd name="connsiteY4" fmla="*/ 2329252 h 2329252"/>
                  <a:gd name="connsiteX0" fmla="*/ 688235 w 1558442"/>
                  <a:gd name="connsiteY0" fmla="*/ 2355713 h 2355713"/>
                  <a:gd name="connsiteX1" fmla="*/ 0 w 1558442"/>
                  <a:gd name="connsiteY1" fmla="*/ 18767 h 2355713"/>
                  <a:gd name="connsiteX2" fmla="*/ 435385 w 1558442"/>
                  <a:gd name="connsiteY2" fmla="*/ 0 h 2355713"/>
                  <a:gd name="connsiteX3" fmla="*/ 1558442 w 1558442"/>
                  <a:gd name="connsiteY3" fmla="*/ 2299973 h 2355713"/>
                  <a:gd name="connsiteX4" fmla="*/ 688235 w 1558442"/>
                  <a:gd name="connsiteY4" fmla="*/ 2355713 h 235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442" h="2355713">
                    <a:moveTo>
                      <a:pt x="688235" y="2355713"/>
                    </a:moveTo>
                    <a:lnTo>
                      <a:pt x="0" y="18767"/>
                    </a:lnTo>
                    <a:lnTo>
                      <a:pt x="435385" y="0"/>
                    </a:lnTo>
                    <a:lnTo>
                      <a:pt x="1558442" y="2299973"/>
                    </a:lnTo>
                    <a:lnTo>
                      <a:pt x="688235" y="2355713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梯形 6"/>
              <p:cNvSpPr/>
              <p:nvPr/>
            </p:nvSpPr>
            <p:spPr>
              <a:xfrm rot="15017079">
                <a:off x="5223569" y="3734966"/>
                <a:ext cx="757517" cy="2788944"/>
              </a:xfrm>
              <a:custGeom>
                <a:avLst/>
                <a:gdLst>
                  <a:gd name="connsiteX0" fmla="*/ 0 w 914400"/>
                  <a:gd name="connsiteY0" fmla="*/ 1216152 h 1216152"/>
                  <a:gd name="connsiteX1" fmla="*/ 228600 w 914400"/>
                  <a:gd name="connsiteY1" fmla="*/ 0 h 1216152"/>
                  <a:gd name="connsiteX2" fmla="*/ 685800 w 914400"/>
                  <a:gd name="connsiteY2" fmla="*/ 0 h 1216152"/>
                  <a:gd name="connsiteX3" fmla="*/ 914400 w 914400"/>
                  <a:gd name="connsiteY3" fmla="*/ 1216152 h 1216152"/>
                  <a:gd name="connsiteX4" fmla="*/ 0 w 914400"/>
                  <a:gd name="connsiteY4" fmla="*/ 1216152 h 1216152"/>
                  <a:gd name="connsiteX0" fmla="*/ 0 w 914400"/>
                  <a:gd name="connsiteY0" fmla="*/ 1657163 h 1657163"/>
                  <a:gd name="connsiteX1" fmla="*/ 228600 w 914400"/>
                  <a:gd name="connsiteY1" fmla="*/ 441011 h 1657163"/>
                  <a:gd name="connsiteX2" fmla="*/ 638625 w 914400"/>
                  <a:gd name="connsiteY2" fmla="*/ 0 h 1657163"/>
                  <a:gd name="connsiteX3" fmla="*/ 914400 w 914400"/>
                  <a:gd name="connsiteY3" fmla="*/ 1657163 h 1657163"/>
                  <a:gd name="connsiteX4" fmla="*/ 0 w 914400"/>
                  <a:gd name="connsiteY4" fmla="*/ 1657163 h 1657163"/>
                  <a:gd name="connsiteX0" fmla="*/ 0 w 914400"/>
                  <a:gd name="connsiteY0" fmla="*/ 1657163 h 1657163"/>
                  <a:gd name="connsiteX1" fmla="*/ 331960 w 914400"/>
                  <a:gd name="connsiteY1" fmla="*/ 190754 h 1657163"/>
                  <a:gd name="connsiteX2" fmla="*/ 638625 w 914400"/>
                  <a:gd name="connsiteY2" fmla="*/ 0 h 1657163"/>
                  <a:gd name="connsiteX3" fmla="*/ 914400 w 914400"/>
                  <a:gd name="connsiteY3" fmla="*/ 1657163 h 1657163"/>
                  <a:gd name="connsiteX4" fmla="*/ 0 w 914400"/>
                  <a:gd name="connsiteY4" fmla="*/ 1657163 h 1657163"/>
                  <a:gd name="connsiteX0" fmla="*/ 0 w 613241"/>
                  <a:gd name="connsiteY0" fmla="*/ 2763787 h 2763787"/>
                  <a:gd name="connsiteX1" fmla="*/ 30801 w 613241"/>
                  <a:gd name="connsiteY1" fmla="*/ 190754 h 2763787"/>
                  <a:gd name="connsiteX2" fmla="*/ 337466 w 613241"/>
                  <a:gd name="connsiteY2" fmla="*/ 0 h 2763787"/>
                  <a:gd name="connsiteX3" fmla="*/ 613241 w 613241"/>
                  <a:gd name="connsiteY3" fmla="*/ 1657163 h 2763787"/>
                  <a:gd name="connsiteX4" fmla="*/ 0 w 613241"/>
                  <a:gd name="connsiteY4" fmla="*/ 2763787 h 2763787"/>
                  <a:gd name="connsiteX0" fmla="*/ 0 w 747602"/>
                  <a:gd name="connsiteY0" fmla="*/ 2763787 h 2763787"/>
                  <a:gd name="connsiteX1" fmla="*/ 30801 w 747602"/>
                  <a:gd name="connsiteY1" fmla="*/ 190754 h 2763787"/>
                  <a:gd name="connsiteX2" fmla="*/ 337466 w 747602"/>
                  <a:gd name="connsiteY2" fmla="*/ 0 h 2763787"/>
                  <a:gd name="connsiteX3" fmla="*/ 747602 w 747602"/>
                  <a:gd name="connsiteY3" fmla="*/ 2389354 h 2763787"/>
                  <a:gd name="connsiteX4" fmla="*/ 0 w 747602"/>
                  <a:gd name="connsiteY4" fmla="*/ 2763787 h 2763787"/>
                  <a:gd name="connsiteX0" fmla="*/ 0 w 788318"/>
                  <a:gd name="connsiteY0" fmla="*/ 2763787 h 2763787"/>
                  <a:gd name="connsiteX1" fmla="*/ 30801 w 788318"/>
                  <a:gd name="connsiteY1" fmla="*/ 190754 h 2763787"/>
                  <a:gd name="connsiteX2" fmla="*/ 337466 w 788318"/>
                  <a:gd name="connsiteY2" fmla="*/ 0 h 2763787"/>
                  <a:gd name="connsiteX3" fmla="*/ 788318 w 788318"/>
                  <a:gd name="connsiteY3" fmla="*/ 2390265 h 2763787"/>
                  <a:gd name="connsiteX4" fmla="*/ 0 w 788318"/>
                  <a:gd name="connsiteY4" fmla="*/ 2763787 h 2763787"/>
                  <a:gd name="connsiteX0" fmla="*/ 1225 w 757517"/>
                  <a:gd name="connsiteY0" fmla="*/ 2788944 h 2788944"/>
                  <a:gd name="connsiteX1" fmla="*/ 0 w 757517"/>
                  <a:gd name="connsiteY1" fmla="*/ 190754 h 2788944"/>
                  <a:gd name="connsiteX2" fmla="*/ 306665 w 757517"/>
                  <a:gd name="connsiteY2" fmla="*/ 0 h 2788944"/>
                  <a:gd name="connsiteX3" fmla="*/ 757517 w 757517"/>
                  <a:gd name="connsiteY3" fmla="*/ 2390265 h 2788944"/>
                  <a:gd name="connsiteX4" fmla="*/ 1225 w 757517"/>
                  <a:gd name="connsiteY4" fmla="*/ 2788944 h 278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517" h="2788944">
                    <a:moveTo>
                      <a:pt x="1225" y="2788944"/>
                    </a:moveTo>
                    <a:cubicBezTo>
                      <a:pt x="817" y="1922881"/>
                      <a:pt x="408" y="1056817"/>
                      <a:pt x="0" y="190754"/>
                    </a:cubicBezTo>
                    <a:lnTo>
                      <a:pt x="306665" y="0"/>
                    </a:lnTo>
                    <a:lnTo>
                      <a:pt x="757517" y="2390265"/>
                    </a:lnTo>
                    <a:lnTo>
                      <a:pt x="1225" y="2788944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 rot="10800000">
              <a:off x="4410045" y="1995491"/>
              <a:ext cx="3941172" cy="2450101"/>
              <a:chOff x="3043271" y="3091044"/>
              <a:chExt cx="3941172" cy="2450101"/>
            </a:xfrm>
          </p:grpSpPr>
          <p:sp>
            <p:nvSpPr>
              <p:cNvPr id="10" name="梯形 3"/>
              <p:cNvSpPr/>
              <p:nvPr/>
            </p:nvSpPr>
            <p:spPr>
              <a:xfrm rot="13603515">
                <a:off x="4141159" y="3104047"/>
                <a:ext cx="956619" cy="2350468"/>
              </a:xfrm>
              <a:custGeom>
                <a:avLst/>
                <a:gdLst>
                  <a:gd name="connsiteX0" fmla="*/ 0 w 914400"/>
                  <a:gd name="connsiteY0" fmla="*/ 1216152 h 1216152"/>
                  <a:gd name="connsiteX1" fmla="*/ 228600 w 914400"/>
                  <a:gd name="connsiteY1" fmla="*/ 0 h 1216152"/>
                  <a:gd name="connsiteX2" fmla="*/ 685800 w 914400"/>
                  <a:gd name="connsiteY2" fmla="*/ 0 h 1216152"/>
                  <a:gd name="connsiteX3" fmla="*/ 914400 w 914400"/>
                  <a:gd name="connsiteY3" fmla="*/ 1216152 h 1216152"/>
                  <a:gd name="connsiteX4" fmla="*/ 0 w 914400"/>
                  <a:gd name="connsiteY4" fmla="*/ 1216152 h 1216152"/>
                  <a:gd name="connsiteX0" fmla="*/ 0 w 914400"/>
                  <a:gd name="connsiteY0" fmla="*/ 1220593 h 1220593"/>
                  <a:gd name="connsiteX1" fmla="*/ 228600 w 914400"/>
                  <a:gd name="connsiteY1" fmla="*/ 4441 h 1220593"/>
                  <a:gd name="connsiteX2" fmla="*/ 530781 w 914400"/>
                  <a:gd name="connsiteY2" fmla="*/ 0 h 1220593"/>
                  <a:gd name="connsiteX3" fmla="*/ 914400 w 914400"/>
                  <a:gd name="connsiteY3" fmla="*/ 1220593 h 1220593"/>
                  <a:gd name="connsiteX4" fmla="*/ 0 w 914400"/>
                  <a:gd name="connsiteY4" fmla="*/ 1220593 h 1220593"/>
                  <a:gd name="connsiteX0" fmla="*/ 0 w 914400"/>
                  <a:gd name="connsiteY0" fmla="*/ 1216152 h 1216152"/>
                  <a:gd name="connsiteX1" fmla="*/ 228600 w 914400"/>
                  <a:gd name="connsiteY1" fmla="*/ 0 h 1216152"/>
                  <a:gd name="connsiteX2" fmla="*/ 558363 w 914400"/>
                  <a:gd name="connsiteY2" fmla="*/ 3839 h 1216152"/>
                  <a:gd name="connsiteX3" fmla="*/ 914400 w 914400"/>
                  <a:gd name="connsiteY3" fmla="*/ 1216152 h 1216152"/>
                  <a:gd name="connsiteX4" fmla="*/ 0 w 914400"/>
                  <a:gd name="connsiteY4" fmla="*/ 1216152 h 1216152"/>
                  <a:gd name="connsiteX0" fmla="*/ 54404 w 685800"/>
                  <a:gd name="connsiteY0" fmla="*/ 1234961 h 1234961"/>
                  <a:gd name="connsiteX1" fmla="*/ 0 w 685800"/>
                  <a:gd name="connsiteY1" fmla="*/ 0 h 1234961"/>
                  <a:gd name="connsiteX2" fmla="*/ 329763 w 685800"/>
                  <a:gd name="connsiteY2" fmla="*/ 3839 h 1234961"/>
                  <a:gd name="connsiteX3" fmla="*/ 685800 w 685800"/>
                  <a:gd name="connsiteY3" fmla="*/ 1216152 h 1234961"/>
                  <a:gd name="connsiteX4" fmla="*/ 54404 w 685800"/>
                  <a:gd name="connsiteY4" fmla="*/ 1234961 h 1234961"/>
                  <a:gd name="connsiteX0" fmla="*/ 8619 w 640015"/>
                  <a:gd name="connsiteY0" fmla="*/ 1231122 h 1231122"/>
                  <a:gd name="connsiteX1" fmla="*/ 0 w 640015"/>
                  <a:gd name="connsiteY1" fmla="*/ 3892 h 1231122"/>
                  <a:gd name="connsiteX2" fmla="*/ 283978 w 640015"/>
                  <a:gd name="connsiteY2" fmla="*/ 0 h 1231122"/>
                  <a:gd name="connsiteX3" fmla="*/ 640015 w 640015"/>
                  <a:gd name="connsiteY3" fmla="*/ 1212313 h 1231122"/>
                  <a:gd name="connsiteX4" fmla="*/ 8619 w 640015"/>
                  <a:gd name="connsiteY4" fmla="*/ 1231122 h 1231122"/>
                  <a:gd name="connsiteX0" fmla="*/ 0 w 631396"/>
                  <a:gd name="connsiteY0" fmla="*/ 1265833 h 1265833"/>
                  <a:gd name="connsiteX1" fmla="*/ 63106 w 631396"/>
                  <a:gd name="connsiteY1" fmla="*/ 0 h 1265833"/>
                  <a:gd name="connsiteX2" fmla="*/ 275359 w 631396"/>
                  <a:gd name="connsiteY2" fmla="*/ 34711 h 1265833"/>
                  <a:gd name="connsiteX3" fmla="*/ 631396 w 631396"/>
                  <a:gd name="connsiteY3" fmla="*/ 1247024 h 1265833"/>
                  <a:gd name="connsiteX4" fmla="*/ 0 w 631396"/>
                  <a:gd name="connsiteY4" fmla="*/ 1265833 h 1265833"/>
                  <a:gd name="connsiteX0" fmla="*/ 0 w 631396"/>
                  <a:gd name="connsiteY0" fmla="*/ 1264188 h 1264188"/>
                  <a:gd name="connsiteX1" fmla="*/ 8491 w 631396"/>
                  <a:gd name="connsiteY1" fmla="*/ 0 h 1264188"/>
                  <a:gd name="connsiteX2" fmla="*/ 275359 w 631396"/>
                  <a:gd name="connsiteY2" fmla="*/ 33066 h 1264188"/>
                  <a:gd name="connsiteX3" fmla="*/ 631396 w 631396"/>
                  <a:gd name="connsiteY3" fmla="*/ 1245379 h 1264188"/>
                  <a:gd name="connsiteX4" fmla="*/ 0 w 631396"/>
                  <a:gd name="connsiteY4" fmla="*/ 1264188 h 1264188"/>
                  <a:gd name="connsiteX0" fmla="*/ 0 w 910890"/>
                  <a:gd name="connsiteY0" fmla="*/ 1264188 h 2357597"/>
                  <a:gd name="connsiteX1" fmla="*/ 8491 w 910890"/>
                  <a:gd name="connsiteY1" fmla="*/ 0 h 2357597"/>
                  <a:gd name="connsiteX2" fmla="*/ 275359 w 910890"/>
                  <a:gd name="connsiteY2" fmla="*/ 33066 h 2357597"/>
                  <a:gd name="connsiteX3" fmla="*/ 910890 w 910890"/>
                  <a:gd name="connsiteY3" fmla="*/ 2357597 h 2357597"/>
                  <a:gd name="connsiteX4" fmla="*/ 0 w 910890"/>
                  <a:gd name="connsiteY4" fmla="*/ 1264188 h 2357597"/>
                  <a:gd name="connsiteX0" fmla="*/ 0 w 957226"/>
                  <a:gd name="connsiteY0" fmla="*/ 1264188 h 2383534"/>
                  <a:gd name="connsiteX1" fmla="*/ 8491 w 957226"/>
                  <a:gd name="connsiteY1" fmla="*/ 0 h 2383534"/>
                  <a:gd name="connsiteX2" fmla="*/ 275359 w 957226"/>
                  <a:gd name="connsiteY2" fmla="*/ 33066 h 2383534"/>
                  <a:gd name="connsiteX3" fmla="*/ 957226 w 957226"/>
                  <a:gd name="connsiteY3" fmla="*/ 2383534 h 2383534"/>
                  <a:gd name="connsiteX4" fmla="*/ 0 w 957226"/>
                  <a:gd name="connsiteY4" fmla="*/ 1264188 h 2383534"/>
                  <a:gd name="connsiteX0" fmla="*/ 24600 w 948924"/>
                  <a:gd name="connsiteY0" fmla="*/ 2356500 h 2383534"/>
                  <a:gd name="connsiteX1" fmla="*/ 189 w 948924"/>
                  <a:gd name="connsiteY1" fmla="*/ 0 h 2383534"/>
                  <a:gd name="connsiteX2" fmla="*/ 267057 w 948924"/>
                  <a:gd name="connsiteY2" fmla="*/ 33066 h 2383534"/>
                  <a:gd name="connsiteX3" fmla="*/ 948924 w 948924"/>
                  <a:gd name="connsiteY3" fmla="*/ 2383534 h 2383534"/>
                  <a:gd name="connsiteX4" fmla="*/ 24600 w 948924"/>
                  <a:gd name="connsiteY4" fmla="*/ 2356500 h 2383534"/>
                  <a:gd name="connsiteX0" fmla="*/ 32295 w 956619"/>
                  <a:gd name="connsiteY0" fmla="*/ 2323434 h 2350468"/>
                  <a:gd name="connsiteX1" fmla="*/ 151 w 956619"/>
                  <a:gd name="connsiteY1" fmla="*/ 12721 h 2350468"/>
                  <a:gd name="connsiteX2" fmla="*/ 274752 w 956619"/>
                  <a:gd name="connsiteY2" fmla="*/ 0 h 2350468"/>
                  <a:gd name="connsiteX3" fmla="*/ 956619 w 956619"/>
                  <a:gd name="connsiteY3" fmla="*/ 2350468 h 2350468"/>
                  <a:gd name="connsiteX4" fmla="*/ 32295 w 956619"/>
                  <a:gd name="connsiteY4" fmla="*/ 2323434 h 235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6619" h="2350468">
                    <a:moveTo>
                      <a:pt x="32295" y="2323434"/>
                    </a:moveTo>
                    <a:cubicBezTo>
                      <a:pt x="35125" y="1902038"/>
                      <a:pt x="-2679" y="434117"/>
                      <a:pt x="151" y="12721"/>
                    </a:cubicBezTo>
                    <a:lnTo>
                      <a:pt x="274752" y="0"/>
                    </a:lnTo>
                    <a:lnTo>
                      <a:pt x="956619" y="2350468"/>
                    </a:lnTo>
                    <a:lnTo>
                      <a:pt x="32295" y="2323434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梯形 3"/>
              <p:cNvSpPr/>
              <p:nvPr/>
            </p:nvSpPr>
            <p:spPr>
              <a:xfrm rot="13603515" flipH="1">
                <a:off x="4790686" y="3766700"/>
                <a:ext cx="901641" cy="2357652"/>
              </a:xfrm>
              <a:custGeom>
                <a:avLst/>
                <a:gdLst>
                  <a:gd name="connsiteX0" fmla="*/ 0 w 914400"/>
                  <a:gd name="connsiteY0" fmla="*/ 1216152 h 1216152"/>
                  <a:gd name="connsiteX1" fmla="*/ 228600 w 914400"/>
                  <a:gd name="connsiteY1" fmla="*/ 0 h 1216152"/>
                  <a:gd name="connsiteX2" fmla="*/ 685800 w 914400"/>
                  <a:gd name="connsiteY2" fmla="*/ 0 h 1216152"/>
                  <a:gd name="connsiteX3" fmla="*/ 914400 w 914400"/>
                  <a:gd name="connsiteY3" fmla="*/ 1216152 h 1216152"/>
                  <a:gd name="connsiteX4" fmla="*/ 0 w 914400"/>
                  <a:gd name="connsiteY4" fmla="*/ 1216152 h 1216152"/>
                  <a:gd name="connsiteX0" fmla="*/ 0 w 914400"/>
                  <a:gd name="connsiteY0" fmla="*/ 1220593 h 1220593"/>
                  <a:gd name="connsiteX1" fmla="*/ 228600 w 914400"/>
                  <a:gd name="connsiteY1" fmla="*/ 4441 h 1220593"/>
                  <a:gd name="connsiteX2" fmla="*/ 530781 w 914400"/>
                  <a:gd name="connsiteY2" fmla="*/ 0 h 1220593"/>
                  <a:gd name="connsiteX3" fmla="*/ 914400 w 914400"/>
                  <a:gd name="connsiteY3" fmla="*/ 1220593 h 1220593"/>
                  <a:gd name="connsiteX4" fmla="*/ 0 w 914400"/>
                  <a:gd name="connsiteY4" fmla="*/ 1220593 h 1220593"/>
                  <a:gd name="connsiteX0" fmla="*/ 0 w 914400"/>
                  <a:gd name="connsiteY0" fmla="*/ 1216152 h 1216152"/>
                  <a:gd name="connsiteX1" fmla="*/ 228600 w 914400"/>
                  <a:gd name="connsiteY1" fmla="*/ 0 h 1216152"/>
                  <a:gd name="connsiteX2" fmla="*/ 558363 w 914400"/>
                  <a:gd name="connsiteY2" fmla="*/ 3839 h 1216152"/>
                  <a:gd name="connsiteX3" fmla="*/ 914400 w 914400"/>
                  <a:gd name="connsiteY3" fmla="*/ 1216152 h 1216152"/>
                  <a:gd name="connsiteX4" fmla="*/ 0 w 914400"/>
                  <a:gd name="connsiteY4" fmla="*/ 1216152 h 1216152"/>
                  <a:gd name="connsiteX0" fmla="*/ 54404 w 685800"/>
                  <a:gd name="connsiteY0" fmla="*/ 1234961 h 1234961"/>
                  <a:gd name="connsiteX1" fmla="*/ 0 w 685800"/>
                  <a:gd name="connsiteY1" fmla="*/ 0 h 1234961"/>
                  <a:gd name="connsiteX2" fmla="*/ 329763 w 685800"/>
                  <a:gd name="connsiteY2" fmla="*/ 3839 h 1234961"/>
                  <a:gd name="connsiteX3" fmla="*/ 685800 w 685800"/>
                  <a:gd name="connsiteY3" fmla="*/ 1216152 h 1234961"/>
                  <a:gd name="connsiteX4" fmla="*/ 54404 w 685800"/>
                  <a:gd name="connsiteY4" fmla="*/ 1234961 h 1234961"/>
                  <a:gd name="connsiteX0" fmla="*/ 8619 w 640015"/>
                  <a:gd name="connsiteY0" fmla="*/ 1231122 h 1231122"/>
                  <a:gd name="connsiteX1" fmla="*/ 0 w 640015"/>
                  <a:gd name="connsiteY1" fmla="*/ 3892 h 1231122"/>
                  <a:gd name="connsiteX2" fmla="*/ 283978 w 640015"/>
                  <a:gd name="connsiteY2" fmla="*/ 0 h 1231122"/>
                  <a:gd name="connsiteX3" fmla="*/ 640015 w 640015"/>
                  <a:gd name="connsiteY3" fmla="*/ 1212313 h 1231122"/>
                  <a:gd name="connsiteX4" fmla="*/ 8619 w 640015"/>
                  <a:gd name="connsiteY4" fmla="*/ 1231122 h 1231122"/>
                  <a:gd name="connsiteX0" fmla="*/ 0 w 631396"/>
                  <a:gd name="connsiteY0" fmla="*/ 1265833 h 1265833"/>
                  <a:gd name="connsiteX1" fmla="*/ 63106 w 631396"/>
                  <a:gd name="connsiteY1" fmla="*/ 0 h 1265833"/>
                  <a:gd name="connsiteX2" fmla="*/ 275359 w 631396"/>
                  <a:gd name="connsiteY2" fmla="*/ 34711 h 1265833"/>
                  <a:gd name="connsiteX3" fmla="*/ 631396 w 631396"/>
                  <a:gd name="connsiteY3" fmla="*/ 1247024 h 1265833"/>
                  <a:gd name="connsiteX4" fmla="*/ 0 w 631396"/>
                  <a:gd name="connsiteY4" fmla="*/ 1265833 h 1265833"/>
                  <a:gd name="connsiteX0" fmla="*/ 0 w 631396"/>
                  <a:gd name="connsiteY0" fmla="*/ 1264188 h 1264188"/>
                  <a:gd name="connsiteX1" fmla="*/ 8491 w 631396"/>
                  <a:gd name="connsiteY1" fmla="*/ 0 h 1264188"/>
                  <a:gd name="connsiteX2" fmla="*/ 275359 w 631396"/>
                  <a:gd name="connsiteY2" fmla="*/ 33066 h 1264188"/>
                  <a:gd name="connsiteX3" fmla="*/ 631396 w 631396"/>
                  <a:gd name="connsiteY3" fmla="*/ 1245379 h 1264188"/>
                  <a:gd name="connsiteX4" fmla="*/ 0 w 631396"/>
                  <a:gd name="connsiteY4" fmla="*/ 1264188 h 1264188"/>
                  <a:gd name="connsiteX0" fmla="*/ 0 w 910890"/>
                  <a:gd name="connsiteY0" fmla="*/ 1264188 h 2357597"/>
                  <a:gd name="connsiteX1" fmla="*/ 8491 w 910890"/>
                  <a:gd name="connsiteY1" fmla="*/ 0 h 2357597"/>
                  <a:gd name="connsiteX2" fmla="*/ 275359 w 910890"/>
                  <a:gd name="connsiteY2" fmla="*/ 33066 h 2357597"/>
                  <a:gd name="connsiteX3" fmla="*/ 910890 w 910890"/>
                  <a:gd name="connsiteY3" fmla="*/ 2357597 h 2357597"/>
                  <a:gd name="connsiteX4" fmla="*/ 0 w 910890"/>
                  <a:gd name="connsiteY4" fmla="*/ 1264188 h 2357597"/>
                  <a:gd name="connsiteX0" fmla="*/ 0 w 957226"/>
                  <a:gd name="connsiteY0" fmla="*/ 1264188 h 2383534"/>
                  <a:gd name="connsiteX1" fmla="*/ 8491 w 957226"/>
                  <a:gd name="connsiteY1" fmla="*/ 0 h 2383534"/>
                  <a:gd name="connsiteX2" fmla="*/ 275359 w 957226"/>
                  <a:gd name="connsiteY2" fmla="*/ 33066 h 2383534"/>
                  <a:gd name="connsiteX3" fmla="*/ 957226 w 957226"/>
                  <a:gd name="connsiteY3" fmla="*/ 2383534 h 2383534"/>
                  <a:gd name="connsiteX4" fmla="*/ 0 w 957226"/>
                  <a:gd name="connsiteY4" fmla="*/ 1264188 h 2383534"/>
                  <a:gd name="connsiteX0" fmla="*/ 24600 w 948924"/>
                  <a:gd name="connsiteY0" fmla="*/ 2356500 h 2383534"/>
                  <a:gd name="connsiteX1" fmla="*/ 189 w 948924"/>
                  <a:gd name="connsiteY1" fmla="*/ 0 h 2383534"/>
                  <a:gd name="connsiteX2" fmla="*/ 267057 w 948924"/>
                  <a:gd name="connsiteY2" fmla="*/ 33066 h 2383534"/>
                  <a:gd name="connsiteX3" fmla="*/ 948924 w 948924"/>
                  <a:gd name="connsiteY3" fmla="*/ 2383534 h 2383534"/>
                  <a:gd name="connsiteX4" fmla="*/ 24600 w 948924"/>
                  <a:gd name="connsiteY4" fmla="*/ 2356500 h 2383534"/>
                  <a:gd name="connsiteX0" fmla="*/ -1 w 1005536"/>
                  <a:gd name="connsiteY0" fmla="*/ 2354307 h 2383534"/>
                  <a:gd name="connsiteX1" fmla="*/ 56801 w 1005536"/>
                  <a:gd name="connsiteY1" fmla="*/ 0 h 2383534"/>
                  <a:gd name="connsiteX2" fmla="*/ 323669 w 1005536"/>
                  <a:gd name="connsiteY2" fmla="*/ 33066 h 2383534"/>
                  <a:gd name="connsiteX3" fmla="*/ 1005536 w 1005536"/>
                  <a:gd name="connsiteY3" fmla="*/ 2383534 h 2383534"/>
                  <a:gd name="connsiteX4" fmla="*/ -1 w 1005536"/>
                  <a:gd name="connsiteY4" fmla="*/ 2354307 h 2383534"/>
                  <a:gd name="connsiteX0" fmla="*/ 0 w 1005537"/>
                  <a:gd name="connsiteY0" fmla="*/ 2354307 h 2383534"/>
                  <a:gd name="connsiteX1" fmla="*/ 56802 w 1005537"/>
                  <a:gd name="connsiteY1" fmla="*/ 0 h 2383534"/>
                  <a:gd name="connsiteX2" fmla="*/ 395037 w 1005537"/>
                  <a:gd name="connsiteY2" fmla="*/ 25882 h 2383534"/>
                  <a:gd name="connsiteX3" fmla="*/ 1005537 w 1005537"/>
                  <a:gd name="connsiteY3" fmla="*/ 2383534 h 2383534"/>
                  <a:gd name="connsiteX4" fmla="*/ 0 w 1005537"/>
                  <a:gd name="connsiteY4" fmla="*/ 2354307 h 2383534"/>
                  <a:gd name="connsiteX0" fmla="*/ 0 w 1005537"/>
                  <a:gd name="connsiteY0" fmla="*/ 2336102 h 2365329"/>
                  <a:gd name="connsiteX1" fmla="*/ 56191 w 1005537"/>
                  <a:gd name="connsiteY1" fmla="*/ 0 h 2365329"/>
                  <a:gd name="connsiteX2" fmla="*/ 395037 w 1005537"/>
                  <a:gd name="connsiteY2" fmla="*/ 7677 h 2365329"/>
                  <a:gd name="connsiteX3" fmla="*/ 1005537 w 1005537"/>
                  <a:gd name="connsiteY3" fmla="*/ 2365329 h 2365329"/>
                  <a:gd name="connsiteX4" fmla="*/ 0 w 1005537"/>
                  <a:gd name="connsiteY4" fmla="*/ 2336102 h 2365329"/>
                  <a:gd name="connsiteX0" fmla="*/ 0 w 1005537"/>
                  <a:gd name="connsiteY0" fmla="*/ 2328425 h 2357652"/>
                  <a:gd name="connsiteX1" fmla="*/ 65425 w 1005537"/>
                  <a:gd name="connsiteY1" fmla="*/ 19905 h 2357652"/>
                  <a:gd name="connsiteX2" fmla="*/ 395037 w 1005537"/>
                  <a:gd name="connsiteY2" fmla="*/ 0 h 2357652"/>
                  <a:gd name="connsiteX3" fmla="*/ 1005537 w 1005537"/>
                  <a:gd name="connsiteY3" fmla="*/ 2357652 h 2357652"/>
                  <a:gd name="connsiteX4" fmla="*/ 0 w 1005537"/>
                  <a:gd name="connsiteY4" fmla="*/ 2328425 h 2357652"/>
                  <a:gd name="connsiteX0" fmla="*/ 0 w 1005537"/>
                  <a:gd name="connsiteY0" fmla="*/ 2328425 h 2357652"/>
                  <a:gd name="connsiteX1" fmla="*/ 35277 w 1005537"/>
                  <a:gd name="connsiteY1" fmla="*/ 9979 h 2357652"/>
                  <a:gd name="connsiteX2" fmla="*/ 395037 w 1005537"/>
                  <a:gd name="connsiteY2" fmla="*/ 0 h 2357652"/>
                  <a:gd name="connsiteX3" fmla="*/ 1005537 w 1005537"/>
                  <a:gd name="connsiteY3" fmla="*/ 2357652 h 2357652"/>
                  <a:gd name="connsiteX4" fmla="*/ 0 w 1005537"/>
                  <a:gd name="connsiteY4" fmla="*/ 2328425 h 235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37" h="2357652">
                    <a:moveTo>
                      <a:pt x="0" y="2328425"/>
                    </a:moveTo>
                    <a:cubicBezTo>
                      <a:pt x="2830" y="1907029"/>
                      <a:pt x="32447" y="431375"/>
                      <a:pt x="35277" y="9979"/>
                    </a:cubicBezTo>
                    <a:lnTo>
                      <a:pt x="395037" y="0"/>
                    </a:lnTo>
                    <a:lnTo>
                      <a:pt x="1005537" y="2357652"/>
                    </a:lnTo>
                    <a:lnTo>
                      <a:pt x="0" y="2328425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梯形 5"/>
              <p:cNvSpPr/>
              <p:nvPr/>
            </p:nvSpPr>
            <p:spPr>
              <a:xfrm rot="13606447">
                <a:off x="3438060" y="2696255"/>
                <a:ext cx="1539673" cy="2329252"/>
              </a:xfrm>
              <a:custGeom>
                <a:avLst/>
                <a:gdLst>
                  <a:gd name="connsiteX0" fmla="*/ 0 w 835488"/>
                  <a:gd name="connsiteY0" fmla="*/ 2200733 h 2200733"/>
                  <a:gd name="connsiteX1" fmla="*/ 208872 w 835488"/>
                  <a:gd name="connsiteY1" fmla="*/ 0 h 2200733"/>
                  <a:gd name="connsiteX2" fmla="*/ 626616 w 835488"/>
                  <a:gd name="connsiteY2" fmla="*/ 0 h 2200733"/>
                  <a:gd name="connsiteX3" fmla="*/ 835488 w 835488"/>
                  <a:gd name="connsiteY3" fmla="*/ 2200733 h 2200733"/>
                  <a:gd name="connsiteX4" fmla="*/ 0 w 835488"/>
                  <a:gd name="connsiteY4" fmla="*/ 2200733 h 2200733"/>
                  <a:gd name="connsiteX0" fmla="*/ 0 w 1740852"/>
                  <a:gd name="connsiteY0" fmla="*/ 2200733 h 2309357"/>
                  <a:gd name="connsiteX1" fmla="*/ 208872 w 1740852"/>
                  <a:gd name="connsiteY1" fmla="*/ 0 h 2309357"/>
                  <a:gd name="connsiteX2" fmla="*/ 626616 w 1740852"/>
                  <a:gd name="connsiteY2" fmla="*/ 0 h 2309357"/>
                  <a:gd name="connsiteX3" fmla="*/ 1740852 w 1740852"/>
                  <a:gd name="connsiteY3" fmla="*/ 2309357 h 2309357"/>
                  <a:gd name="connsiteX4" fmla="*/ 0 w 1740852"/>
                  <a:gd name="connsiteY4" fmla="*/ 2200733 h 2309357"/>
                  <a:gd name="connsiteX0" fmla="*/ 639622 w 1531980"/>
                  <a:gd name="connsiteY0" fmla="*/ 2238229 h 2309357"/>
                  <a:gd name="connsiteX1" fmla="*/ 0 w 1531980"/>
                  <a:gd name="connsiteY1" fmla="*/ 0 h 2309357"/>
                  <a:gd name="connsiteX2" fmla="*/ 417744 w 1531980"/>
                  <a:gd name="connsiteY2" fmla="*/ 0 h 2309357"/>
                  <a:gd name="connsiteX3" fmla="*/ 1531980 w 1531980"/>
                  <a:gd name="connsiteY3" fmla="*/ 2309357 h 2309357"/>
                  <a:gd name="connsiteX4" fmla="*/ 639622 w 1531980"/>
                  <a:gd name="connsiteY4" fmla="*/ 2238229 h 2309357"/>
                  <a:gd name="connsiteX0" fmla="*/ 694800 w 1587158"/>
                  <a:gd name="connsiteY0" fmla="*/ 2254741 h 2325869"/>
                  <a:gd name="connsiteX1" fmla="*/ 0 w 1587158"/>
                  <a:gd name="connsiteY1" fmla="*/ 0 h 2325869"/>
                  <a:gd name="connsiteX2" fmla="*/ 472922 w 1587158"/>
                  <a:gd name="connsiteY2" fmla="*/ 16512 h 2325869"/>
                  <a:gd name="connsiteX3" fmla="*/ 1587158 w 1587158"/>
                  <a:gd name="connsiteY3" fmla="*/ 2325869 h 2325869"/>
                  <a:gd name="connsiteX4" fmla="*/ 694800 w 1587158"/>
                  <a:gd name="connsiteY4" fmla="*/ 2254741 h 2325869"/>
                  <a:gd name="connsiteX0" fmla="*/ 660645 w 1587158"/>
                  <a:gd name="connsiteY0" fmla="*/ 2328689 h 2328689"/>
                  <a:gd name="connsiteX1" fmla="*/ 0 w 1587158"/>
                  <a:gd name="connsiteY1" fmla="*/ 0 h 2328689"/>
                  <a:gd name="connsiteX2" fmla="*/ 472922 w 1587158"/>
                  <a:gd name="connsiteY2" fmla="*/ 16512 h 2328689"/>
                  <a:gd name="connsiteX3" fmla="*/ 1587158 w 1587158"/>
                  <a:gd name="connsiteY3" fmla="*/ 2325869 h 2328689"/>
                  <a:gd name="connsiteX4" fmla="*/ 660645 w 1587158"/>
                  <a:gd name="connsiteY4" fmla="*/ 2328689 h 2328689"/>
                  <a:gd name="connsiteX0" fmla="*/ 707567 w 1587158"/>
                  <a:gd name="connsiteY0" fmla="*/ 2372790 h 2372790"/>
                  <a:gd name="connsiteX1" fmla="*/ 0 w 1587158"/>
                  <a:gd name="connsiteY1" fmla="*/ 0 h 2372790"/>
                  <a:gd name="connsiteX2" fmla="*/ 472922 w 1587158"/>
                  <a:gd name="connsiteY2" fmla="*/ 16512 h 2372790"/>
                  <a:gd name="connsiteX3" fmla="*/ 1587158 w 1587158"/>
                  <a:gd name="connsiteY3" fmla="*/ 2325869 h 2372790"/>
                  <a:gd name="connsiteX4" fmla="*/ 707567 w 1587158"/>
                  <a:gd name="connsiteY4" fmla="*/ 2372790 h 2372790"/>
                  <a:gd name="connsiteX0" fmla="*/ 549726 w 1429317"/>
                  <a:gd name="connsiteY0" fmla="*/ 2356278 h 2356278"/>
                  <a:gd name="connsiteX1" fmla="*/ 0 w 1429317"/>
                  <a:gd name="connsiteY1" fmla="*/ 78821 h 2356278"/>
                  <a:gd name="connsiteX2" fmla="*/ 315081 w 1429317"/>
                  <a:gd name="connsiteY2" fmla="*/ 0 h 2356278"/>
                  <a:gd name="connsiteX3" fmla="*/ 1429317 w 1429317"/>
                  <a:gd name="connsiteY3" fmla="*/ 2309357 h 2356278"/>
                  <a:gd name="connsiteX4" fmla="*/ 549726 w 1429317"/>
                  <a:gd name="connsiteY4" fmla="*/ 2356278 h 2356278"/>
                  <a:gd name="connsiteX0" fmla="*/ 670594 w 1550185"/>
                  <a:gd name="connsiteY0" fmla="*/ 2356278 h 2356278"/>
                  <a:gd name="connsiteX1" fmla="*/ 0 w 1550185"/>
                  <a:gd name="connsiteY1" fmla="*/ 564 h 2356278"/>
                  <a:gd name="connsiteX2" fmla="*/ 435949 w 1550185"/>
                  <a:gd name="connsiteY2" fmla="*/ 0 h 2356278"/>
                  <a:gd name="connsiteX3" fmla="*/ 1550185 w 1550185"/>
                  <a:gd name="connsiteY3" fmla="*/ 2309357 h 2356278"/>
                  <a:gd name="connsiteX4" fmla="*/ 670594 w 1550185"/>
                  <a:gd name="connsiteY4" fmla="*/ 2356278 h 2356278"/>
                  <a:gd name="connsiteX0" fmla="*/ 660082 w 1539673"/>
                  <a:gd name="connsiteY0" fmla="*/ 2356278 h 2356278"/>
                  <a:gd name="connsiteX1" fmla="*/ 0 w 1539673"/>
                  <a:gd name="connsiteY1" fmla="*/ 45793 h 2356278"/>
                  <a:gd name="connsiteX2" fmla="*/ 425437 w 1539673"/>
                  <a:gd name="connsiteY2" fmla="*/ 0 h 2356278"/>
                  <a:gd name="connsiteX3" fmla="*/ 1539673 w 1539673"/>
                  <a:gd name="connsiteY3" fmla="*/ 2309357 h 2356278"/>
                  <a:gd name="connsiteX4" fmla="*/ 660082 w 1539673"/>
                  <a:gd name="connsiteY4" fmla="*/ 2356278 h 2356278"/>
                  <a:gd name="connsiteX0" fmla="*/ 660082 w 1539673"/>
                  <a:gd name="connsiteY0" fmla="*/ 2329252 h 2329252"/>
                  <a:gd name="connsiteX1" fmla="*/ 0 w 1539673"/>
                  <a:gd name="connsiteY1" fmla="*/ 18767 h 2329252"/>
                  <a:gd name="connsiteX2" fmla="*/ 435385 w 1539673"/>
                  <a:gd name="connsiteY2" fmla="*/ 0 h 2329252"/>
                  <a:gd name="connsiteX3" fmla="*/ 1539673 w 1539673"/>
                  <a:gd name="connsiteY3" fmla="*/ 2282331 h 2329252"/>
                  <a:gd name="connsiteX4" fmla="*/ 660082 w 1539673"/>
                  <a:gd name="connsiteY4" fmla="*/ 2329252 h 2329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9673" h="2329252">
                    <a:moveTo>
                      <a:pt x="660082" y="2329252"/>
                    </a:moveTo>
                    <a:lnTo>
                      <a:pt x="0" y="18767"/>
                    </a:lnTo>
                    <a:lnTo>
                      <a:pt x="435385" y="0"/>
                    </a:lnTo>
                    <a:lnTo>
                      <a:pt x="1539673" y="2282331"/>
                    </a:lnTo>
                    <a:lnTo>
                      <a:pt x="660082" y="232925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梯形 6"/>
              <p:cNvSpPr/>
              <p:nvPr/>
            </p:nvSpPr>
            <p:spPr>
              <a:xfrm rot="15017079">
                <a:off x="5228749" y="3785450"/>
                <a:ext cx="747602" cy="2763787"/>
              </a:xfrm>
              <a:custGeom>
                <a:avLst/>
                <a:gdLst>
                  <a:gd name="connsiteX0" fmla="*/ 0 w 914400"/>
                  <a:gd name="connsiteY0" fmla="*/ 1216152 h 1216152"/>
                  <a:gd name="connsiteX1" fmla="*/ 228600 w 914400"/>
                  <a:gd name="connsiteY1" fmla="*/ 0 h 1216152"/>
                  <a:gd name="connsiteX2" fmla="*/ 685800 w 914400"/>
                  <a:gd name="connsiteY2" fmla="*/ 0 h 1216152"/>
                  <a:gd name="connsiteX3" fmla="*/ 914400 w 914400"/>
                  <a:gd name="connsiteY3" fmla="*/ 1216152 h 1216152"/>
                  <a:gd name="connsiteX4" fmla="*/ 0 w 914400"/>
                  <a:gd name="connsiteY4" fmla="*/ 1216152 h 1216152"/>
                  <a:gd name="connsiteX0" fmla="*/ 0 w 914400"/>
                  <a:gd name="connsiteY0" fmla="*/ 1657163 h 1657163"/>
                  <a:gd name="connsiteX1" fmla="*/ 228600 w 914400"/>
                  <a:gd name="connsiteY1" fmla="*/ 441011 h 1657163"/>
                  <a:gd name="connsiteX2" fmla="*/ 638625 w 914400"/>
                  <a:gd name="connsiteY2" fmla="*/ 0 h 1657163"/>
                  <a:gd name="connsiteX3" fmla="*/ 914400 w 914400"/>
                  <a:gd name="connsiteY3" fmla="*/ 1657163 h 1657163"/>
                  <a:gd name="connsiteX4" fmla="*/ 0 w 914400"/>
                  <a:gd name="connsiteY4" fmla="*/ 1657163 h 1657163"/>
                  <a:gd name="connsiteX0" fmla="*/ 0 w 914400"/>
                  <a:gd name="connsiteY0" fmla="*/ 1657163 h 1657163"/>
                  <a:gd name="connsiteX1" fmla="*/ 331960 w 914400"/>
                  <a:gd name="connsiteY1" fmla="*/ 190754 h 1657163"/>
                  <a:gd name="connsiteX2" fmla="*/ 638625 w 914400"/>
                  <a:gd name="connsiteY2" fmla="*/ 0 h 1657163"/>
                  <a:gd name="connsiteX3" fmla="*/ 914400 w 914400"/>
                  <a:gd name="connsiteY3" fmla="*/ 1657163 h 1657163"/>
                  <a:gd name="connsiteX4" fmla="*/ 0 w 914400"/>
                  <a:gd name="connsiteY4" fmla="*/ 1657163 h 1657163"/>
                  <a:gd name="connsiteX0" fmla="*/ 0 w 613241"/>
                  <a:gd name="connsiteY0" fmla="*/ 2763787 h 2763787"/>
                  <a:gd name="connsiteX1" fmla="*/ 30801 w 613241"/>
                  <a:gd name="connsiteY1" fmla="*/ 190754 h 2763787"/>
                  <a:gd name="connsiteX2" fmla="*/ 337466 w 613241"/>
                  <a:gd name="connsiteY2" fmla="*/ 0 h 2763787"/>
                  <a:gd name="connsiteX3" fmla="*/ 613241 w 613241"/>
                  <a:gd name="connsiteY3" fmla="*/ 1657163 h 2763787"/>
                  <a:gd name="connsiteX4" fmla="*/ 0 w 613241"/>
                  <a:gd name="connsiteY4" fmla="*/ 2763787 h 2763787"/>
                  <a:gd name="connsiteX0" fmla="*/ 0 w 747602"/>
                  <a:gd name="connsiteY0" fmla="*/ 2763787 h 2763787"/>
                  <a:gd name="connsiteX1" fmla="*/ 30801 w 747602"/>
                  <a:gd name="connsiteY1" fmla="*/ 190754 h 2763787"/>
                  <a:gd name="connsiteX2" fmla="*/ 337466 w 747602"/>
                  <a:gd name="connsiteY2" fmla="*/ 0 h 2763787"/>
                  <a:gd name="connsiteX3" fmla="*/ 747602 w 747602"/>
                  <a:gd name="connsiteY3" fmla="*/ 2389354 h 2763787"/>
                  <a:gd name="connsiteX4" fmla="*/ 0 w 747602"/>
                  <a:gd name="connsiteY4" fmla="*/ 2763787 h 276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602" h="2763787">
                    <a:moveTo>
                      <a:pt x="0" y="2763787"/>
                    </a:moveTo>
                    <a:lnTo>
                      <a:pt x="30801" y="190754"/>
                    </a:lnTo>
                    <a:lnTo>
                      <a:pt x="337466" y="0"/>
                    </a:lnTo>
                    <a:lnTo>
                      <a:pt x="747602" y="2389354"/>
                    </a:lnTo>
                    <a:lnTo>
                      <a:pt x="0" y="2763787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 rot="20565108">
            <a:off x="5698600" y="2176385"/>
            <a:ext cx="185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点击添加标题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 rot="19958893">
            <a:off x="5910938" y="2728762"/>
            <a:ext cx="1833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点击添加标题</a:t>
            </a:r>
            <a:endParaRPr lang="en-US" altLang="zh-CN" sz="2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 rot="19316583">
            <a:off x="6261635" y="3237335"/>
            <a:ext cx="185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点击添加标题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 rot="18400291">
            <a:off x="6686359" y="3748095"/>
            <a:ext cx="185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点击添加标题</a:t>
            </a:r>
            <a:endParaRPr lang="en-US" altLang="zh-CN" sz="2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 rot="20565108">
            <a:off x="4858461" y="5024299"/>
            <a:ext cx="185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点击添加标题</a:t>
            </a:r>
            <a:endParaRPr lang="en-US" altLang="zh-CN" sz="2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 rot="19958893">
            <a:off x="4579125" y="4535952"/>
            <a:ext cx="1833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点击添加标题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 rot="19316583">
            <a:off x="4221351" y="4015411"/>
            <a:ext cx="185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点击添加标题</a:t>
            </a:r>
            <a:endParaRPr lang="en-US" altLang="zh-CN" sz="2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 rot="18400291">
            <a:off x="3756840" y="3497019"/>
            <a:ext cx="185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点击添加标题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088078" y="658286"/>
            <a:ext cx="206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757808" y="2966884"/>
            <a:ext cx="206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882405" y="3327263"/>
            <a:ext cx="206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718818" y="5407564"/>
            <a:ext cx="206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69137" y="420325"/>
            <a:ext cx="412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第一章节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 rot="21591962">
            <a:off x="482045" y="812740"/>
            <a:ext cx="369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Click here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add the key word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 形 2"/>
          <p:cNvSpPr/>
          <p:nvPr/>
        </p:nvSpPr>
        <p:spPr>
          <a:xfrm>
            <a:off x="4437697" y="3968114"/>
            <a:ext cx="1381125" cy="1381125"/>
          </a:xfrm>
          <a:prstGeom prst="corner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L 形 24"/>
          <p:cNvSpPr/>
          <p:nvPr/>
        </p:nvSpPr>
        <p:spPr>
          <a:xfrm flipH="1">
            <a:off x="6373178" y="3968114"/>
            <a:ext cx="1381125" cy="1381125"/>
          </a:xfrm>
          <a:prstGeom prst="corner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L 形 29"/>
          <p:cNvSpPr/>
          <p:nvPr/>
        </p:nvSpPr>
        <p:spPr>
          <a:xfrm flipV="1">
            <a:off x="4437697" y="2168842"/>
            <a:ext cx="1381125" cy="1381125"/>
          </a:xfrm>
          <a:prstGeom prst="corner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L 形 30"/>
          <p:cNvSpPr/>
          <p:nvPr/>
        </p:nvSpPr>
        <p:spPr>
          <a:xfrm flipH="1" flipV="1">
            <a:off x="6373178" y="2168841"/>
            <a:ext cx="1381125" cy="1381125"/>
          </a:xfrm>
          <a:prstGeom prst="corner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451391" y="2403397"/>
            <a:ext cx="2678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  <a:endParaRPr lang="en-US" altLang="zh-CN" sz="20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451391" y="4181622"/>
            <a:ext cx="2678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  <a:endParaRPr lang="en-US" altLang="zh-CN" sz="20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42451" y="2403397"/>
            <a:ext cx="2678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</a:t>
            </a:r>
            <a:r>
              <a:rPr lang="zh-CN" altLang="en-US" sz="20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000" b="1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0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42451" y="4194426"/>
            <a:ext cx="2678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</a:t>
            </a:r>
            <a:r>
              <a:rPr lang="zh-CN" altLang="en-US" sz="2000" b="1" dirty="0" smtClean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000" b="1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000" b="1" dirty="0">
              <a:solidFill>
                <a:srgbClr val="FE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267456" y="3497430"/>
            <a:ext cx="165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9137" y="420325"/>
            <a:ext cx="412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第一章节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此处添加文字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 rot="21591962">
            <a:off x="482045" y="812740"/>
            <a:ext cx="369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Click here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add the key word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>
            <a:spLocks noChangeArrowheads="1"/>
          </p:cNvSpPr>
          <p:nvPr/>
        </p:nvSpPr>
        <p:spPr bwMode="auto">
          <a:xfrm>
            <a:off x="130274" y="2921167"/>
            <a:ext cx="7163052" cy="1015663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FE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点击添加本章节标题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1160600" y="3936830"/>
            <a:ext cx="5102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E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Click  here  to add your title</a:t>
            </a:r>
            <a:endParaRPr lang="zh-CN" altLang="en-US" sz="3200" b="1" dirty="0">
              <a:solidFill>
                <a:srgbClr val="FEC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74080" y="0"/>
            <a:ext cx="6217920" cy="6858000"/>
          </a:xfrm>
          <a:custGeom>
            <a:avLst/>
            <a:gdLst>
              <a:gd name="connsiteX0" fmla="*/ 0 w 6217920"/>
              <a:gd name="connsiteY0" fmla="*/ 0 h 6858000"/>
              <a:gd name="connsiteX1" fmla="*/ 6217920 w 6217920"/>
              <a:gd name="connsiteY1" fmla="*/ 0 h 6858000"/>
              <a:gd name="connsiteX2" fmla="*/ 6217920 w 6217920"/>
              <a:gd name="connsiteY2" fmla="*/ 6858000 h 6858000"/>
              <a:gd name="connsiteX3" fmla="*/ 0 w 6217920"/>
              <a:gd name="connsiteY3" fmla="*/ 6858000 h 6858000"/>
              <a:gd name="connsiteX4" fmla="*/ 0 w 6217920"/>
              <a:gd name="connsiteY4" fmla="*/ 0 h 6858000"/>
              <a:gd name="connsiteX0" fmla="*/ 0 w 6217920"/>
              <a:gd name="connsiteY0" fmla="*/ 0 h 6858000"/>
              <a:gd name="connsiteX1" fmla="*/ 6217920 w 6217920"/>
              <a:gd name="connsiteY1" fmla="*/ 0 h 6858000"/>
              <a:gd name="connsiteX2" fmla="*/ 6217920 w 6217920"/>
              <a:gd name="connsiteY2" fmla="*/ 6858000 h 6858000"/>
              <a:gd name="connsiteX3" fmla="*/ 3048000 w 6217920"/>
              <a:gd name="connsiteY3" fmla="*/ 6842760 h 6858000"/>
              <a:gd name="connsiteX4" fmla="*/ 0 w 621792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7920" h="6858000">
                <a:moveTo>
                  <a:pt x="0" y="0"/>
                </a:moveTo>
                <a:lnTo>
                  <a:pt x="6217920" y="0"/>
                </a:lnTo>
                <a:lnTo>
                  <a:pt x="6217920" y="6858000"/>
                </a:lnTo>
                <a:lnTo>
                  <a:pt x="3048000" y="6842760"/>
                </a:lnTo>
                <a:lnTo>
                  <a:pt x="0" y="0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083040" y="1543868"/>
            <a:ext cx="193548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b="1" dirty="0" smtClean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3900" b="1" dirty="0">
              <a:solidFill>
                <a:srgbClr val="9595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6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11123</TotalTime>
  <Words>1810</Words>
  <Application>Microsoft Office PowerPoint</Application>
  <PresentationFormat>宽屏</PresentationFormat>
  <Paragraphs>387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GungsuhChe</vt:lpstr>
      <vt:lpstr>宋体</vt:lpstr>
      <vt:lpstr>微软雅黑</vt:lpstr>
      <vt:lpstr>Arial</vt:lpstr>
      <vt:lpstr>Calibri</vt:lpstr>
      <vt:lpstr>Calibri Light</vt:lpstr>
      <vt:lpstr>Helvetica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完美演示</cp:lastModifiedBy>
  <cp:revision>474</cp:revision>
  <dcterms:created xsi:type="dcterms:W3CDTF">2014-11-18T07:27:48Z</dcterms:created>
  <dcterms:modified xsi:type="dcterms:W3CDTF">2015-01-04T07:20:03Z</dcterms:modified>
</cp:coreProperties>
</file>