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56" r:id="rId3"/>
    <p:sldId id="257" r:id="rId4"/>
    <p:sldId id="262" r:id="rId5"/>
    <p:sldId id="270" r:id="rId6"/>
    <p:sldId id="263" r:id="rId7"/>
    <p:sldId id="268" r:id="rId8"/>
    <p:sldId id="265" r:id="rId9"/>
    <p:sldId id="267" r:id="rId10"/>
    <p:sldId id="266" r:id="rId11"/>
    <p:sldId id="264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0"/>
    <a:srgbClr val="1303E1"/>
    <a:srgbClr val="127FC0"/>
    <a:srgbClr val="8A481F"/>
    <a:srgbClr val="00508A"/>
    <a:srgbClr val="11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04" autoAdjust="0"/>
  </p:normalViewPr>
  <p:slideViewPr>
    <p:cSldViewPr snapToGrid="0" showGuides="1">
      <p:cViewPr>
        <p:scale>
          <a:sx n="33" d="100"/>
          <a:sy n="33" d="100"/>
        </p:scale>
        <p:origin x="-3360" y="-1704"/>
      </p:cViewPr>
      <p:guideLst>
        <p:guide orient="horz" pos="2160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修改红色数据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117EBF">
                  <a:alpha val="50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白色百分比</c:v>
                </c:pt>
                <c:pt idx="1">
                  <c:v>红色百分比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修改红色数据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117EBF">
                  <a:alpha val="47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白色百分比</c:v>
                </c:pt>
                <c:pt idx="1">
                  <c:v>红色百分比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0.59000000000000008</c:v>
                </c:pt>
                <c:pt idx="1">
                  <c:v>0.41000000000000009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修改红色数据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17EBF">
                  <a:alpha val="37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白色百分比</c:v>
                </c:pt>
                <c:pt idx="1">
                  <c:v>红色百分比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0.82000000000000028</c:v>
                </c:pt>
                <c:pt idx="1">
                  <c:v>0.18000000000000005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52AEC-6377-4522-873D-EA09C33FA05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92EB-3167-436F-867E-AE3AC7702F4A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59259" y="2946268"/>
            <a:ext cx="8673483" cy="965464"/>
            <a:chOff x="2263805" y="3430709"/>
            <a:chExt cx="8673483" cy="965464"/>
          </a:xfrm>
        </p:grpSpPr>
        <p:sp>
          <p:nvSpPr>
            <p:cNvPr id="5" name="任意多边形 4"/>
            <p:cNvSpPr/>
            <p:nvPr/>
          </p:nvSpPr>
          <p:spPr>
            <a:xfrm>
              <a:off x="2588117" y="3430709"/>
              <a:ext cx="8024858" cy="965464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117EBF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63805" y="3497943"/>
              <a:ext cx="86734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r>
                <a:rPr lang="zh-CN" altLang="en-US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年终</a:t>
              </a:r>
              <a:r>
                <a:rPr lang="zh-CN" altLang="en-US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r>
                <a:rPr lang="en-US" altLang="zh-CN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4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  <a:endParaRPr lang="zh-CN" altLang="en-US" sz="4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95633" y="2176827"/>
            <a:ext cx="8673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en-US" altLang="zh-CN" sz="4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Template</a:t>
            </a:r>
            <a:endParaRPr lang="zh-CN" altLang="en-US" sz="4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0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</a:t>
              </a:r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4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50809" y="130627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</a:t>
              </a:r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42" name="六边形 41"/>
          <p:cNvSpPr/>
          <p:nvPr/>
        </p:nvSpPr>
        <p:spPr>
          <a:xfrm>
            <a:off x="3828314" y="1909400"/>
            <a:ext cx="1762738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003C70"/>
              </a:solidFill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6600948" y="1909400"/>
            <a:ext cx="1762738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5" name="六边形 44"/>
          <p:cNvSpPr/>
          <p:nvPr/>
        </p:nvSpPr>
        <p:spPr>
          <a:xfrm>
            <a:off x="5214631" y="2662023"/>
            <a:ext cx="1762738" cy="1519600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6" name="六边形 45"/>
          <p:cNvSpPr/>
          <p:nvPr/>
        </p:nvSpPr>
        <p:spPr>
          <a:xfrm>
            <a:off x="5214631" y="4184004"/>
            <a:ext cx="1762738" cy="1519600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" name="下弧形箭头 11"/>
          <p:cNvSpPr/>
          <p:nvPr/>
        </p:nvSpPr>
        <p:spPr>
          <a:xfrm rot="10800000">
            <a:off x="4571999" y="1089590"/>
            <a:ext cx="2984500" cy="659059"/>
          </a:xfrm>
          <a:prstGeom prst="curvedUpArrow">
            <a:avLst/>
          </a:prstGeom>
          <a:solidFill>
            <a:srgbClr val="8A481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8" name="下弧形箭头 47"/>
          <p:cNvSpPr/>
          <p:nvPr/>
        </p:nvSpPr>
        <p:spPr>
          <a:xfrm rot="3600000">
            <a:off x="2805147" y="4186653"/>
            <a:ext cx="2984500" cy="659059"/>
          </a:xfrm>
          <a:prstGeom prst="curvedUpArrow">
            <a:avLst/>
          </a:prstGeom>
          <a:solidFill>
            <a:srgbClr val="8A481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下弧形箭头 48"/>
          <p:cNvSpPr/>
          <p:nvPr/>
        </p:nvSpPr>
        <p:spPr>
          <a:xfrm rot="18000000">
            <a:off x="6469615" y="4072351"/>
            <a:ext cx="2984500" cy="659059"/>
          </a:xfrm>
          <a:prstGeom prst="curvedUpArrow">
            <a:avLst/>
          </a:prstGeom>
          <a:solidFill>
            <a:srgbClr val="8A481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0" name="文本框 49"/>
          <p:cNvSpPr txBox="1"/>
          <p:nvPr/>
        </p:nvSpPr>
        <p:spPr>
          <a:xfrm>
            <a:off x="4070318" y="2209217"/>
            <a:ext cx="1249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41459" y="2145717"/>
            <a:ext cx="1249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88133" y="4389182"/>
            <a:ext cx="1249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5551163" y="2514083"/>
            <a:ext cx="175754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A481F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5424610" y="4107536"/>
            <a:ext cx="175754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六边形 28"/>
          <p:cNvSpPr/>
          <p:nvPr/>
        </p:nvSpPr>
        <p:spPr>
          <a:xfrm>
            <a:off x="6930359" y="3429945"/>
            <a:ext cx="175754" cy="151512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8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53663" y="2502393"/>
            <a:ext cx="9484673" cy="1853214"/>
            <a:chOff x="1403229" y="2503503"/>
            <a:chExt cx="9484673" cy="18532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03229" y="2968472"/>
              <a:ext cx="923277" cy="923277"/>
              <a:chOff x="2433962" y="2967362"/>
              <a:chExt cx="923277" cy="9232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33962" y="2967362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27665" y="3044280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578640" y="2750968"/>
              <a:ext cx="1358284" cy="1358284"/>
              <a:chOff x="2578640" y="2750968"/>
              <a:chExt cx="1358284" cy="13582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78640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60633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189058" y="2503503"/>
              <a:ext cx="1853214" cy="1853214"/>
              <a:chOff x="4189058" y="2503503"/>
              <a:chExt cx="1853214" cy="18532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9058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18516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94406" y="2503503"/>
              <a:ext cx="1853214" cy="1853214"/>
              <a:chOff x="6294406" y="2503503"/>
              <a:chExt cx="1853214" cy="18532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294406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3863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756" y="2750968"/>
              <a:ext cx="1358284" cy="1358284"/>
              <a:chOff x="8399756" y="2750968"/>
              <a:chExt cx="1358284" cy="13582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9756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581749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64625" y="3044279"/>
              <a:ext cx="923277" cy="923277"/>
              <a:chOff x="9964625" y="3044279"/>
              <a:chExt cx="923277" cy="92327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964625" y="3044279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58328" y="3121197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1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306159" y="1663997"/>
            <a:ext cx="796206" cy="686384"/>
            <a:chOff x="3306159" y="1663997"/>
            <a:chExt cx="796206" cy="686384"/>
          </a:xfrm>
        </p:grpSpPr>
        <p:sp>
          <p:nvSpPr>
            <p:cNvPr id="6" name="六边形 5"/>
            <p:cNvSpPr/>
            <p:nvPr/>
          </p:nvSpPr>
          <p:spPr>
            <a:xfrm>
              <a:off x="3306159" y="1663997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15791" y="1745579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4211997" y="1663997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1997" y="1776357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请在这里添加标题一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782730" y="2611871"/>
            <a:ext cx="796206" cy="686384"/>
            <a:chOff x="3782730" y="2611871"/>
            <a:chExt cx="796206" cy="686384"/>
          </a:xfrm>
        </p:grpSpPr>
        <p:sp>
          <p:nvSpPr>
            <p:cNvPr id="23" name="六边形 22"/>
            <p:cNvSpPr/>
            <p:nvPr/>
          </p:nvSpPr>
          <p:spPr>
            <a:xfrm>
              <a:off x="3782730" y="2611871"/>
              <a:ext cx="796206" cy="686384"/>
            </a:xfrm>
            <a:prstGeom prst="hexagon">
              <a:avLst/>
            </a:prstGeom>
            <a:solidFill>
              <a:srgbClr val="117EB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92362" y="2693453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4688568" y="2611871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88568" y="2724231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</a:t>
            </a:r>
            <a:r>
              <a:rPr lang="zh-CN" altLang="en-US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59301" y="3559745"/>
            <a:ext cx="796206" cy="686384"/>
            <a:chOff x="4259301" y="3559745"/>
            <a:chExt cx="796206" cy="686384"/>
          </a:xfrm>
        </p:grpSpPr>
        <p:sp>
          <p:nvSpPr>
            <p:cNvPr id="30" name="六边形 29"/>
            <p:cNvSpPr/>
            <p:nvPr/>
          </p:nvSpPr>
          <p:spPr>
            <a:xfrm>
              <a:off x="4259301" y="3559745"/>
              <a:ext cx="796206" cy="686384"/>
            </a:xfrm>
            <a:prstGeom prst="hexagon">
              <a:avLst/>
            </a:prstGeom>
            <a:solidFill>
              <a:srgbClr val="117EB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68933" y="3641327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5165139" y="3559745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65139" y="3672105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</a:t>
            </a:r>
            <a:r>
              <a:rPr lang="zh-CN" altLang="en-US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35872" y="4507619"/>
            <a:ext cx="796206" cy="686384"/>
            <a:chOff x="4735872" y="4507619"/>
            <a:chExt cx="796206" cy="686384"/>
          </a:xfrm>
        </p:grpSpPr>
        <p:sp>
          <p:nvSpPr>
            <p:cNvPr id="37" name="六边形 36"/>
            <p:cNvSpPr/>
            <p:nvPr/>
          </p:nvSpPr>
          <p:spPr>
            <a:xfrm>
              <a:off x="4735872" y="4507619"/>
              <a:ext cx="796206" cy="686384"/>
            </a:xfrm>
            <a:prstGeom prst="hexagon">
              <a:avLst/>
            </a:prstGeom>
            <a:solidFill>
              <a:srgbClr val="117EB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45504" y="4589201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5641710" y="4507619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41710" y="4619979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请在这里添加</a:t>
            </a:r>
            <a:r>
              <a:rPr lang="zh-CN" altLang="en-US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0387" y="2136339"/>
            <a:ext cx="1101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 smtClean="0"/>
              <a:t>目</a:t>
            </a:r>
            <a:endParaRPr lang="en-US" altLang="zh-CN" sz="5400" dirty="0" smtClean="0"/>
          </a:p>
          <a:p>
            <a:endParaRPr lang="en-US" altLang="zh-CN" sz="5400" dirty="0"/>
          </a:p>
          <a:p>
            <a:r>
              <a:rPr lang="zh-CN" altLang="en-US" sz="5400" dirty="0" smtClean="0"/>
              <a:t>录</a:t>
            </a:r>
            <a:endParaRPr lang="zh-CN" altLang="en-US" sz="5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75018" y="394714"/>
            <a:ext cx="1592413" cy="1617333"/>
            <a:chOff x="675018" y="483494"/>
            <a:chExt cx="1592413" cy="1617333"/>
          </a:xfrm>
        </p:grpSpPr>
        <p:sp>
          <p:nvSpPr>
            <p:cNvPr id="33" name="六边形 32"/>
            <p:cNvSpPr/>
            <p:nvPr/>
          </p:nvSpPr>
          <p:spPr>
            <a:xfrm>
              <a:off x="1073122" y="1414443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1073122" y="483494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/>
            <p:nvPr/>
          </p:nvSpPr>
          <p:spPr>
            <a:xfrm>
              <a:off x="1471225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/>
            <p:nvPr/>
          </p:nvSpPr>
          <p:spPr>
            <a:xfrm>
              <a:off x="675018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3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请在这里添加标题一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6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50809" y="130627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请在这里添加标题一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11139240" y="3344465"/>
            <a:ext cx="50397" cy="169069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54" name="组合 53"/>
          <p:cNvGrpSpPr/>
          <p:nvPr/>
        </p:nvGrpSpPr>
        <p:grpSpPr>
          <a:xfrm>
            <a:off x="623889" y="3209929"/>
            <a:ext cx="10944224" cy="438144"/>
            <a:chOff x="623889" y="3209929"/>
            <a:chExt cx="10944224" cy="438144"/>
          </a:xfrm>
        </p:grpSpPr>
        <p:sp>
          <p:nvSpPr>
            <p:cNvPr id="38" name="矩形 37"/>
            <p:cNvSpPr/>
            <p:nvPr/>
          </p:nvSpPr>
          <p:spPr>
            <a:xfrm>
              <a:off x="623889" y="3344465"/>
              <a:ext cx="50397" cy="169069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17047" y="3344465"/>
              <a:ext cx="107093" cy="169069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6901" y="3344465"/>
              <a:ext cx="198437" cy="169069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08099" y="3344465"/>
              <a:ext cx="9613876" cy="169069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0994902" y="3344465"/>
              <a:ext cx="107093" cy="169069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0759220" y="3344465"/>
              <a:ext cx="198437" cy="169069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11159803" y="3239763"/>
              <a:ext cx="438144" cy="378476"/>
            </a:xfrm>
            <a:prstGeom prst="triangle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56" name="肘形连接符 55"/>
          <p:cNvCxnSpPr>
            <a:stCxn id="47" idx="3"/>
            <a:endCxn id="61" idx="1"/>
          </p:cNvCxnSpPr>
          <p:nvPr/>
        </p:nvCxnSpPr>
        <p:spPr>
          <a:xfrm rot="5400000" flipH="1" flipV="1">
            <a:off x="1170620" y="2570726"/>
            <a:ext cx="752917" cy="291548"/>
          </a:xfrm>
          <a:prstGeom prst="bentConnector2">
            <a:avLst/>
          </a:prstGeom>
          <a:ln>
            <a:solidFill>
              <a:srgbClr val="005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1109756" y="3092958"/>
            <a:ext cx="583096" cy="676392"/>
            <a:chOff x="1109756" y="3090803"/>
            <a:chExt cx="583096" cy="676392"/>
          </a:xfrm>
        </p:grpSpPr>
        <p:sp>
          <p:nvSpPr>
            <p:cNvPr id="47" name="六边形 4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zh-CN" altLang="en-US" sz="11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692852" y="1901910"/>
            <a:ext cx="1413335" cy="876262"/>
            <a:chOff x="1853741" y="1952625"/>
            <a:chExt cx="1413335" cy="876262"/>
          </a:xfrm>
        </p:grpSpPr>
        <p:sp>
          <p:nvSpPr>
            <p:cNvPr id="61" name="矩形 6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53742" y="1997871"/>
              <a:ext cx="1413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0" name="肘形连接符 69"/>
          <p:cNvCxnSpPr>
            <a:stCxn id="72" idx="3"/>
            <a:endCxn id="75" idx="1"/>
          </p:cNvCxnSpPr>
          <p:nvPr/>
        </p:nvCxnSpPr>
        <p:spPr>
          <a:xfrm rot="5400000" flipH="1" flipV="1">
            <a:off x="3751012" y="2570726"/>
            <a:ext cx="752917" cy="291548"/>
          </a:xfrm>
          <a:prstGeom prst="bentConnector2">
            <a:avLst/>
          </a:prstGeom>
          <a:ln>
            <a:solidFill>
              <a:srgbClr val="005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3690148" y="3092958"/>
            <a:ext cx="583096" cy="676392"/>
            <a:chOff x="1109756" y="3090803"/>
            <a:chExt cx="583096" cy="676392"/>
          </a:xfrm>
        </p:grpSpPr>
        <p:sp>
          <p:nvSpPr>
            <p:cNvPr id="72" name="六边形 71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zh-CN" altLang="en-US" sz="11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73244" y="1901910"/>
            <a:ext cx="1413335" cy="876262"/>
            <a:chOff x="1853741" y="1952625"/>
            <a:chExt cx="1413335" cy="876262"/>
          </a:xfrm>
        </p:grpSpPr>
        <p:sp>
          <p:nvSpPr>
            <p:cNvPr id="75" name="矩形 74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853742" y="1997871"/>
              <a:ext cx="1413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7" name="肘形连接符 76"/>
          <p:cNvCxnSpPr>
            <a:stCxn id="79" idx="3"/>
            <a:endCxn id="82" idx="1"/>
          </p:cNvCxnSpPr>
          <p:nvPr/>
        </p:nvCxnSpPr>
        <p:spPr>
          <a:xfrm rot="5400000" flipH="1" flipV="1">
            <a:off x="6331404" y="2570726"/>
            <a:ext cx="752917" cy="291548"/>
          </a:xfrm>
          <a:prstGeom prst="bentConnector2">
            <a:avLst/>
          </a:prstGeom>
          <a:ln>
            <a:solidFill>
              <a:srgbClr val="005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6270540" y="3092958"/>
            <a:ext cx="583096" cy="676392"/>
            <a:chOff x="1109756" y="3090803"/>
            <a:chExt cx="583096" cy="676392"/>
          </a:xfrm>
        </p:grpSpPr>
        <p:sp>
          <p:nvSpPr>
            <p:cNvPr id="79" name="六边形 78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zh-CN" altLang="en-US" sz="11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853636" y="1901910"/>
            <a:ext cx="1413335" cy="876262"/>
            <a:chOff x="1853741" y="1952625"/>
            <a:chExt cx="1413335" cy="876262"/>
          </a:xfrm>
        </p:grpSpPr>
        <p:sp>
          <p:nvSpPr>
            <p:cNvPr id="82" name="矩形 81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853742" y="1997871"/>
              <a:ext cx="1413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4" name="肘形连接符 83"/>
          <p:cNvCxnSpPr>
            <a:stCxn id="86" idx="3"/>
            <a:endCxn id="89" idx="1"/>
          </p:cNvCxnSpPr>
          <p:nvPr/>
        </p:nvCxnSpPr>
        <p:spPr>
          <a:xfrm rot="5400000" flipH="1" flipV="1">
            <a:off x="8911796" y="2570726"/>
            <a:ext cx="752917" cy="291548"/>
          </a:xfrm>
          <a:prstGeom prst="bentConnector2">
            <a:avLst/>
          </a:prstGeom>
          <a:ln>
            <a:solidFill>
              <a:srgbClr val="005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8850932" y="3092958"/>
            <a:ext cx="583096" cy="676392"/>
            <a:chOff x="1109756" y="3090803"/>
            <a:chExt cx="583096" cy="676392"/>
          </a:xfrm>
        </p:grpSpPr>
        <p:sp>
          <p:nvSpPr>
            <p:cNvPr id="86" name="六边形 8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434028" y="1901910"/>
            <a:ext cx="1413335" cy="876262"/>
            <a:chOff x="1853741" y="1952625"/>
            <a:chExt cx="1413335" cy="876262"/>
          </a:xfrm>
        </p:grpSpPr>
        <p:sp>
          <p:nvSpPr>
            <p:cNvPr id="89" name="矩形 8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853742" y="1997871"/>
              <a:ext cx="1413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1" name="肘形连接符 90"/>
          <p:cNvCxnSpPr>
            <a:stCxn id="93" idx="0"/>
            <a:endCxn id="96" idx="1"/>
          </p:cNvCxnSpPr>
          <p:nvPr/>
        </p:nvCxnSpPr>
        <p:spPr>
          <a:xfrm rot="16200000" flipH="1">
            <a:off x="2436075" y="4024775"/>
            <a:ext cx="802398" cy="291548"/>
          </a:xfrm>
          <a:prstGeom prst="bentConnector2">
            <a:avLst/>
          </a:prstGeom>
          <a:ln>
            <a:solidFill>
              <a:srgbClr val="005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2399952" y="3092958"/>
            <a:ext cx="583096" cy="676392"/>
            <a:chOff x="1109756" y="3090803"/>
            <a:chExt cx="583096" cy="676392"/>
          </a:xfrm>
        </p:grpSpPr>
        <p:sp>
          <p:nvSpPr>
            <p:cNvPr id="93" name="六边形 9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zh-CN" altLang="en-US" sz="11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983048" y="4133617"/>
            <a:ext cx="1413335" cy="876262"/>
            <a:chOff x="1853741" y="1952625"/>
            <a:chExt cx="1413335" cy="876262"/>
          </a:xfrm>
        </p:grpSpPr>
        <p:sp>
          <p:nvSpPr>
            <p:cNvPr id="96" name="矩形 9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853742" y="1997871"/>
              <a:ext cx="1413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9" name="肘形连接符 98"/>
          <p:cNvCxnSpPr>
            <a:stCxn id="101" idx="0"/>
            <a:endCxn id="104" idx="1"/>
          </p:cNvCxnSpPr>
          <p:nvPr/>
        </p:nvCxnSpPr>
        <p:spPr>
          <a:xfrm rot="16200000" flipH="1">
            <a:off x="5016467" y="4024775"/>
            <a:ext cx="802398" cy="291548"/>
          </a:xfrm>
          <a:prstGeom prst="bentConnector2">
            <a:avLst/>
          </a:prstGeom>
          <a:ln>
            <a:solidFill>
              <a:srgbClr val="005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4980344" y="3092958"/>
            <a:ext cx="583096" cy="676392"/>
            <a:chOff x="1109756" y="3090803"/>
            <a:chExt cx="583096" cy="676392"/>
          </a:xfrm>
        </p:grpSpPr>
        <p:sp>
          <p:nvSpPr>
            <p:cNvPr id="101" name="六边形 10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11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563440" y="4133617"/>
            <a:ext cx="1413335" cy="876262"/>
            <a:chOff x="1853741" y="1952625"/>
            <a:chExt cx="1413335" cy="876262"/>
          </a:xfrm>
        </p:grpSpPr>
        <p:sp>
          <p:nvSpPr>
            <p:cNvPr id="104" name="矩形 10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853742" y="1997871"/>
              <a:ext cx="1413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6" name="肘形连接符 105"/>
          <p:cNvCxnSpPr>
            <a:stCxn id="108" idx="0"/>
            <a:endCxn id="111" idx="1"/>
          </p:cNvCxnSpPr>
          <p:nvPr/>
        </p:nvCxnSpPr>
        <p:spPr>
          <a:xfrm rot="16200000" flipH="1">
            <a:off x="7596859" y="4024775"/>
            <a:ext cx="802398" cy="291548"/>
          </a:xfrm>
          <a:prstGeom prst="bentConnector2">
            <a:avLst/>
          </a:prstGeom>
          <a:ln>
            <a:solidFill>
              <a:srgbClr val="005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7560736" y="3092958"/>
            <a:ext cx="583096" cy="676392"/>
            <a:chOff x="1109756" y="3090803"/>
            <a:chExt cx="583096" cy="676392"/>
          </a:xfrm>
        </p:grpSpPr>
        <p:sp>
          <p:nvSpPr>
            <p:cNvPr id="108" name="六边形 10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143832" y="4133617"/>
            <a:ext cx="1413335" cy="876262"/>
            <a:chOff x="1853741" y="1952625"/>
            <a:chExt cx="1413335" cy="876262"/>
          </a:xfrm>
        </p:grpSpPr>
        <p:sp>
          <p:nvSpPr>
            <p:cNvPr id="111" name="矩形 11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853742" y="1997871"/>
              <a:ext cx="1413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在这里添加你的文字，图片也可以，记得加满哦。</a:t>
              </a:r>
              <a:endPara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141125" y="3092958"/>
            <a:ext cx="583096" cy="676392"/>
            <a:chOff x="1109756" y="3090803"/>
            <a:chExt cx="583096" cy="676392"/>
          </a:xfrm>
        </p:grpSpPr>
        <p:sp>
          <p:nvSpPr>
            <p:cNvPr id="114" name="六边形 11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zh-CN" altLang="en-US" sz="11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3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50809" y="130627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请在这里添加标题一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43533" y="1951039"/>
            <a:ext cx="2482703" cy="2955923"/>
            <a:chOff x="1827008" y="2120901"/>
            <a:chExt cx="2298700" cy="2736849"/>
          </a:xfrm>
        </p:grpSpPr>
        <p:sp>
          <p:nvSpPr>
            <p:cNvPr id="8" name="矩形 7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65764" y="1951039"/>
            <a:ext cx="2482703" cy="2955923"/>
            <a:chOff x="1827008" y="2120901"/>
            <a:chExt cx="2298700" cy="2736849"/>
          </a:xfrm>
        </p:grpSpPr>
        <p:sp>
          <p:nvSpPr>
            <p:cNvPr id="20" name="矩形 1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087995" y="1951039"/>
            <a:ext cx="2482703" cy="2955923"/>
            <a:chOff x="1827008" y="2120901"/>
            <a:chExt cx="2298700" cy="2736849"/>
          </a:xfrm>
        </p:grpSpPr>
        <p:sp>
          <p:nvSpPr>
            <p:cNvPr id="23" name="矩形 22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1302" y="1951039"/>
            <a:ext cx="2482703" cy="2955923"/>
            <a:chOff x="1827008" y="2120901"/>
            <a:chExt cx="2298700" cy="2736849"/>
          </a:xfrm>
        </p:grpSpPr>
        <p:sp>
          <p:nvSpPr>
            <p:cNvPr id="27" name="矩形 26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28082" y="1978718"/>
            <a:ext cx="16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72544" y="1978718"/>
            <a:ext cx="16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50313" y="1978718"/>
            <a:ext cx="16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94775" y="1978718"/>
            <a:ext cx="16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8081" y="2958736"/>
            <a:ext cx="1669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56855" y="2958736"/>
            <a:ext cx="1669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85629" y="2958736"/>
            <a:ext cx="1669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14402" y="2958736"/>
            <a:ext cx="1669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在这里添加你的文字，图片也可以，记得加满哦。</a:t>
            </a:r>
            <a:endParaRPr lang="zh-CN" altLang="en-US" sz="2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3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</a:t>
              </a:r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21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65924" y="837650"/>
            <a:ext cx="5502189" cy="4682581"/>
            <a:chOff x="5740400" y="728663"/>
            <a:chExt cx="4819650" cy="4101713"/>
          </a:xfrm>
          <a:solidFill>
            <a:srgbClr val="141415"/>
          </a:solidFill>
        </p:grpSpPr>
        <p:sp>
          <p:nvSpPr>
            <p:cNvPr id="3" name="Freeform 14"/>
            <p:cNvSpPr>
              <a:spLocks/>
            </p:cNvSpPr>
            <p:nvPr/>
          </p:nvSpPr>
          <p:spPr bwMode="auto">
            <a:xfrm>
              <a:off x="9641106" y="3251437"/>
              <a:ext cx="365271" cy="436634"/>
            </a:xfrm>
            <a:custGeom>
              <a:avLst/>
              <a:gdLst>
                <a:gd name="T0" fmla="*/ 236 w 327"/>
                <a:gd name="T1" fmla="*/ 361 h 381"/>
                <a:gd name="T2" fmla="*/ 186 w 327"/>
                <a:gd name="T3" fmla="*/ 380 h 381"/>
                <a:gd name="T4" fmla="*/ 157 w 327"/>
                <a:gd name="T5" fmla="*/ 351 h 381"/>
                <a:gd name="T6" fmla="*/ 139 w 327"/>
                <a:gd name="T7" fmla="*/ 375 h 381"/>
                <a:gd name="T8" fmla="*/ 107 w 327"/>
                <a:gd name="T9" fmla="*/ 375 h 381"/>
                <a:gd name="T10" fmla="*/ 93 w 327"/>
                <a:gd name="T11" fmla="*/ 348 h 381"/>
                <a:gd name="T12" fmla="*/ 78 w 327"/>
                <a:gd name="T13" fmla="*/ 308 h 381"/>
                <a:gd name="T14" fmla="*/ 50 w 327"/>
                <a:gd name="T15" fmla="*/ 305 h 381"/>
                <a:gd name="T16" fmla="*/ 19 w 327"/>
                <a:gd name="T17" fmla="*/ 247 h 381"/>
                <a:gd name="T18" fmla="*/ 0 w 327"/>
                <a:gd name="T19" fmla="*/ 218 h 381"/>
                <a:gd name="T20" fmla="*/ 14 w 327"/>
                <a:gd name="T21" fmla="*/ 204 h 381"/>
                <a:gd name="T22" fmla="*/ 19 w 327"/>
                <a:gd name="T23" fmla="*/ 199 h 381"/>
                <a:gd name="T24" fmla="*/ 52 w 327"/>
                <a:gd name="T25" fmla="*/ 152 h 381"/>
                <a:gd name="T26" fmla="*/ 50 w 327"/>
                <a:gd name="T27" fmla="*/ 115 h 381"/>
                <a:gd name="T28" fmla="*/ 60 w 327"/>
                <a:gd name="T29" fmla="*/ 99 h 381"/>
                <a:gd name="T30" fmla="*/ 86 w 327"/>
                <a:gd name="T31" fmla="*/ 95 h 381"/>
                <a:gd name="T32" fmla="*/ 93 w 327"/>
                <a:gd name="T33" fmla="*/ 84 h 381"/>
                <a:gd name="T34" fmla="*/ 84 w 327"/>
                <a:gd name="T35" fmla="*/ 66 h 381"/>
                <a:gd name="T36" fmla="*/ 98 w 327"/>
                <a:gd name="T37" fmla="*/ 48 h 381"/>
                <a:gd name="T38" fmla="*/ 98 w 327"/>
                <a:gd name="T39" fmla="*/ 13 h 381"/>
                <a:gd name="T40" fmla="*/ 115 w 327"/>
                <a:gd name="T41" fmla="*/ 4 h 381"/>
                <a:gd name="T42" fmla="*/ 146 w 327"/>
                <a:gd name="T43" fmla="*/ 21 h 381"/>
                <a:gd name="T44" fmla="*/ 184 w 327"/>
                <a:gd name="T45" fmla="*/ 28 h 381"/>
                <a:gd name="T46" fmla="*/ 210 w 327"/>
                <a:gd name="T47" fmla="*/ 0 h 381"/>
                <a:gd name="T48" fmla="*/ 240 w 327"/>
                <a:gd name="T49" fmla="*/ 24 h 381"/>
                <a:gd name="T50" fmla="*/ 227 w 327"/>
                <a:gd name="T51" fmla="*/ 35 h 381"/>
                <a:gd name="T52" fmla="*/ 210 w 327"/>
                <a:gd name="T53" fmla="*/ 59 h 381"/>
                <a:gd name="T54" fmla="*/ 186 w 327"/>
                <a:gd name="T55" fmla="*/ 66 h 381"/>
                <a:gd name="T56" fmla="*/ 177 w 327"/>
                <a:gd name="T57" fmla="*/ 72 h 381"/>
                <a:gd name="T58" fmla="*/ 201 w 327"/>
                <a:gd name="T59" fmla="*/ 86 h 381"/>
                <a:gd name="T60" fmla="*/ 244 w 327"/>
                <a:gd name="T61" fmla="*/ 66 h 381"/>
                <a:gd name="T62" fmla="*/ 317 w 327"/>
                <a:gd name="T63" fmla="*/ 97 h 381"/>
                <a:gd name="T64" fmla="*/ 326 w 327"/>
                <a:gd name="T65" fmla="*/ 158 h 381"/>
                <a:gd name="T66" fmla="*/ 295 w 327"/>
                <a:gd name="T67" fmla="*/ 158 h 381"/>
                <a:gd name="T68" fmla="*/ 292 w 327"/>
                <a:gd name="T69" fmla="*/ 177 h 381"/>
                <a:gd name="T70" fmla="*/ 308 w 327"/>
                <a:gd name="T71" fmla="*/ 202 h 381"/>
                <a:gd name="T72" fmla="*/ 295 w 327"/>
                <a:gd name="T73" fmla="*/ 218 h 381"/>
                <a:gd name="T74" fmla="*/ 311 w 327"/>
                <a:gd name="T75" fmla="*/ 242 h 381"/>
                <a:gd name="T76" fmla="*/ 287 w 327"/>
                <a:gd name="T77" fmla="*/ 271 h 381"/>
                <a:gd name="T78" fmla="*/ 275 w 327"/>
                <a:gd name="T79" fmla="*/ 257 h 381"/>
                <a:gd name="T80" fmla="*/ 240 w 327"/>
                <a:gd name="T81" fmla="*/ 348 h 381"/>
                <a:gd name="T82" fmla="*/ 236 w 327"/>
                <a:gd name="T83" fmla="*/ 361 h 381"/>
                <a:gd name="T84" fmla="*/ 236 w 327"/>
                <a:gd name="T85" fmla="*/ 361 h 3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7"/>
                <a:gd name="T130" fmla="*/ 0 h 381"/>
                <a:gd name="T131" fmla="*/ 327 w 327"/>
                <a:gd name="T132" fmla="*/ 381 h 3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7" h="381">
                  <a:moveTo>
                    <a:pt x="236" y="361"/>
                  </a:moveTo>
                  <a:lnTo>
                    <a:pt x="186" y="380"/>
                  </a:lnTo>
                  <a:lnTo>
                    <a:pt x="157" y="351"/>
                  </a:lnTo>
                  <a:lnTo>
                    <a:pt x="139" y="375"/>
                  </a:lnTo>
                  <a:lnTo>
                    <a:pt x="107" y="375"/>
                  </a:lnTo>
                  <a:lnTo>
                    <a:pt x="93" y="348"/>
                  </a:lnTo>
                  <a:lnTo>
                    <a:pt x="78" y="308"/>
                  </a:lnTo>
                  <a:lnTo>
                    <a:pt x="50" y="305"/>
                  </a:lnTo>
                  <a:lnTo>
                    <a:pt x="19" y="247"/>
                  </a:lnTo>
                  <a:lnTo>
                    <a:pt x="0" y="218"/>
                  </a:lnTo>
                  <a:lnTo>
                    <a:pt x="14" y="204"/>
                  </a:lnTo>
                  <a:lnTo>
                    <a:pt x="19" y="199"/>
                  </a:lnTo>
                  <a:lnTo>
                    <a:pt x="52" y="152"/>
                  </a:lnTo>
                  <a:lnTo>
                    <a:pt x="50" y="115"/>
                  </a:lnTo>
                  <a:lnTo>
                    <a:pt x="60" y="99"/>
                  </a:lnTo>
                  <a:lnTo>
                    <a:pt x="86" y="95"/>
                  </a:lnTo>
                  <a:lnTo>
                    <a:pt x="93" y="84"/>
                  </a:lnTo>
                  <a:lnTo>
                    <a:pt x="84" y="66"/>
                  </a:lnTo>
                  <a:lnTo>
                    <a:pt x="98" y="48"/>
                  </a:lnTo>
                  <a:lnTo>
                    <a:pt x="98" y="13"/>
                  </a:lnTo>
                  <a:lnTo>
                    <a:pt x="115" y="4"/>
                  </a:lnTo>
                  <a:lnTo>
                    <a:pt x="146" y="21"/>
                  </a:lnTo>
                  <a:lnTo>
                    <a:pt x="184" y="28"/>
                  </a:lnTo>
                  <a:lnTo>
                    <a:pt x="210" y="0"/>
                  </a:lnTo>
                  <a:lnTo>
                    <a:pt x="240" y="24"/>
                  </a:lnTo>
                  <a:lnTo>
                    <a:pt x="227" y="35"/>
                  </a:lnTo>
                  <a:lnTo>
                    <a:pt x="210" y="59"/>
                  </a:lnTo>
                  <a:lnTo>
                    <a:pt x="186" y="66"/>
                  </a:lnTo>
                  <a:lnTo>
                    <a:pt x="177" y="72"/>
                  </a:lnTo>
                  <a:lnTo>
                    <a:pt x="201" y="86"/>
                  </a:lnTo>
                  <a:lnTo>
                    <a:pt x="244" y="66"/>
                  </a:lnTo>
                  <a:lnTo>
                    <a:pt x="317" y="97"/>
                  </a:lnTo>
                  <a:lnTo>
                    <a:pt x="326" y="158"/>
                  </a:lnTo>
                  <a:lnTo>
                    <a:pt x="295" y="158"/>
                  </a:lnTo>
                  <a:lnTo>
                    <a:pt x="292" y="177"/>
                  </a:lnTo>
                  <a:lnTo>
                    <a:pt x="308" y="202"/>
                  </a:lnTo>
                  <a:lnTo>
                    <a:pt x="295" y="218"/>
                  </a:lnTo>
                  <a:lnTo>
                    <a:pt x="311" y="242"/>
                  </a:lnTo>
                  <a:lnTo>
                    <a:pt x="287" y="271"/>
                  </a:lnTo>
                  <a:lnTo>
                    <a:pt x="275" y="257"/>
                  </a:lnTo>
                  <a:lnTo>
                    <a:pt x="240" y="348"/>
                  </a:lnTo>
                  <a:lnTo>
                    <a:pt x="236" y="361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9491153" y="3599862"/>
              <a:ext cx="415255" cy="531459"/>
            </a:xfrm>
            <a:custGeom>
              <a:avLst/>
              <a:gdLst>
                <a:gd name="T0" fmla="*/ 0 w 369"/>
                <a:gd name="T1" fmla="*/ 357 h 465"/>
                <a:gd name="T2" fmla="*/ 12 w 369"/>
                <a:gd name="T3" fmla="*/ 275 h 465"/>
                <a:gd name="T4" fmla="*/ 26 w 369"/>
                <a:gd name="T5" fmla="*/ 256 h 465"/>
                <a:gd name="T6" fmla="*/ 33 w 369"/>
                <a:gd name="T7" fmla="*/ 234 h 465"/>
                <a:gd name="T8" fmla="*/ 48 w 369"/>
                <a:gd name="T9" fmla="*/ 200 h 465"/>
                <a:gd name="T10" fmla="*/ 38 w 369"/>
                <a:gd name="T11" fmla="*/ 186 h 465"/>
                <a:gd name="T12" fmla="*/ 41 w 369"/>
                <a:gd name="T13" fmla="*/ 159 h 465"/>
                <a:gd name="T14" fmla="*/ 78 w 369"/>
                <a:gd name="T15" fmla="*/ 116 h 465"/>
                <a:gd name="T16" fmla="*/ 76 w 369"/>
                <a:gd name="T17" fmla="*/ 87 h 465"/>
                <a:gd name="T18" fmla="*/ 100 w 369"/>
                <a:gd name="T19" fmla="*/ 46 h 465"/>
                <a:gd name="T20" fmla="*/ 124 w 369"/>
                <a:gd name="T21" fmla="*/ 53 h 465"/>
                <a:gd name="T22" fmla="*/ 172 w 369"/>
                <a:gd name="T23" fmla="*/ 17 h 465"/>
                <a:gd name="T24" fmla="*/ 181 w 369"/>
                <a:gd name="T25" fmla="*/ 0 h 465"/>
                <a:gd name="T26" fmla="*/ 210 w 369"/>
                <a:gd name="T27" fmla="*/ 3 h 465"/>
                <a:gd name="T28" fmla="*/ 225 w 369"/>
                <a:gd name="T29" fmla="*/ 43 h 465"/>
                <a:gd name="T30" fmla="*/ 238 w 369"/>
                <a:gd name="T31" fmla="*/ 70 h 465"/>
                <a:gd name="T32" fmla="*/ 270 w 369"/>
                <a:gd name="T33" fmla="*/ 70 h 465"/>
                <a:gd name="T34" fmla="*/ 289 w 369"/>
                <a:gd name="T35" fmla="*/ 46 h 465"/>
                <a:gd name="T36" fmla="*/ 317 w 369"/>
                <a:gd name="T37" fmla="*/ 75 h 465"/>
                <a:gd name="T38" fmla="*/ 368 w 369"/>
                <a:gd name="T39" fmla="*/ 56 h 465"/>
                <a:gd name="T40" fmla="*/ 337 w 369"/>
                <a:gd name="T41" fmla="*/ 132 h 465"/>
                <a:gd name="T42" fmla="*/ 317 w 369"/>
                <a:gd name="T43" fmla="*/ 123 h 465"/>
                <a:gd name="T44" fmla="*/ 304 w 369"/>
                <a:gd name="T45" fmla="*/ 130 h 465"/>
                <a:gd name="T46" fmla="*/ 304 w 369"/>
                <a:gd name="T47" fmla="*/ 136 h 465"/>
                <a:gd name="T48" fmla="*/ 318 w 369"/>
                <a:gd name="T49" fmla="*/ 156 h 465"/>
                <a:gd name="T50" fmla="*/ 315 w 369"/>
                <a:gd name="T51" fmla="*/ 225 h 465"/>
                <a:gd name="T52" fmla="*/ 318 w 369"/>
                <a:gd name="T53" fmla="*/ 247 h 465"/>
                <a:gd name="T54" fmla="*/ 315 w 369"/>
                <a:gd name="T55" fmla="*/ 253 h 465"/>
                <a:gd name="T56" fmla="*/ 294 w 369"/>
                <a:gd name="T57" fmla="*/ 249 h 465"/>
                <a:gd name="T58" fmla="*/ 282 w 369"/>
                <a:gd name="T59" fmla="*/ 263 h 465"/>
                <a:gd name="T60" fmla="*/ 292 w 369"/>
                <a:gd name="T61" fmla="*/ 280 h 465"/>
                <a:gd name="T62" fmla="*/ 267 w 369"/>
                <a:gd name="T63" fmla="*/ 304 h 465"/>
                <a:gd name="T64" fmla="*/ 270 w 369"/>
                <a:gd name="T65" fmla="*/ 313 h 465"/>
                <a:gd name="T66" fmla="*/ 246 w 369"/>
                <a:gd name="T67" fmla="*/ 326 h 465"/>
                <a:gd name="T68" fmla="*/ 251 w 369"/>
                <a:gd name="T69" fmla="*/ 343 h 465"/>
                <a:gd name="T70" fmla="*/ 242 w 369"/>
                <a:gd name="T71" fmla="*/ 353 h 465"/>
                <a:gd name="T72" fmla="*/ 210 w 369"/>
                <a:gd name="T73" fmla="*/ 353 h 465"/>
                <a:gd name="T74" fmla="*/ 192 w 369"/>
                <a:gd name="T75" fmla="*/ 368 h 465"/>
                <a:gd name="T76" fmla="*/ 189 w 369"/>
                <a:gd name="T77" fmla="*/ 375 h 465"/>
                <a:gd name="T78" fmla="*/ 205 w 369"/>
                <a:gd name="T79" fmla="*/ 386 h 465"/>
                <a:gd name="T80" fmla="*/ 188 w 369"/>
                <a:gd name="T81" fmla="*/ 413 h 465"/>
                <a:gd name="T82" fmla="*/ 165 w 369"/>
                <a:gd name="T83" fmla="*/ 442 h 465"/>
                <a:gd name="T84" fmla="*/ 157 w 369"/>
                <a:gd name="T85" fmla="*/ 439 h 465"/>
                <a:gd name="T86" fmla="*/ 133 w 369"/>
                <a:gd name="T87" fmla="*/ 464 h 465"/>
                <a:gd name="T88" fmla="*/ 107 w 369"/>
                <a:gd name="T89" fmla="*/ 406 h 465"/>
                <a:gd name="T90" fmla="*/ 83 w 369"/>
                <a:gd name="T91" fmla="*/ 375 h 465"/>
                <a:gd name="T92" fmla="*/ 67 w 369"/>
                <a:gd name="T93" fmla="*/ 377 h 465"/>
                <a:gd name="T94" fmla="*/ 57 w 369"/>
                <a:gd name="T95" fmla="*/ 368 h 465"/>
                <a:gd name="T96" fmla="*/ 0 w 369"/>
                <a:gd name="T97" fmla="*/ 357 h 465"/>
                <a:gd name="T98" fmla="*/ 0 w 369"/>
                <a:gd name="T99" fmla="*/ 357 h 46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9"/>
                <a:gd name="T151" fmla="*/ 0 h 465"/>
                <a:gd name="T152" fmla="*/ 369 w 369"/>
                <a:gd name="T153" fmla="*/ 465 h 46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9" h="465">
                  <a:moveTo>
                    <a:pt x="0" y="357"/>
                  </a:moveTo>
                  <a:lnTo>
                    <a:pt x="12" y="275"/>
                  </a:lnTo>
                  <a:lnTo>
                    <a:pt x="26" y="256"/>
                  </a:lnTo>
                  <a:lnTo>
                    <a:pt x="33" y="234"/>
                  </a:lnTo>
                  <a:lnTo>
                    <a:pt x="48" y="200"/>
                  </a:lnTo>
                  <a:lnTo>
                    <a:pt x="38" y="186"/>
                  </a:lnTo>
                  <a:lnTo>
                    <a:pt x="41" y="159"/>
                  </a:lnTo>
                  <a:lnTo>
                    <a:pt x="78" y="116"/>
                  </a:lnTo>
                  <a:lnTo>
                    <a:pt x="76" y="87"/>
                  </a:lnTo>
                  <a:lnTo>
                    <a:pt x="100" y="46"/>
                  </a:lnTo>
                  <a:lnTo>
                    <a:pt x="124" y="53"/>
                  </a:lnTo>
                  <a:lnTo>
                    <a:pt x="172" y="17"/>
                  </a:lnTo>
                  <a:lnTo>
                    <a:pt x="181" y="0"/>
                  </a:lnTo>
                  <a:lnTo>
                    <a:pt x="210" y="3"/>
                  </a:lnTo>
                  <a:lnTo>
                    <a:pt x="225" y="43"/>
                  </a:lnTo>
                  <a:lnTo>
                    <a:pt x="238" y="70"/>
                  </a:lnTo>
                  <a:lnTo>
                    <a:pt x="270" y="70"/>
                  </a:lnTo>
                  <a:lnTo>
                    <a:pt x="289" y="46"/>
                  </a:lnTo>
                  <a:lnTo>
                    <a:pt x="317" y="75"/>
                  </a:lnTo>
                  <a:lnTo>
                    <a:pt x="368" y="56"/>
                  </a:lnTo>
                  <a:lnTo>
                    <a:pt x="337" y="132"/>
                  </a:lnTo>
                  <a:lnTo>
                    <a:pt x="317" y="123"/>
                  </a:lnTo>
                  <a:lnTo>
                    <a:pt x="304" y="130"/>
                  </a:lnTo>
                  <a:lnTo>
                    <a:pt x="304" y="136"/>
                  </a:lnTo>
                  <a:lnTo>
                    <a:pt x="318" y="156"/>
                  </a:lnTo>
                  <a:lnTo>
                    <a:pt x="315" y="225"/>
                  </a:lnTo>
                  <a:lnTo>
                    <a:pt x="318" y="247"/>
                  </a:lnTo>
                  <a:lnTo>
                    <a:pt x="315" y="253"/>
                  </a:lnTo>
                  <a:lnTo>
                    <a:pt x="294" y="249"/>
                  </a:lnTo>
                  <a:lnTo>
                    <a:pt x="282" y="263"/>
                  </a:lnTo>
                  <a:lnTo>
                    <a:pt x="292" y="280"/>
                  </a:lnTo>
                  <a:lnTo>
                    <a:pt x="267" y="304"/>
                  </a:lnTo>
                  <a:lnTo>
                    <a:pt x="270" y="313"/>
                  </a:lnTo>
                  <a:lnTo>
                    <a:pt x="246" y="326"/>
                  </a:lnTo>
                  <a:lnTo>
                    <a:pt x="251" y="343"/>
                  </a:lnTo>
                  <a:lnTo>
                    <a:pt x="242" y="353"/>
                  </a:lnTo>
                  <a:lnTo>
                    <a:pt x="210" y="353"/>
                  </a:lnTo>
                  <a:lnTo>
                    <a:pt x="192" y="368"/>
                  </a:lnTo>
                  <a:lnTo>
                    <a:pt x="189" y="375"/>
                  </a:lnTo>
                  <a:lnTo>
                    <a:pt x="205" y="386"/>
                  </a:lnTo>
                  <a:lnTo>
                    <a:pt x="188" y="413"/>
                  </a:lnTo>
                  <a:lnTo>
                    <a:pt x="165" y="442"/>
                  </a:lnTo>
                  <a:lnTo>
                    <a:pt x="157" y="439"/>
                  </a:lnTo>
                  <a:lnTo>
                    <a:pt x="133" y="464"/>
                  </a:lnTo>
                  <a:lnTo>
                    <a:pt x="107" y="406"/>
                  </a:lnTo>
                  <a:lnTo>
                    <a:pt x="83" y="375"/>
                  </a:lnTo>
                  <a:lnTo>
                    <a:pt x="67" y="377"/>
                  </a:lnTo>
                  <a:lnTo>
                    <a:pt x="57" y="368"/>
                  </a:lnTo>
                  <a:lnTo>
                    <a:pt x="0" y="357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329665" y="4290097"/>
              <a:ext cx="80744" cy="55131"/>
            </a:xfrm>
            <a:custGeom>
              <a:avLst/>
              <a:gdLst>
                <a:gd name="T0" fmla="*/ 6 w 72"/>
                <a:gd name="T1" fmla="*/ 14 h 50"/>
                <a:gd name="T2" fmla="*/ 30 w 72"/>
                <a:gd name="T3" fmla="*/ 21 h 50"/>
                <a:gd name="T4" fmla="*/ 59 w 72"/>
                <a:gd name="T5" fmla="*/ 0 h 50"/>
                <a:gd name="T6" fmla="*/ 71 w 72"/>
                <a:gd name="T7" fmla="*/ 36 h 50"/>
                <a:gd name="T8" fmla="*/ 42 w 72"/>
                <a:gd name="T9" fmla="*/ 49 h 50"/>
                <a:gd name="T10" fmla="*/ 6 w 72"/>
                <a:gd name="T11" fmla="*/ 47 h 50"/>
                <a:gd name="T12" fmla="*/ 0 w 72"/>
                <a:gd name="T13" fmla="*/ 21 h 50"/>
                <a:gd name="T14" fmla="*/ 6 w 72"/>
                <a:gd name="T15" fmla="*/ 14 h 50"/>
                <a:gd name="T16" fmla="*/ 6 w 72"/>
                <a:gd name="T17" fmla="*/ 14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50"/>
                <a:gd name="T29" fmla="*/ 72 w 72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50">
                  <a:moveTo>
                    <a:pt x="6" y="14"/>
                  </a:moveTo>
                  <a:lnTo>
                    <a:pt x="30" y="21"/>
                  </a:lnTo>
                  <a:lnTo>
                    <a:pt x="59" y="0"/>
                  </a:lnTo>
                  <a:lnTo>
                    <a:pt x="71" y="36"/>
                  </a:lnTo>
                  <a:lnTo>
                    <a:pt x="42" y="49"/>
                  </a:lnTo>
                  <a:lnTo>
                    <a:pt x="6" y="47"/>
                  </a:lnTo>
                  <a:lnTo>
                    <a:pt x="0" y="21"/>
                  </a:lnTo>
                  <a:lnTo>
                    <a:pt x="6" y="14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948702" y="3868899"/>
              <a:ext cx="146108" cy="383709"/>
            </a:xfrm>
            <a:custGeom>
              <a:avLst/>
              <a:gdLst>
                <a:gd name="T0" fmla="*/ 128 w 129"/>
                <a:gd name="T1" fmla="*/ 92 h 338"/>
                <a:gd name="T2" fmla="*/ 101 w 129"/>
                <a:gd name="T3" fmla="*/ 239 h 338"/>
                <a:gd name="T4" fmla="*/ 89 w 129"/>
                <a:gd name="T5" fmla="*/ 286 h 338"/>
                <a:gd name="T6" fmla="*/ 89 w 129"/>
                <a:gd name="T7" fmla="*/ 325 h 338"/>
                <a:gd name="T8" fmla="*/ 78 w 129"/>
                <a:gd name="T9" fmla="*/ 337 h 338"/>
                <a:gd name="T10" fmla="*/ 52 w 129"/>
                <a:gd name="T11" fmla="*/ 296 h 338"/>
                <a:gd name="T12" fmla="*/ 23 w 129"/>
                <a:gd name="T13" fmla="*/ 274 h 338"/>
                <a:gd name="T14" fmla="*/ 0 w 129"/>
                <a:gd name="T15" fmla="*/ 209 h 338"/>
                <a:gd name="T16" fmla="*/ 2 w 129"/>
                <a:gd name="T17" fmla="*/ 149 h 338"/>
                <a:gd name="T18" fmla="*/ 44 w 129"/>
                <a:gd name="T19" fmla="*/ 41 h 338"/>
                <a:gd name="T20" fmla="*/ 91 w 129"/>
                <a:gd name="T21" fmla="*/ 0 h 338"/>
                <a:gd name="T22" fmla="*/ 121 w 129"/>
                <a:gd name="T23" fmla="*/ 14 h 338"/>
                <a:gd name="T24" fmla="*/ 128 w 129"/>
                <a:gd name="T25" fmla="*/ 92 h 338"/>
                <a:gd name="T26" fmla="*/ 128 w 129"/>
                <a:gd name="T27" fmla="*/ 92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"/>
                <a:gd name="T43" fmla="*/ 0 h 338"/>
                <a:gd name="T44" fmla="*/ 129 w 129"/>
                <a:gd name="T45" fmla="*/ 338 h 3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" h="338">
                  <a:moveTo>
                    <a:pt x="128" y="92"/>
                  </a:moveTo>
                  <a:lnTo>
                    <a:pt x="101" y="239"/>
                  </a:lnTo>
                  <a:lnTo>
                    <a:pt x="89" y="286"/>
                  </a:lnTo>
                  <a:lnTo>
                    <a:pt x="89" y="325"/>
                  </a:lnTo>
                  <a:lnTo>
                    <a:pt x="78" y="337"/>
                  </a:lnTo>
                  <a:lnTo>
                    <a:pt x="52" y="296"/>
                  </a:lnTo>
                  <a:lnTo>
                    <a:pt x="23" y="274"/>
                  </a:lnTo>
                  <a:lnTo>
                    <a:pt x="0" y="209"/>
                  </a:lnTo>
                  <a:lnTo>
                    <a:pt x="2" y="149"/>
                  </a:lnTo>
                  <a:lnTo>
                    <a:pt x="44" y="41"/>
                  </a:lnTo>
                  <a:lnTo>
                    <a:pt x="91" y="0"/>
                  </a:lnTo>
                  <a:lnTo>
                    <a:pt x="121" y="14"/>
                  </a:lnTo>
                  <a:lnTo>
                    <a:pt x="128" y="92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8362659" y="3908593"/>
              <a:ext cx="759378" cy="553511"/>
            </a:xfrm>
            <a:custGeom>
              <a:avLst/>
              <a:gdLst>
                <a:gd name="T0" fmla="*/ 30 w 673"/>
                <a:gd name="T1" fmla="*/ 189 h 490"/>
                <a:gd name="T2" fmla="*/ 74 w 673"/>
                <a:gd name="T3" fmla="*/ 170 h 490"/>
                <a:gd name="T4" fmla="*/ 145 w 673"/>
                <a:gd name="T5" fmla="*/ 187 h 490"/>
                <a:gd name="T6" fmla="*/ 157 w 673"/>
                <a:gd name="T7" fmla="*/ 156 h 490"/>
                <a:gd name="T8" fmla="*/ 256 w 673"/>
                <a:gd name="T9" fmla="*/ 119 h 490"/>
                <a:gd name="T10" fmla="*/ 334 w 673"/>
                <a:gd name="T11" fmla="*/ 97 h 490"/>
                <a:gd name="T12" fmla="*/ 368 w 673"/>
                <a:gd name="T13" fmla="*/ 105 h 490"/>
                <a:gd name="T14" fmla="*/ 394 w 673"/>
                <a:gd name="T15" fmla="*/ 86 h 490"/>
                <a:gd name="T16" fmla="*/ 405 w 673"/>
                <a:gd name="T17" fmla="*/ 66 h 490"/>
                <a:gd name="T18" fmla="*/ 437 w 673"/>
                <a:gd name="T19" fmla="*/ 42 h 490"/>
                <a:gd name="T20" fmla="*/ 482 w 673"/>
                <a:gd name="T21" fmla="*/ 18 h 490"/>
                <a:gd name="T22" fmla="*/ 499 w 673"/>
                <a:gd name="T23" fmla="*/ 40 h 490"/>
                <a:gd name="T24" fmla="*/ 542 w 673"/>
                <a:gd name="T25" fmla="*/ 9 h 490"/>
                <a:gd name="T26" fmla="*/ 587 w 673"/>
                <a:gd name="T27" fmla="*/ 9 h 490"/>
                <a:gd name="T28" fmla="*/ 609 w 673"/>
                <a:gd name="T29" fmla="*/ 44 h 490"/>
                <a:gd name="T30" fmla="*/ 582 w 673"/>
                <a:gd name="T31" fmla="*/ 108 h 490"/>
                <a:gd name="T32" fmla="*/ 582 w 673"/>
                <a:gd name="T33" fmla="*/ 136 h 490"/>
                <a:gd name="T34" fmla="*/ 626 w 673"/>
                <a:gd name="T35" fmla="*/ 158 h 490"/>
                <a:gd name="T36" fmla="*/ 659 w 673"/>
                <a:gd name="T37" fmla="*/ 148 h 490"/>
                <a:gd name="T38" fmla="*/ 659 w 673"/>
                <a:gd name="T39" fmla="*/ 209 h 490"/>
                <a:gd name="T40" fmla="*/ 621 w 673"/>
                <a:gd name="T41" fmla="*/ 280 h 490"/>
                <a:gd name="T42" fmla="*/ 573 w 673"/>
                <a:gd name="T43" fmla="*/ 372 h 490"/>
                <a:gd name="T44" fmla="*/ 540 w 673"/>
                <a:gd name="T45" fmla="*/ 418 h 490"/>
                <a:gd name="T46" fmla="*/ 514 w 673"/>
                <a:gd name="T47" fmla="*/ 445 h 490"/>
                <a:gd name="T48" fmla="*/ 435 w 673"/>
                <a:gd name="T49" fmla="*/ 489 h 490"/>
                <a:gd name="T50" fmla="*/ 374 w 673"/>
                <a:gd name="T51" fmla="*/ 454 h 490"/>
                <a:gd name="T52" fmla="*/ 310 w 673"/>
                <a:gd name="T53" fmla="*/ 487 h 490"/>
                <a:gd name="T54" fmla="*/ 210 w 673"/>
                <a:gd name="T55" fmla="*/ 449 h 490"/>
                <a:gd name="T56" fmla="*/ 214 w 673"/>
                <a:gd name="T57" fmla="*/ 379 h 490"/>
                <a:gd name="T58" fmla="*/ 169 w 673"/>
                <a:gd name="T59" fmla="*/ 363 h 490"/>
                <a:gd name="T60" fmla="*/ 133 w 673"/>
                <a:gd name="T61" fmla="*/ 363 h 490"/>
                <a:gd name="T62" fmla="*/ 116 w 673"/>
                <a:gd name="T63" fmla="*/ 312 h 490"/>
                <a:gd name="T64" fmla="*/ 147 w 673"/>
                <a:gd name="T65" fmla="*/ 304 h 490"/>
                <a:gd name="T66" fmla="*/ 145 w 673"/>
                <a:gd name="T67" fmla="*/ 260 h 490"/>
                <a:gd name="T68" fmla="*/ 57 w 673"/>
                <a:gd name="T69" fmla="*/ 225 h 490"/>
                <a:gd name="T70" fmla="*/ 16 w 673"/>
                <a:gd name="T71" fmla="*/ 225 h 490"/>
                <a:gd name="T72" fmla="*/ 2 w 673"/>
                <a:gd name="T73" fmla="*/ 187 h 4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73"/>
                <a:gd name="T112" fmla="*/ 0 h 490"/>
                <a:gd name="T113" fmla="*/ 673 w 673"/>
                <a:gd name="T114" fmla="*/ 490 h 4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73" h="490">
                  <a:moveTo>
                    <a:pt x="2" y="187"/>
                  </a:moveTo>
                  <a:lnTo>
                    <a:pt x="30" y="189"/>
                  </a:lnTo>
                  <a:lnTo>
                    <a:pt x="61" y="161"/>
                  </a:lnTo>
                  <a:lnTo>
                    <a:pt x="74" y="170"/>
                  </a:lnTo>
                  <a:lnTo>
                    <a:pt x="133" y="194"/>
                  </a:lnTo>
                  <a:lnTo>
                    <a:pt x="145" y="187"/>
                  </a:lnTo>
                  <a:lnTo>
                    <a:pt x="147" y="167"/>
                  </a:lnTo>
                  <a:lnTo>
                    <a:pt x="157" y="156"/>
                  </a:lnTo>
                  <a:lnTo>
                    <a:pt x="241" y="101"/>
                  </a:lnTo>
                  <a:lnTo>
                    <a:pt x="256" y="119"/>
                  </a:lnTo>
                  <a:lnTo>
                    <a:pt x="306" y="134"/>
                  </a:lnTo>
                  <a:lnTo>
                    <a:pt x="334" y="97"/>
                  </a:lnTo>
                  <a:lnTo>
                    <a:pt x="348" y="105"/>
                  </a:lnTo>
                  <a:lnTo>
                    <a:pt x="368" y="105"/>
                  </a:lnTo>
                  <a:lnTo>
                    <a:pt x="368" y="95"/>
                  </a:lnTo>
                  <a:lnTo>
                    <a:pt x="394" y="86"/>
                  </a:lnTo>
                  <a:lnTo>
                    <a:pt x="394" y="77"/>
                  </a:lnTo>
                  <a:lnTo>
                    <a:pt x="405" y="66"/>
                  </a:lnTo>
                  <a:lnTo>
                    <a:pt x="411" y="69"/>
                  </a:lnTo>
                  <a:lnTo>
                    <a:pt x="437" y="42"/>
                  </a:lnTo>
                  <a:lnTo>
                    <a:pt x="460" y="48"/>
                  </a:lnTo>
                  <a:lnTo>
                    <a:pt x="482" y="18"/>
                  </a:lnTo>
                  <a:lnTo>
                    <a:pt x="492" y="42"/>
                  </a:lnTo>
                  <a:lnTo>
                    <a:pt x="499" y="40"/>
                  </a:lnTo>
                  <a:lnTo>
                    <a:pt x="534" y="6"/>
                  </a:lnTo>
                  <a:lnTo>
                    <a:pt x="542" y="9"/>
                  </a:lnTo>
                  <a:lnTo>
                    <a:pt x="558" y="0"/>
                  </a:lnTo>
                  <a:lnTo>
                    <a:pt x="587" y="9"/>
                  </a:lnTo>
                  <a:lnTo>
                    <a:pt x="587" y="40"/>
                  </a:lnTo>
                  <a:lnTo>
                    <a:pt x="609" y="44"/>
                  </a:lnTo>
                  <a:lnTo>
                    <a:pt x="602" y="74"/>
                  </a:lnTo>
                  <a:lnTo>
                    <a:pt x="582" y="108"/>
                  </a:lnTo>
                  <a:lnTo>
                    <a:pt x="573" y="136"/>
                  </a:lnTo>
                  <a:lnTo>
                    <a:pt x="582" y="136"/>
                  </a:lnTo>
                  <a:lnTo>
                    <a:pt x="606" y="115"/>
                  </a:lnTo>
                  <a:lnTo>
                    <a:pt x="626" y="158"/>
                  </a:lnTo>
                  <a:lnTo>
                    <a:pt x="642" y="148"/>
                  </a:lnTo>
                  <a:lnTo>
                    <a:pt x="659" y="148"/>
                  </a:lnTo>
                  <a:lnTo>
                    <a:pt x="672" y="192"/>
                  </a:lnTo>
                  <a:lnTo>
                    <a:pt x="659" y="209"/>
                  </a:lnTo>
                  <a:lnTo>
                    <a:pt x="661" y="228"/>
                  </a:lnTo>
                  <a:lnTo>
                    <a:pt x="621" y="280"/>
                  </a:lnTo>
                  <a:lnTo>
                    <a:pt x="624" y="332"/>
                  </a:lnTo>
                  <a:lnTo>
                    <a:pt x="573" y="372"/>
                  </a:lnTo>
                  <a:lnTo>
                    <a:pt x="569" y="406"/>
                  </a:lnTo>
                  <a:lnTo>
                    <a:pt x="540" y="418"/>
                  </a:lnTo>
                  <a:lnTo>
                    <a:pt x="542" y="438"/>
                  </a:lnTo>
                  <a:lnTo>
                    <a:pt x="514" y="445"/>
                  </a:lnTo>
                  <a:lnTo>
                    <a:pt x="492" y="480"/>
                  </a:lnTo>
                  <a:lnTo>
                    <a:pt x="435" y="489"/>
                  </a:lnTo>
                  <a:lnTo>
                    <a:pt x="405" y="467"/>
                  </a:lnTo>
                  <a:lnTo>
                    <a:pt x="374" y="454"/>
                  </a:lnTo>
                  <a:lnTo>
                    <a:pt x="344" y="485"/>
                  </a:lnTo>
                  <a:lnTo>
                    <a:pt x="310" y="487"/>
                  </a:lnTo>
                  <a:lnTo>
                    <a:pt x="280" y="489"/>
                  </a:lnTo>
                  <a:lnTo>
                    <a:pt x="210" y="449"/>
                  </a:lnTo>
                  <a:lnTo>
                    <a:pt x="197" y="414"/>
                  </a:lnTo>
                  <a:lnTo>
                    <a:pt x="214" y="379"/>
                  </a:lnTo>
                  <a:lnTo>
                    <a:pt x="195" y="363"/>
                  </a:lnTo>
                  <a:lnTo>
                    <a:pt x="169" y="363"/>
                  </a:lnTo>
                  <a:lnTo>
                    <a:pt x="162" y="357"/>
                  </a:lnTo>
                  <a:lnTo>
                    <a:pt x="133" y="363"/>
                  </a:lnTo>
                  <a:lnTo>
                    <a:pt x="105" y="344"/>
                  </a:lnTo>
                  <a:lnTo>
                    <a:pt x="116" y="312"/>
                  </a:lnTo>
                  <a:lnTo>
                    <a:pt x="138" y="310"/>
                  </a:lnTo>
                  <a:lnTo>
                    <a:pt x="147" y="304"/>
                  </a:lnTo>
                  <a:lnTo>
                    <a:pt x="153" y="276"/>
                  </a:lnTo>
                  <a:lnTo>
                    <a:pt x="145" y="260"/>
                  </a:lnTo>
                  <a:lnTo>
                    <a:pt x="70" y="247"/>
                  </a:lnTo>
                  <a:lnTo>
                    <a:pt x="57" y="225"/>
                  </a:lnTo>
                  <a:lnTo>
                    <a:pt x="35" y="225"/>
                  </a:lnTo>
                  <a:lnTo>
                    <a:pt x="16" y="225"/>
                  </a:lnTo>
                  <a:lnTo>
                    <a:pt x="0" y="201"/>
                  </a:lnTo>
                  <a:lnTo>
                    <a:pt x="2" y="187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8818286" y="4605443"/>
              <a:ext cx="242232" cy="224933"/>
            </a:xfrm>
            <a:custGeom>
              <a:avLst/>
              <a:gdLst>
                <a:gd name="T0" fmla="*/ 213 w 214"/>
                <a:gd name="T1" fmla="*/ 34 h 199"/>
                <a:gd name="T2" fmla="*/ 174 w 214"/>
                <a:gd name="T3" fmla="*/ 105 h 199"/>
                <a:gd name="T4" fmla="*/ 174 w 214"/>
                <a:gd name="T5" fmla="*/ 134 h 199"/>
                <a:gd name="T6" fmla="*/ 95 w 214"/>
                <a:gd name="T7" fmla="*/ 198 h 199"/>
                <a:gd name="T8" fmla="*/ 14 w 214"/>
                <a:gd name="T9" fmla="*/ 171 h 199"/>
                <a:gd name="T10" fmla="*/ 0 w 214"/>
                <a:gd name="T11" fmla="*/ 111 h 199"/>
                <a:gd name="T12" fmla="*/ 4 w 214"/>
                <a:gd name="T13" fmla="*/ 85 h 199"/>
                <a:gd name="T14" fmla="*/ 47 w 214"/>
                <a:gd name="T15" fmla="*/ 41 h 199"/>
                <a:gd name="T16" fmla="*/ 62 w 214"/>
                <a:gd name="T17" fmla="*/ 28 h 199"/>
                <a:gd name="T18" fmla="*/ 135 w 214"/>
                <a:gd name="T19" fmla="*/ 14 h 199"/>
                <a:gd name="T20" fmla="*/ 167 w 214"/>
                <a:gd name="T21" fmla="*/ 12 h 199"/>
                <a:gd name="T22" fmla="*/ 178 w 214"/>
                <a:gd name="T23" fmla="*/ 0 h 199"/>
                <a:gd name="T24" fmla="*/ 202 w 214"/>
                <a:gd name="T25" fmla="*/ 5 h 199"/>
                <a:gd name="T26" fmla="*/ 213 w 214"/>
                <a:gd name="T27" fmla="*/ 34 h 199"/>
                <a:gd name="T28" fmla="*/ 213 w 214"/>
                <a:gd name="T29" fmla="*/ 34 h 1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4"/>
                <a:gd name="T46" fmla="*/ 0 h 199"/>
                <a:gd name="T47" fmla="*/ 214 w 214"/>
                <a:gd name="T48" fmla="*/ 199 h 1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4" h="199">
                  <a:moveTo>
                    <a:pt x="213" y="34"/>
                  </a:moveTo>
                  <a:lnTo>
                    <a:pt x="174" y="105"/>
                  </a:lnTo>
                  <a:lnTo>
                    <a:pt x="174" y="134"/>
                  </a:lnTo>
                  <a:lnTo>
                    <a:pt x="95" y="198"/>
                  </a:lnTo>
                  <a:lnTo>
                    <a:pt x="14" y="171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47" y="41"/>
                  </a:lnTo>
                  <a:lnTo>
                    <a:pt x="62" y="28"/>
                  </a:lnTo>
                  <a:lnTo>
                    <a:pt x="135" y="14"/>
                  </a:lnTo>
                  <a:lnTo>
                    <a:pt x="167" y="12"/>
                  </a:lnTo>
                  <a:lnTo>
                    <a:pt x="178" y="0"/>
                  </a:lnTo>
                  <a:lnTo>
                    <a:pt x="202" y="5"/>
                  </a:lnTo>
                  <a:lnTo>
                    <a:pt x="213" y="34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668644" y="3613093"/>
              <a:ext cx="868960" cy="915167"/>
            </a:xfrm>
            <a:custGeom>
              <a:avLst/>
              <a:gdLst>
                <a:gd name="T0" fmla="*/ 675 w 773"/>
                <a:gd name="T1" fmla="*/ 125 h 806"/>
                <a:gd name="T2" fmla="*/ 623 w 773"/>
                <a:gd name="T3" fmla="*/ 139 h 806"/>
                <a:gd name="T4" fmla="*/ 599 w 773"/>
                <a:gd name="T5" fmla="*/ 99 h 806"/>
                <a:gd name="T6" fmla="*/ 587 w 773"/>
                <a:gd name="T7" fmla="*/ 70 h 806"/>
                <a:gd name="T8" fmla="*/ 548 w 773"/>
                <a:gd name="T9" fmla="*/ 72 h 806"/>
                <a:gd name="T10" fmla="*/ 529 w 773"/>
                <a:gd name="T11" fmla="*/ 105 h 806"/>
                <a:gd name="T12" fmla="*/ 529 w 773"/>
                <a:gd name="T13" fmla="*/ 141 h 806"/>
                <a:gd name="T14" fmla="*/ 482 w 773"/>
                <a:gd name="T15" fmla="*/ 279 h 806"/>
                <a:gd name="T16" fmla="*/ 443 w 773"/>
                <a:gd name="T17" fmla="*/ 289 h 806"/>
                <a:gd name="T18" fmla="*/ 371 w 773"/>
                <a:gd name="T19" fmla="*/ 308 h 806"/>
                <a:gd name="T20" fmla="*/ 263 w 773"/>
                <a:gd name="T21" fmla="*/ 139 h 806"/>
                <a:gd name="T22" fmla="*/ 227 w 773"/>
                <a:gd name="T23" fmla="*/ 112 h 806"/>
                <a:gd name="T24" fmla="*/ 219 w 773"/>
                <a:gd name="T25" fmla="*/ 72 h 806"/>
                <a:gd name="T26" fmla="*/ 167 w 773"/>
                <a:gd name="T27" fmla="*/ 99 h 806"/>
                <a:gd name="T28" fmla="*/ 144 w 773"/>
                <a:gd name="T29" fmla="*/ 0 h 806"/>
                <a:gd name="T30" fmla="*/ 107 w 773"/>
                <a:gd name="T31" fmla="*/ 40 h 806"/>
                <a:gd name="T32" fmla="*/ 103 w 773"/>
                <a:gd name="T33" fmla="*/ 101 h 806"/>
                <a:gd name="T34" fmla="*/ 79 w 773"/>
                <a:gd name="T35" fmla="*/ 90 h 806"/>
                <a:gd name="T36" fmla="*/ 79 w 773"/>
                <a:gd name="T37" fmla="*/ 163 h 806"/>
                <a:gd name="T38" fmla="*/ 107 w 773"/>
                <a:gd name="T39" fmla="*/ 172 h 806"/>
                <a:gd name="T40" fmla="*/ 105 w 773"/>
                <a:gd name="T41" fmla="*/ 329 h 806"/>
                <a:gd name="T42" fmla="*/ 17 w 773"/>
                <a:gd name="T43" fmla="*/ 433 h 806"/>
                <a:gd name="T44" fmla="*/ 0 w 773"/>
                <a:gd name="T45" fmla="*/ 460 h 806"/>
                <a:gd name="T46" fmla="*/ 2 w 773"/>
                <a:gd name="T47" fmla="*/ 522 h 806"/>
                <a:gd name="T48" fmla="*/ 50 w 773"/>
                <a:gd name="T49" fmla="*/ 515 h 806"/>
                <a:gd name="T50" fmla="*/ 103 w 773"/>
                <a:gd name="T51" fmla="*/ 536 h 806"/>
                <a:gd name="T52" fmla="*/ 117 w 773"/>
                <a:gd name="T53" fmla="*/ 590 h 806"/>
                <a:gd name="T54" fmla="*/ 160 w 773"/>
                <a:gd name="T55" fmla="*/ 604 h 806"/>
                <a:gd name="T56" fmla="*/ 158 w 773"/>
                <a:gd name="T57" fmla="*/ 638 h 806"/>
                <a:gd name="T58" fmla="*/ 142 w 773"/>
                <a:gd name="T59" fmla="*/ 695 h 806"/>
                <a:gd name="T60" fmla="*/ 172 w 773"/>
                <a:gd name="T61" fmla="*/ 708 h 806"/>
                <a:gd name="T62" fmla="*/ 206 w 773"/>
                <a:gd name="T63" fmla="*/ 734 h 806"/>
                <a:gd name="T64" fmla="*/ 265 w 773"/>
                <a:gd name="T65" fmla="*/ 772 h 806"/>
                <a:gd name="T66" fmla="*/ 323 w 773"/>
                <a:gd name="T67" fmla="*/ 754 h 806"/>
                <a:gd name="T68" fmla="*/ 328 w 773"/>
                <a:gd name="T69" fmla="*/ 792 h 806"/>
                <a:gd name="T70" fmla="*/ 364 w 773"/>
                <a:gd name="T71" fmla="*/ 799 h 806"/>
                <a:gd name="T72" fmla="*/ 381 w 773"/>
                <a:gd name="T73" fmla="*/ 796 h 806"/>
                <a:gd name="T74" fmla="*/ 366 w 773"/>
                <a:gd name="T75" fmla="*/ 696 h 806"/>
                <a:gd name="T76" fmla="*/ 414 w 773"/>
                <a:gd name="T77" fmla="*/ 677 h 806"/>
                <a:gd name="T78" fmla="*/ 443 w 773"/>
                <a:gd name="T79" fmla="*/ 652 h 806"/>
                <a:gd name="T80" fmla="*/ 517 w 773"/>
                <a:gd name="T81" fmla="*/ 650 h 806"/>
                <a:gd name="T82" fmla="*/ 550 w 773"/>
                <a:gd name="T83" fmla="*/ 648 h 806"/>
                <a:gd name="T84" fmla="*/ 579 w 773"/>
                <a:gd name="T85" fmla="*/ 669 h 806"/>
                <a:gd name="T86" fmla="*/ 603 w 773"/>
                <a:gd name="T87" fmla="*/ 640 h 806"/>
                <a:gd name="T88" fmla="*/ 636 w 773"/>
                <a:gd name="T89" fmla="*/ 642 h 806"/>
                <a:gd name="T90" fmla="*/ 680 w 773"/>
                <a:gd name="T91" fmla="*/ 593 h 806"/>
                <a:gd name="T92" fmla="*/ 723 w 773"/>
                <a:gd name="T93" fmla="*/ 602 h 806"/>
                <a:gd name="T94" fmla="*/ 757 w 773"/>
                <a:gd name="T95" fmla="*/ 568 h 806"/>
                <a:gd name="T96" fmla="*/ 772 w 773"/>
                <a:gd name="T97" fmla="*/ 534 h 806"/>
                <a:gd name="T98" fmla="*/ 689 w 773"/>
                <a:gd name="T99" fmla="*/ 505 h 806"/>
                <a:gd name="T100" fmla="*/ 654 w 773"/>
                <a:gd name="T101" fmla="*/ 483 h 806"/>
                <a:gd name="T102" fmla="*/ 618 w 773"/>
                <a:gd name="T103" fmla="*/ 459 h 806"/>
                <a:gd name="T104" fmla="*/ 629 w 773"/>
                <a:gd name="T105" fmla="*/ 392 h 806"/>
                <a:gd name="T106" fmla="*/ 623 w 773"/>
                <a:gd name="T107" fmla="*/ 271 h 806"/>
                <a:gd name="T108" fmla="*/ 558 w 773"/>
                <a:gd name="T109" fmla="*/ 274 h 806"/>
                <a:gd name="T110" fmla="*/ 548 w 773"/>
                <a:gd name="T111" fmla="*/ 231 h 806"/>
                <a:gd name="T112" fmla="*/ 561 w 773"/>
                <a:gd name="T113" fmla="*/ 187 h 806"/>
                <a:gd name="T114" fmla="*/ 599 w 773"/>
                <a:gd name="T115" fmla="*/ 185 h 806"/>
                <a:gd name="T116" fmla="*/ 668 w 773"/>
                <a:gd name="T117" fmla="*/ 185 h 806"/>
                <a:gd name="T118" fmla="*/ 682 w 773"/>
                <a:gd name="T119" fmla="*/ 148 h 8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73"/>
                <a:gd name="T181" fmla="*/ 0 h 806"/>
                <a:gd name="T182" fmla="*/ 773 w 773"/>
                <a:gd name="T183" fmla="*/ 806 h 8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73" h="806">
                  <a:moveTo>
                    <a:pt x="682" y="148"/>
                  </a:moveTo>
                  <a:lnTo>
                    <a:pt x="675" y="125"/>
                  </a:lnTo>
                  <a:lnTo>
                    <a:pt x="656" y="119"/>
                  </a:lnTo>
                  <a:lnTo>
                    <a:pt x="623" y="139"/>
                  </a:lnTo>
                  <a:lnTo>
                    <a:pt x="601" y="127"/>
                  </a:lnTo>
                  <a:lnTo>
                    <a:pt x="599" y="99"/>
                  </a:lnTo>
                  <a:lnTo>
                    <a:pt x="587" y="86"/>
                  </a:lnTo>
                  <a:lnTo>
                    <a:pt x="587" y="70"/>
                  </a:lnTo>
                  <a:lnTo>
                    <a:pt x="557" y="64"/>
                  </a:lnTo>
                  <a:lnTo>
                    <a:pt x="548" y="72"/>
                  </a:lnTo>
                  <a:lnTo>
                    <a:pt x="553" y="95"/>
                  </a:lnTo>
                  <a:lnTo>
                    <a:pt x="529" y="105"/>
                  </a:lnTo>
                  <a:lnTo>
                    <a:pt x="522" y="122"/>
                  </a:lnTo>
                  <a:lnTo>
                    <a:pt x="529" y="141"/>
                  </a:lnTo>
                  <a:lnTo>
                    <a:pt x="474" y="204"/>
                  </a:lnTo>
                  <a:lnTo>
                    <a:pt x="482" y="279"/>
                  </a:lnTo>
                  <a:lnTo>
                    <a:pt x="455" y="302"/>
                  </a:lnTo>
                  <a:lnTo>
                    <a:pt x="443" y="289"/>
                  </a:lnTo>
                  <a:lnTo>
                    <a:pt x="390" y="320"/>
                  </a:lnTo>
                  <a:lnTo>
                    <a:pt x="371" y="308"/>
                  </a:lnTo>
                  <a:lnTo>
                    <a:pt x="294" y="161"/>
                  </a:lnTo>
                  <a:lnTo>
                    <a:pt x="263" y="139"/>
                  </a:lnTo>
                  <a:lnTo>
                    <a:pt x="239" y="132"/>
                  </a:lnTo>
                  <a:lnTo>
                    <a:pt x="227" y="112"/>
                  </a:lnTo>
                  <a:lnTo>
                    <a:pt x="241" y="90"/>
                  </a:lnTo>
                  <a:lnTo>
                    <a:pt x="219" y="72"/>
                  </a:lnTo>
                  <a:lnTo>
                    <a:pt x="193" y="95"/>
                  </a:lnTo>
                  <a:lnTo>
                    <a:pt x="167" y="99"/>
                  </a:lnTo>
                  <a:lnTo>
                    <a:pt x="148" y="19"/>
                  </a:lnTo>
                  <a:lnTo>
                    <a:pt x="144" y="0"/>
                  </a:lnTo>
                  <a:lnTo>
                    <a:pt x="117" y="33"/>
                  </a:lnTo>
                  <a:lnTo>
                    <a:pt x="107" y="40"/>
                  </a:lnTo>
                  <a:lnTo>
                    <a:pt x="109" y="90"/>
                  </a:lnTo>
                  <a:lnTo>
                    <a:pt x="103" y="101"/>
                  </a:lnTo>
                  <a:lnTo>
                    <a:pt x="89" y="101"/>
                  </a:lnTo>
                  <a:lnTo>
                    <a:pt x="79" y="90"/>
                  </a:lnTo>
                  <a:lnTo>
                    <a:pt x="65" y="105"/>
                  </a:lnTo>
                  <a:lnTo>
                    <a:pt x="79" y="163"/>
                  </a:lnTo>
                  <a:lnTo>
                    <a:pt x="93" y="163"/>
                  </a:lnTo>
                  <a:lnTo>
                    <a:pt x="107" y="172"/>
                  </a:lnTo>
                  <a:lnTo>
                    <a:pt x="112" y="207"/>
                  </a:lnTo>
                  <a:lnTo>
                    <a:pt x="105" y="329"/>
                  </a:lnTo>
                  <a:lnTo>
                    <a:pt x="21" y="404"/>
                  </a:lnTo>
                  <a:lnTo>
                    <a:pt x="17" y="433"/>
                  </a:lnTo>
                  <a:lnTo>
                    <a:pt x="2" y="445"/>
                  </a:lnTo>
                  <a:lnTo>
                    <a:pt x="0" y="460"/>
                  </a:lnTo>
                  <a:lnTo>
                    <a:pt x="12" y="496"/>
                  </a:lnTo>
                  <a:lnTo>
                    <a:pt x="2" y="522"/>
                  </a:lnTo>
                  <a:lnTo>
                    <a:pt x="9" y="527"/>
                  </a:lnTo>
                  <a:lnTo>
                    <a:pt x="50" y="515"/>
                  </a:lnTo>
                  <a:lnTo>
                    <a:pt x="109" y="512"/>
                  </a:lnTo>
                  <a:lnTo>
                    <a:pt x="103" y="536"/>
                  </a:lnTo>
                  <a:lnTo>
                    <a:pt x="114" y="558"/>
                  </a:lnTo>
                  <a:lnTo>
                    <a:pt x="117" y="590"/>
                  </a:lnTo>
                  <a:lnTo>
                    <a:pt x="124" y="602"/>
                  </a:lnTo>
                  <a:lnTo>
                    <a:pt x="160" y="604"/>
                  </a:lnTo>
                  <a:lnTo>
                    <a:pt x="175" y="616"/>
                  </a:lnTo>
                  <a:lnTo>
                    <a:pt x="158" y="638"/>
                  </a:lnTo>
                  <a:lnTo>
                    <a:pt x="155" y="664"/>
                  </a:lnTo>
                  <a:lnTo>
                    <a:pt x="142" y="695"/>
                  </a:lnTo>
                  <a:lnTo>
                    <a:pt x="151" y="705"/>
                  </a:lnTo>
                  <a:lnTo>
                    <a:pt x="172" y="708"/>
                  </a:lnTo>
                  <a:lnTo>
                    <a:pt x="210" y="722"/>
                  </a:lnTo>
                  <a:lnTo>
                    <a:pt x="206" y="734"/>
                  </a:lnTo>
                  <a:lnTo>
                    <a:pt x="230" y="772"/>
                  </a:lnTo>
                  <a:lnTo>
                    <a:pt x="265" y="772"/>
                  </a:lnTo>
                  <a:lnTo>
                    <a:pt x="309" y="747"/>
                  </a:lnTo>
                  <a:lnTo>
                    <a:pt x="323" y="754"/>
                  </a:lnTo>
                  <a:lnTo>
                    <a:pt x="323" y="770"/>
                  </a:lnTo>
                  <a:lnTo>
                    <a:pt x="328" y="792"/>
                  </a:lnTo>
                  <a:lnTo>
                    <a:pt x="340" y="802"/>
                  </a:lnTo>
                  <a:lnTo>
                    <a:pt x="364" y="799"/>
                  </a:lnTo>
                  <a:lnTo>
                    <a:pt x="373" y="805"/>
                  </a:lnTo>
                  <a:lnTo>
                    <a:pt x="381" y="796"/>
                  </a:lnTo>
                  <a:lnTo>
                    <a:pt x="381" y="761"/>
                  </a:lnTo>
                  <a:lnTo>
                    <a:pt x="366" y="696"/>
                  </a:lnTo>
                  <a:lnTo>
                    <a:pt x="376" y="677"/>
                  </a:lnTo>
                  <a:lnTo>
                    <a:pt x="414" y="677"/>
                  </a:lnTo>
                  <a:lnTo>
                    <a:pt x="423" y="677"/>
                  </a:lnTo>
                  <a:lnTo>
                    <a:pt x="443" y="652"/>
                  </a:lnTo>
                  <a:lnTo>
                    <a:pt x="495" y="670"/>
                  </a:lnTo>
                  <a:lnTo>
                    <a:pt x="517" y="650"/>
                  </a:lnTo>
                  <a:lnTo>
                    <a:pt x="529" y="662"/>
                  </a:lnTo>
                  <a:lnTo>
                    <a:pt x="550" y="648"/>
                  </a:lnTo>
                  <a:lnTo>
                    <a:pt x="570" y="669"/>
                  </a:lnTo>
                  <a:lnTo>
                    <a:pt x="579" y="669"/>
                  </a:lnTo>
                  <a:lnTo>
                    <a:pt x="585" y="657"/>
                  </a:lnTo>
                  <a:lnTo>
                    <a:pt x="603" y="640"/>
                  </a:lnTo>
                  <a:lnTo>
                    <a:pt x="611" y="646"/>
                  </a:lnTo>
                  <a:lnTo>
                    <a:pt x="636" y="642"/>
                  </a:lnTo>
                  <a:lnTo>
                    <a:pt x="660" y="621"/>
                  </a:lnTo>
                  <a:lnTo>
                    <a:pt x="680" y="593"/>
                  </a:lnTo>
                  <a:lnTo>
                    <a:pt x="709" y="587"/>
                  </a:lnTo>
                  <a:lnTo>
                    <a:pt x="723" y="602"/>
                  </a:lnTo>
                  <a:lnTo>
                    <a:pt x="735" y="571"/>
                  </a:lnTo>
                  <a:lnTo>
                    <a:pt x="757" y="568"/>
                  </a:lnTo>
                  <a:lnTo>
                    <a:pt x="766" y="563"/>
                  </a:lnTo>
                  <a:lnTo>
                    <a:pt x="772" y="534"/>
                  </a:lnTo>
                  <a:lnTo>
                    <a:pt x="763" y="518"/>
                  </a:lnTo>
                  <a:lnTo>
                    <a:pt x="689" y="505"/>
                  </a:lnTo>
                  <a:lnTo>
                    <a:pt x="675" y="483"/>
                  </a:lnTo>
                  <a:lnTo>
                    <a:pt x="654" y="483"/>
                  </a:lnTo>
                  <a:lnTo>
                    <a:pt x="634" y="483"/>
                  </a:lnTo>
                  <a:lnTo>
                    <a:pt x="618" y="459"/>
                  </a:lnTo>
                  <a:lnTo>
                    <a:pt x="620" y="445"/>
                  </a:lnTo>
                  <a:lnTo>
                    <a:pt x="629" y="392"/>
                  </a:lnTo>
                  <a:lnTo>
                    <a:pt x="601" y="363"/>
                  </a:lnTo>
                  <a:lnTo>
                    <a:pt x="623" y="271"/>
                  </a:lnTo>
                  <a:lnTo>
                    <a:pt x="608" y="257"/>
                  </a:lnTo>
                  <a:lnTo>
                    <a:pt x="558" y="274"/>
                  </a:lnTo>
                  <a:lnTo>
                    <a:pt x="548" y="253"/>
                  </a:lnTo>
                  <a:lnTo>
                    <a:pt x="548" y="231"/>
                  </a:lnTo>
                  <a:lnTo>
                    <a:pt x="537" y="221"/>
                  </a:lnTo>
                  <a:lnTo>
                    <a:pt x="561" y="187"/>
                  </a:lnTo>
                  <a:lnTo>
                    <a:pt x="587" y="196"/>
                  </a:lnTo>
                  <a:lnTo>
                    <a:pt x="599" y="185"/>
                  </a:lnTo>
                  <a:lnTo>
                    <a:pt x="647" y="192"/>
                  </a:lnTo>
                  <a:lnTo>
                    <a:pt x="668" y="185"/>
                  </a:lnTo>
                  <a:lnTo>
                    <a:pt x="682" y="148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9239308" y="3430060"/>
              <a:ext cx="457550" cy="643925"/>
            </a:xfrm>
            <a:custGeom>
              <a:avLst/>
              <a:gdLst>
                <a:gd name="T0" fmla="*/ 9 w 404"/>
                <a:gd name="T1" fmla="*/ 124 h 566"/>
                <a:gd name="T2" fmla="*/ 35 w 404"/>
                <a:gd name="T3" fmla="*/ 174 h 566"/>
                <a:gd name="T4" fmla="*/ 37 w 404"/>
                <a:gd name="T5" fmla="*/ 201 h 566"/>
                <a:gd name="T6" fmla="*/ 23 w 404"/>
                <a:gd name="T7" fmla="*/ 227 h 566"/>
                <a:gd name="T8" fmla="*/ 4 w 404"/>
                <a:gd name="T9" fmla="*/ 242 h 566"/>
                <a:gd name="T10" fmla="*/ 0 w 404"/>
                <a:gd name="T11" fmla="*/ 291 h 566"/>
                <a:gd name="T12" fmla="*/ 6 w 404"/>
                <a:gd name="T13" fmla="*/ 298 h 566"/>
                <a:gd name="T14" fmla="*/ 18 w 404"/>
                <a:gd name="T15" fmla="*/ 293 h 566"/>
                <a:gd name="T16" fmla="*/ 23 w 404"/>
                <a:gd name="T17" fmla="*/ 298 h 566"/>
                <a:gd name="T18" fmla="*/ 23 w 404"/>
                <a:gd name="T19" fmla="*/ 329 h 566"/>
                <a:gd name="T20" fmla="*/ 37 w 404"/>
                <a:gd name="T21" fmla="*/ 363 h 566"/>
                <a:gd name="T22" fmla="*/ 52 w 404"/>
                <a:gd name="T23" fmla="*/ 370 h 566"/>
                <a:gd name="T24" fmla="*/ 54 w 404"/>
                <a:gd name="T25" fmla="*/ 423 h 566"/>
                <a:gd name="T26" fmla="*/ 46 w 404"/>
                <a:gd name="T27" fmla="*/ 459 h 566"/>
                <a:gd name="T28" fmla="*/ 54 w 404"/>
                <a:gd name="T29" fmla="*/ 474 h 566"/>
                <a:gd name="T30" fmla="*/ 71 w 404"/>
                <a:gd name="T31" fmla="*/ 491 h 566"/>
                <a:gd name="T32" fmla="*/ 114 w 404"/>
                <a:gd name="T33" fmla="*/ 480 h 566"/>
                <a:gd name="T34" fmla="*/ 123 w 404"/>
                <a:gd name="T35" fmla="*/ 495 h 566"/>
                <a:gd name="T36" fmla="*/ 109 w 404"/>
                <a:gd name="T37" fmla="*/ 514 h 566"/>
                <a:gd name="T38" fmla="*/ 87 w 404"/>
                <a:gd name="T39" fmla="*/ 546 h 566"/>
                <a:gd name="T40" fmla="*/ 87 w 404"/>
                <a:gd name="T41" fmla="*/ 555 h 566"/>
                <a:gd name="T42" fmla="*/ 100 w 404"/>
                <a:gd name="T43" fmla="*/ 565 h 566"/>
                <a:gd name="T44" fmla="*/ 188 w 404"/>
                <a:gd name="T45" fmla="*/ 529 h 566"/>
                <a:gd name="T46" fmla="*/ 219 w 404"/>
                <a:gd name="T47" fmla="*/ 546 h 566"/>
                <a:gd name="T48" fmla="*/ 228 w 404"/>
                <a:gd name="T49" fmla="*/ 538 h 566"/>
                <a:gd name="T50" fmla="*/ 219 w 404"/>
                <a:gd name="T51" fmla="*/ 517 h 566"/>
                <a:gd name="T52" fmla="*/ 221 w 404"/>
                <a:gd name="T53" fmla="*/ 507 h 566"/>
                <a:gd name="T54" fmla="*/ 234 w 404"/>
                <a:gd name="T55" fmla="*/ 425 h 566"/>
                <a:gd name="T56" fmla="*/ 247 w 404"/>
                <a:gd name="T57" fmla="*/ 406 h 566"/>
                <a:gd name="T58" fmla="*/ 254 w 404"/>
                <a:gd name="T59" fmla="*/ 384 h 566"/>
                <a:gd name="T60" fmla="*/ 269 w 404"/>
                <a:gd name="T61" fmla="*/ 350 h 566"/>
                <a:gd name="T62" fmla="*/ 260 w 404"/>
                <a:gd name="T63" fmla="*/ 337 h 566"/>
                <a:gd name="T64" fmla="*/ 262 w 404"/>
                <a:gd name="T65" fmla="*/ 309 h 566"/>
                <a:gd name="T66" fmla="*/ 300 w 404"/>
                <a:gd name="T67" fmla="*/ 266 h 566"/>
                <a:gd name="T68" fmla="*/ 297 w 404"/>
                <a:gd name="T69" fmla="*/ 238 h 566"/>
                <a:gd name="T70" fmla="*/ 321 w 404"/>
                <a:gd name="T71" fmla="*/ 196 h 566"/>
                <a:gd name="T72" fmla="*/ 345 w 404"/>
                <a:gd name="T73" fmla="*/ 203 h 566"/>
                <a:gd name="T74" fmla="*/ 393 w 404"/>
                <a:gd name="T75" fmla="*/ 168 h 566"/>
                <a:gd name="T76" fmla="*/ 403 w 404"/>
                <a:gd name="T77" fmla="*/ 150 h 566"/>
                <a:gd name="T78" fmla="*/ 372 w 404"/>
                <a:gd name="T79" fmla="*/ 93 h 566"/>
                <a:gd name="T80" fmla="*/ 352 w 404"/>
                <a:gd name="T81" fmla="*/ 64 h 566"/>
                <a:gd name="T82" fmla="*/ 367 w 404"/>
                <a:gd name="T83" fmla="*/ 50 h 566"/>
                <a:gd name="T84" fmla="*/ 348 w 404"/>
                <a:gd name="T85" fmla="*/ 33 h 566"/>
                <a:gd name="T86" fmla="*/ 302 w 404"/>
                <a:gd name="T87" fmla="*/ 33 h 566"/>
                <a:gd name="T88" fmla="*/ 281 w 404"/>
                <a:gd name="T89" fmla="*/ 11 h 566"/>
                <a:gd name="T90" fmla="*/ 245 w 404"/>
                <a:gd name="T91" fmla="*/ 48 h 566"/>
                <a:gd name="T92" fmla="*/ 231 w 404"/>
                <a:gd name="T93" fmla="*/ 42 h 566"/>
                <a:gd name="T94" fmla="*/ 247 w 404"/>
                <a:gd name="T95" fmla="*/ 13 h 566"/>
                <a:gd name="T96" fmla="*/ 245 w 404"/>
                <a:gd name="T97" fmla="*/ 4 h 566"/>
                <a:gd name="T98" fmla="*/ 231 w 404"/>
                <a:gd name="T99" fmla="*/ 0 h 566"/>
                <a:gd name="T100" fmla="*/ 188 w 404"/>
                <a:gd name="T101" fmla="*/ 24 h 566"/>
                <a:gd name="T102" fmla="*/ 152 w 404"/>
                <a:gd name="T103" fmla="*/ 35 h 566"/>
                <a:gd name="T104" fmla="*/ 124 w 404"/>
                <a:gd name="T105" fmla="*/ 33 h 566"/>
                <a:gd name="T106" fmla="*/ 63 w 404"/>
                <a:gd name="T107" fmla="*/ 90 h 566"/>
                <a:gd name="T108" fmla="*/ 30 w 404"/>
                <a:gd name="T109" fmla="*/ 101 h 566"/>
                <a:gd name="T110" fmla="*/ 9 w 404"/>
                <a:gd name="T111" fmla="*/ 124 h 566"/>
                <a:gd name="T112" fmla="*/ 9 w 404"/>
                <a:gd name="T113" fmla="*/ 124 h 5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04"/>
                <a:gd name="T172" fmla="*/ 0 h 566"/>
                <a:gd name="T173" fmla="*/ 404 w 404"/>
                <a:gd name="T174" fmla="*/ 566 h 5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04" h="566">
                  <a:moveTo>
                    <a:pt x="9" y="124"/>
                  </a:moveTo>
                  <a:lnTo>
                    <a:pt x="35" y="174"/>
                  </a:lnTo>
                  <a:lnTo>
                    <a:pt x="37" y="201"/>
                  </a:lnTo>
                  <a:lnTo>
                    <a:pt x="23" y="227"/>
                  </a:lnTo>
                  <a:lnTo>
                    <a:pt x="4" y="242"/>
                  </a:lnTo>
                  <a:lnTo>
                    <a:pt x="0" y="291"/>
                  </a:lnTo>
                  <a:lnTo>
                    <a:pt x="6" y="298"/>
                  </a:lnTo>
                  <a:lnTo>
                    <a:pt x="18" y="293"/>
                  </a:lnTo>
                  <a:lnTo>
                    <a:pt x="23" y="298"/>
                  </a:lnTo>
                  <a:lnTo>
                    <a:pt x="23" y="329"/>
                  </a:lnTo>
                  <a:lnTo>
                    <a:pt x="37" y="363"/>
                  </a:lnTo>
                  <a:lnTo>
                    <a:pt x="52" y="370"/>
                  </a:lnTo>
                  <a:lnTo>
                    <a:pt x="54" y="423"/>
                  </a:lnTo>
                  <a:lnTo>
                    <a:pt x="46" y="459"/>
                  </a:lnTo>
                  <a:lnTo>
                    <a:pt x="54" y="474"/>
                  </a:lnTo>
                  <a:lnTo>
                    <a:pt x="71" y="491"/>
                  </a:lnTo>
                  <a:lnTo>
                    <a:pt x="114" y="480"/>
                  </a:lnTo>
                  <a:lnTo>
                    <a:pt x="123" y="495"/>
                  </a:lnTo>
                  <a:lnTo>
                    <a:pt x="109" y="514"/>
                  </a:lnTo>
                  <a:lnTo>
                    <a:pt x="87" y="546"/>
                  </a:lnTo>
                  <a:lnTo>
                    <a:pt x="87" y="555"/>
                  </a:lnTo>
                  <a:lnTo>
                    <a:pt x="100" y="565"/>
                  </a:lnTo>
                  <a:lnTo>
                    <a:pt x="188" y="529"/>
                  </a:lnTo>
                  <a:lnTo>
                    <a:pt x="219" y="546"/>
                  </a:lnTo>
                  <a:lnTo>
                    <a:pt x="228" y="538"/>
                  </a:lnTo>
                  <a:lnTo>
                    <a:pt x="219" y="517"/>
                  </a:lnTo>
                  <a:lnTo>
                    <a:pt x="221" y="507"/>
                  </a:lnTo>
                  <a:lnTo>
                    <a:pt x="234" y="425"/>
                  </a:lnTo>
                  <a:lnTo>
                    <a:pt x="247" y="406"/>
                  </a:lnTo>
                  <a:lnTo>
                    <a:pt x="254" y="384"/>
                  </a:lnTo>
                  <a:lnTo>
                    <a:pt x="269" y="350"/>
                  </a:lnTo>
                  <a:lnTo>
                    <a:pt x="260" y="337"/>
                  </a:lnTo>
                  <a:lnTo>
                    <a:pt x="262" y="309"/>
                  </a:lnTo>
                  <a:lnTo>
                    <a:pt x="300" y="266"/>
                  </a:lnTo>
                  <a:lnTo>
                    <a:pt x="297" y="238"/>
                  </a:lnTo>
                  <a:lnTo>
                    <a:pt x="321" y="196"/>
                  </a:lnTo>
                  <a:lnTo>
                    <a:pt x="345" y="203"/>
                  </a:lnTo>
                  <a:lnTo>
                    <a:pt x="393" y="168"/>
                  </a:lnTo>
                  <a:lnTo>
                    <a:pt x="403" y="150"/>
                  </a:lnTo>
                  <a:lnTo>
                    <a:pt x="372" y="93"/>
                  </a:lnTo>
                  <a:lnTo>
                    <a:pt x="352" y="64"/>
                  </a:lnTo>
                  <a:lnTo>
                    <a:pt x="367" y="50"/>
                  </a:lnTo>
                  <a:lnTo>
                    <a:pt x="348" y="33"/>
                  </a:lnTo>
                  <a:lnTo>
                    <a:pt x="302" y="33"/>
                  </a:lnTo>
                  <a:lnTo>
                    <a:pt x="281" y="11"/>
                  </a:lnTo>
                  <a:lnTo>
                    <a:pt x="245" y="48"/>
                  </a:lnTo>
                  <a:lnTo>
                    <a:pt x="231" y="42"/>
                  </a:lnTo>
                  <a:lnTo>
                    <a:pt x="247" y="13"/>
                  </a:lnTo>
                  <a:lnTo>
                    <a:pt x="245" y="4"/>
                  </a:lnTo>
                  <a:lnTo>
                    <a:pt x="231" y="0"/>
                  </a:lnTo>
                  <a:lnTo>
                    <a:pt x="188" y="24"/>
                  </a:lnTo>
                  <a:lnTo>
                    <a:pt x="152" y="35"/>
                  </a:lnTo>
                  <a:lnTo>
                    <a:pt x="124" y="33"/>
                  </a:lnTo>
                  <a:lnTo>
                    <a:pt x="63" y="90"/>
                  </a:lnTo>
                  <a:lnTo>
                    <a:pt x="30" y="101"/>
                  </a:lnTo>
                  <a:lnTo>
                    <a:pt x="9" y="124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8779836" y="3491806"/>
              <a:ext cx="524836" cy="597615"/>
            </a:xfrm>
            <a:custGeom>
              <a:avLst/>
              <a:gdLst>
                <a:gd name="T0" fmla="*/ 398 w 465"/>
                <a:gd name="T1" fmla="*/ 64 h 524"/>
                <a:gd name="T2" fmla="*/ 389 w 465"/>
                <a:gd name="T3" fmla="*/ 19 h 524"/>
                <a:gd name="T4" fmla="*/ 356 w 465"/>
                <a:gd name="T5" fmla="*/ 26 h 524"/>
                <a:gd name="T6" fmla="*/ 330 w 465"/>
                <a:gd name="T7" fmla="*/ 42 h 524"/>
                <a:gd name="T8" fmla="*/ 306 w 465"/>
                <a:gd name="T9" fmla="*/ 24 h 524"/>
                <a:gd name="T10" fmla="*/ 262 w 465"/>
                <a:gd name="T11" fmla="*/ 31 h 524"/>
                <a:gd name="T12" fmla="*/ 126 w 465"/>
                <a:gd name="T13" fmla="*/ 0 h 524"/>
                <a:gd name="T14" fmla="*/ 136 w 465"/>
                <a:gd name="T15" fmla="*/ 35 h 524"/>
                <a:gd name="T16" fmla="*/ 74 w 465"/>
                <a:gd name="T17" fmla="*/ 35 h 524"/>
                <a:gd name="T18" fmla="*/ 21 w 465"/>
                <a:gd name="T19" fmla="*/ 99 h 524"/>
                <a:gd name="T20" fmla="*/ 43 w 465"/>
                <a:gd name="T21" fmla="*/ 249 h 524"/>
                <a:gd name="T22" fmla="*/ 4 w 465"/>
                <a:gd name="T23" fmla="*/ 305 h 524"/>
                <a:gd name="T24" fmla="*/ 57 w 465"/>
                <a:gd name="T25" fmla="*/ 311 h 524"/>
                <a:gd name="T26" fmla="*/ 67 w 465"/>
                <a:gd name="T27" fmla="*/ 406 h 524"/>
                <a:gd name="T28" fmla="*/ 112 w 465"/>
                <a:gd name="T29" fmla="*/ 382 h 524"/>
                <a:gd name="T30" fmla="*/ 129 w 465"/>
                <a:gd name="T31" fmla="*/ 404 h 524"/>
                <a:gd name="T32" fmla="*/ 172 w 465"/>
                <a:gd name="T33" fmla="*/ 373 h 524"/>
                <a:gd name="T34" fmla="*/ 217 w 465"/>
                <a:gd name="T35" fmla="*/ 373 h 524"/>
                <a:gd name="T36" fmla="*/ 238 w 465"/>
                <a:gd name="T37" fmla="*/ 408 h 524"/>
                <a:gd name="T38" fmla="*/ 212 w 465"/>
                <a:gd name="T39" fmla="*/ 472 h 524"/>
                <a:gd name="T40" fmla="*/ 212 w 465"/>
                <a:gd name="T41" fmla="*/ 501 h 524"/>
                <a:gd name="T42" fmla="*/ 256 w 465"/>
                <a:gd name="T43" fmla="*/ 523 h 524"/>
                <a:gd name="T44" fmla="*/ 289 w 465"/>
                <a:gd name="T45" fmla="*/ 512 h 524"/>
                <a:gd name="T46" fmla="*/ 306 w 465"/>
                <a:gd name="T47" fmla="*/ 472 h 524"/>
                <a:gd name="T48" fmla="*/ 337 w 465"/>
                <a:gd name="T49" fmla="*/ 465 h 524"/>
                <a:gd name="T50" fmla="*/ 380 w 465"/>
                <a:gd name="T51" fmla="*/ 470 h 524"/>
                <a:gd name="T52" fmla="*/ 374 w 465"/>
                <a:gd name="T53" fmla="*/ 443 h 524"/>
                <a:gd name="T54" fmla="*/ 440 w 465"/>
                <a:gd name="T55" fmla="*/ 435 h 524"/>
                <a:gd name="T56" fmla="*/ 456 w 465"/>
                <a:gd name="T57" fmla="*/ 404 h 524"/>
                <a:gd name="T58" fmla="*/ 461 w 465"/>
                <a:gd name="T59" fmla="*/ 315 h 524"/>
                <a:gd name="T60" fmla="*/ 433 w 465"/>
                <a:gd name="T61" fmla="*/ 274 h 524"/>
                <a:gd name="T62" fmla="*/ 427 w 465"/>
                <a:gd name="T63" fmla="*/ 238 h 524"/>
                <a:gd name="T64" fmla="*/ 409 w 465"/>
                <a:gd name="T65" fmla="*/ 236 h 524"/>
                <a:gd name="T66" fmla="*/ 433 w 465"/>
                <a:gd name="T67" fmla="*/ 172 h 524"/>
                <a:gd name="T68" fmla="*/ 444 w 465"/>
                <a:gd name="T69" fmla="*/ 119 h 524"/>
                <a:gd name="T70" fmla="*/ 418 w 465"/>
                <a:gd name="T71" fmla="*/ 69 h 5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5"/>
                <a:gd name="T109" fmla="*/ 0 h 524"/>
                <a:gd name="T110" fmla="*/ 465 w 465"/>
                <a:gd name="T111" fmla="*/ 524 h 5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5" h="524">
                  <a:moveTo>
                    <a:pt x="418" y="69"/>
                  </a:moveTo>
                  <a:lnTo>
                    <a:pt x="398" y="64"/>
                  </a:lnTo>
                  <a:lnTo>
                    <a:pt x="389" y="50"/>
                  </a:lnTo>
                  <a:lnTo>
                    <a:pt x="389" y="19"/>
                  </a:lnTo>
                  <a:lnTo>
                    <a:pt x="378" y="4"/>
                  </a:lnTo>
                  <a:lnTo>
                    <a:pt x="356" y="26"/>
                  </a:lnTo>
                  <a:lnTo>
                    <a:pt x="346" y="42"/>
                  </a:lnTo>
                  <a:lnTo>
                    <a:pt x="330" y="42"/>
                  </a:lnTo>
                  <a:lnTo>
                    <a:pt x="325" y="18"/>
                  </a:lnTo>
                  <a:lnTo>
                    <a:pt x="306" y="24"/>
                  </a:lnTo>
                  <a:lnTo>
                    <a:pt x="280" y="42"/>
                  </a:lnTo>
                  <a:lnTo>
                    <a:pt x="262" y="31"/>
                  </a:lnTo>
                  <a:lnTo>
                    <a:pt x="227" y="6"/>
                  </a:lnTo>
                  <a:lnTo>
                    <a:pt x="126" y="0"/>
                  </a:lnTo>
                  <a:lnTo>
                    <a:pt x="116" y="11"/>
                  </a:lnTo>
                  <a:lnTo>
                    <a:pt x="136" y="35"/>
                  </a:lnTo>
                  <a:lnTo>
                    <a:pt x="112" y="50"/>
                  </a:lnTo>
                  <a:lnTo>
                    <a:pt x="74" y="35"/>
                  </a:lnTo>
                  <a:lnTo>
                    <a:pt x="35" y="69"/>
                  </a:lnTo>
                  <a:lnTo>
                    <a:pt x="21" y="99"/>
                  </a:lnTo>
                  <a:lnTo>
                    <a:pt x="24" y="172"/>
                  </a:lnTo>
                  <a:lnTo>
                    <a:pt x="43" y="249"/>
                  </a:lnTo>
                  <a:lnTo>
                    <a:pt x="0" y="298"/>
                  </a:lnTo>
                  <a:lnTo>
                    <a:pt x="4" y="305"/>
                  </a:lnTo>
                  <a:lnTo>
                    <a:pt x="43" y="293"/>
                  </a:lnTo>
                  <a:lnTo>
                    <a:pt x="57" y="311"/>
                  </a:lnTo>
                  <a:lnTo>
                    <a:pt x="45" y="366"/>
                  </a:lnTo>
                  <a:lnTo>
                    <a:pt x="67" y="406"/>
                  </a:lnTo>
                  <a:lnTo>
                    <a:pt x="90" y="412"/>
                  </a:lnTo>
                  <a:lnTo>
                    <a:pt x="112" y="382"/>
                  </a:lnTo>
                  <a:lnTo>
                    <a:pt x="122" y="406"/>
                  </a:lnTo>
                  <a:lnTo>
                    <a:pt x="129" y="404"/>
                  </a:lnTo>
                  <a:lnTo>
                    <a:pt x="164" y="370"/>
                  </a:lnTo>
                  <a:lnTo>
                    <a:pt x="172" y="373"/>
                  </a:lnTo>
                  <a:lnTo>
                    <a:pt x="188" y="364"/>
                  </a:lnTo>
                  <a:lnTo>
                    <a:pt x="217" y="373"/>
                  </a:lnTo>
                  <a:lnTo>
                    <a:pt x="217" y="404"/>
                  </a:lnTo>
                  <a:lnTo>
                    <a:pt x="238" y="408"/>
                  </a:lnTo>
                  <a:lnTo>
                    <a:pt x="232" y="438"/>
                  </a:lnTo>
                  <a:lnTo>
                    <a:pt x="212" y="472"/>
                  </a:lnTo>
                  <a:lnTo>
                    <a:pt x="203" y="501"/>
                  </a:lnTo>
                  <a:lnTo>
                    <a:pt x="212" y="501"/>
                  </a:lnTo>
                  <a:lnTo>
                    <a:pt x="236" y="479"/>
                  </a:lnTo>
                  <a:lnTo>
                    <a:pt x="256" y="523"/>
                  </a:lnTo>
                  <a:lnTo>
                    <a:pt x="272" y="512"/>
                  </a:lnTo>
                  <a:lnTo>
                    <a:pt x="289" y="512"/>
                  </a:lnTo>
                  <a:lnTo>
                    <a:pt x="306" y="498"/>
                  </a:lnTo>
                  <a:lnTo>
                    <a:pt x="306" y="472"/>
                  </a:lnTo>
                  <a:lnTo>
                    <a:pt x="315" y="463"/>
                  </a:lnTo>
                  <a:lnTo>
                    <a:pt x="337" y="465"/>
                  </a:lnTo>
                  <a:lnTo>
                    <a:pt x="374" y="483"/>
                  </a:lnTo>
                  <a:lnTo>
                    <a:pt x="380" y="470"/>
                  </a:lnTo>
                  <a:lnTo>
                    <a:pt x="372" y="455"/>
                  </a:lnTo>
                  <a:lnTo>
                    <a:pt x="374" y="443"/>
                  </a:lnTo>
                  <a:lnTo>
                    <a:pt x="398" y="423"/>
                  </a:lnTo>
                  <a:lnTo>
                    <a:pt x="440" y="435"/>
                  </a:lnTo>
                  <a:lnTo>
                    <a:pt x="464" y="419"/>
                  </a:lnTo>
                  <a:lnTo>
                    <a:pt x="456" y="404"/>
                  </a:lnTo>
                  <a:lnTo>
                    <a:pt x="464" y="368"/>
                  </a:lnTo>
                  <a:lnTo>
                    <a:pt x="461" y="315"/>
                  </a:lnTo>
                  <a:lnTo>
                    <a:pt x="446" y="308"/>
                  </a:lnTo>
                  <a:lnTo>
                    <a:pt x="433" y="274"/>
                  </a:lnTo>
                  <a:lnTo>
                    <a:pt x="433" y="243"/>
                  </a:lnTo>
                  <a:lnTo>
                    <a:pt x="427" y="238"/>
                  </a:lnTo>
                  <a:lnTo>
                    <a:pt x="416" y="243"/>
                  </a:lnTo>
                  <a:lnTo>
                    <a:pt x="409" y="236"/>
                  </a:lnTo>
                  <a:lnTo>
                    <a:pt x="413" y="187"/>
                  </a:lnTo>
                  <a:lnTo>
                    <a:pt x="433" y="172"/>
                  </a:lnTo>
                  <a:lnTo>
                    <a:pt x="446" y="146"/>
                  </a:lnTo>
                  <a:lnTo>
                    <a:pt x="444" y="119"/>
                  </a:lnTo>
                  <a:lnTo>
                    <a:pt x="418" y="69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272302" y="3608683"/>
              <a:ext cx="582511" cy="522638"/>
            </a:xfrm>
            <a:custGeom>
              <a:avLst/>
              <a:gdLst>
                <a:gd name="T0" fmla="*/ 145 w 520"/>
                <a:gd name="T1" fmla="*/ 153 h 459"/>
                <a:gd name="T2" fmla="*/ 131 w 520"/>
                <a:gd name="T3" fmla="*/ 190 h 459"/>
                <a:gd name="T4" fmla="*/ 109 w 520"/>
                <a:gd name="T5" fmla="*/ 197 h 459"/>
                <a:gd name="T6" fmla="*/ 61 w 520"/>
                <a:gd name="T7" fmla="*/ 190 h 459"/>
                <a:gd name="T8" fmla="*/ 50 w 520"/>
                <a:gd name="T9" fmla="*/ 201 h 459"/>
                <a:gd name="T10" fmla="*/ 24 w 520"/>
                <a:gd name="T11" fmla="*/ 192 h 459"/>
                <a:gd name="T12" fmla="*/ 0 w 520"/>
                <a:gd name="T13" fmla="*/ 226 h 459"/>
                <a:gd name="T14" fmla="*/ 11 w 520"/>
                <a:gd name="T15" fmla="*/ 236 h 459"/>
                <a:gd name="T16" fmla="*/ 11 w 520"/>
                <a:gd name="T17" fmla="*/ 258 h 459"/>
                <a:gd name="T18" fmla="*/ 21 w 520"/>
                <a:gd name="T19" fmla="*/ 279 h 459"/>
                <a:gd name="T20" fmla="*/ 70 w 520"/>
                <a:gd name="T21" fmla="*/ 263 h 459"/>
                <a:gd name="T22" fmla="*/ 85 w 520"/>
                <a:gd name="T23" fmla="*/ 276 h 459"/>
                <a:gd name="T24" fmla="*/ 64 w 520"/>
                <a:gd name="T25" fmla="*/ 369 h 459"/>
                <a:gd name="T26" fmla="*/ 92 w 520"/>
                <a:gd name="T27" fmla="*/ 398 h 459"/>
                <a:gd name="T28" fmla="*/ 83 w 520"/>
                <a:gd name="T29" fmla="*/ 451 h 459"/>
                <a:gd name="T30" fmla="*/ 112 w 520"/>
                <a:gd name="T31" fmla="*/ 453 h 459"/>
                <a:gd name="T32" fmla="*/ 142 w 520"/>
                <a:gd name="T33" fmla="*/ 424 h 459"/>
                <a:gd name="T34" fmla="*/ 155 w 520"/>
                <a:gd name="T35" fmla="*/ 433 h 459"/>
                <a:gd name="T36" fmla="*/ 214 w 520"/>
                <a:gd name="T37" fmla="*/ 458 h 459"/>
                <a:gd name="T38" fmla="*/ 226 w 520"/>
                <a:gd name="T39" fmla="*/ 451 h 459"/>
                <a:gd name="T40" fmla="*/ 228 w 520"/>
                <a:gd name="T41" fmla="*/ 431 h 459"/>
                <a:gd name="T42" fmla="*/ 238 w 520"/>
                <a:gd name="T43" fmla="*/ 419 h 459"/>
                <a:gd name="T44" fmla="*/ 322 w 520"/>
                <a:gd name="T45" fmla="*/ 364 h 459"/>
                <a:gd name="T46" fmla="*/ 337 w 520"/>
                <a:gd name="T47" fmla="*/ 383 h 459"/>
                <a:gd name="T48" fmla="*/ 387 w 520"/>
                <a:gd name="T49" fmla="*/ 398 h 459"/>
                <a:gd name="T50" fmla="*/ 416 w 520"/>
                <a:gd name="T51" fmla="*/ 361 h 459"/>
                <a:gd name="T52" fmla="*/ 429 w 520"/>
                <a:gd name="T53" fmla="*/ 369 h 459"/>
                <a:gd name="T54" fmla="*/ 449 w 520"/>
                <a:gd name="T55" fmla="*/ 369 h 459"/>
                <a:gd name="T56" fmla="*/ 449 w 520"/>
                <a:gd name="T57" fmla="*/ 358 h 459"/>
                <a:gd name="T58" fmla="*/ 475 w 520"/>
                <a:gd name="T59" fmla="*/ 349 h 459"/>
                <a:gd name="T60" fmla="*/ 475 w 520"/>
                <a:gd name="T61" fmla="*/ 340 h 459"/>
                <a:gd name="T62" fmla="*/ 486 w 520"/>
                <a:gd name="T63" fmla="*/ 329 h 459"/>
                <a:gd name="T64" fmla="*/ 492 w 520"/>
                <a:gd name="T65" fmla="*/ 332 h 459"/>
                <a:gd name="T66" fmla="*/ 519 w 520"/>
                <a:gd name="T67" fmla="*/ 305 h 459"/>
                <a:gd name="T68" fmla="*/ 497 w 520"/>
                <a:gd name="T69" fmla="*/ 265 h 459"/>
                <a:gd name="T70" fmla="*/ 508 w 520"/>
                <a:gd name="T71" fmla="*/ 209 h 459"/>
                <a:gd name="T72" fmla="*/ 494 w 520"/>
                <a:gd name="T73" fmla="*/ 192 h 459"/>
                <a:gd name="T74" fmla="*/ 456 w 520"/>
                <a:gd name="T75" fmla="*/ 204 h 459"/>
                <a:gd name="T76" fmla="*/ 451 w 520"/>
                <a:gd name="T77" fmla="*/ 197 h 459"/>
                <a:gd name="T78" fmla="*/ 494 w 520"/>
                <a:gd name="T79" fmla="*/ 148 h 459"/>
                <a:gd name="T80" fmla="*/ 475 w 520"/>
                <a:gd name="T81" fmla="*/ 71 h 459"/>
                <a:gd name="T82" fmla="*/ 446 w 520"/>
                <a:gd name="T83" fmla="*/ 93 h 459"/>
                <a:gd name="T84" fmla="*/ 420 w 520"/>
                <a:gd name="T85" fmla="*/ 66 h 459"/>
                <a:gd name="T86" fmla="*/ 396 w 520"/>
                <a:gd name="T87" fmla="*/ 33 h 459"/>
                <a:gd name="T88" fmla="*/ 394 w 520"/>
                <a:gd name="T89" fmla="*/ 13 h 459"/>
                <a:gd name="T90" fmla="*/ 377 w 520"/>
                <a:gd name="T91" fmla="*/ 9 h 459"/>
                <a:gd name="T92" fmla="*/ 357 w 520"/>
                <a:gd name="T93" fmla="*/ 16 h 459"/>
                <a:gd name="T94" fmla="*/ 324 w 520"/>
                <a:gd name="T95" fmla="*/ 0 h 459"/>
                <a:gd name="T96" fmla="*/ 308 w 520"/>
                <a:gd name="T97" fmla="*/ 38 h 459"/>
                <a:gd name="T98" fmla="*/ 281 w 520"/>
                <a:gd name="T99" fmla="*/ 40 h 459"/>
                <a:gd name="T100" fmla="*/ 260 w 520"/>
                <a:gd name="T101" fmla="*/ 71 h 459"/>
                <a:gd name="T102" fmla="*/ 248 w 520"/>
                <a:gd name="T103" fmla="*/ 64 h 459"/>
                <a:gd name="T104" fmla="*/ 228 w 520"/>
                <a:gd name="T105" fmla="*/ 71 h 459"/>
                <a:gd name="T106" fmla="*/ 197 w 520"/>
                <a:gd name="T107" fmla="*/ 53 h 459"/>
                <a:gd name="T108" fmla="*/ 173 w 520"/>
                <a:gd name="T109" fmla="*/ 81 h 459"/>
                <a:gd name="T110" fmla="*/ 173 w 520"/>
                <a:gd name="T111" fmla="*/ 95 h 459"/>
                <a:gd name="T112" fmla="*/ 221 w 520"/>
                <a:gd name="T113" fmla="*/ 122 h 459"/>
                <a:gd name="T114" fmla="*/ 232 w 520"/>
                <a:gd name="T115" fmla="*/ 141 h 459"/>
                <a:gd name="T116" fmla="*/ 197 w 520"/>
                <a:gd name="T117" fmla="*/ 154 h 459"/>
                <a:gd name="T118" fmla="*/ 145 w 520"/>
                <a:gd name="T119" fmla="*/ 153 h 459"/>
                <a:gd name="T120" fmla="*/ 145 w 520"/>
                <a:gd name="T121" fmla="*/ 153 h 4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0"/>
                <a:gd name="T184" fmla="*/ 0 h 459"/>
                <a:gd name="T185" fmla="*/ 520 w 520"/>
                <a:gd name="T186" fmla="*/ 459 h 45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" h="459">
                  <a:moveTo>
                    <a:pt x="145" y="153"/>
                  </a:moveTo>
                  <a:lnTo>
                    <a:pt x="131" y="190"/>
                  </a:lnTo>
                  <a:lnTo>
                    <a:pt x="109" y="197"/>
                  </a:lnTo>
                  <a:lnTo>
                    <a:pt x="61" y="190"/>
                  </a:lnTo>
                  <a:lnTo>
                    <a:pt x="50" y="201"/>
                  </a:lnTo>
                  <a:lnTo>
                    <a:pt x="24" y="192"/>
                  </a:lnTo>
                  <a:lnTo>
                    <a:pt x="0" y="226"/>
                  </a:lnTo>
                  <a:lnTo>
                    <a:pt x="11" y="236"/>
                  </a:lnTo>
                  <a:lnTo>
                    <a:pt x="11" y="258"/>
                  </a:lnTo>
                  <a:lnTo>
                    <a:pt x="21" y="279"/>
                  </a:lnTo>
                  <a:lnTo>
                    <a:pt x="70" y="263"/>
                  </a:lnTo>
                  <a:lnTo>
                    <a:pt x="85" y="276"/>
                  </a:lnTo>
                  <a:lnTo>
                    <a:pt x="64" y="369"/>
                  </a:lnTo>
                  <a:lnTo>
                    <a:pt x="92" y="398"/>
                  </a:lnTo>
                  <a:lnTo>
                    <a:pt x="83" y="451"/>
                  </a:lnTo>
                  <a:lnTo>
                    <a:pt x="112" y="453"/>
                  </a:lnTo>
                  <a:lnTo>
                    <a:pt x="142" y="424"/>
                  </a:lnTo>
                  <a:lnTo>
                    <a:pt x="155" y="433"/>
                  </a:lnTo>
                  <a:lnTo>
                    <a:pt x="214" y="458"/>
                  </a:lnTo>
                  <a:lnTo>
                    <a:pt x="226" y="451"/>
                  </a:lnTo>
                  <a:lnTo>
                    <a:pt x="228" y="431"/>
                  </a:lnTo>
                  <a:lnTo>
                    <a:pt x="238" y="419"/>
                  </a:lnTo>
                  <a:lnTo>
                    <a:pt x="322" y="364"/>
                  </a:lnTo>
                  <a:lnTo>
                    <a:pt x="337" y="383"/>
                  </a:lnTo>
                  <a:lnTo>
                    <a:pt x="387" y="398"/>
                  </a:lnTo>
                  <a:lnTo>
                    <a:pt x="416" y="361"/>
                  </a:lnTo>
                  <a:lnTo>
                    <a:pt x="429" y="369"/>
                  </a:lnTo>
                  <a:lnTo>
                    <a:pt x="449" y="369"/>
                  </a:lnTo>
                  <a:lnTo>
                    <a:pt x="449" y="358"/>
                  </a:lnTo>
                  <a:lnTo>
                    <a:pt x="475" y="349"/>
                  </a:lnTo>
                  <a:lnTo>
                    <a:pt x="475" y="340"/>
                  </a:lnTo>
                  <a:lnTo>
                    <a:pt x="486" y="329"/>
                  </a:lnTo>
                  <a:lnTo>
                    <a:pt x="492" y="332"/>
                  </a:lnTo>
                  <a:lnTo>
                    <a:pt x="519" y="305"/>
                  </a:lnTo>
                  <a:lnTo>
                    <a:pt x="497" y="265"/>
                  </a:lnTo>
                  <a:lnTo>
                    <a:pt x="508" y="209"/>
                  </a:lnTo>
                  <a:lnTo>
                    <a:pt x="494" y="192"/>
                  </a:lnTo>
                  <a:lnTo>
                    <a:pt x="456" y="204"/>
                  </a:lnTo>
                  <a:lnTo>
                    <a:pt x="451" y="197"/>
                  </a:lnTo>
                  <a:lnTo>
                    <a:pt x="494" y="148"/>
                  </a:lnTo>
                  <a:lnTo>
                    <a:pt x="475" y="71"/>
                  </a:lnTo>
                  <a:lnTo>
                    <a:pt x="446" y="93"/>
                  </a:lnTo>
                  <a:lnTo>
                    <a:pt x="420" y="66"/>
                  </a:lnTo>
                  <a:lnTo>
                    <a:pt x="396" y="33"/>
                  </a:lnTo>
                  <a:lnTo>
                    <a:pt x="394" y="13"/>
                  </a:lnTo>
                  <a:lnTo>
                    <a:pt x="377" y="9"/>
                  </a:lnTo>
                  <a:lnTo>
                    <a:pt x="357" y="16"/>
                  </a:lnTo>
                  <a:lnTo>
                    <a:pt x="324" y="0"/>
                  </a:lnTo>
                  <a:lnTo>
                    <a:pt x="308" y="38"/>
                  </a:lnTo>
                  <a:lnTo>
                    <a:pt x="281" y="40"/>
                  </a:lnTo>
                  <a:lnTo>
                    <a:pt x="260" y="71"/>
                  </a:lnTo>
                  <a:lnTo>
                    <a:pt x="248" y="64"/>
                  </a:lnTo>
                  <a:lnTo>
                    <a:pt x="228" y="71"/>
                  </a:lnTo>
                  <a:lnTo>
                    <a:pt x="197" y="53"/>
                  </a:lnTo>
                  <a:lnTo>
                    <a:pt x="173" y="81"/>
                  </a:lnTo>
                  <a:lnTo>
                    <a:pt x="173" y="95"/>
                  </a:lnTo>
                  <a:lnTo>
                    <a:pt x="221" y="122"/>
                  </a:lnTo>
                  <a:lnTo>
                    <a:pt x="232" y="141"/>
                  </a:lnTo>
                  <a:lnTo>
                    <a:pt x="197" y="154"/>
                  </a:lnTo>
                  <a:lnTo>
                    <a:pt x="145" y="153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9879493" y="3196306"/>
              <a:ext cx="80744" cy="86004"/>
            </a:xfrm>
            <a:custGeom>
              <a:avLst/>
              <a:gdLst>
                <a:gd name="T0" fmla="*/ 29 w 73"/>
                <a:gd name="T1" fmla="*/ 75 h 76"/>
                <a:gd name="T2" fmla="*/ 0 w 73"/>
                <a:gd name="T3" fmla="*/ 50 h 76"/>
                <a:gd name="T4" fmla="*/ 12 w 73"/>
                <a:gd name="T5" fmla="*/ 33 h 76"/>
                <a:gd name="T6" fmla="*/ 24 w 73"/>
                <a:gd name="T7" fmla="*/ 0 h 76"/>
                <a:gd name="T8" fmla="*/ 56 w 73"/>
                <a:gd name="T9" fmla="*/ 13 h 76"/>
                <a:gd name="T10" fmla="*/ 72 w 73"/>
                <a:gd name="T11" fmla="*/ 35 h 76"/>
                <a:gd name="T12" fmla="*/ 60 w 73"/>
                <a:gd name="T13" fmla="*/ 50 h 76"/>
                <a:gd name="T14" fmla="*/ 29 w 73"/>
                <a:gd name="T15" fmla="*/ 75 h 76"/>
                <a:gd name="T16" fmla="*/ 29 w 73"/>
                <a:gd name="T17" fmla="*/ 75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"/>
                <a:gd name="T28" fmla="*/ 0 h 76"/>
                <a:gd name="T29" fmla="*/ 73 w 73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" h="76">
                  <a:moveTo>
                    <a:pt x="29" y="75"/>
                  </a:moveTo>
                  <a:lnTo>
                    <a:pt x="0" y="50"/>
                  </a:lnTo>
                  <a:lnTo>
                    <a:pt x="12" y="33"/>
                  </a:lnTo>
                  <a:lnTo>
                    <a:pt x="24" y="0"/>
                  </a:lnTo>
                  <a:lnTo>
                    <a:pt x="56" y="13"/>
                  </a:lnTo>
                  <a:lnTo>
                    <a:pt x="72" y="35"/>
                  </a:lnTo>
                  <a:lnTo>
                    <a:pt x="60" y="50"/>
                  </a:lnTo>
                  <a:lnTo>
                    <a:pt x="29" y="75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8720239" y="3141176"/>
              <a:ext cx="736309" cy="465302"/>
            </a:xfrm>
            <a:custGeom>
              <a:avLst/>
              <a:gdLst>
                <a:gd name="T0" fmla="*/ 90 w 654"/>
                <a:gd name="T1" fmla="*/ 380 h 411"/>
                <a:gd name="T2" fmla="*/ 166 w 654"/>
                <a:gd name="T3" fmla="*/ 361 h 411"/>
                <a:gd name="T4" fmla="*/ 171 w 654"/>
                <a:gd name="T5" fmla="*/ 322 h 411"/>
                <a:gd name="T6" fmla="*/ 282 w 654"/>
                <a:gd name="T7" fmla="*/ 317 h 411"/>
                <a:gd name="T8" fmla="*/ 335 w 654"/>
                <a:gd name="T9" fmla="*/ 353 h 411"/>
                <a:gd name="T10" fmla="*/ 380 w 654"/>
                <a:gd name="T11" fmla="*/ 329 h 411"/>
                <a:gd name="T12" fmla="*/ 401 w 654"/>
                <a:gd name="T13" fmla="*/ 353 h 411"/>
                <a:gd name="T14" fmla="*/ 433 w 654"/>
                <a:gd name="T15" fmla="*/ 315 h 411"/>
                <a:gd name="T16" fmla="*/ 444 w 654"/>
                <a:gd name="T17" fmla="*/ 361 h 411"/>
                <a:gd name="T18" fmla="*/ 473 w 654"/>
                <a:gd name="T19" fmla="*/ 380 h 411"/>
                <a:gd name="T20" fmla="*/ 528 w 654"/>
                <a:gd name="T21" fmla="*/ 346 h 411"/>
                <a:gd name="T22" fmla="*/ 617 w 654"/>
                <a:gd name="T23" fmla="*/ 291 h 411"/>
                <a:gd name="T24" fmla="*/ 611 w 654"/>
                <a:gd name="T25" fmla="*/ 200 h 411"/>
                <a:gd name="T26" fmla="*/ 619 w 654"/>
                <a:gd name="T27" fmla="*/ 168 h 411"/>
                <a:gd name="T28" fmla="*/ 561 w 654"/>
                <a:gd name="T29" fmla="*/ 139 h 411"/>
                <a:gd name="T30" fmla="*/ 519 w 654"/>
                <a:gd name="T31" fmla="*/ 139 h 411"/>
                <a:gd name="T32" fmla="*/ 458 w 654"/>
                <a:gd name="T33" fmla="*/ 117 h 411"/>
                <a:gd name="T34" fmla="*/ 425 w 654"/>
                <a:gd name="T35" fmla="*/ 79 h 411"/>
                <a:gd name="T36" fmla="*/ 392 w 654"/>
                <a:gd name="T37" fmla="*/ 77 h 411"/>
                <a:gd name="T38" fmla="*/ 320 w 654"/>
                <a:gd name="T39" fmla="*/ 77 h 411"/>
                <a:gd name="T40" fmla="*/ 188 w 654"/>
                <a:gd name="T41" fmla="*/ 0 h 411"/>
                <a:gd name="T42" fmla="*/ 160 w 654"/>
                <a:gd name="T43" fmla="*/ 9 h 411"/>
                <a:gd name="T44" fmla="*/ 78 w 654"/>
                <a:gd name="T45" fmla="*/ 9 h 411"/>
                <a:gd name="T46" fmla="*/ 90 w 654"/>
                <a:gd name="T47" fmla="*/ 38 h 411"/>
                <a:gd name="T48" fmla="*/ 126 w 654"/>
                <a:gd name="T49" fmla="*/ 48 h 411"/>
                <a:gd name="T50" fmla="*/ 85 w 654"/>
                <a:gd name="T51" fmla="*/ 77 h 411"/>
                <a:gd name="T52" fmla="*/ 85 w 654"/>
                <a:gd name="T53" fmla="*/ 112 h 411"/>
                <a:gd name="T54" fmla="*/ 109 w 654"/>
                <a:gd name="T55" fmla="*/ 147 h 411"/>
                <a:gd name="T56" fmla="*/ 138 w 654"/>
                <a:gd name="T57" fmla="*/ 225 h 411"/>
                <a:gd name="T58" fmla="*/ 118 w 654"/>
                <a:gd name="T59" fmla="*/ 238 h 411"/>
                <a:gd name="T60" fmla="*/ 17 w 654"/>
                <a:gd name="T61" fmla="*/ 278 h 411"/>
                <a:gd name="T62" fmla="*/ 13 w 654"/>
                <a:gd name="T63" fmla="*/ 313 h 411"/>
                <a:gd name="T64" fmla="*/ 33 w 654"/>
                <a:gd name="T65" fmla="*/ 355 h 411"/>
                <a:gd name="T66" fmla="*/ 76 w 654"/>
                <a:gd name="T67" fmla="*/ 410 h 4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54"/>
                <a:gd name="T103" fmla="*/ 0 h 411"/>
                <a:gd name="T104" fmla="*/ 654 w 654"/>
                <a:gd name="T105" fmla="*/ 411 h 4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54" h="411">
                  <a:moveTo>
                    <a:pt x="76" y="410"/>
                  </a:moveTo>
                  <a:lnTo>
                    <a:pt x="90" y="380"/>
                  </a:lnTo>
                  <a:lnTo>
                    <a:pt x="129" y="346"/>
                  </a:lnTo>
                  <a:lnTo>
                    <a:pt x="166" y="361"/>
                  </a:lnTo>
                  <a:lnTo>
                    <a:pt x="190" y="346"/>
                  </a:lnTo>
                  <a:lnTo>
                    <a:pt x="171" y="322"/>
                  </a:lnTo>
                  <a:lnTo>
                    <a:pt x="181" y="310"/>
                  </a:lnTo>
                  <a:lnTo>
                    <a:pt x="282" y="317"/>
                  </a:lnTo>
                  <a:lnTo>
                    <a:pt x="317" y="342"/>
                  </a:lnTo>
                  <a:lnTo>
                    <a:pt x="335" y="353"/>
                  </a:lnTo>
                  <a:lnTo>
                    <a:pt x="361" y="335"/>
                  </a:lnTo>
                  <a:lnTo>
                    <a:pt x="380" y="329"/>
                  </a:lnTo>
                  <a:lnTo>
                    <a:pt x="385" y="353"/>
                  </a:lnTo>
                  <a:lnTo>
                    <a:pt x="401" y="353"/>
                  </a:lnTo>
                  <a:lnTo>
                    <a:pt x="411" y="337"/>
                  </a:lnTo>
                  <a:lnTo>
                    <a:pt x="433" y="315"/>
                  </a:lnTo>
                  <a:lnTo>
                    <a:pt x="444" y="330"/>
                  </a:lnTo>
                  <a:lnTo>
                    <a:pt x="444" y="361"/>
                  </a:lnTo>
                  <a:lnTo>
                    <a:pt x="454" y="375"/>
                  </a:lnTo>
                  <a:lnTo>
                    <a:pt x="473" y="380"/>
                  </a:lnTo>
                  <a:lnTo>
                    <a:pt x="495" y="357"/>
                  </a:lnTo>
                  <a:lnTo>
                    <a:pt x="528" y="346"/>
                  </a:lnTo>
                  <a:lnTo>
                    <a:pt x="588" y="289"/>
                  </a:lnTo>
                  <a:lnTo>
                    <a:pt x="617" y="291"/>
                  </a:lnTo>
                  <a:lnTo>
                    <a:pt x="653" y="279"/>
                  </a:lnTo>
                  <a:lnTo>
                    <a:pt x="611" y="200"/>
                  </a:lnTo>
                  <a:lnTo>
                    <a:pt x="624" y="176"/>
                  </a:lnTo>
                  <a:lnTo>
                    <a:pt x="619" y="168"/>
                  </a:lnTo>
                  <a:lnTo>
                    <a:pt x="598" y="161"/>
                  </a:lnTo>
                  <a:lnTo>
                    <a:pt x="561" y="139"/>
                  </a:lnTo>
                  <a:lnTo>
                    <a:pt x="543" y="127"/>
                  </a:lnTo>
                  <a:lnTo>
                    <a:pt x="519" y="139"/>
                  </a:lnTo>
                  <a:lnTo>
                    <a:pt x="492" y="117"/>
                  </a:lnTo>
                  <a:lnTo>
                    <a:pt x="458" y="117"/>
                  </a:lnTo>
                  <a:lnTo>
                    <a:pt x="432" y="101"/>
                  </a:lnTo>
                  <a:lnTo>
                    <a:pt x="425" y="79"/>
                  </a:lnTo>
                  <a:lnTo>
                    <a:pt x="411" y="66"/>
                  </a:lnTo>
                  <a:lnTo>
                    <a:pt x="392" y="77"/>
                  </a:lnTo>
                  <a:lnTo>
                    <a:pt x="375" y="69"/>
                  </a:lnTo>
                  <a:lnTo>
                    <a:pt x="320" y="77"/>
                  </a:lnTo>
                  <a:lnTo>
                    <a:pt x="260" y="64"/>
                  </a:lnTo>
                  <a:lnTo>
                    <a:pt x="188" y="0"/>
                  </a:lnTo>
                  <a:lnTo>
                    <a:pt x="169" y="16"/>
                  </a:lnTo>
                  <a:lnTo>
                    <a:pt x="160" y="9"/>
                  </a:lnTo>
                  <a:lnTo>
                    <a:pt x="145" y="9"/>
                  </a:lnTo>
                  <a:lnTo>
                    <a:pt x="78" y="9"/>
                  </a:lnTo>
                  <a:lnTo>
                    <a:pt x="69" y="17"/>
                  </a:lnTo>
                  <a:lnTo>
                    <a:pt x="90" y="38"/>
                  </a:lnTo>
                  <a:lnTo>
                    <a:pt x="109" y="42"/>
                  </a:lnTo>
                  <a:lnTo>
                    <a:pt x="126" y="48"/>
                  </a:lnTo>
                  <a:lnTo>
                    <a:pt x="118" y="62"/>
                  </a:lnTo>
                  <a:lnTo>
                    <a:pt x="85" y="77"/>
                  </a:lnTo>
                  <a:lnTo>
                    <a:pt x="78" y="103"/>
                  </a:lnTo>
                  <a:lnTo>
                    <a:pt x="85" y="112"/>
                  </a:lnTo>
                  <a:lnTo>
                    <a:pt x="90" y="146"/>
                  </a:lnTo>
                  <a:lnTo>
                    <a:pt x="109" y="147"/>
                  </a:lnTo>
                  <a:lnTo>
                    <a:pt x="129" y="173"/>
                  </a:lnTo>
                  <a:lnTo>
                    <a:pt x="138" y="225"/>
                  </a:lnTo>
                  <a:lnTo>
                    <a:pt x="131" y="243"/>
                  </a:lnTo>
                  <a:lnTo>
                    <a:pt x="118" y="238"/>
                  </a:lnTo>
                  <a:lnTo>
                    <a:pt x="81" y="267"/>
                  </a:lnTo>
                  <a:lnTo>
                    <a:pt x="17" y="278"/>
                  </a:lnTo>
                  <a:lnTo>
                    <a:pt x="0" y="295"/>
                  </a:lnTo>
                  <a:lnTo>
                    <a:pt x="13" y="313"/>
                  </a:lnTo>
                  <a:lnTo>
                    <a:pt x="16" y="351"/>
                  </a:lnTo>
                  <a:lnTo>
                    <a:pt x="33" y="355"/>
                  </a:lnTo>
                  <a:lnTo>
                    <a:pt x="76" y="410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7691714" y="3070609"/>
              <a:ext cx="1182323" cy="908551"/>
            </a:xfrm>
            <a:custGeom>
              <a:avLst/>
              <a:gdLst>
                <a:gd name="T0" fmla="*/ 409 w 1051"/>
                <a:gd name="T1" fmla="*/ 67 h 799"/>
                <a:gd name="T2" fmla="*/ 392 w 1051"/>
                <a:gd name="T3" fmla="*/ 24 h 799"/>
                <a:gd name="T4" fmla="*/ 459 w 1051"/>
                <a:gd name="T5" fmla="*/ 0 h 799"/>
                <a:gd name="T6" fmla="*/ 471 w 1051"/>
                <a:gd name="T7" fmla="*/ 46 h 799"/>
                <a:gd name="T8" fmla="*/ 533 w 1051"/>
                <a:gd name="T9" fmla="*/ 99 h 799"/>
                <a:gd name="T10" fmla="*/ 565 w 1051"/>
                <a:gd name="T11" fmla="*/ 99 h 799"/>
                <a:gd name="T12" fmla="*/ 591 w 1051"/>
                <a:gd name="T13" fmla="*/ 149 h 799"/>
                <a:gd name="T14" fmla="*/ 657 w 1051"/>
                <a:gd name="T15" fmla="*/ 142 h 799"/>
                <a:gd name="T16" fmla="*/ 688 w 1051"/>
                <a:gd name="T17" fmla="*/ 118 h 799"/>
                <a:gd name="T18" fmla="*/ 708 w 1051"/>
                <a:gd name="T19" fmla="*/ 142 h 799"/>
                <a:gd name="T20" fmla="*/ 780 w 1051"/>
                <a:gd name="T21" fmla="*/ 133 h 799"/>
                <a:gd name="T22" fmla="*/ 793 w 1051"/>
                <a:gd name="T23" fmla="*/ 154 h 799"/>
                <a:gd name="T24" fmla="*/ 868 w 1051"/>
                <a:gd name="T25" fmla="*/ 184 h 799"/>
                <a:gd name="T26" fmla="*/ 957 w 1051"/>
                <a:gd name="T27" fmla="*/ 195 h 799"/>
                <a:gd name="T28" fmla="*/ 1001 w 1051"/>
                <a:gd name="T29" fmla="*/ 207 h 799"/>
                <a:gd name="T30" fmla="*/ 1040 w 1051"/>
                <a:gd name="T31" fmla="*/ 234 h 799"/>
                <a:gd name="T32" fmla="*/ 1043 w 1051"/>
                <a:gd name="T33" fmla="*/ 304 h 799"/>
                <a:gd name="T34" fmla="*/ 992 w 1051"/>
                <a:gd name="T35" fmla="*/ 328 h 799"/>
                <a:gd name="T36" fmla="*/ 911 w 1051"/>
                <a:gd name="T37" fmla="*/ 356 h 799"/>
                <a:gd name="T38" fmla="*/ 927 w 1051"/>
                <a:gd name="T39" fmla="*/ 412 h 799"/>
                <a:gd name="T40" fmla="*/ 988 w 1051"/>
                <a:gd name="T41" fmla="*/ 470 h 799"/>
                <a:gd name="T42" fmla="*/ 961 w 1051"/>
                <a:gd name="T43" fmla="*/ 566 h 799"/>
                <a:gd name="T44" fmla="*/ 911 w 1051"/>
                <a:gd name="T45" fmla="*/ 506 h 799"/>
                <a:gd name="T46" fmla="*/ 892 w 1051"/>
                <a:gd name="T47" fmla="*/ 482 h 799"/>
                <a:gd name="T48" fmla="*/ 839 w 1051"/>
                <a:gd name="T49" fmla="*/ 473 h 799"/>
                <a:gd name="T50" fmla="*/ 796 w 1051"/>
                <a:gd name="T51" fmla="*/ 513 h 799"/>
                <a:gd name="T52" fmla="*/ 762 w 1051"/>
                <a:gd name="T53" fmla="*/ 537 h 799"/>
                <a:gd name="T54" fmla="*/ 712 w 1051"/>
                <a:gd name="T55" fmla="*/ 526 h 799"/>
                <a:gd name="T56" fmla="*/ 688 w 1051"/>
                <a:gd name="T57" fmla="*/ 568 h 799"/>
                <a:gd name="T58" fmla="*/ 746 w 1051"/>
                <a:gd name="T59" fmla="*/ 614 h 799"/>
                <a:gd name="T60" fmla="*/ 659 w 1051"/>
                <a:gd name="T61" fmla="*/ 626 h 799"/>
                <a:gd name="T62" fmla="*/ 633 w 1051"/>
                <a:gd name="T63" fmla="*/ 597 h 799"/>
                <a:gd name="T64" fmla="*/ 578 w 1051"/>
                <a:gd name="T65" fmla="*/ 605 h 799"/>
                <a:gd name="T66" fmla="*/ 565 w 1051"/>
                <a:gd name="T67" fmla="*/ 564 h 799"/>
                <a:gd name="T68" fmla="*/ 535 w 1051"/>
                <a:gd name="T69" fmla="*/ 542 h 799"/>
                <a:gd name="T70" fmla="*/ 530 w 1051"/>
                <a:gd name="T71" fmla="*/ 573 h 799"/>
                <a:gd name="T72" fmla="*/ 499 w 1051"/>
                <a:gd name="T73" fmla="*/ 599 h 799"/>
                <a:gd name="T74" fmla="*/ 451 w 1051"/>
                <a:gd name="T75" fmla="*/ 682 h 799"/>
                <a:gd name="T76" fmla="*/ 433 w 1051"/>
                <a:gd name="T77" fmla="*/ 780 h 799"/>
                <a:gd name="T78" fmla="*/ 368 w 1051"/>
                <a:gd name="T79" fmla="*/ 798 h 799"/>
                <a:gd name="T80" fmla="*/ 272 w 1051"/>
                <a:gd name="T81" fmla="*/ 639 h 799"/>
                <a:gd name="T82" fmla="*/ 217 w 1051"/>
                <a:gd name="T83" fmla="*/ 610 h 799"/>
                <a:gd name="T84" fmla="*/ 219 w 1051"/>
                <a:gd name="T85" fmla="*/ 568 h 799"/>
                <a:gd name="T86" fmla="*/ 171 w 1051"/>
                <a:gd name="T87" fmla="*/ 573 h 799"/>
                <a:gd name="T88" fmla="*/ 126 w 1051"/>
                <a:gd name="T89" fmla="*/ 497 h 799"/>
                <a:gd name="T90" fmla="*/ 118 w 1051"/>
                <a:gd name="T91" fmla="*/ 350 h 799"/>
                <a:gd name="T92" fmla="*/ 112 w 1051"/>
                <a:gd name="T93" fmla="*/ 272 h 799"/>
                <a:gd name="T94" fmla="*/ 0 w 1051"/>
                <a:gd name="T95" fmla="*/ 131 h 799"/>
                <a:gd name="T96" fmla="*/ 16 w 1051"/>
                <a:gd name="T97" fmla="*/ 94 h 799"/>
                <a:gd name="T98" fmla="*/ 164 w 1051"/>
                <a:gd name="T99" fmla="*/ 99 h 799"/>
                <a:gd name="T100" fmla="*/ 212 w 1051"/>
                <a:gd name="T101" fmla="*/ 109 h 799"/>
                <a:gd name="T102" fmla="*/ 291 w 1051"/>
                <a:gd name="T103" fmla="*/ 147 h 799"/>
                <a:gd name="T104" fmla="*/ 300 w 1051"/>
                <a:gd name="T105" fmla="*/ 103 h 799"/>
                <a:gd name="T106" fmla="*/ 348 w 1051"/>
                <a:gd name="T107" fmla="*/ 111 h 799"/>
                <a:gd name="T108" fmla="*/ 396 w 1051"/>
                <a:gd name="T109" fmla="*/ 101 h 799"/>
                <a:gd name="T110" fmla="*/ 396 w 1051"/>
                <a:gd name="T111" fmla="*/ 99 h 79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51"/>
                <a:gd name="T169" fmla="*/ 0 h 799"/>
                <a:gd name="T170" fmla="*/ 1051 w 1051"/>
                <a:gd name="T171" fmla="*/ 799 h 79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51" h="799">
                  <a:moveTo>
                    <a:pt x="396" y="99"/>
                  </a:moveTo>
                  <a:lnTo>
                    <a:pt x="409" y="67"/>
                  </a:lnTo>
                  <a:lnTo>
                    <a:pt x="394" y="50"/>
                  </a:lnTo>
                  <a:lnTo>
                    <a:pt x="392" y="24"/>
                  </a:lnTo>
                  <a:lnTo>
                    <a:pt x="447" y="0"/>
                  </a:lnTo>
                  <a:lnTo>
                    <a:pt x="459" y="0"/>
                  </a:lnTo>
                  <a:lnTo>
                    <a:pt x="468" y="19"/>
                  </a:lnTo>
                  <a:lnTo>
                    <a:pt x="471" y="46"/>
                  </a:lnTo>
                  <a:lnTo>
                    <a:pt x="497" y="63"/>
                  </a:lnTo>
                  <a:lnTo>
                    <a:pt x="533" y="99"/>
                  </a:lnTo>
                  <a:lnTo>
                    <a:pt x="552" y="85"/>
                  </a:lnTo>
                  <a:lnTo>
                    <a:pt x="565" y="99"/>
                  </a:lnTo>
                  <a:lnTo>
                    <a:pt x="569" y="133"/>
                  </a:lnTo>
                  <a:lnTo>
                    <a:pt x="591" y="149"/>
                  </a:lnTo>
                  <a:lnTo>
                    <a:pt x="648" y="154"/>
                  </a:lnTo>
                  <a:lnTo>
                    <a:pt x="657" y="142"/>
                  </a:lnTo>
                  <a:lnTo>
                    <a:pt x="655" y="127"/>
                  </a:lnTo>
                  <a:lnTo>
                    <a:pt x="688" y="118"/>
                  </a:lnTo>
                  <a:lnTo>
                    <a:pt x="705" y="123"/>
                  </a:lnTo>
                  <a:lnTo>
                    <a:pt x="708" y="142"/>
                  </a:lnTo>
                  <a:lnTo>
                    <a:pt x="722" y="145"/>
                  </a:lnTo>
                  <a:lnTo>
                    <a:pt x="780" y="133"/>
                  </a:lnTo>
                  <a:lnTo>
                    <a:pt x="791" y="138"/>
                  </a:lnTo>
                  <a:lnTo>
                    <a:pt x="793" y="154"/>
                  </a:lnTo>
                  <a:lnTo>
                    <a:pt x="817" y="160"/>
                  </a:lnTo>
                  <a:lnTo>
                    <a:pt x="868" y="184"/>
                  </a:lnTo>
                  <a:lnTo>
                    <a:pt x="896" y="173"/>
                  </a:lnTo>
                  <a:lnTo>
                    <a:pt x="957" y="195"/>
                  </a:lnTo>
                  <a:lnTo>
                    <a:pt x="971" y="213"/>
                  </a:lnTo>
                  <a:lnTo>
                    <a:pt x="1001" y="207"/>
                  </a:lnTo>
                  <a:lnTo>
                    <a:pt x="1021" y="208"/>
                  </a:lnTo>
                  <a:lnTo>
                    <a:pt x="1040" y="234"/>
                  </a:lnTo>
                  <a:lnTo>
                    <a:pt x="1050" y="286"/>
                  </a:lnTo>
                  <a:lnTo>
                    <a:pt x="1043" y="304"/>
                  </a:lnTo>
                  <a:lnTo>
                    <a:pt x="1030" y="299"/>
                  </a:lnTo>
                  <a:lnTo>
                    <a:pt x="992" y="328"/>
                  </a:lnTo>
                  <a:lnTo>
                    <a:pt x="928" y="339"/>
                  </a:lnTo>
                  <a:lnTo>
                    <a:pt x="911" y="356"/>
                  </a:lnTo>
                  <a:lnTo>
                    <a:pt x="925" y="374"/>
                  </a:lnTo>
                  <a:lnTo>
                    <a:pt x="927" y="412"/>
                  </a:lnTo>
                  <a:lnTo>
                    <a:pt x="944" y="416"/>
                  </a:lnTo>
                  <a:lnTo>
                    <a:pt x="988" y="470"/>
                  </a:lnTo>
                  <a:lnTo>
                    <a:pt x="990" y="544"/>
                  </a:lnTo>
                  <a:lnTo>
                    <a:pt x="961" y="566"/>
                  </a:lnTo>
                  <a:lnTo>
                    <a:pt x="935" y="540"/>
                  </a:lnTo>
                  <a:lnTo>
                    <a:pt x="911" y="506"/>
                  </a:lnTo>
                  <a:lnTo>
                    <a:pt x="909" y="487"/>
                  </a:lnTo>
                  <a:lnTo>
                    <a:pt x="892" y="482"/>
                  </a:lnTo>
                  <a:lnTo>
                    <a:pt x="872" y="489"/>
                  </a:lnTo>
                  <a:lnTo>
                    <a:pt x="839" y="473"/>
                  </a:lnTo>
                  <a:lnTo>
                    <a:pt x="823" y="511"/>
                  </a:lnTo>
                  <a:lnTo>
                    <a:pt x="796" y="513"/>
                  </a:lnTo>
                  <a:lnTo>
                    <a:pt x="775" y="544"/>
                  </a:lnTo>
                  <a:lnTo>
                    <a:pt x="762" y="537"/>
                  </a:lnTo>
                  <a:lnTo>
                    <a:pt x="743" y="544"/>
                  </a:lnTo>
                  <a:lnTo>
                    <a:pt x="712" y="526"/>
                  </a:lnTo>
                  <a:lnTo>
                    <a:pt x="688" y="555"/>
                  </a:lnTo>
                  <a:lnTo>
                    <a:pt x="688" y="568"/>
                  </a:lnTo>
                  <a:lnTo>
                    <a:pt x="736" y="595"/>
                  </a:lnTo>
                  <a:lnTo>
                    <a:pt x="746" y="614"/>
                  </a:lnTo>
                  <a:lnTo>
                    <a:pt x="712" y="627"/>
                  </a:lnTo>
                  <a:lnTo>
                    <a:pt x="659" y="626"/>
                  </a:lnTo>
                  <a:lnTo>
                    <a:pt x="653" y="603"/>
                  </a:lnTo>
                  <a:lnTo>
                    <a:pt x="633" y="597"/>
                  </a:lnTo>
                  <a:lnTo>
                    <a:pt x="600" y="617"/>
                  </a:lnTo>
                  <a:lnTo>
                    <a:pt x="578" y="605"/>
                  </a:lnTo>
                  <a:lnTo>
                    <a:pt x="576" y="576"/>
                  </a:lnTo>
                  <a:lnTo>
                    <a:pt x="565" y="564"/>
                  </a:lnTo>
                  <a:lnTo>
                    <a:pt x="565" y="548"/>
                  </a:lnTo>
                  <a:lnTo>
                    <a:pt x="535" y="542"/>
                  </a:lnTo>
                  <a:lnTo>
                    <a:pt x="526" y="550"/>
                  </a:lnTo>
                  <a:lnTo>
                    <a:pt x="530" y="573"/>
                  </a:lnTo>
                  <a:lnTo>
                    <a:pt x="506" y="583"/>
                  </a:lnTo>
                  <a:lnTo>
                    <a:pt x="499" y="599"/>
                  </a:lnTo>
                  <a:lnTo>
                    <a:pt x="506" y="619"/>
                  </a:lnTo>
                  <a:lnTo>
                    <a:pt x="451" y="682"/>
                  </a:lnTo>
                  <a:lnTo>
                    <a:pt x="459" y="757"/>
                  </a:lnTo>
                  <a:lnTo>
                    <a:pt x="433" y="780"/>
                  </a:lnTo>
                  <a:lnTo>
                    <a:pt x="420" y="766"/>
                  </a:lnTo>
                  <a:lnTo>
                    <a:pt x="368" y="798"/>
                  </a:lnTo>
                  <a:lnTo>
                    <a:pt x="348" y="786"/>
                  </a:lnTo>
                  <a:lnTo>
                    <a:pt x="272" y="639"/>
                  </a:lnTo>
                  <a:lnTo>
                    <a:pt x="241" y="617"/>
                  </a:lnTo>
                  <a:lnTo>
                    <a:pt x="217" y="610"/>
                  </a:lnTo>
                  <a:lnTo>
                    <a:pt x="205" y="590"/>
                  </a:lnTo>
                  <a:lnTo>
                    <a:pt x="219" y="568"/>
                  </a:lnTo>
                  <a:lnTo>
                    <a:pt x="197" y="550"/>
                  </a:lnTo>
                  <a:lnTo>
                    <a:pt x="171" y="573"/>
                  </a:lnTo>
                  <a:lnTo>
                    <a:pt x="145" y="576"/>
                  </a:lnTo>
                  <a:lnTo>
                    <a:pt x="126" y="497"/>
                  </a:lnTo>
                  <a:lnTo>
                    <a:pt x="122" y="477"/>
                  </a:lnTo>
                  <a:lnTo>
                    <a:pt x="118" y="350"/>
                  </a:lnTo>
                  <a:lnTo>
                    <a:pt x="93" y="286"/>
                  </a:lnTo>
                  <a:lnTo>
                    <a:pt x="112" y="272"/>
                  </a:lnTo>
                  <a:lnTo>
                    <a:pt x="61" y="180"/>
                  </a:lnTo>
                  <a:lnTo>
                    <a:pt x="0" y="131"/>
                  </a:lnTo>
                  <a:lnTo>
                    <a:pt x="9" y="103"/>
                  </a:lnTo>
                  <a:lnTo>
                    <a:pt x="16" y="94"/>
                  </a:lnTo>
                  <a:lnTo>
                    <a:pt x="105" y="80"/>
                  </a:lnTo>
                  <a:lnTo>
                    <a:pt x="164" y="99"/>
                  </a:lnTo>
                  <a:lnTo>
                    <a:pt x="199" y="87"/>
                  </a:lnTo>
                  <a:lnTo>
                    <a:pt x="212" y="109"/>
                  </a:lnTo>
                  <a:lnTo>
                    <a:pt x="256" y="154"/>
                  </a:lnTo>
                  <a:lnTo>
                    <a:pt x="291" y="147"/>
                  </a:lnTo>
                  <a:lnTo>
                    <a:pt x="291" y="120"/>
                  </a:lnTo>
                  <a:lnTo>
                    <a:pt x="300" y="103"/>
                  </a:lnTo>
                  <a:lnTo>
                    <a:pt x="335" y="89"/>
                  </a:lnTo>
                  <a:lnTo>
                    <a:pt x="348" y="111"/>
                  </a:lnTo>
                  <a:lnTo>
                    <a:pt x="368" y="96"/>
                  </a:lnTo>
                  <a:lnTo>
                    <a:pt x="396" y="101"/>
                  </a:lnTo>
                  <a:lnTo>
                    <a:pt x="396" y="99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5969175" y="2724389"/>
              <a:ext cx="1860958" cy="1025428"/>
            </a:xfrm>
            <a:custGeom>
              <a:avLst/>
              <a:gdLst>
                <a:gd name="T0" fmla="*/ 1005 w 1652"/>
                <a:gd name="T1" fmla="*/ 860 h 902"/>
                <a:gd name="T2" fmla="*/ 1031 w 1652"/>
                <a:gd name="T3" fmla="*/ 889 h 902"/>
                <a:gd name="T4" fmla="*/ 1114 w 1652"/>
                <a:gd name="T5" fmla="*/ 860 h 902"/>
                <a:gd name="T6" fmla="*/ 1167 w 1652"/>
                <a:gd name="T7" fmla="*/ 821 h 902"/>
                <a:gd name="T8" fmla="*/ 1231 w 1652"/>
                <a:gd name="T9" fmla="*/ 797 h 902"/>
                <a:gd name="T10" fmla="*/ 1296 w 1652"/>
                <a:gd name="T11" fmla="*/ 774 h 902"/>
                <a:gd name="T12" fmla="*/ 1404 w 1652"/>
                <a:gd name="T13" fmla="*/ 756 h 902"/>
                <a:gd name="T14" fmla="*/ 1406 w 1652"/>
                <a:gd name="T15" fmla="*/ 797 h 902"/>
                <a:gd name="T16" fmla="*/ 1439 w 1652"/>
                <a:gd name="T17" fmla="*/ 803 h 902"/>
                <a:gd name="T18" fmla="*/ 1418 w 1652"/>
                <a:gd name="T19" fmla="*/ 853 h 902"/>
                <a:gd name="T20" fmla="*/ 1439 w 1652"/>
                <a:gd name="T21" fmla="*/ 860 h 902"/>
                <a:gd name="T22" fmla="*/ 1530 w 1652"/>
                <a:gd name="T23" fmla="*/ 853 h 902"/>
                <a:gd name="T24" fmla="*/ 1585 w 1652"/>
                <a:gd name="T25" fmla="*/ 872 h 902"/>
                <a:gd name="T26" fmla="*/ 1609 w 1652"/>
                <a:gd name="T27" fmla="*/ 882 h 902"/>
                <a:gd name="T28" fmla="*/ 1614 w 1652"/>
                <a:gd name="T29" fmla="*/ 821 h 902"/>
                <a:gd name="T30" fmla="*/ 1651 w 1652"/>
                <a:gd name="T31" fmla="*/ 781 h 902"/>
                <a:gd name="T32" fmla="*/ 1622 w 1652"/>
                <a:gd name="T33" fmla="*/ 589 h 902"/>
                <a:gd name="T34" fmla="*/ 1590 w 1652"/>
                <a:gd name="T35" fmla="*/ 483 h 902"/>
                <a:gd name="T36" fmla="*/ 1511 w 1652"/>
                <a:gd name="T37" fmla="*/ 445 h 902"/>
                <a:gd name="T38" fmla="*/ 1461 w 1652"/>
                <a:gd name="T39" fmla="*/ 542 h 902"/>
                <a:gd name="T40" fmla="*/ 1366 w 1652"/>
                <a:gd name="T41" fmla="*/ 491 h 902"/>
                <a:gd name="T42" fmla="*/ 1191 w 1652"/>
                <a:gd name="T43" fmla="*/ 428 h 902"/>
                <a:gd name="T44" fmla="*/ 1119 w 1652"/>
                <a:gd name="T45" fmla="*/ 417 h 902"/>
                <a:gd name="T46" fmla="*/ 978 w 1652"/>
                <a:gd name="T47" fmla="*/ 357 h 902"/>
                <a:gd name="T48" fmla="*/ 911 w 1652"/>
                <a:gd name="T49" fmla="*/ 194 h 902"/>
                <a:gd name="T50" fmla="*/ 937 w 1652"/>
                <a:gd name="T51" fmla="*/ 141 h 902"/>
                <a:gd name="T52" fmla="*/ 935 w 1652"/>
                <a:gd name="T53" fmla="*/ 70 h 902"/>
                <a:gd name="T54" fmla="*/ 945 w 1652"/>
                <a:gd name="T55" fmla="*/ 35 h 902"/>
                <a:gd name="T56" fmla="*/ 823 w 1652"/>
                <a:gd name="T57" fmla="*/ 0 h 902"/>
                <a:gd name="T58" fmla="*/ 734 w 1652"/>
                <a:gd name="T59" fmla="*/ 11 h 902"/>
                <a:gd name="T60" fmla="*/ 621 w 1652"/>
                <a:gd name="T61" fmla="*/ 48 h 902"/>
                <a:gd name="T62" fmla="*/ 512 w 1652"/>
                <a:gd name="T63" fmla="*/ 62 h 902"/>
                <a:gd name="T64" fmla="*/ 437 w 1652"/>
                <a:gd name="T65" fmla="*/ 21 h 902"/>
                <a:gd name="T66" fmla="*/ 317 w 1652"/>
                <a:gd name="T67" fmla="*/ 43 h 902"/>
                <a:gd name="T68" fmla="*/ 268 w 1652"/>
                <a:gd name="T69" fmla="*/ 16 h 902"/>
                <a:gd name="T70" fmla="*/ 177 w 1652"/>
                <a:gd name="T71" fmla="*/ 28 h 902"/>
                <a:gd name="T72" fmla="*/ 133 w 1652"/>
                <a:gd name="T73" fmla="*/ 86 h 902"/>
                <a:gd name="T74" fmla="*/ 109 w 1652"/>
                <a:gd name="T75" fmla="*/ 117 h 902"/>
                <a:gd name="T76" fmla="*/ 78 w 1652"/>
                <a:gd name="T77" fmla="*/ 132 h 902"/>
                <a:gd name="T78" fmla="*/ 62 w 1652"/>
                <a:gd name="T79" fmla="*/ 156 h 902"/>
                <a:gd name="T80" fmla="*/ 89 w 1652"/>
                <a:gd name="T81" fmla="*/ 207 h 902"/>
                <a:gd name="T82" fmla="*/ 83 w 1652"/>
                <a:gd name="T83" fmla="*/ 260 h 902"/>
                <a:gd name="T84" fmla="*/ 24 w 1652"/>
                <a:gd name="T85" fmla="*/ 243 h 902"/>
                <a:gd name="T86" fmla="*/ 0 w 1652"/>
                <a:gd name="T87" fmla="*/ 262 h 902"/>
                <a:gd name="T88" fmla="*/ 12 w 1652"/>
                <a:gd name="T89" fmla="*/ 311 h 902"/>
                <a:gd name="T90" fmla="*/ 9 w 1652"/>
                <a:gd name="T91" fmla="*/ 356 h 902"/>
                <a:gd name="T92" fmla="*/ 34 w 1652"/>
                <a:gd name="T93" fmla="*/ 373 h 902"/>
                <a:gd name="T94" fmla="*/ 109 w 1652"/>
                <a:gd name="T95" fmla="*/ 443 h 902"/>
                <a:gd name="T96" fmla="*/ 153 w 1652"/>
                <a:gd name="T97" fmla="*/ 508 h 902"/>
                <a:gd name="T98" fmla="*/ 181 w 1652"/>
                <a:gd name="T99" fmla="*/ 530 h 902"/>
                <a:gd name="T100" fmla="*/ 232 w 1652"/>
                <a:gd name="T101" fmla="*/ 525 h 902"/>
                <a:gd name="T102" fmla="*/ 349 w 1652"/>
                <a:gd name="T103" fmla="*/ 655 h 902"/>
                <a:gd name="T104" fmla="*/ 385 w 1652"/>
                <a:gd name="T105" fmla="*/ 642 h 902"/>
                <a:gd name="T106" fmla="*/ 396 w 1652"/>
                <a:gd name="T107" fmla="*/ 693 h 902"/>
                <a:gd name="T108" fmla="*/ 468 w 1652"/>
                <a:gd name="T109" fmla="*/ 723 h 902"/>
                <a:gd name="T110" fmla="*/ 528 w 1652"/>
                <a:gd name="T111" fmla="*/ 785 h 902"/>
                <a:gd name="T112" fmla="*/ 538 w 1652"/>
                <a:gd name="T113" fmla="*/ 812 h 902"/>
                <a:gd name="T114" fmla="*/ 607 w 1652"/>
                <a:gd name="T115" fmla="*/ 809 h 902"/>
                <a:gd name="T116" fmla="*/ 720 w 1652"/>
                <a:gd name="T117" fmla="*/ 834 h 902"/>
                <a:gd name="T118" fmla="*/ 772 w 1652"/>
                <a:gd name="T119" fmla="*/ 850 h 902"/>
                <a:gd name="T120" fmla="*/ 775 w 1652"/>
                <a:gd name="T121" fmla="*/ 901 h 902"/>
                <a:gd name="T122" fmla="*/ 873 w 1652"/>
                <a:gd name="T123" fmla="*/ 823 h 902"/>
                <a:gd name="T124" fmla="*/ 952 w 1652"/>
                <a:gd name="T125" fmla="*/ 853 h 9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52"/>
                <a:gd name="T190" fmla="*/ 0 h 902"/>
                <a:gd name="T191" fmla="*/ 1652 w 1652"/>
                <a:gd name="T192" fmla="*/ 902 h 9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52" h="902">
                  <a:moveTo>
                    <a:pt x="952" y="853"/>
                  </a:moveTo>
                  <a:lnTo>
                    <a:pt x="1005" y="860"/>
                  </a:lnTo>
                  <a:lnTo>
                    <a:pt x="1023" y="884"/>
                  </a:lnTo>
                  <a:lnTo>
                    <a:pt x="1031" y="889"/>
                  </a:lnTo>
                  <a:lnTo>
                    <a:pt x="1110" y="874"/>
                  </a:lnTo>
                  <a:lnTo>
                    <a:pt x="1114" y="860"/>
                  </a:lnTo>
                  <a:lnTo>
                    <a:pt x="1129" y="851"/>
                  </a:lnTo>
                  <a:lnTo>
                    <a:pt x="1167" y="821"/>
                  </a:lnTo>
                  <a:lnTo>
                    <a:pt x="1200" y="816"/>
                  </a:lnTo>
                  <a:lnTo>
                    <a:pt x="1231" y="797"/>
                  </a:lnTo>
                  <a:lnTo>
                    <a:pt x="1289" y="763"/>
                  </a:lnTo>
                  <a:lnTo>
                    <a:pt x="1296" y="774"/>
                  </a:lnTo>
                  <a:lnTo>
                    <a:pt x="1340" y="790"/>
                  </a:lnTo>
                  <a:lnTo>
                    <a:pt x="1404" y="756"/>
                  </a:lnTo>
                  <a:lnTo>
                    <a:pt x="1423" y="770"/>
                  </a:lnTo>
                  <a:lnTo>
                    <a:pt x="1406" y="797"/>
                  </a:lnTo>
                  <a:lnTo>
                    <a:pt x="1413" y="803"/>
                  </a:lnTo>
                  <a:lnTo>
                    <a:pt x="1439" y="803"/>
                  </a:lnTo>
                  <a:lnTo>
                    <a:pt x="1440" y="814"/>
                  </a:lnTo>
                  <a:lnTo>
                    <a:pt x="1418" y="853"/>
                  </a:lnTo>
                  <a:lnTo>
                    <a:pt x="1425" y="860"/>
                  </a:lnTo>
                  <a:lnTo>
                    <a:pt x="1439" y="860"/>
                  </a:lnTo>
                  <a:lnTo>
                    <a:pt x="1502" y="877"/>
                  </a:lnTo>
                  <a:lnTo>
                    <a:pt x="1530" y="853"/>
                  </a:lnTo>
                  <a:lnTo>
                    <a:pt x="1572" y="887"/>
                  </a:lnTo>
                  <a:lnTo>
                    <a:pt x="1585" y="872"/>
                  </a:lnTo>
                  <a:lnTo>
                    <a:pt x="1596" y="882"/>
                  </a:lnTo>
                  <a:lnTo>
                    <a:pt x="1609" y="882"/>
                  </a:lnTo>
                  <a:lnTo>
                    <a:pt x="1616" y="872"/>
                  </a:lnTo>
                  <a:lnTo>
                    <a:pt x="1614" y="821"/>
                  </a:lnTo>
                  <a:lnTo>
                    <a:pt x="1624" y="814"/>
                  </a:lnTo>
                  <a:lnTo>
                    <a:pt x="1651" y="781"/>
                  </a:lnTo>
                  <a:lnTo>
                    <a:pt x="1647" y="653"/>
                  </a:lnTo>
                  <a:lnTo>
                    <a:pt x="1622" y="589"/>
                  </a:lnTo>
                  <a:lnTo>
                    <a:pt x="1640" y="576"/>
                  </a:lnTo>
                  <a:lnTo>
                    <a:pt x="1590" y="483"/>
                  </a:lnTo>
                  <a:lnTo>
                    <a:pt x="1528" y="434"/>
                  </a:lnTo>
                  <a:lnTo>
                    <a:pt x="1511" y="445"/>
                  </a:lnTo>
                  <a:lnTo>
                    <a:pt x="1513" y="474"/>
                  </a:lnTo>
                  <a:lnTo>
                    <a:pt x="1461" y="542"/>
                  </a:lnTo>
                  <a:lnTo>
                    <a:pt x="1373" y="525"/>
                  </a:lnTo>
                  <a:lnTo>
                    <a:pt x="1366" y="491"/>
                  </a:lnTo>
                  <a:lnTo>
                    <a:pt x="1311" y="448"/>
                  </a:lnTo>
                  <a:lnTo>
                    <a:pt x="1191" y="428"/>
                  </a:lnTo>
                  <a:lnTo>
                    <a:pt x="1138" y="419"/>
                  </a:lnTo>
                  <a:lnTo>
                    <a:pt x="1119" y="417"/>
                  </a:lnTo>
                  <a:lnTo>
                    <a:pt x="1073" y="380"/>
                  </a:lnTo>
                  <a:lnTo>
                    <a:pt x="978" y="357"/>
                  </a:lnTo>
                  <a:lnTo>
                    <a:pt x="913" y="229"/>
                  </a:lnTo>
                  <a:lnTo>
                    <a:pt x="911" y="194"/>
                  </a:lnTo>
                  <a:lnTo>
                    <a:pt x="937" y="180"/>
                  </a:lnTo>
                  <a:lnTo>
                    <a:pt x="937" y="141"/>
                  </a:lnTo>
                  <a:lnTo>
                    <a:pt x="956" y="93"/>
                  </a:lnTo>
                  <a:lnTo>
                    <a:pt x="935" y="70"/>
                  </a:lnTo>
                  <a:lnTo>
                    <a:pt x="963" y="46"/>
                  </a:lnTo>
                  <a:lnTo>
                    <a:pt x="945" y="35"/>
                  </a:lnTo>
                  <a:lnTo>
                    <a:pt x="902" y="35"/>
                  </a:lnTo>
                  <a:lnTo>
                    <a:pt x="823" y="0"/>
                  </a:lnTo>
                  <a:lnTo>
                    <a:pt x="772" y="0"/>
                  </a:lnTo>
                  <a:lnTo>
                    <a:pt x="734" y="11"/>
                  </a:lnTo>
                  <a:lnTo>
                    <a:pt x="689" y="11"/>
                  </a:lnTo>
                  <a:lnTo>
                    <a:pt x="621" y="48"/>
                  </a:lnTo>
                  <a:lnTo>
                    <a:pt x="567" y="42"/>
                  </a:lnTo>
                  <a:lnTo>
                    <a:pt x="512" y="62"/>
                  </a:lnTo>
                  <a:lnTo>
                    <a:pt x="466" y="46"/>
                  </a:lnTo>
                  <a:lnTo>
                    <a:pt x="437" y="21"/>
                  </a:lnTo>
                  <a:lnTo>
                    <a:pt x="365" y="11"/>
                  </a:lnTo>
                  <a:lnTo>
                    <a:pt x="317" y="43"/>
                  </a:lnTo>
                  <a:lnTo>
                    <a:pt x="291" y="33"/>
                  </a:lnTo>
                  <a:lnTo>
                    <a:pt x="268" y="16"/>
                  </a:lnTo>
                  <a:lnTo>
                    <a:pt x="217" y="2"/>
                  </a:lnTo>
                  <a:lnTo>
                    <a:pt x="177" y="28"/>
                  </a:lnTo>
                  <a:lnTo>
                    <a:pt x="164" y="69"/>
                  </a:lnTo>
                  <a:lnTo>
                    <a:pt x="133" y="86"/>
                  </a:lnTo>
                  <a:lnTo>
                    <a:pt x="129" y="110"/>
                  </a:lnTo>
                  <a:lnTo>
                    <a:pt x="109" y="117"/>
                  </a:lnTo>
                  <a:lnTo>
                    <a:pt x="86" y="115"/>
                  </a:lnTo>
                  <a:lnTo>
                    <a:pt x="78" y="132"/>
                  </a:lnTo>
                  <a:lnTo>
                    <a:pt x="74" y="156"/>
                  </a:lnTo>
                  <a:lnTo>
                    <a:pt x="62" y="156"/>
                  </a:lnTo>
                  <a:lnTo>
                    <a:pt x="62" y="180"/>
                  </a:lnTo>
                  <a:lnTo>
                    <a:pt x="89" y="207"/>
                  </a:lnTo>
                  <a:lnTo>
                    <a:pt x="89" y="245"/>
                  </a:lnTo>
                  <a:lnTo>
                    <a:pt x="83" y="260"/>
                  </a:lnTo>
                  <a:lnTo>
                    <a:pt x="43" y="265"/>
                  </a:lnTo>
                  <a:lnTo>
                    <a:pt x="24" y="243"/>
                  </a:lnTo>
                  <a:lnTo>
                    <a:pt x="2" y="245"/>
                  </a:lnTo>
                  <a:lnTo>
                    <a:pt x="0" y="262"/>
                  </a:lnTo>
                  <a:lnTo>
                    <a:pt x="10" y="291"/>
                  </a:lnTo>
                  <a:lnTo>
                    <a:pt x="12" y="311"/>
                  </a:lnTo>
                  <a:lnTo>
                    <a:pt x="12" y="337"/>
                  </a:lnTo>
                  <a:lnTo>
                    <a:pt x="9" y="356"/>
                  </a:lnTo>
                  <a:lnTo>
                    <a:pt x="10" y="371"/>
                  </a:lnTo>
                  <a:lnTo>
                    <a:pt x="34" y="373"/>
                  </a:lnTo>
                  <a:lnTo>
                    <a:pt x="50" y="397"/>
                  </a:lnTo>
                  <a:lnTo>
                    <a:pt x="109" y="443"/>
                  </a:lnTo>
                  <a:lnTo>
                    <a:pt x="109" y="459"/>
                  </a:lnTo>
                  <a:lnTo>
                    <a:pt x="153" y="508"/>
                  </a:lnTo>
                  <a:lnTo>
                    <a:pt x="165" y="525"/>
                  </a:lnTo>
                  <a:lnTo>
                    <a:pt x="181" y="530"/>
                  </a:lnTo>
                  <a:lnTo>
                    <a:pt x="208" y="503"/>
                  </a:lnTo>
                  <a:lnTo>
                    <a:pt x="232" y="525"/>
                  </a:lnTo>
                  <a:lnTo>
                    <a:pt x="332" y="611"/>
                  </a:lnTo>
                  <a:lnTo>
                    <a:pt x="349" y="655"/>
                  </a:lnTo>
                  <a:lnTo>
                    <a:pt x="372" y="655"/>
                  </a:lnTo>
                  <a:lnTo>
                    <a:pt x="385" y="642"/>
                  </a:lnTo>
                  <a:lnTo>
                    <a:pt x="396" y="653"/>
                  </a:lnTo>
                  <a:lnTo>
                    <a:pt x="396" y="693"/>
                  </a:lnTo>
                  <a:lnTo>
                    <a:pt x="455" y="725"/>
                  </a:lnTo>
                  <a:lnTo>
                    <a:pt x="468" y="723"/>
                  </a:lnTo>
                  <a:lnTo>
                    <a:pt x="476" y="756"/>
                  </a:lnTo>
                  <a:lnTo>
                    <a:pt x="528" y="785"/>
                  </a:lnTo>
                  <a:lnTo>
                    <a:pt x="529" y="805"/>
                  </a:lnTo>
                  <a:lnTo>
                    <a:pt x="538" y="812"/>
                  </a:lnTo>
                  <a:lnTo>
                    <a:pt x="581" y="809"/>
                  </a:lnTo>
                  <a:lnTo>
                    <a:pt x="607" y="809"/>
                  </a:lnTo>
                  <a:lnTo>
                    <a:pt x="641" y="836"/>
                  </a:lnTo>
                  <a:lnTo>
                    <a:pt x="720" y="834"/>
                  </a:lnTo>
                  <a:lnTo>
                    <a:pt x="762" y="831"/>
                  </a:lnTo>
                  <a:lnTo>
                    <a:pt x="772" y="850"/>
                  </a:lnTo>
                  <a:lnTo>
                    <a:pt x="763" y="887"/>
                  </a:lnTo>
                  <a:lnTo>
                    <a:pt x="775" y="901"/>
                  </a:lnTo>
                  <a:lnTo>
                    <a:pt x="818" y="862"/>
                  </a:lnTo>
                  <a:lnTo>
                    <a:pt x="873" y="823"/>
                  </a:lnTo>
                  <a:lnTo>
                    <a:pt x="913" y="829"/>
                  </a:lnTo>
                  <a:lnTo>
                    <a:pt x="952" y="853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6993855" y="2466378"/>
              <a:ext cx="1203471" cy="873268"/>
            </a:xfrm>
            <a:custGeom>
              <a:avLst/>
              <a:gdLst>
                <a:gd name="T0" fmla="*/ 86 w 1067"/>
                <a:gd name="T1" fmla="*/ 286 h 770"/>
                <a:gd name="T2" fmla="*/ 138 w 1067"/>
                <a:gd name="T3" fmla="*/ 255 h 770"/>
                <a:gd name="T4" fmla="*/ 115 w 1067"/>
                <a:gd name="T5" fmla="*/ 238 h 770"/>
                <a:gd name="T6" fmla="*/ 148 w 1067"/>
                <a:gd name="T7" fmla="*/ 209 h 770"/>
                <a:gd name="T8" fmla="*/ 107 w 1067"/>
                <a:gd name="T9" fmla="*/ 125 h 770"/>
                <a:gd name="T10" fmla="*/ 133 w 1067"/>
                <a:gd name="T11" fmla="*/ 50 h 770"/>
                <a:gd name="T12" fmla="*/ 347 w 1067"/>
                <a:gd name="T13" fmla="*/ 0 h 770"/>
                <a:gd name="T14" fmla="*/ 478 w 1067"/>
                <a:gd name="T15" fmla="*/ 28 h 770"/>
                <a:gd name="T16" fmla="*/ 554 w 1067"/>
                <a:gd name="T17" fmla="*/ 72 h 770"/>
                <a:gd name="T18" fmla="*/ 626 w 1067"/>
                <a:gd name="T19" fmla="*/ 43 h 770"/>
                <a:gd name="T20" fmla="*/ 719 w 1067"/>
                <a:gd name="T21" fmla="*/ 33 h 770"/>
                <a:gd name="T22" fmla="*/ 838 w 1067"/>
                <a:gd name="T23" fmla="*/ 65 h 770"/>
                <a:gd name="T24" fmla="*/ 912 w 1067"/>
                <a:gd name="T25" fmla="*/ 151 h 770"/>
                <a:gd name="T26" fmla="*/ 980 w 1067"/>
                <a:gd name="T27" fmla="*/ 176 h 770"/>
                <a:gd name="T28" fmla="*/ 1046 w 1067"/>
                <a:gd name="T29" fmla="*/ 295 h 770"/>
                <a:gd name="T30" fmla="*/ 1059 w 1067"/>
                <a:gd name="T31" fmla="*/ 378 h 770"/>
                <a:gd name="T32" fmla="*/ 1023 w 1067"/>
                <a:gd name="T33" fmla="*/ 436 h 770"/>
                <a:gd name="T34" fmla="*/ 984 w 1067"/>
                <a:gd name="T35" fmla="*/ 474 h 770"/>
                <a:gd name="T36" fmla="*/ 965 w 1067"/>
                <a:gd name="T37" fmla="*/ 527 h 770"/>
                <a:gd name="T38" fmla="*/ 920 w 1067"/>
                <a:gd name="T39" fmla="*/ 500 h 770"/>
                <a:gd name="T40" fmla="*/ 923 w 1067"/>
                <a:gd name="T41" fmla="*/ 542 h 770"/>
                <a:gd name="T42" fmla="*/ 991 w 1067"/>
                <a:gd name="T43" fmla="*/ 580 h 770"/>
                <a:gd name="T44" fmla="*/ 1026 w 1067"/>
                <a:gd name="T45" fmla="*/ 597 h 770"/>
                <a:gd name="T46" fmla="*/ 1013 w 1067"/>
                <a:gd name="T47" fmla="*/ 630 h 770"/>
                <a:gd name="T48" fmla="*/ 965 w 1067"/>
                <a:gd name="T49" fmla="*/ 641 h 770"/>
                <a:gd name="T50" fmla="*/ 917 w 1067"/>
                <a:gd name="T51" fmla="*/ 633 h 770"/>
                <a:gd name="T52" fmla="*/ 908 w 1067"/>
                <a:gd name="T53" fmla="*/ 676 h 770"/>
                <a:gd name="T54" fmla="*/ 829 w 1067"/>
                <a:gd name="T55" fmla="*/ 638 h 770"/>
                <a:gd name="T56" fmla="*/ 781 w 1067"/>
                <a:gd name="T57" fmla="*/ 628 h 770"/>
                <a:gd name="T58" fmla="*/ 632 w 1067"/>
                <a:gd name="T59" fmla="*/ 623 h 770"/>
                <a:gd name="T60" fmla="*/ 616 w 1067"/>
                <a:gd name="T61" fmla="*/ 660 h 770"/>
                <a:gd name="T62" fmla="*/ 602 w 1067"/>
                <a:gd name="T63" fmla="*/ 701 h 770"/>
                <a:gd name="T64" fmla="*/ 461 w 1067"/>
                <a:gd name="T65" fmla="*/ 751 h 770"/>
                <a:gd name="T66" fmla="*/ 399 w 1067"/>
                <a:gd name="T67" fmla="*/ 674 h 770"/>
                <a:gd name="T68" fmla="*/ 227 w 1067"/>
                <a:gd name="T69" fmla="*/ 645 h 770"/>
                <a:gd name="T70" fmla="*/ 162 w 1067"/>
                <a:gd name="T71" fmla="*/ 606 h 770"/>
                <a:gd name="T72" fmla="*/ 2 w 1067"/>
                <a:gd name="T73" fmla="*/ 455 h 770"/>
                <a:gd name="T74" fmla="*/ 26 w 1067"/>
                <a:gd name="T75" fmla="*/ 407 h 770"/>
                <a:gd name="T76" fmla="*/ 45 w 1067"/>
                <a:gd name="T77" fmla="*/ 320 h 770"/>
                <a:gd name="T78" fmla="*/ 52 w 1067"/>
                <a:gd name="T79" fmla="*/ 272 h 7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67"/>
                <a:gd name="T121" fmla="*/ 0 h 770"/>
                <a:gd name="T122" fmla="*/ 1067 w 1067"/>
                <a:gd name="T123" fmla="*/ 770 h 77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67" h="770">
                  <a:moveTo>
                    <a:pt x="52" y="272"/>
                  </a:moveTo>
                  <a:lnTo>
                    <a:pt x="86" y="286"/>
                  </a:lnTo>
                  <a:lnTo>
                    <a:pt x="146" y="267"/>
                  </a:lnTo>
                  <a:lnTo>
                    <a:pt x="138" y="255"/>
                  </a:lnTo>
                  <a:lnTo>
                    <a:pt x="122" y="255"/>
                  </a:lnTo>
                  <a:lnTo>
                    <a:pt x="115" y="238"/>
                  </a:lnTo>
                  <a:lnTo>
                    <a:pt x="119" y="222"/>
                  </a:lnTo>
                  <a:lnTo>
                    <a:pt x="148" y="209"/>
                  </a:lnTo>
                  <a:lnTo>
                    <a:pt x="167" y="176"/>
                  </a:lnTo>
                  <a:lnTo>
                    <a:pt x="107" y="125"/>
                  </a:lnTo>
                  <a:lnTo>
                    <a:pt x="105" y="72"/>
                  </a:lnTo>
                  <a:lnTo>
                    <a:pt x="133" y="50"/>
                  </a:lnTo>
                  <a:lnTo>
                    <a:pt x="334" y="10"/>
                  </a:lnTo>
                  <a:lnTo>
                    <a:pt x="347" y="0"/>
                  </a:lnTo>
                  <a:lnTo>
                    <a:pt x="378" y="4"/>
                  </a:lnTo>
                  <a:lnTo>
                    <a:pt x="478" y="28"/>
                  </a:lnTo>
                  <a:lnTo>
                    <a:pt x="509" y="46"/>
                  </a:lnTo>
                  <a:lnTo>
                    <a:pt x="554" y="72"/>
                  </a:lnTo>
                  <a:lnTo>
                    <a:pt x="581" y="70"/>
                  </a:lnTo>
                  <a:lnTo>
                    <a:pt x="626" y="43"/>
                  </a:lnTo>
                  <a:lnTo>
                    <a:pt x="683" y="52"/>
                  </a:lnTo>
                  <a:lnTo>
                    <a:pt x="719" y="33"/>
                  </a:lnTo>
                  <a:lnTo>
                    <a:pt x="796" y="81"/>
                  </a:lnTo>
                  <a:lnTo>
                    <a:pt x="838" y="65"/>
                  </a:lnTo>
                  <a:lnTo>
                    <a:pt x="860" y="118"/>
                  </a:lnTo>
                  <a:lnTo>
                    <a:pt x="912" y="151"/>
                  </a:lnTo>
                  <a:lnTo>
                    <a:pt x="951" y="187"/>
                  </a:lnTo>
                  <a:lnTo>
                    <a:pt x="980" y="176"/>
                  </a:lnTo>
                  <a:lnTo>
                    <a:pt x="1035" y="248"/>
                  </a:lnTo>
                  <a:lnTo>
                    <a:pt x="1046" y="295"/>
                  </a:lnTo>
                  <a:lnTo>
                    <a:pt x="1066" y="323"/>
                  </a:lnTo>
                  <a:lnTo>
                    <a:pt x="1059" y="378"/>
                  </a:lnTo>
                  <a:lnTo>
                    <a:pt x="1015" y="414"/>
                  </a:lnTo>
                  <a:lnTo>
                    <a:pt x="1023" y="436"/>
                  </a:lnTo>
                  <a:lnTo>
                    <a:pt x="1006" y="453"/>
                  </a:lnTo>
                  <a:lnTo>
                    <a:pt x="984" y="474"/>
                  </a:lnTo>
                  <a:lnTo>
                    <a:pt x="984" y="511"/>
                  </a:lnTo>
                  <a:lnTo>
                    <a:pt x="965" y="527"/>
                  </a:lnTo>
                  <a:lnTo>
                    <a:pt x="941" y="520"/>
                  </a:lnTo>
                  <a:lnTo>
                    <a:pt x="920" y="500"/>
                  </a:lnTo>
                  <a:lnTo>
                    <a:pt x="910" y="522"/>
                  </a:lnTo>
                  <a:lnTo>
                    <a:pt x="923" y="542"/>
                  </a:lnTo>
                  <a:lnTo>
                    <a:pt x="958" y="546"/>
                  </a:lnTo>
                  <a:lnTo>
                    <a:pt x="991" y="580"/>
                  </a:lnTo>
                  <a:lnTo>
                    <a:pt x="1011" y="580"/>
                  </a:lnTo>
                  <a:lnTo>
                    <a:pt x="1026" y="597"/>
                  </a:lnTo>
                  <a:lnTo>
                    <a:pt x="1013" y="628"/>
                  </a:lnTo>
                  <a:lnTo>
                    <a:pt x="1013" y="630"/>
                  </a:lnTo>
                  <a:lnTo>
                    <a:pt x="984" y="626"/>
                  </a:lnTo>
                  <a:lnTo>
                    <a:pt x="965" y="641"/>
                  </a:lnTo>
                  <a:lnTo>
                    <a:pt x="951" y="619"/>
                  </a:lnTo>
                  <a:lnTo>
                    <a:pt x="917" y="633"/>
                  </a:lnTo>
                  <a:lnTo>
                    <a:pt x="908" y="650"/>
                  </a:lnTo>
                  <a:lnTo>
                    <a:pt x="908" y="676"/>
                  </a:lnTo>
                  <a:lnTo>
                    <a:pt x="872" y="683"/>
                  </a:lnTo>
                  <a:lnTo>
                    <a:pt x="829" y="638"/>
                  </a:lnTo>
                  <a:lnTo>
                    <a:pt x="815" y="617"/>
                  </a:lnTo>
                  <a:lnTo>
                    <a:pt x="781" y="628"/>
                  </a:lnTo>
                  <a:lnTo>
                    <a:pt x="722" y="610"/>
                  </a:lnTo>
                  <a:lnTo>
                    <a:pt x="632" y="623"/>
                  </a:lnTo>
                  <a:lnTo>
                    <a:pt x="626" y="633"/>
                  </a:lnTo>
                  <a:lnTo>
                    <a:pt x="616" y="660"/>
                  </a:lnTo>
                  <a:lnTo>
                    <a:pt x="599" y="672"/>
                  </a:lnTo>
                  <a:lnTo>
                    <a:pt x="602" y="701"/>
                  </a:lnTo>
                  <a:lnTo>
                    <a:pt x="549" y="769"/>
                  </a:lnTo>
                  <a:lnTo>
                    <a:pt x="461" y="751"/>
                  </a:lnTo>
                  <a:lnTo>
                    <a:pt x="454" y="718"/>
                  </a:lnTo>
                  <a:lnTo>
                    <a:pt x="399" y="674"/>
                  </a:lnTo>
                  <a:lnTo>
                    <a:pt x="279" y="655"/>
                  </a:lnTo>
                  <a:lnTo>
                    <a:pt x="227" y="645"/>
                  </a:lnTo>
                  <a:lnTo>
                    <a:pt x="207" y="643"/>
                  </a:lnTo>
                  <a:lnTo>
                    <a:pt x="162" y="606"/>
                  </a:lnTo>
                  <a:lnTo>
                    <a:pt x="67" y="583"/>
                  </a:lnTo>
                  <a:lnTo>
                    <a:pt x="2" y="455"/>
                  </a:lnTo>
                  <a:lnTo>
                    <a:pt x="0" y="421"/>
                  </a:lnTo>
                  <a:lnTo>
                    <a:pt x="26" y="407"/>
                  </a:lnTo>
                  <a:lnTo>
                    <a:pt x="26" y="368"/>
                  </a:lnTo>
                  <a:lnTo>
                    <a:pt x="45" y="320"/>
                  </a:lnTo>
                  <a:lnTo>
                    <a:pt x="23" y="297"/>
                  </a:lnTo>
                  <a:lnTo>
                    <a:pt x="52" y="272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7407188" y="2115748"/>
              <a:ext cx="1305362" cy="1131279"/>
            </a:xfrm>
            <a:custGeom>
              <a:avLst/>
              <a:gdLst>
                <a:gd name="T0" fmla="*/ 5 w 1155"/>
                <a:gd name="T1" fmla="*/ 158 h 994"/>
                <a:gd name="T2" fmla="*/ 177 w 1155"/>
                <a:gd name="T3" fmla="*/ 63 h 994"/>
                <a:gd name="T4" fmla="*/ 225 w 1155"/>
                <a:gd name="T5" fmla="*/ 0 h 994"/>
                <a:gd name="T6" fmla="*/ 291 w 1155"/>
                <a:gd name="T7" fmla="*/ 34 h 994"/>
                <a:gd name="T8" fmla="*/ 341 w 1155"/>
                <a:gd name="T9" fmla="*/ 202 h 994"/>
                <a:gd name="T10" fmla="*/ 481 w 1155"/>
                <a:gd name="T11" fmla="*/ 188 h 994"/>
                <a:gd name="T12" fmla="*/ 503 w 1155"/>
                <a:gd name="T13" fmla="*/ 233 h 994"/>
                <a:gd name="T14" fmla="*/ 514 w 1155"/>
                <a:gd name="T15" fmla="*/ 323 h 994"/>
                <a:gd name="T16" fmla="*/ 536 w 1155"/>
                <a:gd name="T17" fmla="*/ 347 h 994"/>
                <a:gd name="T18" fmla="*/ 674 w 1155"/>
                <a:gd name="T19" fmla="*/ 374 h 994"/>
                <a:gd name="T20" fmla="*/ 792 w 1155"/>
                <a:gd name="T21" fmla="*/ 368 h 994"/>
                <a:gd name="T22" fmla="*/ 755 w 1155"/>
                <a:gd name="T23" fmla="*/ 434 h 994"/>
                <a:gd name="T24" fmla="*/ 797 w 1155"/>
                <a:gd name="T25" fmla="*/ 522 h 994"/>
                <a:gd name="T26" fmla="*/ 890 w 1155"/>
                <a:gd name="T27" fmla="*/ 646 h 994"/>
                <a:gd name="T28" fmla="*/ 926 w 1155"/>
                <a:gd name="T29" fmla="*/ 711 h 994"/>
                <a:gd name="T30" fmla="*/ 974 w 1155"/>
                <a:gd name="T31" fmla="*/ 690 h 994"/>
                <a:gd name="T32" fmla="*/ 990 w 1155"/>
                <a:gd name="T33" fmla="*/ 632 h 994"/>
                <a:gd name="T34" fmla="*/ 996 w 1155"/>
                <a:gd name="T35" fmla="*/ 537 h 994"/>
                <a:gd name="T36" fmla="*/ 1040 w 1155"/>
                <a:gd name="T37" fmla="*/ 557 h 994"/>
                <a:gd name="T38" fmla="*/ 1154 w 1155"/>
                <a:gd name="T39" fmla="*/ 639 h 994"/>
                <a:gd name="T40" fmla="*/ 1139 w 1155"/>
                <a:gd name="T41" fmla="*/ 716 h 994"/>
                <a:gd name="T42" fmla="*/ 1079 w 1155"/>
                <a:gd name="T43" fmla="*/ 736 h 994"/>
                <a:gd name="T44" fmla="*/ 1016 w 1155"/>
                <a:gd name="T45" fmla="*/ 745 h 994"/>
                <a:gd name="T46" fmla="*/ 988 w 1155"/>
                <a:gd name="T47" fmla="*/ 767 h 994"/>
                <a:gd name="T48" fmla="*/ 996 w 1155"/>
                <a:gd name="T49" fmla="*/ 822 h 994"/>
                <a:gd name="T50" fmla="*/ 983 w 1155"/>
                <a:gd name="T51" fmla="*/ 891 h 994"/>
                <a:gd name="T52" fmla="*/ 948 w 1155"/>
                <a:gd name="T53" fmla="*/ 926 h 994"/>
                <a:gd name="T54" fmla="*/ 906 w 1155"/>
                <a:gd name="T55" fmla="*/ 981 h 994"/>
                <a:gd name="T56" fmla="*/ 818 w 1155"/>
                <a:gd name="T57" fmla="*/ 972 h 994"/>
                <a:gd name="T58" fmla="*/ 782 w 1155"/>
                <a:gd name="T59" fmla="*/ 937 h 994"/>
                <a:gd name="T60" fmla="*/ 718 w 1155"/>
                <a:gd name="T61" fmla="*/ 858 h 994"/>
                <a:gd name="T62" fmla="*/ 641 w 1155"/>
                <a:gd name="T63" fmla="*/ 862 h 994"/>
                <a:gd name="T64" fmla="*/ 591 w 1155"/>
                <a:gd name="T65" fmla="*/ 855 h 994"/>
                <a:gd name="T66" fmla="*/ 553 w 1155"/>
                <a:gd name="T67" fmla="*/ 809 h 994"/>
                <a:gd name="T68" fmla="*/ 617 w 1155"/>
                <a:gd name="T69" fmla="*/ 820 h 994"/>
                <a:gd name="T70" fmla="*/ 656 w 1155"/>
                <a:gd name="T71" fmla="*/ 745 h 994"/>
                <a:gd name="T72" fmla="*/ 698 w 1155"/>
                <a:gd name="T73" fmla="*/ 632 h 994"/>
                <a:gd name="T74" fmla="*/ 613 w 1155"/>
                <a:gd name="T75" fmla="*/ 484 h 994"/>
                <a:gd name="T76" fmla="*/ 492 w 1155"/>
                <a:gd name="T77" fmla="*/ 427 h 994"/>
                <a:gd name="T78" fmla="*/ 352 w 1155"/>
                <a:gd name="T79" fmla="*/ 342 h 994"/>
                <a:gd name="T80" fmla="*/ 213 w 1155"/>
                <a:gd name="T81" fmla="*/ 378 h 994"/>
                <a:gd name="T82" fmla="*/ 110 w 1155"/>
                <a:gd name="T83" fmla="*/ 337 h 99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5"/>
                <a:gd name="T127" fmla="*/ 0 h 994"/>
                <a:gd name="T128" fmla="*/ 1155 w 1155"/>
                <a:gd name="T129" fmla="*/ 994 h 99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5" h="994">
                  <a:moveTo>
                    <a:pt x="10" y="313"/>
                  </a:moveTo>
                  <a:lnTo>
                    <a:pt x="0" y="185"/>
                  </a:lnTo>
                  <a:lnTo>
                    <a:pt x="5" y="158"/>
                  </a:lnTo>
                  <a:lnTo>
                    <a:pt x="43" y="140"/>
                  </a:lnTo>
                  <a:lnTo>
                    <a:pt x="96" y="96"/>
                  </a:lnTo>
                  <a:lnTo>
                    <a:pt x="177" y="63"/>
                  </a:lnTo>
                  <a:lnTo>
                    <a:pt x="210" y="48"/>
                  </a:lnTo>
                  <a:lnTo>
                    <a:pt x="210" y="17"/>
                  </a:lnTo>
                  <a:lnTo>
                    <a:pt x="225" y="0"/>
                  </a:lnTo>
                  <a:lnTo>
                    <a:pt x="239" y="2"/>
                  </a:lnTo>
                  <a:lnTo>
                    <a:pt x="292" y="10"/>
                  </a:lnTo>
                  <a:lnTo>
                    <a:pt x="291" y="34"/>
                  </a:lnTo>
                  <a:lnTo>
                    <a:pt x="301" y="72"/>
                  </a:lnTo>
                  <a:lnTo>
                    <a:pt x="295" y="134"/>
                  </a:lnTo>
                  <a:lnTo>
                    <a:pt x="341" y="202"/>
                  </a:lnTo>
                  <a:lnTo>
                    <a:pt x="365" y="217"/>
                  </a:lnTo>
                  <a:lnTo>
                    <a:pt x="402" y="188"/>
                  </a:lnTo>
                  <a:lnTo>
                    <a:pt x="481" y="188"/>
                  </a:lnTo>
                  <a:lnTo>
                    <a:pt x="500" y="195"/>
                  </a:lnTo>
                  <a:lnTo>
                    <a:pt x="512" y="213"/>
                  </a:lnTo>
                  <a:lnTo>
                    <a:pt x="503" y="233"/>
                  </a:lnTo>
                  <a:lnTo>
                    <a:pt x="459" y="268"/>
                  </a:lnTo>
                  <a:lnTo>
                    <a:pt x="464" y="286"/>
                  </a:lnTo>
                  <a:lnTo>
                    <a:pt x="514" y="323"/>
                  </a:lnTo>
                  <a:lnTo>
                    <a:pt x="534" y="323"/>
                  </a:lnTo>
                  <a:lnTo>
                    <a:pt x="540" y="332"/>
                  </a:lnTo>
                  <a:lnTo>
                    <a:pt x="536" y="347"/>
                  </a:lnTo>
                  <a:lnTo>
                    <a:pt x="567" y="372"/>
                  </a:lnTo>
                  <a:lnTo>
                    <a:pt x="639" y="383"/>
                  </a:lnTo>
                  <a:lnTo>
                    <a:pt x="674" y="374"/>
                  </a:lnTo>
                  <a:lnTo>
                    <a:pt x="718" y="330"/>
                  </a:lnTo>
                  <a:lnTo>
                    <a:pt x="770" y="335"/>
                  </a:lnTo>
                  <a:lnTo>
                    <a:pt x="792" y="368"/>
                  </a:lnTo>
                  <a:lnTo>
                    <a:pt x="780" y="398"/>
                  </a:lnTo>
                  <a:lnTo>
                    <a:pt x="784" y="417"/>
                  </a:lnTo>
                  <a:lnTo>
                    <a:pt x="755" y="434"/>
                  </a:lnTo>
                  <a:lnTo>
                    <a:pt x="742" y="449"/>
                  </a:lnTo>
                  <a:lnTo>
                    <a:pt x="746" y="487"/>
                  </a:lnTo>
                  <a:lnTo>
                    <a:pt x="797" y="522"/>
                  </a:lnTo>
                  <a:lnTo>
                    <a:pt x="818" y="518"/>
                  </a:lnTo>
                  <a:lnTo>
                    <a:pt x="878" y="590"/>
                  </a:lnTo>
                  <a:lnTo>
                    <a:pt x="890" y="646"/>
                  </a:lnTo>
                  <a:lnTo>
                    <a:pt x="885" y="672"/>
                  </a:lnTo>
                  <a:lnTo>
                    <a:pt x="926" y="694"/>
                  </a:lnTo>
                  <a:lnTo>
                    <a:pt x="926" y="711"/>
                  </a:lnTo>
                  <a:lnTo>
                    <a:pt x="964" y="721"/>
                  </a:lnTo>
                  <a:lnTo>
                    <a:pt x="974" y="721"/>
                  </a:lnTo>
                  <a:lnTo>
                    <a:pt x="974" y="690"/>
                  </a:lnTo>
                  <a:lnTo>
                    <a:pt x="1003" y="685"/>
                  </a:lnTo>
                  <a:lnTo>
                    <a:pt x="1009" y="648"/>
                  </a:lnTo>
                  <a:lnTo>
                    <a:pt x="990" y="632"/>
                  </a:lnTo>
                  <a:lnTo>
                    <a:pt x="974" y="617"/>
                  </a:lnTo>
                  <a:lnTo>
                    <a:pt x="981" y="547"/>
                  </a:lnTo>
                  <a:lnTo>
                    <a:pt x="996" y="537"/>
                  </a:lnTo>
                  <a:lnTo>
                    <a:pt x="1022" y="549"/>
                  </a:lnTo>
                  <a:lnTo>
                    <a:pt x="1033" y="544"/>
                  </a:lnTo>
                  <a:lnTo>
                    <a:pt x="1040" y="557"/>
                  </a:lnTo>
                  <a:lnTo>
                    <a:pt x="1110" y="593"/>
                  </a:lnTo>
                  <a:lnTo>
                    <a:pt x="1148" y="617"/>
                  </a:lnTo>
                  <a:lnTo>
                    <a:pt x="1154" y="639"/>
                  </a:lnTo>
                  <a:lnTo>
                    <a:pt x="1134" y="668"/>
                  </a:lnTo>
                  <a:lnTo>
                    <a:pt x="1145" y="701"/>
                  </a:lnTo>
                  <a:lnTo>
                    <a:pt x="1139" y="716"/>
                  </a:lnTo>
                  <a:lnTo>
                    <a:pt x="1086" y="721"/>
                  </a:lnTo>
                  <a:lnTo>
                    <a:pt x="1075" y="728"/>
                  </a:lnTo>
                  <a:lnTo>
                    <a:pt x="1079" y="736"/>
                  </a:lnTo>
                  <a:lnTo>
                    <a:pt x="1079" y="752"/>
                  </a:lnTo>
                  <a:lnTo>
                    <a:pt x="1038" y="756"/>
                  </a:lnTo>
                  <a:lnTo>
                    <a:pt x="1016" y="745"/>
                  </a:lnTo>
                  <a:lnTo>
                    <a:pt x="988" y="745"/>
                  </a:lnTo>
                  <a:lnTo>
                    <a:pt x="983" y="752"/>
                  </a:lnTo>
                  <a:lnTo>
                    <a:pt x="988" y="767"/>
                  </a:lnTo>
                  <a:lnTo>
                    <a:pt x="974" y="783"/>
                  </a:lnTo>
                  <a:lnTo>
                    <a:pt x="969" y="800"/>
                  </a:lnTo>
                  <a:lnTo>
                    <a:pt x="996" y="822"/>
                  </a:lnTo>
                  <a:lnTo>
                    <a:pt x="976" y="862"/>
                  </a:lnTo>
                  <a:lnTo>
                    <a:pt x="985" y="882"/>
                  </a:lnTo>
                  <a:lnTo>
                    <a:pt x="983" y="891"/>
                  </a:lnTo>
                  <a:lnTo>
                    <a:pt x="952" y="891"/>
                  </a:lnTo>
                  <a:lnTo>
                    <a:pt x="930" y="901"/>
                  </a:lnTo>
                  <a:lnTo>
                    <a:pt x="948" y="926"/>
                  </a:lnTo>
                  <a:lnTo>
                    <a:pt x="937" y="957"/>
                  </a:lnTo>
                  <a:lnTo>
                    <a:pt x="904" y="966"/>
                  </a:lnTo>
                  <a:lnTo>
                    <a:pt x="906" y="981"/>
                  </a:lnTo>
                  <a:lnTo>
                    <a:pt x="897" y="993"/>
                  </a:lnTo>
                  <a:lnTo>
                    <a:pt x="840" y="988"/>
                  </a:lnTo>
                  <a:lnTo>
                    <a:pt x="818" y="972"/>
                  </a:lnTo>
                  <a:lnTo>
                    <a:pt x="814" y="937"/>
                  </a:lnTo>
                  <a:lnTo>
                    <a:pt x="801" y="923"/>
                  </a:lnTo>
                  <a:lnTo>
                    <a:pt x="782" y="937"/>
                  </a:lnTo>
                  <a:lnTo>
                    <a:pt x="746" y="901"/>
                  </a:lnTo>
                  <a:lnTo>
                    <a:pt x="720" y="884"/>
                  </a:lnTo>
                  <a:lnTo>
                    <a:pt x="718" y="858"/>
                  </a:lnTo>
                  <a:lnTo>
                    <a:pt x="709" y="838"/>
                  </a:lnTo>
                  <a:lnTo>
                    <a:pt x="696" y="838"/>
                  </a:lnTo>
                  <a:lnTo>
                    <a:pt x="641" y="862"/>
                  </a:lnTo>
                  <a:lnTo>
                    <a:pt x="643" y="889"/>
                  </a:lnTo>
                  <a:lnTo>
                    <a:pt x="624" y="889"/>
                  </a:lnTo>
                  <a:lnTo>
                    <a:pt x="591" y="855"/>
                  </a:lnTo>
                  <a:lnTo>
                    <a:pt x="555" y="851"/>
                  </a:lnTo>
                  <a:lnTo>
                    <a:pt x="543" y="831"/>
                  </a:lnTo>
                  <a:lnTo>
                    <a:pt x="553" y="809"/>
                  </a:lnTo>
                  <a:lnTo>
                    <a:pt x="574" y="829"/>
                  </a:lnTo>
                  <a:lnTo>
                    <a:pt x="598" y="836"/>
                  </a:lnTo>
                  <a:lnTo>
                    <a:pt x="617" y="820"/>
                  </a:lnTo>
                  <a:lnTo>
                    <a:pt x="617" y="783"/>
                  </a:lnTo>
                  <a:lnTo>
                    <a:pt x="639" y="762"/>
                  </a:lnTo>
                  <a:lnTo>
                    <a:pt x="656" y="745"/>
                  </a:lnTo>
                  <a:lnTo>
                    <a:pt x="648" y="723"/>
                  </a:lnTo>
                  <a:lnTo>
                    <a:pt x="691" y="687"/>
                  </a:lnTo>
                  <a:lnTo>
                    <a:pt x="698" y="632"/>
                  </a:lnTo>
                  <a:lnTo>
                    <a:pt x="679" y="604"/>
                  </a:lnTo>
                  <a:lnTo>
                    <a:pt x="667" y="557"/>
                  </a:lnTo>
                  <a:lnTo>
                    <a:pt x="613" y="484"/>
                  </a:lnTo>
                  <a:lnTo>
                    <a:pt x="584" y="496"/>
                  </a:lnTo>
                  <a:lnTo>
                    <a:pt x="545" y="460"/>
                  </a:lnTo>
                  <a:lnTo>
                    <a:pt x="492" y="427"/>
                  </a:lnTo>
                  <a:lnTo>
                    <a:pt x="471" y="374"/>
                  </a:lnTo>
                  <a:lnTo>
                    <a:pt x="428" y="390"/>
                  </a:lnTo>
                  <a:lnTo>
                    <a:pt x="352" y="342"/>
                  </a:lnTo>
                  <a:lnTo>
                    <a:pt x="315" y="361"/>
                  </a:lnTo>
                  <a:lnTo>
                    <a:pt x="258" y="352"/>
                  </a:lnTo>
                  <a:lnTo>
                    <a:pt x="213" y="378"/>
                  </a:lnTo>
                  <a:lnTo>
                    <a:pt x="186" y="381"/>
                  </a:lnTo>
                  <a:lnTo>
                    <a:pt x="141" y="354"/>
                  </a:lnTo>
                  <a:lnTo>
                    <a:pt x="110" y="337"/>
                  </a:lnTo>
                  <a:lnTo>
                    <a:pt x="10" y="313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5740400" y="1313047"/>
              <a:ext cx="1924400" cy="1484114"/>
            </a:xfrm>
            <a:custGeom>
              <a:avLst/>
              <a:gdLst>
                <a:gd name="T0" fmla="*/ 1172 w 1707"/>
                <a:gd name="T1" fmla="*/ 43 h 1305"/>
                <a:gd name="T2" fmla="*/ 1224 w 1707"/>
                <a:gd name="T3" fmla="*/ 110 h 1305"/>
                <a:gd name="T4" fmla="*/ 1298 w 1707"/>
                <a:gd name="T5" fmla="*/ 158 h 1305"/>
                <a:gd name="T6" fmla="*/ 1361 w 1707"/>
                <a:gd name="T7" fmla="*/ 284 h 1305"/>
                <a:gd name="T8" fmla="*/ 1327 w 1707"/>
                <a:gd name="T9" fmla="*/ 383 h 1305"/>
                <a:gd name="T10" fmla="*/ 1511 w 1707"/>
                <a:gd name="T11" fmla="*/ 467 h 1305"/>
                <a:gd name="T12" fmla="*/ 1640 w 1707"/>
                <a:gd name="T13" fmla="*/ 562 h 1305"/>
                <a:gd name="T14" fmla="*/ 1706 w 1707"/>
                <a:gd name="T15" fmla="*/ 706 h 1305"/>
                <a:gd name="T16" fmla="*/ 1657 w 1707"/>
                <a:gd name="T17" fmla="*/ 769 h 1305"/>
                <a:gd name="T18" fmla="*/ 1486 w 1707"/>
                <a:gd name="T19" fmla="*/ 865 h 1305"/>
                <a:gd name="T20" fmla="*/ 1460 w 1707"/>
                <a:gd name="T21" fmla="*/ 1014 h 1305"/>
                <a:gd name="T22" fmla="*/ 1217 w 1707"/>
                <a:gd name="T23" fmla="*/ 1087 h 1305"/>
                <a:gd name="T24" fmla="*/ 1261 w 1707"/>
                <a:gd name="T25" fmla="*/ 1224 h 1305"/>
                <a:gd name="T26" fmla="*/ 1234 w 1707"/>
                <a:gd name="T27" fmla="*/ 1270 h 1305"/>
                <a:gd name="T28" fmla="*/ 1199 w 1707"/>
                <a:gd name="T29" fmla="*/ 1301 h 1305"/>
                <a:gd name="T30" fmla="*/ 1103 w 1707"/>
                <a:gd name="T31" fmla="*/ 1277 h 1305"/>
                <a:gd name="T32" fmla="*/ 935 w 1707"/>
                <a:gd name="T33" fmla="*/ 1253 h 1305"/>
                <a:gd name="T34" fmla="*/ 768 w 1707"/>
                <a:gd name="T35" fmla="*/ 1284 h 1305"/>
                <a:gd name="T36" fmla="*/ 639 w 1707"/>
                <a:gd name="T37" fmla="*/ 1263 h 1305"/>
                <a:gd name="T38" fmla="*/ 492 w 1707"/>
                <a:gd name="T39" fmla="*/ 1275 h 1305"/>
                <a:gd name="T40" fmla="*/ 409 w 1707"/>
                <a:gd name="T41" fmla="*/ 1234 h 1305"/>
                <a:gd name="T42" fmla="*/ 321 w 1707"/>
                <a:gd name="T43" fmla="*/ 1173 h 1305"/>
                <a:gd name="T44" fmla="*/ 131 w 1707"/>
                <a:gd name="T45" fmla="*/ 1138 h 1305"/>
                <a:gd name="T46" fmla="*/ 105 w 1707"/>
                <a:gd name="T47" fmla="*/ 1065 h 1305"/>
                <a:gd name="T48" fmla="*/ 65 w 1707"/>
                <a:gd name="T49" fmla="*/ 1012 h 1305"/>
                <a:gd name="T50" fmla="*/ 38 w 1707"/>
                <a:gd name="T51" fmla="*/ 961 h 1305"/>
                <a:gd name="T52" fmla="*/ 65 w 1707"/>
                <a:gd name="T53" fmla="*/ 901 h 1305"/>
                <a:gd name="T54" fmla="*/ 10 w 1707"/>
                <a:gd name="T55" fmla="*/ 829 h 1305"/>
                <a:gd name="T56" fmla="*/ 5 w 1707"/>
                <a:gd name="T57" fmla="*/ 752 h 1305"/>
                <a:gd name="T58" fmla="*/ 38 w 1707"/>
                <a:gd name="T59" fmla="*/ 701 h 1305"/>
                <a:gd name="T60" fmla="*/ 134 w 1707"/>
                <a:gd name="T61" fmla="*/ 668 h 1305"/>
                <a:gd name="T62" fmla="*/ 181 w 1707"/>
                <a:gd name="T63" fmla="*/ 672 h 1305"/>
                <a:gd name="T64" fmla="*/ 235 w 1707"/>
                <a:gd name="T65" fmla="*/ 699 h 1305"/>
                <a:gd name="T66" fmla="*/ 409 w 1707"/>
                <a:gd name="T67" fmla="*/ 639 h 1305"/>
                <a:gd name="T68" fmla="*/ 555 w 1707"/>
                <a:gd name="T69" fmla="*/ 544 h 1305"/>
                <a:gd name="T70" fmla="*/ 601 w 1707"/>
                <a:gd name="T71" fmla="*/ 501 h 1305"/>
                <a:gd name="T72" fmla="*/ 575 w 1707"/>
                <a:gd name="T73" fmla="*/ 342 h 1305"/>
                <a:gd name="T74" fmla="*/ 704 w 1707"/>
                <a:gd name="T75" fmla="*/ 313 h 1305"/>
                <a:gd name="T76" fmla="*/ 761 w 1707"/>
                <a:gd name="T77" fmla="*/ 342 h 1305"/>
                <a:gd name="T78" fmla="*/ 827 w 1707"/>
                <a:gd name="T79" fmla="*/ 163 h 1305"/>
                <a:gd name="T80" fmla="*/ 930 w 1707"/>
                <a:gd name="T81" fmla="*/ 187 h 1305"/>
                <a:gd name="T82" fmla="*/ 1019 w 1707"/>
                <a:gd name="T83" fmla="*/ 84 h 1305"/>
                <a:gd name="T84" fmla="*/ 1098 w 1707"/>
                <a:gd name="T85" fmla="*/ 36 h 1305"/>
                <a:gd name="T86" fmla="*/ 1165 w 1707"/>
                <a:gd name="T87" fmla="*/ 10 h 130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07"/>
                <a:gd name="T133" fmla="*/ 0 h 1305"/>
                <a:gd name="T134" fmla="*/ 1707 w 1707"/>
                <a:gd name="T135" fmla="*/ 1305 h 130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07" h="1305">
                  <a:moveTo>
                    <a:pt x="1165" y="10"/>
                  </a:moveTo>
                  <a:lnTo>
                    <a:pt x="1182" y="10"/>
                  </a:lnTo>
                  <a:lnTo>
                    <a:pt x="1172" y="43"/>
                  </a:lnTo>
                  <a:lnTo>
                    <a:pt x="1186" y="63"/>
                  </a:lnTo>
                  <a:lnTo>
                    <a:pt x="1189" y="77"/>
                  </a:lnTo>
                  <a:lnTo>
                    <a:pt x="1224" y="110"/>
                  </a:lnTo>
                  <a:lnTo>
                    <a:pt x="1232" y="138"/>
                  </a:lnTo>
                  <a:lnTo>
                    <a:pt x="1278" y="140"/>
                  </a:lnTo>
                  <a:lnTo>
                    <a:pt x="1298" y="158"/>
                  </a:lnTo>
                  <a:lnTo>
                    <a:pt x="1309" y="158"/>
                  </a:lnTo>
                  <a:lnTo>
                    <a:pt x="1335" y="215"/>
                  </a:lnTo>
                  <a:lnTo>
                    <a:pt x="1361" y="284"/>
                  </a:lnTo>
                  <a:lnTo>
                    <a:pt x="1349" y="326"/>
                  </a:lnTo>
                  <a:lnTo>
                    <a:pt x="1351" y="342"/>
                  </a:lnTo>
                  <a:lnTo>
                    <a:pt x="1327" y="383"/>
                  </a:lnTo>
                  <a:lnTo>
                    <a:pt x="1333" y="417"/>
                  </a:lnTo>
                  <a:lnTo>
                    <a:pt x="1418" y="453"/>
                  </a:lnTo>
                  <a:lnTo>
                    <a:pt x="1511" y="467"/>
                  </a:lnTo>
                  <a:lnTo>
                    <a:pt x="1607" y="533"/>
                  </a:lnTo>
                  <a:lnTo>
                    <a:pt x="1638" y="544"/>
                  </a:lnTo>
                  <a:lnTo>
                    <a:pt x="1640" y="562"/>
                  </a:lnTo>
                  <a:lnTo>
                    <a:pt x="1660" y="604"/>
                  </a:lnTo>
                  <a:lnTo>
                    <a:pt x="1679" y="658"/>
                  </a:lnTo>
                  <a:lnTo>
                    <a:pt x="1706" y="706"/>
                  </a:lnTo>
                  <a:lnTo>
                    <a:pt x="1691" y="723"/>
                  </a:lnTo>
                  <a:lnTo>
                    <a:pt x="1691" y="754"/>
                  </a:lnTo>
                  <a:lnTo>
                    <a:pt x="1657" y="769"/>
                  </a:lnTo>
                  <a:lnTo>
                    <a:pt x="1576" y="802"/>
                  </a:lnTo>
                  <a:lnTo>
                    <a:pt x="1524" y="846"/>
                  </a:lnTo>
                  <a:lnTo>
                    <a:pt x="1486" y="865"/>
                  </a:lnTo>
                  <a:lnTo>
                    <a:pt x="1480" y="891"/>
                  </a:lnTo>
                  <a:lnTo>
                    <a:pt x="1491" y="1019"/>
                  </a:lnTo>
                  <a:lnTo>
                    <a:pt x="1460" y="1014"/>
                  </a:lnTo>
                  <a:lnTo>
                    <a:pt x="1447" y="1025"/>
                  </a:lnTo>
                  <a:lnTo>
                    <a:pt x="1246" y="1065"/>
                  </a:lnTo>
                  <a:lnTo>
                    <a:pt x="1217" y="1087"/>
                  </a:lnTo>
                  <a:lnTo>
                    <a:pt x="1220" y="1140"/>
                  </a:lnTo>
                  <a:lnTo>
                    <a:pt x="1280" y="1191"/>
                  </a:lnTo>
                  <a:lnTo>
                    <a:pt x="1261" y="1224"/>
                  </a:lnTo>
                  <a:lnTo>
                    <a:pt x="1232" y="1237"/>
                  </a:lnTo>
                  <a:lnTo>
                    <a:pt x="1228" y="1253"/>
                  </a:lnTo>
                  <a:lnTo>
                    <a:pt x="1234" y="1270"/>
                  </a:lnTo>
                  <a:lnTo>
                    <a:pt x="1250" y="1270"/>
                  </a:lnTo>
                  <a:lnTo>
                    <a:pt x="1258" y="1282"/>
                  </a:lnTo>
                  <a:lnTo>
                    <a:pt x="1199" y="1301"/>
                  </a:lnTo>
                  <a:lnTo>
                    <a:pt x="1165" y="1287"/>
                  </a:lnTo>
                  <a:lnTo>
                    <a:pt x="1146" y="1277"/>
                  </a:lnTo>
                  <a:lnTo>
                    <a:pt x="1103" y="1277"/>
                  </a:lnTo>
                  <a:lnTo>
                    <a:pt x="1024" y="1241"/>
                  </a:lnTo>
                  <a:lnTo>
                    <a:pt x="974" y="1241"/>
                  </a:lnTo>
                  <a:lnTo>
                    <a:pt x="935" y="1253"/>
                  </a:lnTo>
                  <a:lnTo>
                    <a:pt x="890" y="1253"/>
                  </a:lnTo>
                  <a:lnTo>
                    <a:pt x="823" y="1290"/>
                  </a:lnTo>
                  <a:lnTo>
                    <a:pt x="768" y="1284"/>
                  </a:lnTo>
                  <a:lnTo>
                    <a:pt x="713" y="1304"/>
                  </a:lnTo>
                  <a:lnTo>
                    <a:pt x="667" y="1287"/>
                  </a:lnTo>
                  <a:lnTo>
                    <a:pt x="639" y="1263"/>
                  </a:lnTo>
                  <a:lnTo>
                    <a:pt x="567" y="1253"/>
                  </a:lnTo>
                  <a:lnTo>
                    <a:pt x="519" y="1285"/>
                  </a:lnTo>
                  <a:lnTo>
                    <a:pt x="492" y="1275"/>
                  </a:lnTo>
                  <a:lnTo>
                    <a:pt x="469" y="1257"/>
                  </a:lnTo>
                  <a:lnTo>
                    <a:pt x="418" y="1244"/>
                  </a:lnTo>
                  <a:lnTo>
                    <a:pt x="409" y="1234"/>
                  </a:lnTo>
                  <a:lnTo>
                    <a:pt x="387" y="1232"/>
                  </a:lnTo>
                  <a:lnTo>
                    <a:pt x="354" y="1181"/>
                  </a:lnTo>
                  <a:lnTo>
                    <a:pt x="321" y="1173"/>
                  </a:lnTo>
                  <a:lnTo>
                    <a:pt x="235" y="1200"/>
                  </a:lnTo>
                  <a:lnTo>
                    <a:pt x="203" y="1191"/>
                  </a:lnTo>
                  <a:lnTo>
                    <a:pt x="131" y="1138"/>
                  </a:lnTo>
                  <a:lnTo>
                    <a:pt x="110" y="1135"/>
                  </a:lnTo>
                  <a:lnTo>
                    <a:pt x="93" y="1101"/>
                  </a:lnTo>
                  <a:lnTo>
                    <a:pt x="105" y="1065"/>
                  </a:lnTo>
                  <a:lnTo>
                    <a:pt x="102" y="1048"/>
                  </a:lnTo>
                  <a:lnTo>
                    <a:pt x="76" y="1029"/>
                  </a:lnTo>
                  <a:lnTo>
                    <a:pt x="65" y="1012"/>
                  </a:lnTo>
                  <a:lnTo>
                    <a:pt x="10" y="981"/>
                  </a:lnTo>
                  <a:lnTo>
                    <a:pt x="10" y="972"/>
                  </a:lnTo>
                  <a:lnTo>
                    <a:pt x="38" y="961"/>
                  </a:lnTo>
                  <a:lnTo>
                    <a:pt x="53" y="971"/>
                  </a:lnTo>
                  <a:lnTo>
                    <a:pt x="69" y="954"/>
                  </a:lnTo>
                  <a:lnTo>
                    <a:pt x="65" y="901"/>
                  </a:lnTo>
                  <a:lnTo>
                    <a:pt x="69" y="858"/>
                  </a:lnTo>
                  <a:lnTo>
                    <a:pt x="32" y="822"/>
                  </a:lnTo>
                  <a:lnTo>
                    <a:pt x="10" y="829"/>
                  </a:lnTo>
                  <a:lnTo>
                    <a:pt x="0" y="802"/>
                  </a:lnTo>
                  <a:lnTo>
                    <a:pt x="14" y="776"/>
                  </a:lnTo>
                  <a:lnTo>
                    <a:pt x="5" y="752"/>
                  </a:lnTo>
                  <a:lnTo>
                    <a:pt x="29" y="730"/>
                  </a:lnTo>
                  <a:lnTo>
                    <a:pt x="38" y="721"/>
                  </a:lnTo>
                  <a:lnTo>
                    <a:pt x="38" y="701"/>
                  </a:lnTo>
                  <a:lnTo>
                    <a:pt x="72" y="685"/>
                  </a:lnTo>
                  <a:lnTo>
                    <a:pt x="105" y="679"/>
                  </a:lnTo>
                  <a:lnTo>
                    <a:pt x="134" y="668"/>
                  </a:lnTo>
                  <a:lnTo>
                    <a:pt x="158" y="675"/>
                  </a:lnTo>
                  <a:lnTo>
                    <a:pt x="177" y="668"/>
                  </a:lnTo>
                  <a:lnTo>
                    <a:pt x="181" y="672"/>
                  </a:lnTo>
                  <a:lnTo>
                    <a:pt x="185" y="694"/>
                  </a:lnTo>
                  <a:lnTo>
                    <a:pt x="201" y="701"/>
                  </a:lnTo>
                  <a:lnTo>
                    <a:pt x="235" y="699"/>
                  </a:lnTo>
                  <a:lnTo>
                    <a:pt x="280" y="653"/>
                  </a:lnTo>
                  <a:lnTo>
                    <a:pt x="365" y="670"/>
                  </a:lnTo>
                  <a:lnTo>
                    <a:pt x="409" y="639"/>
                  </a:lnTo>
                  <a:lnTo>
                    <a:pt x="536" y="610"/>
                  </a:lnTo>
                  <a:lnTo>
                    <a:pt x="545" y="593"/>
                  </a:lnTo>
                  <a:lnTo>
                    <a:pt x="555" y="544"/>
                  </a:lnTo>
                  <a:lnTo>
                    <a:pt x="591" y="516"/>
                  </a:lnTo>
                  <a:lnTo>
                    <a:pt x="601" y="516"/>
                  </a:lnTo>
                  <a:lnTo>
                    <a:pt x="601" y="501"/>
                  </a:lnTo>
                  <a:lnTo>
                    <a:pt x="603" y="378"/>
                  </a:lnTo>
                  <a:lnTo>
                    <a:pt x="610" y="352"/>
                  </a:lnTo>
                  <a:lnTo>
                    <a:pt x="575" y="342"/>
                  </a:lnTo>
                  <a:lnTo>
                    <a:pt x="574" y="330"/>
                  </a:lnTo>
                  <a:lnTo>
                    <a:pt x="610" y="320"/>
                  </a:lnTo>
                  <a:lnTo>
                    <a:pt x="704" y="313"/>
                  </a:lnTo>
                  <a:lnTo>
                    <a:pt x="720" y="330"/>
                  </a:lnTo>
                  <a:lnTo>
                    <a:pt x="753" y="339"/>
                  </a:lnTo>
                  <a:lnTo>
                    <a:pt x="761" y="342"/>
                  </a:lnTo>
                  <a:lnTo>
                    <a:pt x="775" y="323"/>
                  </a:lnTo>
                  <a:lnTo>
                    <a:pt x="756" y="306"/>
                  </a:lnTo>
                  <a:lnTo>
                    <a:pt x="827" y="163"/>
                  </a:lnTo>
                  <a:lnTo>
                    <a:pt x="838" y="154"/>
                  </a:lnTo>
                  <a:lnTo>
                    <a:pt x="902" y="187"/>
                  </a:lnTo>
                  <a:lnTo>
                    <a:pt x="930" y="187"/>
                  </a:lnTo>
                  <a:lnTo>
                    <a:pt x="943" y="205"/>
                  </a:lnTo>
                  <a:lnTo>
                    <a:pt x="1005" y="185"/>
                  </a:lnTo>
                  <a:lnTo>
                    <a:pt x="1019" y="84"/>
                  </a:lnTo>
                  <a:lnTo>
                    <a:pt x="1046" y="65"/>
                  </a:lnTo>
                  <a:lnTo>
                    <a:pt x="1077" y="63"/>
                  </a:lnTo>
                  <a:lnTo>
                    <a:pt x="1098" y="36"/>
                  </a:lnTo>
                  <a:lnTo>
                    <a:pt x="1107" y="10"/>
                  </a:lnTo>
                  <a:lnTo>
                    <a:pt x="1125" y="0"/>
                  </a:lnTo>
                  <a:lnTo>
                    <a:pt x="1165" y="10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8456860" y="2448736"/>
              <a:ext cx="478697" cy="862242"/>
            </a:xfrm>
            <a:custGeom>
              <a:avLst/>
              <a:gdLst>
                <a:gd name="T0" fmla="*/ 349 w 420"/>
                <a:gd name="T1" fmla="*/ 453 h 761"/>
                <a:gd name="T2" fmla="*/ 340 w 420"/>
                <a:gd name="T3" fmla="*/ 255 h 761"/>
                <a:gd name="T4" fmla="*/ 368 w 420"/>
                <a:gd name="T5" fmla="*/ 191 h 761"/>
                <a:gd name="T6" fmla="*/ 366 w 420"/>
                <a:gd name="T7" fmla="*/ 101 h 761"/>
                <a:gd name="T8" fmla="*/ 383 w 420"/>
                <a:gd name="T9" fmla="*/ 39 h 761"/>
                <a:gd name="T10" fmla="*/ 370 w 420"/>
                <a:gd name="T11" fmla="*/ 0 h 761"/>
                <a:gd name="T12" fmla="*/ 306 w 420"/>
                <a:gd name="T13" fmla="*/ 21 h 761"/>
                <a:gd name="T14" fmla="*/ 285 w 420"/>
                <a:gd name="T15" fmla="*/ 77 h 761"/>
                <a:gd name="T16" fmla="*/ 261 w 420"/>
                <a:gd name="T17" fmla="*/ 96 h 761"/>
                <a:gd name="T18" fmla="*/ 179 w 420"/>
                <a:gd name="T19" fmla="*/ 193 h 761"/>
                <a:gd name="T20" fmla="*/ 117 w 420"/>
                <a:gd name="T21" fmla="*/ 191 h 761"/>
                <a:gd name="T22" fmla="*/ 103 w 420"/>
                <a:gd name="T23" fmla="*/ 253 h 761"/>
                <a:gd name="T24" fmla="*/ 179 w 420"/>
                <a:gd name="T25" fmla="*/ 301 h 761"/>
                <a:gd name="T26" fmla="*/ 223 w 420"/>
                <a:gd name="T27" fmla="*/ 347 h 761"/>
                <a:gd name="T28" fmla="*/ 215 w 420"/>
                <a:gd name="T29" fmla="*/ 409 h 761"/>
                <a:gd name="T30" fmla="*/ 155 w 420"/>
                <a:gd name="T31" fmla="*/ 429 h 761"/>
                <a:gd name="T32" fmla="*/ 148 w 420"/>
                <a:gd name="T33" fmla="*/ 444 h 761"/>
                <a:gd name="T34" fmla="*/ 107 w 420"/>
                <a:gd name="T35" fmla="*/ 465 h 761"/>
                <a:gd name="T36" fmla="*/ 57 w 420"/>
                <a:gd name="T37" fmla="*/ 453 h 761"/>
                <a:gd name="T38" fmla="*/ 57 w 420"/>
                <a:gd name="T39" fmla="*/ 475 h 761"/>
                <a:gd name="T40" fmla="*/ 38 w 420"/>
                <a:gd name="T41" fmla="*/ 508 h 761"/>
                <a:gd name="T42" fmla="*/ 45 w 420"/>
                <a:gd name="T43" fmla="*/ 571 h 761"/>
                <a:gd name="T44" fmla="*/ 52 w 420"/>
                <a:gd name="T45" fmla="*/ 599 h 761"/>
                <a:gd name="T46" fmla="*/ 0 w 420"/>
                <a:gd name="T47" fmla="*/ 610 h 761"/>
                <a:gd name="T48" fmla="*/ 6 w 420"/>
                <a:gd name="T49" fmla="*/ 665 h 761"/>
                <a:gd name="T50" fmla="*/ 26 w 420"/>
                <a:gd name="T51" fmla="*/ 689 h 761"/>
                <a:gd name="T52" fmla="*/ 98 w 420"/>
                <a:gd name="T53" fmla="*/ 680 h 761"/>
                <a:gd name="T54" fmla="*/ 112 w 420"/>
                <a:gd name="T55" fmla="*/ 701 h 761"/>
                <a:gd name="T56" fmla="*/ 186 w 420"/>
                <a:gd name="T57" fmla="*/ 731 h 761"/>
                <a:gd name="T58" fmla="*/ 275 w 420"/>
                <a:gd name="T59" fmla="*/ 742 h 761"/>
                <a:gd name="T60" fmla="*/ 320 w 420"/>
                <a:gd name="T61" fmla="*/ 754 h 761"/>
                <a:gd name="T62" fmla="*/ 309 w 420"/>
                <a:gd name="T63" fmla="*/ 711 h 761"/>
                <a:gd name="T64" fmla="*/ 349 w 420"/>
                <a:gd name="T65" fmla="*/ 670 h 761"/>
                <a:gd name="T66" fmla="*/ 340 w 420"/>
                <a:gd name="T67" fmla="*/ 650 h 761"/>
                <a:gd name="T68" fmla="*/ 299 w 420"/>
                <a:gd name="T69" fmla="*/ 625 h 761"/>
                <a:gd name="T70" fmla="*/ 375 w 420"/>
                <a:gd name="T71" fmla="*/ 617 h 761"/>
                <a:gd name="T72" fmla="*/ 399 w 420"/>
                <a:gd name="T73" fmla="*/ 624 h 761"/>
                <a:gd name="T74" fmla="*/ 419 w 420"/>
                <a:gd name="T75" fmla="*/ 581 h 761"/>
                <a:gd name="T76" fmla="*/ 359 w 420"/>
                <a:gd name="T77" fmla="*/ 480 h 7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20"/>
                <a:gd name="T118" fmla="*/ 0 h 761"/>
                <a:gd name="T119" fmla="*/ 420 w 420"/>
                <a:gd name="T120" fmla="*/ 761 h 76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20" h="761">
                  <a:moveTo>
                    <a:pt x="359" y="480"/>
                  </a:moveTo>
                  <a:lnTo>
                    <a:pt x="349" y="453"/>
                  </a:lnTo>
                  <a:lnTo>
                    <a:pt x="368" y="385"/>
                  </a:lnTo>
                  <a:lnTo>
                    <a:pt x="340" y="255"/>
                  </a:lnTo>
                  <a:lnTo>
                    <a:pt x="359" y="222"/>
                  </a:lnTo>
                  <a:lnTo>
                    <a:pt x="368" y="191"/>
                  </a:lnTo>
                  <a:lnTo>
                    <a:pt x="342" y="138"/>
                  </a:lnTo>
                  <a:lnTo>
                    <a:pt x="366" y="101"/>
                  </a:lnTo>
                  <a:lnTo>
                    <a:pt x="370" y="65"/>
                  </a:lnTo>
                  <a:lnTo>
                    <a:pt x="383" y="39"/>
                  </a:lnTo>
                  <a:lnTo>
                    <a:pt x="381" y="8"/>
                  </a:lnTo>
                  <a:lnTo>
                    <a:pt x="370" y="0"/>
                  </a:lnTo>
                  <a:lnTo>
                    <a:pt x="352" y="19"/>
                  </a:lnTo>
                  <a:lnTo>
                    <a:pt x="306" y="21"/>
                  </a:lnTo>
                  <a:lnTo>
                    <a:pt x="282" y="56"/>
                  </a:lnTo>
                  <a:lnTo>
                    <a:pt x="285" y="77"/>
                  </a:lnTo>
                  <a:lnTo>
                    <a:pt x="280" y="89"/>
                  </a:lnTo>
                  <a:lnTo>
                    <a:pt x="261" y="96"/>
                  </a:lnTo>
                  <a:lnTo>
                    <a:pt x="188" y="200"/>
                  </a:lnTo>
                  <a:lnTo>
                    <a:pt x="179" y="193"/>
                  </a:lnTo>
                  <a:lnTo>
                    <a:pt x="160" y="188"/>
                  </a:lnTo>
                  <a:lnTo>
                    <a:pt x="117" y="191"/>
                  </a:lnTo>
                  <a:lnTo>
                    <a:pt x="105" y="210"/>
                  </a:lnTo>
                  <a:lnTo>
                    <a:pt x="103" y="253"/>
                  </a:lnTo>
                  <a:lnTo>
                    <a:pt x="109" y="266"/>
                  </a:lnTo>
                  <a:lnTo>
                    <a:pt x="179" y="301"/>
                  </a:lnTo>
                  <a:lnTo>
                    <a:pt x="217" y="325"/>
                  </a:lnTo>
                  <a:lnTo>
                    <a:pt x="223" y="347"/>
                  </a:lnTo>
                  <a:lnTo>
                    <a:pt x="203" y="376"/>
                  </a:lnTo>
                  <a:lnTo>
                    <a:pt x="215" y="409"/>
                  </a:lnTo>
                  <a:lnTo>
                    <a:pt x="208" y="424"/>
                  </a:lnTo>
                  <a:lnTo>
                    <a:pt x="155" y="429"/>
                  </a:lnTo>
                  <a:lnTo>
                    <a:pt x="144" y="436"/>
                  </a:lnTo>
                  <a:lnTo>
                    <a:pt x="148" y="444"/>
                  </a:lnTo>
                  <a:lnTo>
                    <a:pt x="148" y="460"/>
                  </a:lnTo>
                  <a:lnTo>
                    <a:pt x="107" y="465"/>
                  </a:lnTo>
                  <a:lnTo>
                    <a:pt x="85" y="453"/>
                  </a:lnTo>
                  <a:lnTo>
                    <a:pt x="57" y="453"/>
                  </a:lnTo>
                  <a:lnTo>
                    <a:pt x="52" y="460"/>
                  </a:lnTo>
                  <a:lnTo>
                    <a:pt x="57" y="475"/>
                  </a:lnTo>
                  <a:lnTo>
                    <a:pt x="43" y="491"/>
                  </a:lnTo>
                  <a:lnTo>
                    <a:pt x="38" y="508"/>
                  </a:lnTo>
                  <a:lnTo>
                    <a:pt x="65" y="530"/>
                  </a:lnTo>
                  <a:lnTo>
                    <a:pt x="45" y="571"/>
                  </a:lnTo>
                  <a:lnTo>
                    <a:pt x="54" y="590"/>
                  </a:lnTo>
                  <a:lnTo>
                    <a:pt x="52" y="599"/>
                  </a:lnTo>
                  <a:lnTo>
                    <a:pt x="21" y="599"/>
                  </a:lnTo>
                  <a:lnTo>
                    <a:pt x="0" y="610"/>
                  </a:lnTo>
                  <a:lnTo>
                    <a:pt x="17" y="634"/>
                  </a:lnTo>
                  <a:lnTo>
                    <a:pt x="6" y="665"/>
                  </a:lnTo>
                  <a:lnTo>
                    <a:pt x="24" y="670"/>
                  </a:lnTo>
                  <a:lnTo>
                    <a:pt x="26" y="689"/>
                  </a:lnTo>
                  <a:lnTo>
                    <a:pt x="41" y="692"/>
                  </a:lnTo>
                  <a:lnTo>
                    <a:pt x="98" y="680"/>
                  </a:lnTo>
                  <a:lnTo>
                    <a:pt x="109" y="685"/>
                  </a:lnTo>
                  <a:lnTo>
                    <a:pt x="112" y="701"/>
                  </a:lnTo>
                  <a:lnTo>
                    <a:pt x="136" y="707"/>
                  </a:lnTo>
                  <a:lnTo>
                    <a:pt x="186" y="731"/>
                  </a:lnTo>
                  <a:lnTo>
                    <a:pt x="215" y="720"/>
                  </a:lnTo>
                  <a:lnTo>
                    <a:pt x="275" y="742"/>
                  </a:lnTo>
                  <a:lnTo>
                    <a:pt x="289" y="760"/>
                  </a:lnTo>
                  <a:lnTo>
                    <a:pt x="320" y="754"/>
                  </a:lnTo>
                  <a:lnTo>
                    <a:pt x="315" y="720"/>
                  </a:lnTo>
                  <a:lnTo>
                    <a:pt x="309" y="711"/>
                  </a:lnTo>
                  <a:lnTo>
                    <a:pt x="315" y="685"/>
                  </a:lnTo>
                  <a:lnTo>
                    <a:pt x="349" y="670"/>
                  </a:lnTo>
                  <a:lnTo>
                    <a:pt x="357" y="656"/>
                  </a:lnTo>
                  <a:lnTo>
                    <a:pt x="340" y="650"/>
                  </a:lnTo>
                  <a:lnTo>
                    <a:pt x="320" y="646"/>
                  </a:lnTo>
                  <a:lnTo>
                    <a:pt x="299" y="625"/>
                  </a:lnTo>
                  <a:lnTo>
                    <a:pt x="309" y="617"/>
                  </a:lnTo>
                  <a:lnTo>
                    <a:pt x="375" y="617"/>
                  </a:lnTo>
                  <a:lnTo>
                    <a:pt x="390" y="617"/>
                  </a:lnTo>
                  <a:lnTo>
                    <a:pt x="399" y="624"/>
                  </a:lnTo>
                  <a:lnTo>
                    <a:pt x="419" y="608"/>
                  </a:lnTo>
                  <a:lnTo>
                    <a:pt x="419" y="581"/>
                  </a:lnTo>
                  <a:lnTo>
                    <a:pt x="359" y="491"/>
                  </a:lnTo>
                  <a:lnTo>
                    <a:pt x="359" y="480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8862503" y="2775109"/>
              <a:ext cx="574821" cy="522638"/>
            </a:xfrm>
            <a:custGeom>
              <a:avLst/>
              <a:gdLst>
                <a:gd name="T0" fmla="*/ 59 w 506"/>
                <a:gd name="T1" fmla="*/ 319 h 460"/>
                <a:gd name="T2" fmla="*/ 131 w 506"/>
                <a:gd name="T3" fmla="*/ 384 h 460"/>
                <a:gd name="T4" fmla="*/ 191 w 506"/>
                <a:gd name="T5" fmla="*/ 396 h 460"/>
                <a:gd name="T6" fmla="*/ 246 w 506"/>
                <a:gd name="T7" fmla="*/ 388 h 460"/>
                <a:gd name="T8" fmla="*/ 263 w 506"/>
                <a:gd name="T9" fmla="*/ 396 h 460"/>
                <a:gd name="T10" fmla="*/ 282 w 506"/>
                <a:gd name="T11" fmla="*/ 386 h 460"/>
                <a:gd name="T12" fmla="*/ 296 w 506"/>
                <a:gd name="T13" fmla="*/ 399 h 460"/>
                <a:gd name="T14" fmla="*/ 303 w 506"/>
                <a:gd name="T15" fmla="*/ 421 h 460"/>
                <a:gd name="T16" fmla="*/ 329 w 506"/>
                <a:gd name="T17" fmla="*/ 437 h 460"/>
                <a:gd name="T18" fmla="*/ 364 w 506"/>
                <a:gd name="T19" fmla="*/ 437 h 460"/>
                <a:gd name="T20" fmla="*/ 390 w 506"/>
                <a:gd name="T21" fmla="*/ 459 h 460"/>
                <a:gd name="T22" fmla="*/ 414 w 506"/>
                <a:gd name="T23" fmla="*/ 447 h 460"/>
                <a:gd name="T24" fmla="*/ 432 w 506"/>
                <a:gd name="T25" fmla="*/ 459 h 460"/>
                <a:gd name="T26" fmla="*/ 447 w 506"/>
                <a:gd name="T27" fmla="*/ 427 h 460"/>
                <a:gd name="T28" fmla="*/ 469 w 506"/>
                <a:gd name="T29" fmla="*/ 416 h 460"/>
                <a:gd name="T30" fmla="*/ 474 w 506"/>
                <a:gd name="T31" fmla="*/ 392 h 460"/>
                <a:gd name="T32" fmla="*/ 464 w 506"/>
                <a:gd name="T33" fmla="*/ 348 h 460"/>
                <a:gd name="T34" fmla="*/ 460 w 506"/>
                <a:gd name="T35" fmla="*/ 343 h 460"/>
                <a:gd name="T36" fmla="*/ 438 w 506"/>
                <a:gd name="T37" fmla="*/ 365 h 460"/>
                <a:gd name="T38" fmla="*/ 406 w 506"/>
                <a:gd name="T39" fmla="*/ 339 h 460"/>
                <a:gd name="T40" fmla="*/ 382 w 506"/>
                <a:gd name="T41" fmla="*/ 309 h 460"/>
                <a:gd name="T42" fmla="*/ 406 w 506"/>
                <a:gd name="T43" fmla="*/ 291 h 460"/>
                <a:gd name="T44" fmla="*/ 412 w 506"/>
                <a:gd name="T45" fmla="*/ 259 h 460"/>
                <a:gd name="T46" fmla="*/ 428 w 506"/>
                <a:gd name="T47" fmla="*/ 249 h 460"/>
                <a:gd name="T48" fmla="*/ 425 w 506"/>
                <a:gd name="T49" fmla="*/ 207 h 460"/>
                <a:gd name="T50" fmla="*/ 436 w 506"/>
                <a:gd name="T51" fmla="*/ 199 h 460"/>
                <a:gd name="T52" fmla="*/ 456 w 506"/>
                <a:gd name="T53" fmla="*/ 211 h 460"/>
                <a:gd name="T54" fmla="*/ 469 w 506"/>
                <a:gd name="T55" fmla="*/ 230 h 460"/>
                <a:gd name="T56" fmla="*/ 495 w 506"/>
                <a:gd name="T57" fmla="*/ 211 h 460"/>
                <a:gd name="T58" fmla="*/ 505 w 506"/>
                <a:gd name="T59" fmla="*/ 201 h 460"/>
                <a:gd name="T60" fmla="*/ 500 w 506"/>
                <a:gd name="T61" fmla="*/ 180 h 460"/>
                <a:gd name="T62" fmla="*/ 469 w 506"/>
                <a:gd name="T63" fmla="*/ 163 h 460"/>
                <a:gd name="T64" fmla="*/ 462 w 506"/>
                <a:gd name="T65" fmla="*/ 143 h 460"/>
                <a:gd name="T66" fmla="*/ 407 w 506"/>
                <a:gd name="T67" fmla="*/ 150 h 460"/>
                <a:gd name="T68" fmla="*/ 373 w 506"/>
                <a:gd name="T69" fmla="*/ 119 h 460"/>
                <a:gd name="T70" fmla="*/ 357 w 506"/>
                <a:gd name="T71" fmla="*/ 115 h 460"/>
                <a:gd name="T72" fmla="*/ 357 w 506"/>
                <a:gd name="T73" fmla="*/ 95 h 460"/>
                <a:gd name="T74" fmla="*/ 434 w 506"/>
                <a:gd name="T75" fmla="*/ 9 h 460"/>
                <a:gd name="T76" fmla="*/ 406 w 506"/>
                <a:gd name="T77" fmla="*/ 16 h 460"/>
                <a:gd name="T78" fmla="*/ 388 w 506"/>
                <a:gd name="T79" fmla="*/ 28 h 460"/>
                <a:gd name="T80" fmla="*/ 382 w 506"/>
                <a:gd name="T81" fmla="*/ 18 h 460"/>
                <a:gd name="T82" fmla="*/ 382 w 506"/>
                <a:gd name="T83" fmla="*/ 4 h 460"/>
                <a:gd name="T84" fmla="*/ 368 w 506"/>
                <a:gd name="T85" fmla="*/ 0 h 460"/>
                <a:gd name="T86" fmla="*/ 333 w 506"/>
                <a:gd name="T87" fmla="*/ 13 h 460"/>
                <a:gd name="T88" fmla="*/ 246 w 506"/>
                <a:gd name="T89" fmla="*/ 2 h 460"/>
                <a:gd name="T90" fmla="*/ 241 w 506"/>
                <a:gd name="T91" fmla="*/ 75 h 460"/>
                <a:gd name="T92" fmla="*/ 199 w 506"/>
                <a:gd name="T93" fmla="*/ 108 h 460"/>
                <a:gd name="T94" fmla="*/ 143 w 506"/>
                <a:gd name="T95" fmla="*/ 119 h 460"/>
                <a:gd name="T96" fmla="*/ 64 w 506"/>
                <a:gd name="T97" fmla="*/ 174 h 460"/>
                <a:gd name="T98" fmla="*/ 0 w 506"/>
                <a:gd name="T99" fmla="*/ 192 h 460"/>
                <a:gd name="T100" fmla="*/ 0 w 506"/>
                <a:gd name="T101" fmla="*/ 203 h 460"/>
                <a:gd name="T102" fmla="*/ 59 w 506"/>
                <a:gd name="T103" fmla="*/ 293 h 460"/>
                <a:gd name="T104" fmla="*/ 59 w 506"/>
                <a:gd name="T105" fmla="*/ 319 h 460"/>
                <a:gd name="T106" fmla="*/ 59 w 506"/>
                <a:gd name="T107" fmla="*/ 319 h 4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6"/>
                <a:gd name="T163" fmla="*/ 0 h 460"/>
                <a:gd name="T164" fmla="*/ 506 w 506"/>
                <a:gd name="T165" fmla="*/ 460 h 46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6" h="460">
                  <a:moveTo>
                    <a:pt x="59" y="319"/>
                  </a:moveTo>
                  <a:lnTo>
                    <a:pt x="131" y="384"/>
                  </a:lnTo>
                  <a:lnTo>
                    <a:pt x="191" y="396"/>
                  </a:lnTo>
                  <a:lnTo>
                    <a:pt x="246" y="388"/>
                  </a:lnTo>
                  <a:lnTo>
                    <a:pt x="263" y="396"/>
                  </a:lnTo>
                  <a:lnTo>
                    <a:pt x="282" y="386"/>
                  </a:lnTo>
                  <a:lnTo>
                    <a:pt x="296" y="399"/>
                  </a:lnTo>
                  <a:lnTo>
                    <a:pt x="303" y="421"/>
                  </a:lnTo>
                  <a:lnTo>
                    <a:pt x="329" y="437"/>
                  </a:lnTo>
                  <a:lnTo>
                    <a:pt x="364" y="437"/>
                  </a:lnTo>
                  <a:lnTo>
                    <a:pt x="390" y="459"/>
                  </a:lnTo>
                  <a:lnTo>
                    <a:pt x="414" y="447"/>
                  </a:lnTo>
                  <a:lnTo>
                    <a:pt x="432" y="459"/>
                  </a:lnTo>
                  <a:lnTo>
                    <a:pt x="447" y="427"/>
                  </a:lnTo>
                  <a:lnTo>
                    <a:pt x="469" y="416"/>
                  </a:lnTo>
                  <a:lnTo>
                    <a:pt x="474" y="392"/>
                  </a:lnTo>
                  <a:lnTo>
                    <a:pt x="464" y="348"/>
                  </a:lnTo>
                  <a:lnTo>
                    <a:pt x="460" y="343"/>
                  </a:lnTo>
                  <a:lnTo>
                    <a:pt x="438" y="365"/>
                  </a:lnTo>
                  <a:lnTo>
                    <a:pt x="406" y="339"/>
                  </a:lnTo>
                  <a:lnTo>
                    <a:pt x="382" y="309"/>
                  </a:lnTo>
                  <a:lnTo>
                    <a:pt x="406" y="291"/>
                  </a:lnTo>
                  <a:lnTo>
                    <a:pt x="412" y="259"/>
                  </a:lnTo>
                  <a:lnTo>
                    <a:pt x="428" y="249"/>
                  </a:lnTo>
                  <a:lnTo>
                    <a:pt x="425" y="207"/>
                  </a:lnTo>
                  <a:lnTo>
                    <a:pt x="436" y="199"/>
                  </a:lnTo>
                  <a:lnTo>
                    <a:pt x="456" y="211"/>
                  </a:lnTo>
                  <a:lnTo>
                    <a:pt x="469" y="230"/>
                  </a:lnTo>
                  <a:lnTo>
                    <a:pt x="495" y="211"/>
                  </a:lnTo>
                  <a:lnTo>
                    <a:pt x="505" y="201"/>
                  </a:lnTo>
                  <a:lnTo>
                    <a:pt x="500" y="180"/>
                  </a:lnTo>
                  <a:lnTo>
                    <a:pt x="469" y="163"/>
                  </a:lnTo>
                  <a:lnTo>
                    <a:pt x="462" y="143"/>
                  </a:lnTo>
                  <a:lnTo>
                    <a:pt x="407" y="150"/>
                  </a:lnTo>
                  <a:lnTo>
                    <a:pt x="373" y="119"/>
                  </a:lnTo>
                  <a:lnTo>
                    <a:pt x="357" y="115"/>
                  </a:lnTo>
                  <a:lnTo>
                    <a:pt x="357" y="95"/>
                  </a:lnTo>
                  <a:lnTo>
                    <a:pt x="434" y="9"/>
                  </a:lnTo>
                  <a:lnTo>
                    <a:pt x="406" y="16"/>
                  </a:lnTo>
                  <a:lnTo>
                    <a:pt x="388" y="28"/>
                  </a:lnTo>
                  <a:lnTo>
                    <a:pt x="382" y="18"/>
                  </a:lnTo>
                  <a:lnTo>
                    <a:pt x="382" y="4"/>
                  </a:lnTo>
                  <a:lnTo>
                    <a:pt x="368" y="0"/>
                  </a:lnTo>
                  <a:lnTo>
                    <a:pt x="333" y="13"/>
                  </a:lnTo>
                  <a:lnTo>
                    <a:pt x="246" y="2"/>
                  </a:lnTo>
                  <a:lnTo>
                    <a:pt x="241" y="75"/>
                  </a:lnTo>
                  <a:lnTo>
                    <a:pt x="199" y="108"/>
                  </a:lnTo>
                  <a:lnTo>
                    <a:pt x="143" y="119"/>
                  </a:lnTo>
                  <a:lnTo>
                    <a:pt x="64" y="174"/>
                  </a:lnTo>
                  <a:lnTo>
                    <a:pt x="0" y="192"/>
                  </a:lnTo>
                  <a:lnTo>
                    <a:pt x="0" y="203"/>
                  </a:lnTo>
                  <a:lnTo>
                    <a:pt x="59" y="293"/>
                  </a:lnTo>
                  <a:lnTo>
                    <a:pt x="59" y="319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8841356" y="2307602"/>
              <a:ext cx="330666" cy="688029"/>
            </a:xfrm>
            <a:custGeom>
              <a:avLst/>
              <a:gdLst>
                <a:gd name="T0" fmla="*/ 19 w 292"/>
                <a:gd name="T1" fmla="*/ 605 h 606"/>
                <a:gd name="T2" fmla="*/ 83 w 292"/>
                <a:gd name="T3" fmla="*/ 587 h 606"/>
                <a:gd name="T4" fmla="*/ 162 w 292"/>
                <a:gd name="T5" fmla="*/ 532 h 606"/>
                <a:gd name="T6" fmla="*/ 217 w 292"/>
                <a:gd name="T7" fmla="*/ 520 h 606"/>
                <a:gd name="T8" fmla="*/ 260 w 292"/>
                <a:gd name="T9" fmla="*/ 488 h 606"/>
                <a:gd name="T10" fmla="*/ 264 w 292"/>
                <a:gd name="T11" fmla="*/ 414 h 606"/>
                <a:gd name="T12" fmla="*/ 244 w 292"/>
                <a:gd name="T13" fmla="*/ 388 h 606"/>
                <a:gd name="T14" fmla="*/ 251 w 292"/>
                <a:gd name="T15" fmla="*/ 366 h 606"/>
                <a:gd name="T16" fmla="*/ 264 w 292"/>
                <a:gd name="T17" fmla="*/ 346 h 606"/>
                <a:gd name="T18" fmla="*/ 269 w 292"/>
                <a:gd name="T19" fmla="*/ 315 h 606"/>
                <a:gd name="T20" fmla="*/ 281 w 292"/>
                <a:gd name="T21" fmla="*/ 293 h 606"/>
                <a:gd name="T22" fmla="*/ 260 w 292"/>
                <a:gd name="T23" fmla="*/ 250 h 606"/>
                <a:gd name="T24" fmla="*/ 229 w 292"/>
                <a:gd name="T25" fmla="*/ 214 h 606"/>
                <a:gd name="T26" fmla="*/ 246 w 292"/>
                <a:gd name="T27" fmla="*/ 156 h 606"/>
                <a:gd name="T28" fmla="*/ 284 w 292"/>
                <a:gd name="T29" fmla="*/ 132 h 606"/>
                <a:gd name="T30" fmla="*/ 291 w 292"/>
                <a:gd name="T31" fmla="*/ 95 h 606"/>
                <a:gd name="T32" fmla="*/ 275 w 292"/>
                <a:gd name="T33" fmla="*/ 62 h 606"/>
                <a:gd name="T34" fmla="*/ 275 w 292"/>
                <a:gd name="T35" fmla="*/ 21 h 606"/>
                <a:gd name="T36" fmla="*/ 251 w 292"/>
                <a:gd name="T37" fmla="*/ 0 h 606"/>
                <a:gd name="T38" fmla="*/ 194 w 292"/>
                <a:gd name="T39" fmla="*/ 28 h 606"/>
                <a:gd name="T40" fmla="*/ 186 w 292"/>
                <a:gd name="T41" fmla="*/ 20 h 606"/>
                <a:gd name="T42" fmla="*/ 155 w 292"/>
                <a:gd name="T43" fmla="*/ 42 h 606"/>
                <a:gd name="T44" fmla="*/ 131 w 292"/>
                <a:gd name="T45" fmla="*/ 40 h 606"/>
                <a:gd name="T46" fmla="*/ 83 w 292"/>
                <a:gd name="T47" fmla="*/ 110 h 606"/>
                <a:gd name="T48" fmla="*/ 67 w 292"/>
                <a:gd name="T49" fmla="*/ 110 h 606"/>
                <a:gd name="T50" fmla="*/ 41 w 292"/>
                <a:gd name="T51" fmla="*/ 132 h 606"/>
                <a:gd name="T52" fmla="*/ 43 w 292"/>
                <a:gd name="T53" fmla="*/ 163 h 606"/>
                <a:gd name="T54" fmla="*/ 30 w 292"/>
                <a:gd name="T55" fmla="*/ 190 h 606"/>
                <a:gd name="T56" fmla="*/ 26 w 292"/>
                <a:gd name="T57" fmla="*/ 225 h 606"/>
                <a:gd name="T58" fmla="*/ 2 w 292"/>
                <a:gd name="T59" fmla="*/ 262 h 606"/>
                <a:gd name="T60" fmla="*/ 28 w 292"/>
                <a:gd name="T61" fmla="*/ 315 h 606"/>
                <a:gd name="T62" fmla="*/ 19 w 292"/>
                <a:gd name="T63" fmla="*/ 346 h 606"/>
                <a:gd name="T64" fmla="*/ 0 w 292"/>
                <a:gd name="T65" fmla="*/ 380 h 606"/>
                <a:gd name="T66" fmla="*/ 28 w 292"/>
                <a:gd name="T67" fmla="*/ 510 h 606"/>
                <a:gd name="T68" fmla="*/ 9 w 292"/>
                <a:gd name="T69" fmla="*/ 578 h 606"/>
                <a:gd name="T70" fmla="*/ 19 w 292"/>
                <a:gd name="T71" fmla="*/ 605 h 606"/>
                <a:gd name="T72" fmla="*/ 19 w 292"/>
                <a:gd name="T73" fmla="*/ 605 h 60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2"/>
                <a:gd name="T112" fmla="*/ 0 h 606"/>
                <a:gd name="T113" fmla="*/ 292 w 292"/>
                <a:gd name="T114" fmla="*/ 606 h 60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2" h="606">
                  <a:moveTo>
                    <a:pt x="19" y="605"/>
                  </a:moveTo>
                  <a:lnTo>
                    <a:pt x="83" y="587"/>
                  </a:lnTo>
                  <a:lnTo>
                    <a:pt x="162" y="532"/>
                  </a:lnTo>
                  <a:lnTo>
                    <a:pt x="217" y="520"/>
                  </a:lnTo>
                  <a:lnTo>
                    <a:pt x="260" y="488"/>
                  </a:lnTo>
                  <a:lnTo>
                    <a:pt x="264" y="414"/>
                  </a:lnTo>
                  <a:lnTo>
                    <a:pt x="244" y="388"/>
                  </a:lnTo>
                  <a:lnTo>
                    <a:pt x="251" y="366"/>
                  </a:lnTo>
                  <a:lnTo>
                    <a:pt x="264" y="346"/>
                  </a:lnTo>
                  <a:lnTo>
                    <a:pt x="269" y="315"/>
                  </a:lnTo>
                  <a:lnTo>
                    <a:pt x="281" y="293"/>
                  </a:lnTo>
                  <a:lnTo>
                    <a:pt x="260" y="250"/>
                  </a:lnTo>
                  <a:lnTo>
                    <a:pt x="229" y="214"/>
                  </a:lnTo>
                  <a:lnTo>
                    <a:pt x="246" y="156"/>
                  </a:lnTo>
                  <a:lnTo>
                    <a:pt x="284" y="132"/>
                  </a:lnTo>
                  <a:lnTo>
                    <a:pt x="291" y="95"/>
                  </a:lnTo>
                  <a:lnTo>
                    <a:pt x="275" y="62"/>
                  </a:lnTo>
                  <a:lnTo>
                    <a:pt x="275" y="21"/>
                  </a:lnTo>
                  <a:lnTo>
                    <a:pt x="251" y="0"/>
                  </a:lnTo>
                  <a:lnTo>
                    <a:pt x="194" y="28"/>
                  </a:lnTo>
                  <a:lnTo>
                    <a:pt x="186" y="20"/>
                  </a:lnTo>
                  <a:lnTo>
                    <a:pt x="155" y="42"/>
                  </a:lnTo>
                  <a:lnTo>
                    <a:pt x="131" y="40"/>
                  </a:lnTo>
                  <a:lnTo>
                    <a:pt x="83" y="110"/>
                  </a:lnTo>
                  <a:lnTo>
                    <a:pt x="67" y="110"/>
                  </a:lnTo>
                  <a:lnTo>
                    <a:pt x="41" y="132"/>
                  </a:lnTo>
                  <a:lnTo>
                    <a:pt x="43" y="163"/>
                  </a:lnTo>
                  <a:lnTo>
                    <a:pt x="30" y="190"/>
                  </a:lnTo>
                  <a:lnTo>
                    <a:pt x="26" y="225"/>
                  </a:lnTo>
                  <a:lnTo>
                    <a:pt x="2" y="262"/>
                  </a:lnTo>
                  <a:lnTo>
                    <a:pt x="28" y="315"/>
                  </a:lnTo>
                  <a:lnTo>
                    <a:pt x="19" y="346"/>
                  </a:lnTo>
                  <a:lnTo>
                    <a:pt x="0" y="380"/>
                  </a:lnTo>
                  <a:lnTo>
                    <a:pt x="28" y="510"/>
                  </a:lnTo>
                  <a:lnTo>
                    <a:pt x="9" y="578"/>
                  </a:lnTo>
                  <a:lnTo>
                    <a:pt x="19" y="605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9095122" y="2042975"/>
              <a:ext cx="511379" cy="747570"/>
            </a:xfrm>
            <a:custGeom>
              <a:avLst/>
              <a:gdLst>
                <a:gd name="T0" fmla="*/ 179 w 455"/>
                <a:gd name="T1" fmla="*/ 637 h 658"/>
                <a:gd name="T2" fmla="*/ 219 w 455"/>
                <a:gd name="T3" fmla="*/ 513 h 658"/>
                <a:gd name="T4" fmla="*/ 303 w 455"/>
                <a:gd name="T5" fmla="*/ 460 h 658"/>
                <a:gd name="T6" fmla="*/ 322 w 455"/>
                <a:gd name="T7" fmla="*/ 409 h 658"/>
                <a:gd name="T8" fmla="*/ 284 w 455"/>
                <a:gd name="T9" fmla="*/ 390 h 658"/>
                <a:gd name="T10" fmla="*/ 241 w 455"/>
                <a:gd name="T11" fmla="*/ 368 h 658"/>
                <a:gd name="T12" fmla="*/ 217 w 455"/>
                <a:gd name="T13" fmla="*/ 306 h 658"/>
                <a:gd name="T14" fmla="*/ 176 w 455"/>
                <a:gd name="T15" fmla="*/ 310 h 658"/>
                <a:gd name="T16" fmla="*/ 131 w 455"/>
                <a:gd name="T17" fmla="*/ 300 h 658"/>
                <a:gd name="T18" fmla="*/ 164 w 455"/>
                <a:gd name="T19" fmla="*/ 233 h 658"/>
                <a:gd name="T20" fmla="*/ 200 w 455"/>
                <a:gd name="T21" fmla="*/ 167 h 658"/>
                <a:gd name="T22" fmla="*/ 263 w 455"/>
                <a:gd name="T23" fmla="*/ 194 h 658"/>
                <a:gd name="T24" fmla="*/ 287 w 455"/>
                <a:gd name="T25" fmla="*/ 238 h 658"/>
                <a:gd name="T26" fmla="*/ 291 w 455"/>
                <a:gd name="T27" fmla="*/ 277 h 658"/>
                <a:gd name="T28" fmla="*/ 327 w 455"/>
                <a:gd name="T29" fmla="*/ 317 h 658"/>
                <a:gd name="T30" fmla="*/ 416 w 455"/>
                <a:gd name="T31" fmla="*/ 293 h 658"/>
                <a:gd name="T32" fmla="*/ 454 w 455"/>
                <a:gd name="T33" fmla="*/ 218 h 658"/>
                <a:gd name="T34" fmla="*/ 408 w 455"/>
                <a:gd name="T35" fmla="*/ 178 h 658"/>
                <a:gd name="T36" fmla="*/ 384 w 455"/>
                <a:gd name="T37" fmla="*/ 115 h 658"/>
                <a:gd name="T38" fmla="*/ 303 w 455"/>
                <a:gd name="T39" fmla="*/ 72 h 658"/>
                <a:gd name="T40" fmla="*/ 256 w 455"/>
                <a:gd name="T41" fmla="*/ 0 h 658"/>
                <a:gd name="T42" fmla="*/ 200 w 455"/>
                <a:gd name="T43" fmla="*/ 42 h 658"/>
                <a:gd name="T44" fmla="*/ 202 w 455"/>
                <a:gd name="T45" fmla="*/ 74 h 658"/>
                <a:gd name="T46" fmla="*/ 147 w 455"/>
                <a:gd name="T47" fmla="*/ 93 h 658"/>
                <a:gd name="T48" fmla="*/ 116 w 455"/>
                <a:gd name="T49" fmla="*/ 101 h 658"/>
                <a:gd name="T50" fmla="*/ 66 w 455"/>
                <a:gd name="T51" fmla="*/ 117 h 658"/>
                <a:gd name="T52" fmla="*/ 52 w 455"/>
                <a:gd name="T53" fmla="*/ 74 h 658"/>
                <a:gd name="T54" fmla="*/ 9 w 455"/>
                <a:gd name="T55" fmla="*/ 134 h 658"/>
                <a:gd name="T56" fmla="*/ 28 w 455"/>
                <a:gd name="T57" fmla="*/ 231 h 658"/>
                <a:gd name="T58" fmla="*/ 52 w 455"/>
                <a:gd name="T59" fmla="*/ 293 h 658"/>
                <a:gd name="T60" fmla="*/ 61 w 455"/>
                <a:gd name="T61" fmla="*/ 363 h 658"/>
                <a:gd name="T62" fmla="*/ 6 w 455"/>
                <a:gd name="T63" fmla="*/ 445 h 658"/>
                <a:gd name="T64" fmla="*/ 59 w 455"/>
                <a:gd name="T65" fmla="*/ 524 h 658"/>
                <a:gd name="T66" fmla="*/ 42 w 455"/>
                <a:gd name="T67" fmla="*/ 577 h 658"/>
                <a:gd name="T68" fmla="*/ 21 w 455"/>
                <a:gd name="T69" fmla="*/ 619 h 658"/>
                <a:gd name="T70" fmla="*/ 129 w 455"/>
                <a:gd name="T71" fmla="*/ 657 h 658"/>
                <a:gd name="T72" fmla="*/ 178 w 455"/>
                <a:gd name="T73" fmla="*/ 647 h 65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5"/>
                <a:gd name="T112" fmla="*/ 0 h 658"/>
                <a:gd name="T113" fmla="*/ 455 w 455"/>
                <a:gd name="T114" fmla="*/ 658 h 65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5" h="658">
                  <a:moveTo>
                    <a:pt x="178" y="647"/>
                  </a:moveTo>
                  <a:lnTo>
                    <a:pt x="179" y="637"/>
                  </a:lnTo>
                  <a:lnTo>
                    <a:pt x="166" y="610"/>
                  </a:lnTo>
                  <a:lnTo>
                    <a:pt x="219" y="513"/>
                  </a:lnTo>
                  <a:lnTo>
                    <a:pt x="267" y="469"/>
                  </a:lnTo>
                  <a:lnTo>
                    <a:pt x="303" y="460"/>
                  </a:lnTo>
                  <a:lnTo>
                    <a:pt x="335" y="418"/>
                  </a:lnTo>
                  <a:lnTo>
                    <a:pt x="322" y="409"/>
                  </a:lnTo>
                  <a:lnTo>
                    <a:pt x="311" y="379"/>
                  </a:lnTo>
                  <a:lnTo>
                    <a:pt x="284" y="390"/>
                  </a:lnTo>
                  <a:lnTo>
                    <a:pt x="243" y="379"/>
                  </a:lnTo>
                  <a:lnTo>
                    <a:pt x="241" y="368"/>
                  </a:lnTo>
                  <a:lnTo>
                    <a:pt x="239" y="298"/>
                  </a:lnTo>
                  <a:lnTo>
                    <a:pt x="217" y="306"/>
                  </a:lnTo>
                  <a:lnTo>
                    <a:pt x="203" y="319"/>
                  </a:lnTo>
                  <a:lnTo>
                    <a:pt x="176" y="310"/>
                  </a:lnTo>
                  <a:lnTo>
                    <a:pt x="138" y="317"/>
                  </a:lnTo>
                  <a:lnTo>
                    <a:pt x="131" y="300"/>
                  </a:lnTo>
                  <a:lnTo>
                    <a:pt x="136" y="266"/>
                  </a:lnTo>
                  <a:lnTo>
                    <a:pt x="164" y="233"/>
                  </a:lnTo>
                  <a:lnTo>
                    <a:pt x="171" y="196"/>
                  </a:lnTo>
                  <a:lnTo>
                    <a:pt x="200" y="167"/>
                  </a:lnTo>
                  <a:lnTo>
                    <a:pt x="250" y="194"/>
                  </a:lnTo>
                  <a:lnTo>
                    <a:pt x="263" y="194"/>
                  </a:lnTo>
                  <a:lnTo>
                    <a:pt x="272" y="231"/>
                  </a:lnTo>
                  <a:lnTo>
                    <a:pt x="287" y="238"/>
                  </a:lnTo>
                  <a:lnTo>
                    <a:pt x="293" y="262"/>
                  </a:lnTo>
                  <a:lnTo>
                    <a:pt x="291" y="277"/>
                  </a:lnTo>
                  <a:lnTo>
                    <a:pt x="322" y="300"/>
                  </a:lnTo>
                  <a:lnTo>
                    <a:pt x="327" y="317"/>
                  </a:lnTo>
                  <a:lnTo>
                    <a:pt x="353" y="329"/>
                  </a:lnTo>
                  <a:lnTo>
                    <a:pt x="416" y="293"/>
                  </a:lnTo>
                  <a:lnTo>
                    <a:pt x="416" y="273"/>
                  </a:lnTo>
                  <a:lnTo>
                    <a:pt x="454" y="218"/>
                  </a:lnTo>
                  <a:lnTo>
                    <a:pt x="427" y="180"/>
                  </a:lnTo>
                  <a:lnTo>
                    <a:pt x="408" y="178"/>
                  </a:lnTo>
                  <a:lnTo>
                    <a:pt x="370" y="154"/>
                  </a:lnTo>
                  <a:lnTo>
                    <a:pt x="384" y="115"/>
                  </a:lnTo>
                  <a:lnTo>
                    <a:pt x="327" y="110"/>
                  </a:lnTo>
                  <a:lnTo>
                    <a:pt x="303" y="72"/>
                  </a:lnTo>
                  <a:lnTo>
                    <a:pt x="305" y="52"/>
                  </a:lnTo>
                  <a:lnTo>
                    <a:pt x="256" y="0"/>
                  </a:lnTo>
                  <a:lnTo>
                    <a:pt x="226" y="16"/>
                  </a:lnTo>
                  <a:lnTo>
                    <a:pt x="200" y="42"/>
                  </a:lnTo>
                  <a:lnTo>
                    <a:pt x="208" y="62"/>
                  </a:lnTo>
                  <a:lnTo>
                    <a:pt x="202" y="74"/>
                  </a:lnTo>
                  <a:lnTo>
                    <a:pt x="164" y="77"/>
                  </a:lnTo>
                  <a:lnTo>
                    <a:pt x="147" y="93"/>
                  </a:lnTo>
                  <a:lnTo>
                    <a:pt x="131" y="86"/>
                  </a:lnTo>
                  <a:lnTo>
                    <a:pt x="116" y="101"/>
                  </a:lnTo>
                  <a:lnTo>
                    <a:pt x="81" y="127"/>
                  </a:lnTo>
                  <a:lnTo>
                    <a:pt x="66" y="117"/>
                  </a:lnTo>
                  <a:lnTo>
                    <a:pt x="66" y="81"/>
                  </a:lnTo>
                  <a:lnTo>
                    <a:pt x="52" y="74"/>
                  </a:lnTo>
                  <a:lnTo>
                    <a:pt x="33" y="83"/>
                  </a:lnTo>
                  <a:lnTo>
                    <a:pt x="9" y="134"/>
                  </a:lnTo>
                  <a:lnTo>
                    <a:pt x="0" y="182"/>
                  </a:lnTo>
                  <a:lnTo>
                    <a:pt x="28" y="231"/>
                  </a:lnTo>
                  <a:lnTo>
                    <a:pt x="52" y="253"/>
                  </a:lnTo>
                  <a:lnTo>
                    <a:pt x="52" y="293"/>
                  </a:lnTo>
                  <a:lnTo>
                    <a:pt x="68" y="326"/>
                  </a:lnTo>
                  <a:lnTo>
                    <a:pt x="61" y="363"/>
                  </a:lnTo>
                  <a:lnTo>
                    <a:pt x="24" y="387"/>
                  </a:lnTo>
                  <a:lnTo>
                    <a:pt x="6" y="445"/>
                  </a:lnTo>
                  <a:lnTo>
                    <a:pt x="37" y="480"/>
                  </a:lnTo>
                  <a:lnTo>
                    <a:pt x="59" y="524"/>
                  </a:lnTo>
                  <a:lnTo>
                    <a:pt x="46" y="546"/>
                  </a:lnTo>
                  <a:lnTo>
                    <a:pt x="42" y="577"/>
                  </a:lnTo>
                  <a:lnTo>
                    <a:pt x="28" y="597"/>
                  </a:lnTo>
                  <a:lnTo>
                    <a:pt x="21" y="619"/>
                  </a:lnTo>
                  <a:lnTo>
                    <a:pt x="42" y="645"/>
                  </a:lnTo>
                  <a:lnTo>
                    <a:pt x="129" y="657"/>
                  </a:lnTo>
                  <a:lnTo>
                    <a:pt x="164" y="643"/>
                  </a:lnTo>
                  <a:lnTo>
                    <a:pt x="178" y="647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9362347" y="2307602"/>
              <a:ext cx="101891" cy="180828"/>
            </a:xfrm>
            <a:custGeom>
              <a:avLst/>
              <a:gdLst>
                <a:gd name="T0" fmla="*/ 72 w 89"/>
                <a:gd name="T1" fmla="*/ 148 h 160"/>
                <a:gd name="T2" fmla="*/ 45 w 89"/>
                <a:gd name="T3" fmla="*/ 159 h 160"/>
                <a:gd name="T4" fmla="*/ 4 w 89"/>
                <a:gd name="T5" fmla="*/ 148 h 160"/>
                <a:gd name="T6" fmla="*/ 2 w 89"/>
                <a:gd name="T7" fmla="*/ 137 h 160"/>
                <a:gd name="T8" fmla="*/ 0 w 89"/>
                <a:gd name="T9" fmla="*/ 66 h 160"/>
                <a:gd name="T10" fmla="*/ 28 w 89"/>
                <a:gd name="T11" fmla="*/ 53 h 160"/>
                <a:gd name="T12" fmla="*/ 24 w 89"/>
                <a:gd name="T13" fmla="*/ 40 h 160"/>
                <a:gd name="T14" fmla="*/ 30 w 89"/>
                <a:gd name="T15" fmla="*/ 13 h 160"/>
                <a:gd name="T16" fmla="*/ 33 w 89"/>
                <a:gd name="T17" fmla="*/ 0 h 160"/>
                <a:gd name="T18" fmla="*/ 48 w 89"/>
                <a:gd name="T19" fmla="*/ 6 h 160"/>
                <a:gd name="T20" fmla="*/ 54 w 89"/>
                <a:gd name="T21" fmla="*/ 31 h 160"/>
                <a:gd name="T22" fmla="*/ 52 w 89"/>
                <a:gd name="T23" fmla="*/ 46 h 160"/>
                <a:gd name="T24" fmla="*/ 83 w 89"/>
                <a:gd name="T25" fmla="*/ 69 h 160"/>
                <a:gd name="T26" fmla="*/ 88 w 89"/>
                <a:gd name="T27" fmla="*/ 86 h 160"/>
                <a:gd name="T28" fmla="*/ 69 w 89"/>
                <a:gd name="T29" fmla="*/ 99 h 160"/>
                <a:gd name="T30" fmla="*/ 64 w 89"/>
                <a:gd name="T31" fmla="*/ 127 h 160"/>
                <a:gd name="T32" fmla="*/ 72 w 89"/>
                <a:gd name="T33" fmla="*/ 148 h 160"/>
                <a:gd name="T34" fmla="*/ 72 w 89"/>
                <a:gd name="T35" fmla="*/ 148 h 1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9"/>
                <a:gd name="T55" fmla="*/ 0 h 160"/>
                <a:gd name="T56" fmla="*/ 89 w 89"/>
                <a:gd name="T57" fmla="*/ 160 h 1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9" h="160">
                  <a:moveTo>
                    <a:pt x="72" y="148"/>
                  </a:moveTo>
                  <a:lnTo>
                    <a:pt x="45" y="159"/>
                  </a:lnTo>
                  <a:lnTo>
                    <a:pt x="4" y="148"/>
                  </a:lnTo>
                  <a:lnTo>
                    <a:pt x="2" y="137"/>
                  </a:lnTo>
                  <a:lnTo>
                    <a:pt x="0" y="66"/>
                  </a:lnTo>
                  <a:lnTo>
                    <a:pt x="28" y="53"/>
                  </a:lnTo>
                  <a:lnTo>
                    <a:pt x="24" y="40"/>
                  </a:lnTo>
                  <a:lnTo>
                    <a:pt x="30" y="13"/>
                  </a:lnTo>
                  <a:lnTo>
                    <a:pt x="33" y="0"/>
                  </a:lnTo>
                  <a:lnTo>
                    <a:pt x="48" y="6"/>
                  </a:lnTo>
                  <a:lnTo>
                    <a:pt x="54" y="31"/>
                  </a:lnTo>
                  <a:lnTo>
                    <a:pt x="52" y="46"/>
                  </a:lnTo>
                  <a:lnTo>
                    <a:pt x="83" y="69"/>
                  </a:lnTo>
                  <a:lnTo>
                    <a:pt x="88" y="86"/>
                  </a:lnTo>
                  <a:lnTo>
                    <a:pt x="69" y="99"/>
                  </a:lnTo>
                  <a:lnTo>
                    <a:pt x="64" y="127"/>
                  </a:lnTo>
                  <a:lnTo>
                    <a:pt x="72" y="148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9239308" y="2232624"/>
              <a:ext cx="159566" cy="174213"/>
            </a:xfrm>
            <a:custGeom>
              <a:avLst/>
              <a:gdLst>
                <a:gd name="T0" fmla="*/ 107 w 142"/>
                <a:gd name="T1" fmla="*/ 130 h 153"/>
                <a:gd name="T2" fmla="*/ 105 w 142"/>
                <a:gd name="T3" fmla="*/ 108 h 153"/>
                <a:gd name="T4" fmla="*/ 98 w 142"/>
                <a:gd name="T5" fmla="*/ 92 h 153"/>
                <a:gd name="T6" fmla="*/ 138 w 142"/>
                <a:gd name="T7" fmla="*/ 77 h 153"/>
                <a:gd name="T8" fmla="*/ 141 w 142"/>
                <a:gd name="T9" fmla="*/ 63 h 153"/>
                <a:gd name="T10" fmla="*/ 131 w 142"/>
                <a:gd name="T11" fmla="*/ 26 h 153"/>
                <a:gd name="T12" fmla="*/ 119 w 142"/>
                <a:gd name="T13" fmla="*/ 26 h 153"/>
                <a:gd name="T14" fmla="*/ 68 w 142"/>
                <a:gd name="T15" fmla="*/ 0 h 153"/>
                <a:gd name="T16" fmla="*/ 40 w 142"/>
                <a:gd name="T17" fmla="*/ 28 h 153"/>
                <a:gd name="T18" fmla="*/ 33 w 142"/>
                <a:gd name="T19" fmla="*/ 65 h 153"/>
                <a:gd name="T20" fmla="*/ 4 w 142"/>
                <a:gd name="T21" fmla="*/ 99 h 153"/>
                <a:gd name="T22" fmla="*/ 0 w 142"/>
                <a:gd name="T23" fmla="*/ 132 h 153"/>
                <a:gd name="T24" fmla="*/ 6 w 142"/>
                <a:gd name="T25" fmla="*/ 149 h 153"/>
                <a:gd name="T26" fmla="*/ 44 w 142"/>
                <a:gd name="T27" fmla="*/ 142 h 153"/>
                <a:gd name="T28" fmla="*/ 72 w 142"/>
                <a:gd name="T29" fmla="*/ 152 h 153"/>
                <a:gd name="T30" fmla="*/ 85 w 142"/>
                <a:gd name="T31" fmla="*/ 138 h 153"/>
                <a:gd name="T32" fmla="*/ 107 w 142"/>
                <a:gd name="T33" fmla="*/ 130 h 153"/>
                <a:gd name="T34" fmla="*/ 107 w 142"/>
                <a:gd name="T35" fmla="*/ 130 h 1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2"/>
                <a:gd name="T55" fmla="*/ 0 h 153"/>
                <a:gd name="T56" fmla="*/ 142 w 142"/>
                <a:gd name="T57" fmla="*/ 153 h 1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2" h="153">
                  <a:moveTo>
                    <a:pt x="107" y="130"/>
                  </a:moveTo>
                  <a:lnTo>
                    <a:pt x="105" y="108"/>
                  </a:lnTo>
                  <a:lnTo>
                    <a:pt x="98" y="92"/>
                  </a:lnTo>
                  <a:lnTo>
                    <a:pt x="138" y="77"/>
                  </a:lnTo>
                  <a:lnTo>
                    <a:pt x="141" y="63"/>
                  </a:lnTo>
                  <a:lnTo>
                    <a:pt x="131" y="26"/>
                  </a:lnTo>
                  <a:lnTo>
                    <a:pt x="119" y="26"/>
                  </a:lnTo>
                  <a:lnTo>
                    <a:pt x="68" y="0"/>
                  </a:lnTo>
                  <a:lnTo>
                    <a:pt x="40" y="28"/>
                  </a:lnTo>
                  <a:lnTo>
                    <a:pt x="33" y="65"/>
                  </a:lnTo>
                  <a:lnTo>
                    <a:pt x="4" y="99"/>
                  </a:lnTo>
                  <a:lnTo>
                    <a:pt x="0" y="132"/>
                  </a:lnTo>
                  <a:lnTo>
                    <a:pt x="6" y="149"/>
                  </a:lnTo>
                  <a:lnTo>
                    <a:pt x="44" y="142"/>
                  </a:lnTo>
                  <a:lnTo>
                    <a:pt x="72" y="152"/>
                  </a:lnTo>
                  <a:lnTo>
                    <a:pt x="85" y="138"/>
                  </a:lnTo>
                  <a:lnTo>
                    <a:pt x="107" y="130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8329977" y="2481815"/>
              <a:ext cx="263379" cy="454276"/>
            </a:xfrm>
            <a:custGeom>
              <a:avLst/>
              <a:gdLst>
                <a:gd name="T0" fmla="*/ 214 w 230"/>
                <a:gd name="T1" fmla="*/ 223 h 400"/>
                <a:gd name="T2" fmla="*/ 216 w 230"/>
                <a:gd name="T3" fmla="*/ 180 h 400"/>
                <a:gd name="T4" fmla="*/ 229 w 230"/>
                <a:gd name="T5" fmla="*/ 160 h 400"/>
                <a:gd name="T6" fmla="*/ 223 w 230"/>
                <a:gd name="T7" fmla="*/ 141 h 400"/>
                <a:gd name="T8" fmla="*/ 152 w 230"/>
                <a:gd name="T9" fmla="*/ 114 h 400"/>
                <a:gd name="T10" fmla="*/ 157 w 230"/>
                <a:gd name="T11" fmla="*/ 86 h 400"/>
                <a:gd name="T12" fmla="*/ 178 w 230"/>
                <a:gd name="T13" fmla="*/ 55 h 400"/>
                <a:gd name="T14" fmla="*/ 166 w 230"/>
                <a:gd name="T15" fmla="*/ 6 h 400"/>
                <a:gd name="T16" fmla="*/ 159 w 230"/>
                <a:gd name="T17" fmla="*/ 0 h 400"/>
                <a:gd name="T18" fmla="*/ 113 w 230"/>
                <a:gd name="T19" fmla="*/ 31 h 400"/>
                <a:gd name="T20" fmla="*/ 92 w 230"/>
                <a:gd name="T21" fmla="*/ 101 h 400"/>
                <a:gd name="T22" fmla="*/ 85 w 230"/>
                <a:gd name="T23" fmla="*/ 150 h 400"/>
                <a:gd name="T24" fmla="*/ 47 w 230"/>
                <a:gd name="T25" fmla="*/ 180 h 400"/>
                <a:gd name="T26" fmla="*/ 26 w 230"/>
                <a:gd name="T27" fmla="*/ 189 h 400"/>
                <a:gd name="T28" fmla="*/ 0 w 230"/>
                <a:gd name="T29" fmla="*/ 196 h 400"/>
                <a:gd name="T30" fmla="*/ 59 w 230"/>
                <a:gd name="T31" fmla="*/ 269 h 400"/>
                <a:gd name="T32" fmla="*/ 71 w 230"/>
                <a:gd name="T33" fmla="*/ 324 h 400"/>
                <a:gd name="T34" fmla="*/ 66 w 230"/>
                <a:gd name="T35" fmla="*/ 350 h 400"/>
                <a:gd name="T36" fmla="*/ 107 w 230"/>
                <a:gd name="T37" fmla="*/ 372 h 400"/>
                <a:gd name="T38" fmla="*/ 107 w 230"/>
                <a:gd name="T39" fmla="*/ 389 h 400"/>
                <a:gd name="T40" fmla="*/ 144 w 230"/>
                <a:gd name="T41" fmla="*/ 399 h 400"/>
                <a:gd name="T42" fmla="*/ 154 w 230"/>
                <a:gd name="T43" fmla="*/ 399 h 400"/>
                <a:gd name="T44" fmla="*/ 154 w 230"/>
                <a:gd name="T45" fmla="*/ 367 h 400"/>
                <a:gd name="T46" fmla="*/ 183 w 230"/>
                <a:gd name="T47" fmla="*/ 363 h 400"/>
                <a:gd name="T48" fmla="*/ 190 w 230"/>
                <a:gd name="T49" fmla="*/ 326 h 400"/>
                <a:gd name="T50" fmla="*/ 170 w 230"/>
                <a:gd name="T51" fmla="*/ 310 h 400"/>
                <a:gd name="T52" fmla="*/ 154 w 230"/>
                <a:gd name="T53" fmla="*/ 295 h 400"/>
                <a:gd name="T54" fmla="*/ 161 w 230"/>
                <a:gd name="T55" fmla="*/ 225 h 400"/>
                <a:gd name="T56" fmla="*/ 176 w 230"/>
                <a:gd name="T57" fmla="*/ 216 h 400"/>
                <a:gd name="T58" fmla="*/ 202 w 230"/>
                <a:gd name="T59" fmla="*/ 227 h 400"/>
                <a:gd name="T60" fmla="*/ 214 w 230"/>
                <a:gd name="T61" fmla="*/ 223 h 400"/>
                <a:gd name="T62" fmla="*/ 214 w 230"/>
                <a:gd name="T63" fmla="*/ 223 h 4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400"/>
                <a:gd name="T98" fmla="*/ 230 w 230"/>
                <a:gd name="T99" fmla="*/ 400 h 4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400">
                  <a:moveTo>
                    <a:pt x="214" y="223"/>
                  </a:moveTo>
                  <a:lnTo>
                    <a:pt x="216" y="180"/>
                  </a:lnTo>
                  <a:lnTo>
                    <a:pt x="229" y="160"/>
                  </a:lnTo>
                  <a:lnTo>
                    <a:pt x="223" y="141"/>
                  </a:lnTo>
                  <a:lnTo>
                    <a:pt x="152" y="114"/>
                  </a:lnTo>
                  <a:lnTo>
                    <a:pt x="157" y="86"/>
                  </a:lnTo>
                  <a:lnTo>
                    <a:pt x="178" y="55"/>
                  </a:lnTo>
                  <a:lnTo>
                    <a:pt x="166" y="6"/>
                  </a:lnTo>
                  <a:lnTo>
                    <a:pt x="159" y="0"/>
                  </a:lnTo>
                  <a:lnTo>
                    <a:pt x="113" y="31"/>
                  </a:lnTo>
                  <a:lnTo>
                    <a:pt x="92" y="101"/>
                  </a:lnTo>
                  <a:lnTo>
                    <a:pt x="85" y="150"/>
                  </a:lnTo>
                  <a:lnTo>
                    <a:pt x="47" y="180"/>
                  </a:lnTo>
                  <a:lnTo>
                    <a:pt x="26" y="189"/>
                  </a:lnTo>
                  <a:lnTo>
                    <a:pt x="0" y="196"/>
                  </a:lnTo>
                  <a:lnTo>
                    <a:pt x="59" y="269"/>
                  </a:lnTo>
                  <a:lnTo>
                    <a:pt x="71" y="324"/>
                  </a:lnTo>
                  <a:lnTo>
                    <a:pt x="66" y="350"/>
                  </a:lnTo>
                  <a:lnTo>
                    <a:pt x="107" y="372"/>
                  </a:lnTo>
                  <a:lnTo>
                    <a:pt x="107" y="389"/>
                  </a:lnTo>
                  <a:lnTo>
                    <a:pt x="144" y="399"/>
                  </a:lnTo>
                  <a:lnTo>
                    <a:pt x="154" y="399"/>
                  </a:lnTo>
                  <a:lnTo>
                    <a:pt x="154" y="367"/>
                  </a:lnTo>
                  <a:lnTo>
                    <a:pt x="183" y="363"/>
                  </a:lnTo>
                  <a:lnTo>
                    <a:pt x="190" y="326"/>
                  </a:lnTo>
                  <a:lnTo>
                    <a:pt x="170" y="310"/>
                  </a:lnTo>
                  <a:lnTo>
                    <a:pt x="154" y="295"/>
                  </a:lnTo>
                  <a:lnTo>
                    <a:pt x="161" y="225"/>
                  </a:lnTo>
                  <a:lnTo>
                    <a:pt x="176" y="216"/>
                  </a:lnTo>
                  <a:lnTo>
                    <a:pt x="202" y="227"/>
                  </a:lnTo>
                  <a:lnTo>
                    <a:pt x="214" y="223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7739776" y="779383"/>
              <a:ext cx="2110880" cy="1931775"/>
            </a:xfrm>
            <a:custGeom>
              <a:avLst/>
              <a:gdLst>
                <a:gd name="T0" fmla="*/ 613 w 1876"/>
                <a:gd name="T1" fmla="*/ 1648 h 1700"/>
                <a:gd name="T2" fmla="*/ 694 w 1876"/>
                <a:gd name="T3" fmla="*/ 1504 h 1700"/>
                <a:gd name="T4" fmla="*/ 751 w 1876"/>
                <a:gd name="T5" fmla="*/ 1639 h 1700"/>
                <a:gd name="T6" fmla="*/ 828 w 1876"/>
                <a:gd name="T7" fmla="*/ 1667 h 1700"/>
                <a:gd name="T8" fmla="*/ 922 w 1876"/>
                <a:gd name="T9" fmla="*/ 1523 h 1700"/>
                <a:gd name="T10" fmla="*/ 1020 w 1876"/>
                <a:gd name="T11" fmla="*/ 1475 h 1700"/>
                <a:gd name="T12" fmla="*/ 1134 w 1876"/>
                <a:gd name="T13" fmla="*/ 1385 h 1700"/>
                <a:gd name="T14" fmla="*/ 1202 w 1876"/>
                <a:gd name="T15" fmla="*/ 1294 h 1700"/>
                <a:gd name="T16" fmla="*/ 1268 w 1876"/>
                <a:gd name="T17" fmla="*/ 1193 h 1700"/>
                <a:gd name="T18" fmla="*/ 1333 w 1876"/>
                <a:gd name="T19" fmla="*/ 1197 h 1700"/>
                <a:gd name="T20" fmla="*/ 1410 w 1876"/>
                <a:gd name="T21" fmla="*/ 1173 h 1700"/>
                <a:gd name="T22" fmla="*/ 1507 w 1876"/>
                <a:gd name="T23" fmla="*/ 1164 h 1700"/>
                <a:gd name="T24" fmla="*/ 1599 w 1876"/>
                <a:gd name="T25" fmla="*/ 1200 h 1700"/>
                <a:gd name="T26" fmla="*/ 1647 w 1876"/>
                <a:gd name="T27" fmla="*/ 1162 h 1700"/>
                <a:gd name="T28" fmla="*/ 1744 w 1876"/>
                <a:gd name="T29" fmla="*/ 1072 h 1700"/>
                <a:gd name="T30" fmla="*/ 1829 w 1876"/>
                <a:gd name="T31" fmla="*/ 1025 h 1700"/>
                <a:gd name="T32" fmla="*/ 1850 w 1876"/>
                <a:gd name="T33" fmla="*/ 947 h 1700"/>
                <a:gd name="T34" fmla="*/ 1748 w 1876"/>
                <a:gd name="T35" fmla="*/ 891 h 1700"/>
                <a:gd name="T36" fmla="*/ 1723 w 1876"/>
                <a:gd name="T37" fmla="*/ 778 h 1700"/>
                <a:gd name="T38" fmla="*/ 1754 w 1876"/>
                <a:gd name="T39" fmla="*/ 740 h 1700"/>
                <a:gd name="T40" fmla="*/ 1766 w 1876"/>
                <a:gd name="T41" fmla="*/ 653 h 1700"/>
                <a:gd name="T42" fmla="*/ 1766 w 1876"/>
                <a:gd name="T43" fmla="*/ 631 h 1700"/>
                <a:gd name="T44" fmla="*/ 1790 w 1876"/>
                <a:gd name="T45" fmla="*/ 463 h 1700"/>
                <a:gd name="T46" fmla="*/ 1826 w 1876"/>
                <a:gd name="T47" fmla="*/ 480 h 1700"/>
                <a:gd name="T48" fmla="*/ 1840 w 1876"/>
                <a:gd name="T49" fmla="*/ 264 h 1700"/>
                <a:gd name="T50" fmla="*/ 1719 w 1876"/>
                <a:gd name="T51" fmla="*/ 171 h 1700"/>
                <a:gd name="T52" fmla="*/ 1627 w 1876"/>
                <a:gd name="T53" fmla="*/ 114 h 1700"/>
                <a:gd name="T54" fmla="*/ 1537 w 1876"/>
                <a:gd name="T55" fmla="*/ 87 h 1700"/>
                <a:gd name="T56" fmla="*/ 1520 w 1876"/>
                <a:gd name="T57" fmla="*/ 0 h 1700"/>
                <a:gd name="T58" fmla="*/ 1484 w 1876"/>
                <a:gd name="T59" fmla="*/ 87 h 1700"/>
                <a:gd name="T60" fmla="*/ 1439 w 1876"/>
                <a:gd name="T61" fmla="*/ 320 h 1700"/>
                <a:gd name="T62" fmla="*/ 1316 w 1876"/>
                <a:gd name="T63" fmla="*/ 412 h 1700"/>
                <a:gd name="T64" fmla="*/ 1235 w 1876"/>
                <a:gd name="T65" fmla="*/ 578 h 1700"/>
                <a:gd name="T66" fmla="*/ 1362 w 1876"/>
                <a:gd name="T67" fmla="*/ 607 h 1700"/>
                <a:gd name="T68" fmla="*/ 1542 w 1876"/>
                <a:gd name="T69" fmla="*/ 668 h 1700"/>
                <a:gd name="T70" fmla="*/ 1415 w 1876"/>
                <a:gd name="T71" fmla="*/ 721 h 1700"/>
                <a:gd name="T72" fmla="*/ 1312 w 1876"/>
                <a:gd name="T73" fmla="*/ 790 h 1700"/>
                <a:gd name="T74" fmla="*/ 1176 w 1876"/>
                <a:gd name="T75" fmla="*/ 915 h 1700"/>
                <a:gd name="T76" fmla="*/ 1014 w 1876"/>
                <a:gd name="T77" fmla="*/ 939 h 1700"/>
                <a:gd name="T78" fmla="*/ 979 w 1876"/>
                <a:gd name="T79" fmla="*/ 1096 h 1700"/>
                <a:gd name="T80" fmla="*/ 728 w 1876"/>
                <a:gd name="T81" fmla="*/ 1202 h 1700"/>
                <a:gd name="T82" fmla="*/ 517 w 1876"/>
                <a:gd name="T83" fmla="*/ 1268 h 1700"/>
                <a:gd name="T84" fmla="*/ 187 w 1876"/>
                <a:gd name="T85" fmla="*/ 1191 h 1700"/>
                <a:gd name="T86" fmla="*/ 10 w 1876"/>
                <a:gd name="T87" fmla="*/ 1248 h 1700"/>
                <a:gd name="T88" fmla="*/ 110 w 1876"/>
                <a:gd name="T89" fmla="*/ 1364 h 1700"/>
                <a:gd name="T90" fmla="*/ 211 w 1876"/>
                <a:gd name="T91" fmla="*/ 1409 h 1700"/>
                <a:gd name="T92" fmla="*/ 242 w 1876"/>
                <a:gd name="T93" fmla="*/ 1499 h 1700"/>
                <a:gd name="T94" fmla="*/ 347 w 1876"/>
                <a:gd name="T95" fmla="*/ 1559 h 1700"/>
                <a:gd name="T96" fmla="*/ 501 w 1876"/>
                <a:gd name="T97" fmla="*/ 1544 h 1700"/>
                <a:gd name="T98" fmla="*/ 450 w 1876"/>
                <a:gd name="T99" fmla="*/ 1625 h 1700"/>
                <a:gd name="T100" fmla="*/ 527 w 1876"/>
                <a:gd name="T101" fmla="*/ 1694 h 17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76"/>
                <a:gd name="T154" fmla="*/ 0 h 1700"/>
                <a:gd name="T155" fmla="*/ 1876 w 1876"/>
                <a:gd name="T156" fmla="*/ 1700 h 17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76" h="1700">
                  <a:moveTo>
                    <a:pt x="527" y="1694"/>
                  </a:moveTo>
                  <a:lnTo>
                    <a:pt x="553" y="1687"/>
                  </a:lnTo>
                  <a:lnTo>
                    <a:pt x="575" y="1678"/>
                  </a:lnTo>
                  <a:lnTo>
                    <a:pt x="613" y="1648"/>
                  </a:lnTo>
                  <a:lnTo>
                    <a:pt x="620" y="1598"/>
                  </a:lnTo>
                  <a:lnTo>
                    <a:pt x="641" y="1528"/>
                  </a:lnTo>
                  <a:lnTo>
                    <a:pt x="687" y="1497"/>
                  </a:lnTo>
                  <a:lnTo>
                    <a:pt x="694" y="1504"/>
                  </a:lnTo>
                  <a:lnTo>
                    <a:pt x="706" y="1552"/>
                  </a:lnTo>
                  <a:lnTo>
                    <a:pt x="685" y="1583"/>
                  </a:lnTo>
                  <a:lnTo>
                    <a:pt x="680" y="1612"/>
                  </a:lnTo>
                  <a:lnTo>
                    <a:pt x="751" y="1639"/>
                  </a:lnTo>
                  <a:lnTo>
                    <a:pt x="757" y="1658"/>
                  </a:lnTo>
                  <a:lnTo>
                    <a:pt x="799" y="1656"/>
                  </a:lnTo>
                  <a:lnTo>
                    <a:pt x="819" y="1660"/>
                  </a:lnTo>
                  <a:lnTo>
                    <a:pt x="828" y="1667"/>
                  </a:lnTo>
                  <a:lnTo>
                    <a:pt x="900" y="1564"/>
                  </a:lnTo>
                  <a:lnTo>
                    <a:pt x="919" y="1557"/>
                  </a:lnTo>
                  <a:lnTo>
                    <a:pt x="924" y="1544"/>
                  </a:lnTo>
                  <a:lnTo>
                    <a:pt x="922" y="1523"/>
                  </a:lnTo>
                  <a:lnTo>
                    <a:pt x="946" y="1489"/>
                  </a:lnTo>
                  <a:lnTo>
                    <a:pt x="991" y="1487"/>
                  </a:lnTo>
                  <a:lnTo>
                    <a:pt x="1010" y="1467"/>
                  </a:lnTo>
                  <a:lnTo>
                    <a:pt x="1020" y="1475"/>
                  </a:lnTo>
                  <a:lnTo>
                    <a:pt x="1046" y="1453"/>
                  </a:lnTo>
                  <a:lnTo>
                    <a:pt x="1062" y="1453"/>
                  </a:lnTo>
                  <a:lnTo>
                    <a:pt x="1110" y="1383"/>
                  </a:lnTo>
                  <a:lnTo>
                    <a:pt x="1134" y="1385"/>
                  </a:lnTo>
                  <a:lnTo>
                    <a:pt x="1165" y="1363"/>
                  </a:lnTo>
                  <a:lnTo>
                    <a:pt x="1173" y="1371"/>
                  </a:lnTo>
                  <a:lnTo>
                    <a:pt x="1230" y="1343"/>
                  </a:lnTo>
                  <a:lnTo>
                    <a:pt x="1202" y="1294"/>
                  </a:lnTo>
                  <a:lnTo>
                    <a:pt x="1211" y="1246"/>
                  </a:lnTo>
                  <a:lnTo>
                    <a:pt x="1235" y="1195"/>
                  </a:lnTo>
                  <a:lnTo>
                    <a:pt x="1254" y="1186"/>
                  </a:lnTo>
                  <a:lnTo>
                    <a:pt x="1268" y="1193"/>
                  </a:lnTo>
                  <a:lnTo>
                    <a:pt x="1268" y="1229"/>
                  </a:lnTo>
                  <a:lnTo>
                    <a:pt x="1283" y="1239"/>
                  </a:lnTo>
                  <a:lnTo>
                    <a:pt x="1319" y="1212"/>
                  </a:lnTo>
                  <a:lnTo>
                    <a:pt x="1333" y="1197"/>
                  </a:lnTo>
                  <a:lnTo>
                    <a:pt x="1349" y="1204"/>
                  </a:lnTo>
                  <a:lnTo>
                    <a:pt x="1367" y="1188"/>
                  </a:lnTo>
                  <a:lnTo>
                    <a:pt x="1404" y="1186"/>
                  </a:lnTo>
                  <a:lnTo>
                    <a:pt x="1410" y="1173"/>
                  </a:lnTo>
                  <a:lnTo>
                    <a:pt x="1402" y="1154"/>
                  </a:lnTo>
                  <a:lnTo>
                    <a:pt x="1428" y="1127"/>
                  </a:lnTo>
                  <a:lnTo>
                    <a:pt x="1458" y="1111"/>
                  </a:lnTo>
                  <a:lnTo>
                    <a:pt x="1507" y="1164"/>
                  </a:lnTo>
                  <a:lnTo>
                    <a:pt x="1505" y="1184"/>
                  </a:lnTo>
                  <a:lnTo>
                    <a:pt x="1529" y="1222"/>
                  </a:lnTo>
                  <a:lnTo>
                    <a:pt x="1586" y="1226"/>
                  </a:lnTo>
                  <a:lnTo>
                    <a:pt x="1599" y="1200"/>
                  </a:lnTo>
                  <a:lnTo>
                    <a:pt x="1584" y="1123"/>
                  </a:lnTo>
                  <a:lnTo>
                    <a:pt x="1597" y="1109"/>
                  </a:lnTo>
                  <a:lnTo>
                    <a:pt x="1623" y="1127"/>
                  </a:lnTo>
                  <a:lnTo>
                    <a:pt x="1647" y="1162"/>
                  </a:lnTo>
                  <a:lnTo>
                    <a:pt x="1685" y="1104"/>
                  </a:lnTo>
                  <a:lnTo>
                    <a:pt x="1702" y="1101"/>
                  </a:lnTo>
                  <a:lnTo>
                    <a:pt x="1730" y="1072"/>
                  </a:lnTo>
                  <a:lnTo>
                    <a:pt x="1744" y="1072"/>
                  </a:lnTo>
                  <a:lnTo>
                    <a:pt x="1768" y="1048"/>
                  </a:lnTo>
                  <a:lnTo>
                    <a:pt x="1781" y="1048"/>
                  </a:lnTo>
                  <a:lnTo>
                    <a:pt x="1794" y="1025"/>
                  </a:lnTo>
                  <a:lnTo>
                    <a:pt x="1829" y="1025"/>
                  </a:lnTo>
                  <a:lnTo>
                    <a:pt x="1860" y="995"/>
                  </a:lnTo>
                  <a:lnTo>
                    <a:pt x="1875" y="979"/>
                  </a:lnTo>
                  <a:lnTo>
                    <a:pt x="1875" y="961"/>
                  </a:lnTo>
                  <a:lnTo>
                    <a:pt x="1850" y="947"/>
                  </a:lnTo>
                  <a:lnTo>
                    <a:pt x="1850" y="915"/>
                  </a:lnTo>
                  <a:lnTo>
                    <a:pt x="1805" y="858"/>
                  </a:lnTo>
                  <a:lnTo>
                    <a:pt x="1761" y="899"/>
                  </a:lnTo>
                  <a:lnTo>
                    <a:pt x="1748" y="891"/>
                  </a:lnTo>
                  <a:lnTo>
                    <a:pt x="1745" y="867"/>
                  </a:lnTo>
                  <a:lnTo>
                    <a:pt x="1728" y="840"/>
                  </a:lnTo>
                  <a:lnTo>
                    <a:pt x="1723" y="809"/>
                  </a:lnTo>
                  <a:lnTo>
                    <a:pt x="1723" y="778"/>
                  </a:lnTo>
                  <a:lnTo>
                    <a:pt x="1693" y="756"/>
                  </a:lnTo>
                  <a:lnTo>
                    <a:pt x="1689" y="742"/>
                  </a:lnTo>
                  <a:lnTo>
                    <a:pt x="1697" y="723"/>
                  </a:lnTo>
                  <a:lnTo>
                    <a:pt x="1754" y="740"/>
                  </a:lnTo>
                  <a:lnTo>
                    <a:pt x="1757" y="711"/>
                  </a:lnTo>
                  <a:lnTo>
                    <a:pt x="1776" y="689"/>
                  </a:lnTo>
                  <a:lnTo>
                    <a:pt x="1764" y="677"/>
                  </a:lnTo>
                  <a:lnTo>
                    <a:pt x="1766" y="653"/>
                  </a:lnTo>
                  <a:lnTo>
                    <a:pt x="1794" y="639"/>
                  </a:lnTo>
                  <a:lnTo>
                    <a:pt x="1800" y="631"/>
                  </a:lnTo>
                  <a:lnTo>
                    <a:pt x="1797" y="622"/>
                  </a:lnTo>
                  <a:lnTo>
                    <a:pt x="1766" y="631"/>
                  </a:lnTo>
                  <a:lnTo>
                    <a:pt x="1711" y="590"/>
                  </a:lnTo>
                  <a:lnTo>
                    <a:pt x="1709" y="580"/>
                  </a:lnTo>
                  <a:lnTo>
                    <a:pt x="1735" y="547"/>
                  </a:lnTo>
                  <a:lnTo>
                    <a:pt x="1790" y="463"/>
                  </a:lnTo>
                  <a:lnTo>
                    <a:pt x="1794" y="456"/>
                  </a:lnTo>
                  <a:lnTo>
                    <a:pt x="1802" y="456"/>
                  </a:lnTo>
                  <a:lnTo>
                    <a:pt x="1821" y="478"/>
                  </a:lnTo>
                  <a:lnTo>
                    <a:pt x="1826" y="480"/>
                  </a:lnTo>
                  <a:lnTo>
                    <a:pt x="1826" y="378"/>
                  </a:lnTo>
                  <a:lnTo>
                    <a:pt x="1845" y="370"/>
                  </a:lnTo>
                  <a:lnTo>
                    <a:pt x="1845" y="330"/>
                  </a:lnTo>
                  <a:lnTo>
                    <a:pt x="1840" y="264"/>
                  </a:lnTo>
                  <a:lnTo>
                    <a:pt x="1862" y="176"/>
                  </a:lnTo>
                  <a:lnTo>
                    <a:pt x="1797" y="125"/>
                  </a:lnTo>
                  <a:lnTo>
                    <a:pt x="1745" y="169"/>
                  </a:lnTo>
                  <a:lnTo>
                    <a:pt x="1719" y="171"/>
                  </a:lnTo>
                  <a:lnTo>
                    <a:pt x="1706" y="187"/>
                  </a:lnTo>
                  <a:lnTo>
                    <a:pt x="1663" y="180"/>
                  </a:lnTo>
                  <a:lnTo>
                    <a:pt x="1640" y="154"/>
                  </a:lnTo>
                  <a:lnTo>
                    <a:pt x="1627" y="114"/>
                  </a:lnTo>
                  <a:lnTo>
                    <a:pt x="1630" y="99"/>
                  </a:lnTo>
                  <a:lnTo>
                    <a:pt x="1594" y="77"/>
                  </a:lnTo>
                  <a:lnTo>
                    <a:pt x="1575" y="110"/>
                  </a:lnTo>
                  <a:lnTo>
                    <a:pt x="1537" y="87"/>
                  </a:lnTo>
                  <a:lnTo>
                    <a:pt x="1531" y="81"/>
                  </a:lnTo>
                  <a:lnTo>
                    <a:pt x="1553" y="21"/>
                  </a:lnTo>
                  <a:lnTo>
                    <a:pt x="1536" y="0"/>
                  </a:lnTo>
                  <a:lnTo>
                    <a:pt x="1520" y="0"/>
                  </a:lnTo>
                  <a:lnTo>
                    <a:pt x="1481" y="26"/>
                  </a:lnTo>
                  <a:lnTo>
                    <a:pt x="1448" y="77"/>
                  </a:lnTo>
                  <a:lnTo>
                    <a:pt x="1460" y="84"/>
                  </a:lnTo>
                  <a:lnTo>
                    <a:pt x="1484" y="87"/>
                  </a:lnTo>
                  <a:lnTo>
                    <a:pt x="1505" y="137"/>
                  </a:lnTo>
                  <a:lnTo>
                    <a:pt x="1494" y="158"/>
                  </a:lnTo>
                  <a:lnTo>
                    <a:pt x="1474" y="187"/>
                  </a:lnTo>
                  <a:lnTo>
                    <a:pt x="1439" y="320"/>
                  </a:lnTo>
                  <a:lnTo>
                    <a:pt x="1452" y="342"/>
                  </a:lnTo>
                  <a:lnTo>
                    <a:pt x="1441" y="359"/>
                  </a:lnTo>
                  <a:lnTo>
                    <a:pt x="1360" y="419"/>
                  </a:lnTo>
                  <a:lnTo>
                    <a:pt x="1316" y="412"/>
                  </a:lnTo>
                  <a:lnTo>
                    <a:pt x="1292" y="403"/>
                  </a:lnTo>
                  <a:lnTo>
                    <a:pt x="1288" y="414"/>
                  </a:lnTo>
                  <a:lnTo>
                    <a:pt x="1252" y="557"/>
                  </a:lnTo>
                  <a:lnTo>
                    <a:pt x="1235" y="578"/>
                  </a:lnTo>
                  <a:lnTo>
                    <a:pt x="1244" y="602"/>
                  </a:lnTo>
                  <a:lnTo>
                    <a:pt x="1266" y="622"/>
                  </a:lnTo>
                  <a:lnTo>
                    <a:pt x="1303" y="602"/>
                  </a:lnTo>
                  <a:lnTo>
                    <a:pt x="1362" y="607"/>
                  </a:lnTo>
                  <a:lnTo>
                    <a:pt x="1380" y="578"/>
                  </a:lnTo>
                  <a:lnTo>
                    <a:pt x="1410" y="569"/>
                  </a:lnTo>
                  <a:lnTo>
                    <a:pt x="1470" y="590"/>
                  </a:lnTo>
                  <a:lnTo>
                    <a:pt x="1542" y="668"/>
                  </a:lnTo>
                  <a:lnTo>
                    <a:pt x="1542" y="684"/>
                  </a:lnTo>
                  <a:lnTo>
                    <a:pt x="1527" y="694"/>
                  </a:lnTo>
                  <a:lnTo>
                    <a:pt x="1443" y="699"/>
                  </a:lnTo>
                  <a:lnTo>
                    <a:pt x="1415" y="721"/>
                  </a:lnTo>
                  <a:lnTo>
                    <a:pt x="1393" y="718"/>
                  </a:lnTo>
                  <a:lnTo>
                    <a:pt x="1378" y="742"/>
                  </a:lnTo>
                  <a:lnTo>
                    <a:pt x="1338" y="752"/>
                  </a:lnTo>
                  <a:lnTo>
                    <a:pt x="1312" y="790"/>
                  </a:lnTo>
                  <a:lnTo>
                    <a:pt x="1307" y="820"/>
                  </a:lnTo>
                  <a:lnTo>
                    <a:pt x="1250" y="858"/>
                  </a:lnTo>
                  <a:lnTo>
                    <a:pt x="1216" y="862"/>
                  </a:lnTo>
                  <a:lnTo>
                    <a:pt x="1176" y="915"/>
                  </a:lnTo>
                  <a:lnTo>
                    <a:pt x="1139" y="937"/>
                  </a:lnTo>
                  <a:lnTo>
                    <a:pt x="1067" y="921"/>
                  </a:lnTo>
                  <a:lnTo>
                    <a:pt x="1042" y="911"/>
                  </a:lnTo>
                  <a:lnTo>
                    <a:pt x="1014" y="939"/>
                  </a:lnTo>
                  <a:lnTo>
                    <a:pt x="1000" y="990"/>
                  </a:lnTo>
                  <a:lnTo>
                    <a:pt x="1041" y="1048"/>
                  </a:lnTo>
                  <a:lnTo>
                    <a:pt x="1014" y="1074"/>
                  </a:lnTo>
                  <a:lnTo>
                    <a:pt x="979" y="1096"/>
                  </a:lnTo>
                  <a:lnTo>
                    <a:pt x="926" y="1162"/>
                  </a:lnTo>
                  <a:lnTo>
                    <a:pt x="859" y="1193"/>
                  </a:lnTo>
                  <a:lnTo>
                    <a:pt x="747" y="1204"/>
                  </a:lnTo>
                  <a:lnTo>
                    <a:pt x="728" y="1202"/>
                  </a:lnTo>
                  <a:lnTo>
                    <a:pt x="599" y="1257"/>
                  </a:lnTo>
                  <a:lnTo>
                    <a:pt x="541" y="1294"/>
                  </a:lnTo>
                  <a:lnTo>
                    <a:pt x="522" y="1285"/>
                  </a:lnTo>
                  <a:lnTo>
                    <a:pt x="517" y="1268"/>
                  </a:lnTo>
                  <a:lnTo>
                    <a:pt x="438" y="1263"/>
                  </a:lnTo>
                  <a:lnTo>
                    <a:pt x="345" y="1234"/>
                  </a:lnTo>
                  <a:lnTo>
                    <a:pt x="321" y="1207"/>
                  </a:lnTo>
                  <a:lnTo>
                    <a:pt x="187" y="1191"/>
                  </a:lnTo>
                  <a:lnTo>
                    <a:pt x="163" y="1202"/>
                  </a:lnTo>
                  <a:lnTo>
                    <a:pt x="1" y="1186"/>
                  </a:lnTo>
                  <a:lnTo>
                    <a:pt x="0" y="1210"/>
                  </a:lnTo>
                  <a:lnTo>
                    <a:pt x="10" y="1248"/>
                  </a:lnTo>
                  <a:lnTo>
                    <a:pt x="3" y="1310"/>
                  </a:lnTo>
                  <a:lnTo>
                    <a:pt x="50" y="1378"/>
                  </a:lnTo>
                  <a:lnTo>
                    <a:pt x="74" y="1393"/>
                  </a:lnTo>
                  <a:lnTo>
                    <a:pt x="110" y="1364"/>
                  </a:lnTo>
                  <a:lnTo>
                    <a:pt x="189" y="1364"/>
                  </a:lnTo>
                  <a:lnTo>
                    <a:pt x="209" y="1371"/>
                  </a:lnTo>
                  <a:lnTo>
                    <a:pt x="220" y="1389"/>
                  </a:lnTo>
                  <a:lnTo>
                    <a:pt x="211" y="1409"/>
                  </a:lnTo>
                  <a:lnTo>
                    <a:pt x="168" y="1444"/>
                  </a:lnTo>
                  <a:lnTo>
                    <a:pt x="172" y="1462"/>
                  </a:lnTo>
                  <a:lnTo>
                    <a:pt x="223" y="1499"/>
                  </a:lnTo>
                  <a:lnTo>
                    <a:pt x="242" y="1499"/>
                  </a:lnTo>
                  <a:lnTo>
                    <a:pt x="249" y="1508"/>
                  </a:lnTo>
                  <a:lnTo>
                    <a:pt x="244" y="1523"/>
                  </a:lnTo>
                  <a:lnTo>
                    <a:pt x="275" y="1548"/>
                  </a:lnTo>
                  <a:lnTo>
                    <a:pt x="347" y="1559"/>
                  </a:lnTo>
                  <a:lnTo>
                    <a:pt x="383" y="1550"/>
                  </a:lnTo>
                  <a:lnTo>
                    <a:pt x="426" y="1506"/>
                  </a:lnTo>
                  <a:lnTo>
                    <a:pt x="479" y="1511"/>
                  </a:lnTo>
                  <a:lnTo>
                    <a:pt x="501" y="1544"/>
                  </a:lnTo>
                  <a:lnTo>
                    <a:pt x="488" y="1574"/>
                  </a:lnTo>
                  <a:lnTo>
                    <a:pt x="493" y="1593"/>
                  </a:lnTo>
                  <a:lnTo>
                    <a:pt x="464" y="1610"/>
                  </a:lnTo>
                  <a:lnTo>
                    <a:pt x="450" y="1625"/>
                  </a:lnTo>
                  <a:lnTo>
                    <a:pt x="455" y="1663"/>
                  </a:lnTo>
                  <a:lnTo>
                    <a:pt x="505" y="1699"/>
                  </a:lnTo>
                  <a:lnTo>
                    <a:pt x="527" y="1694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9643028" y="1551211"/>
              <a:ext cx="799750" cy="557921"/>
            </a:xfrm>
            <a:custGeom>
              <a:avLst/>
              <a:gdLst>
                <a:gd name="T0" fmla="*/ 686 w 709"/>
                <a:gd name="T1" fmla="*/ 135 h 488"/>
                <a:gd name="T2" fmla="*/ 631 w 709"/>
                <a:gd name="T3" fmla="*/ 125 h 488"/>
                <a:gd name="T4" fmla="*/ 609 w 709"/>
                <a:gd name="T5" fmla="*/ 120 h 488"/>
                <a:gd name="T6" fmla="*/ 561 w 709"/>
                <a:gd name="T7" fmla="*/ 149 h 488"/>
                <a:gd name="T8" fmla="*/ 539 w 709"/>
                <a:gd name="T9" fmla="*/ 162 h 488"/>
                <a:gd name="T10" fmla="*/ 496 w 709"/>
                <a:gd name="T11" fmla="*/ 130 h 488"/>
                <a:gd name="T12" fmla="*/ 458 w 709"/>
                <a:gd name="T13" fmla="*/ 96 h 488"/>
                <a:gd name="T14" fmla="*/ 451 w 709"/>
                <a:gd name="T15" fmla="*/ 142 h 488"/>
                <a:gd name="T16" fmla="*/ 412 w 709"/>
                <a:gd name="T17" fmla="*/ 96 h 488"/>
                <a:gd name="T18" fmla="*/ 379 w 709"/>
                <a:gd name="T19" fmla="*/ 63 h 488"/>
                <a:gd name="T20" fmla="*/ 307 w 709"/>
                <a:gd name="T21" fmla="*/ 63 h 488"/>
                <a:gd name="T22" fmla="*/ 269 w 709"/>
                <a:gd name="T23" fmla="*/ 36 h 488"/>
                <a:gd name="T24" fmla="*/ 216 w 709"/>
                <a:gd name="T25" fmla="*/ 55 h 488"/>
                <a:gd name="T26" fmla="*/ 161 w 709"/>
                <a:gd name="T27" fmla="*/ 41 h 488"/>
                <a:gd name="T28" fmla="*/ 87 w 709"/>
                <a:gd name="T29" fmla="*/ 10 h 488"/>
                <a:gd name="T30" fmla="*/ 65 w 709"/>
                <a:gd name="T31" fmla="*/ 61 h 488"/>
                <a:gd name="T32" fmla="*/ 0 w 709"/>
                <a:gd name="T33" fmla="*/ 63 h 488"/>
                <a:gd name="T34" fmla="*/ 34 w 709"/>
                <a:gd name="T35" fmla="*/ 99 h 488"/>
                <a:gd name="T36" fmla="*/ 38 w 709"/>
                <a:gd name="T37" fmla="*/ 161 h 488"/>
                <a:gd name="T38" fmla="*/ 58 w 709"/>
                <a:gd name="T39" fmla="*/ 211 h 488"/>
                <a:gd name="T40" fmla="*/ 115 w 709"/>
                <a:gd name="T41" fmla="*/ 178 h 488"/>
                <a:gd name="T42" fmla="*/ 161 w 709"/>
                <a:gd name="T43" fmla="*/ 268 h 488"/>
                <a:gd name="T44" fmla="*/ 187 w 709"/>
                <a:gd name="T45" fmla="*/ 270 h 488"/>
                <a:gd name="T46" fmla="*/ 252 w 709"/>
                <a:gd name="T47" fmla="*/ 313 h 488"/>
                <a:gd name="T48" fmla="*/ 269 w 709"/>
                <a:gd name="T49" fmla="*/ 291 h 488"/>
                <a:gd name="T50" fmla="*/ 335 w 709"/>
                <a:gd name="T51" fmla="*/ 409 h 488"/>
                <a:gd name="T52" fmla="*/ 374 w 709"/>
                <a:gd name="T53" fmla="*/ 487 h 488"/>
                <a:gd name="T54" fmla="*/ 434 w 709"/>
                <a:gd name="T55" fmla="*/ 385 h 488"/>
                <a:gd name="T56" fmla="*/ 477 w 709"/>
                <a:gd name="T57" fmla="*/ 398 h 488"/>
                <a:gd name="T58" fmla="*/ 546 w 709"/>
                <a:gd name="T59" fmla="*/ 376 h 488"/>
                <a:gd name="T60" fmla="*/ 528 w 709"/>
                <a:gd name="T61" fmla="*/ 330 h 488"/>
                <a:gd name="T62" fmla="*/ 594 w 709"/>
                <a:gd name="T63" fmla="*/ 277 h 488"/>
                <a:gd name="T64" fmla="*/ 620 w 709"/>
                <a:gd name="T65" fmla="*/ 229 h 488"/>
                <a:gd name="T66" fmla="*/ 642 w 709"/>
                <a:gd name="T67" fmla="*/ 200 h 488"/>
                <a:gd name="T68" fmla="*/ 666 w 709"/>
                <a:gd name="T69" fmla="*/ 224 h 488"/>
                <a:gd name="T70" fmla="*/ 708 w 709"/>
                <a:gd name="T71" fmla="*/ 147 h 488"/>
                <a:gd name="T72" fmla="*/ 704 w 709"/>
                <a:gd name="T73" fmla="*/ 135 h 4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09"/>
                <a:gd name="T112" fmla="*/ 0 h 488"/>
                <a:gd name="T113" fmla="*/ 709 w 709"/>
                <a:gd name="T114" fmla="*/ 488 h 4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09" h="488">
                  <a:moveTo>
                    <a:pt x="704" y="135"/>
                  </a:moveTo>
                  <a:lnTo>
                    <a:pt x="686" y="135"/>
                  </a:lnTo>
                  <a:lnTo>
                    <a:pt x="664" y="135"/>
                  </a:lnTo>
                  <a:lnTo>
                    <a:pt x="631" y="125"/>
                  </a:lnTo>
                  <a:lnTo>
                    <a:pt x="620" y="105"/>
                  </a:lnTo>
                  <a:lnTo>
                    <a:pt x="609" y="120"/>
                  </a:lnTo>
                  <a:lnTo>
                    <a:pt x="594" y="110"/>
                  </a:lnTo>
                  <a:lnTo>
                    <a:pt x="561" y="149"/>
                  </a:lnTo>
                  <a:lnTo>
                    <a:pt x="554" y="161"/>
                  </a:lnTo>
                  <a:lnTo>
                    <a:pt x="539" y="162"/>
                  </a:lnTo>
                  <a:lnTo>
                    <a:pt x="517" y="138"/>
                  </a:lnTo>
                  <a:lnTo>
                    <a:pt x="496" y="130"/>
                  </a:lnTo>
                  <a:lnTo>
                    <a:pt x="473" y="85"/>
                  </a:lnTo>
                  <a:lnTo>
                    <a:pt x="458" y="96"/>
                  </a:lnTo>
                  <a:lnTo>
                    <a:pt x="462" y="135"/>
                  </a:lnTo>
                  <a:lnTo>
                    <a:pt x="451" y="142"/>
                  </a:lnTo>
                  <a:lnTo>
                    <a:pt x="422" y="110"/>
                  </a:lnTo>
                  <a:lnTo>
                    <a:pt x="412" y="96"/>
                  </a:lnTo>
                  <a:lnTo>
                    <a:pt x="390" y="96"/>
                  </a:lnTo>
                  <a:lnTo>
                    <a:pt x="379" y="63"/>
                  </a:lnTo>
                  <a:lnTo>
                    <a:pt x="348" y="48"/>
                  </a:lnTo>
                  <a:lnTo>
                    <a:pt x="307" y="63"/>
                  </a:lnTo>
                  <a:lnTo>
                    <a:pt x="290" y="61"/>
                  </a:lnTo>
                  <a:lnTo>
                    <a:pt x="269" y="36"/>
                  </a:lnTo>
                  <a:lnTo>
                    <a:pt x="237" y="55"/>
                  </a:lnTo>
                  <a:lnTo>
                    <a:pt x="216" y="55"/>
                  </a:lnTo>
                  <a:lnTo>
                    <a:pt x="194" y="65"/>
                  </a:lnTo>
                  <a:lnTo>
                    <a:pt x="161" y="41"/>
                  </a:lnTo>
                  <a:lnTo>
                    <a:pt x="139" y="0"/>
                  </a:lnTo>
                  <a:lnTo>
                    <a:pt x="87" y="10"/>
                  </a:lnTo>
                  <a:lnTo>
                    <a:pt x="67" y="32"/>
                  </a:lnTo>
                  <a:lnTo>
                    <a:pt x="65" y="61"/>
                  </a:lnTo>
                  <a:lnTo>
                    <a:pt x="8" y="43"/>
                  </a:lnTo>
                  <a:lnTo>
                    <a:pt x="0" y="63"/>
                  </a:lnTo>
                  <a:lnTo>
                    <a:pt x="3" y="77"/>
                  </a:lnTo>
                  <a:lnTo>
                    <a:pt x="34" y="99"/>
                  </a:lnTo>
                  <a:lnTo>
                    <a:pt x="34" y="130"/>
                  </a:lnTo>
                  <a:lnTo>
                    <a:pt x="38" y="161"/>
                  </a:lnTo>
                  <a:lnTo>
                    <a:pt x="56" y="187"/>
                  </a:lnTo>
                  <a:lnTo>
                    <a:pt x="58" y="211"/>
                  </a:lnTo>
                  <a:lnTo>
                    <a:pt x="72" y="219"/>
                  </a:lnTo>
                  <a:lnTo>
                    <a:pt x="115" y="178"/>
                  </a:lnTo>
                  <a:lnTo>
                    <a:pt x="161" y="236"/>
                  </a:lnTo>
                  <a:lnTo>
                    <a:pt x="161" y="268"/>
                  </a:lnTo>
                  <a:lnTo>
                    <a:pt x="185" y="282"/>
                  </a:lnTo>
                  <a:lnTo>
                    <a:pt x="187" y="270"/>
                  </a:lnTo>
                  <a:lnTo>
                    <a:pt x="225" y="282"/>
                  </a:lnTo>
                  <a:lnTo>
                    <a:pt x="252" y="313"/>
                  </a:lnTo>
                  <a:lnTo>
                    <a:pt x="264" y="299"/>
                  </a:lnTo>
                  <a:lnTo>
                    <a:pt x="269" y="291"/>
                  </a:lnTo>
                  <a:lnTo>
                    <a:pt x="331" y="376"/>
                  </a:lnTo>
                  <a:lnTo>
                    <a:pt x="335" y="409"/>
                  </a:lnTo>
                  <a:lnTo>
                    <a:pt x="370" y="449"/>
                  </a:lnTo>
                  <a:lnTo>
                    <a:pt x="374" y="487"/>
                  </a:lnTo>
                  <a:lnTo>
                    <a:pt x="405" y="467"/>
                  </a:lnTo>
                  <a:lnTo>
                    <a:pt x="434" y="385"/>
                  </a:lnTo>
                  <a:lnTo>
                    <a:pt x="446" y="381"/>
                  </a:lnTo>
                  <a:lnTo>
                    <a:pt x="477" y="398"/>
                  </a:lnTo>
                  <a:lnTo>
                    <a:pt x="528" y="392"/>
                  </a:lnTo>
                  <a:lnTo>
                    <a:pt x="546" y="376"/>
                  </a:lnTo>
                  <a:lnTo>
                    <a:pt x="522" y="339"/>
                  </a:lnTo>
                  <a:lnTo>
                    <a:pt x="528" y="330"/>
                  </a:lnTo>
                  <a:lnTo>
                    <a:pt x="577" y="315"/>
                  </a:lnTo>
                  <a:lnTo>
                    <a:pt x="594" y="277"/>
                  </a:lnTo>
                  <a:lnTo>
                    <a:pt x="620" y="265"/>
                  </a:lnTo>
                  <a:lnTo>
                    <a:pt x="620" y="229"/>
                  </a:lnTo>
                  <a:lnTo>
                    <a:pt x="627" y="204"/>
                  </a:lnTo>
                  <a:lnTo>
                    <a:pt x="642" y="200"/>
                  </a:lnTo>
                  <a:lnTo>
                    <a:pt x="654" y="214"/>
                  </a:lnTo>
                  <a:lnTo>
                    <a:pt x="666" y="224"/>
                  </a:lnTo>
                  <a:lnTo>
                    <a:pt x="699" y="180"/>
                  </a:lnTo>
                  <a:lnTo>
                    <a:pt x="708" y="147"/>
                  </a:lnTo>
                  <a:lnTo>
                    <a:pt x="704" y="135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9466161" y="728663"/>
              <a:ext cx="1093889" cy="1007786"/>
            </a:xfrm>
            <a:custGeom>
              <a:avLst/>
              <a:gdLst>
                <a:gd name="T0" fmla="*/ 297 w 970"/>
                <a:gd name="T1" fmla="*/ 724 h 888"/>
                <a:gd name="T2" fmla="*/ 351 w 970"/>
                <a:gd name="T3" fmla="*/ 790 h 888"/>
                <a:gd name="T4" fmla="*/ 394 w 970"/>
                <a:gd name="T5" fmla="*/ 779 h 888"/>
                <a:gd name="T6" fmla="*/ 447 w 970"/>
                <a:gd name="T7" fmla="*/ 785 h 888"/>
                <a:gd name="T8" fmla="*/ 505 w 970"/>
                <a:gd name="T9" fmla="*/ 772 h 888"/>
                <a:gd name="T10" fmla="*/ 547 w 970"/>
                <a:gd name="T11" fmla="*/ 821 h 888"/>
                <a:gd name="T12" fmla="*/ 579 w 970"/>
                <a:gd name="T13" fmla="*/ 835 h 888"/>
                <a:gd name="T14" fmla="*/ 619 w 970"/>
                <a:gd name="T15" fmla="*/ 860 h 888"/>
                <a:gd name="T16" fmla="*/ 629 w 970"/>
                <a:gd name="T17" fmla="*/ 809 h 888"/>
                <a:gd name="T18" fmla="*/ 674 w 970"/>
                <a:gd name="T19" fmla="*/ 862 h 888"/>
                <a:gd name="T20" fmla="*/ 710 w 970"/>
                <a:gd name="T21" fmla="*/ 885 h 888"/>
                <a:gd name="T22" fmla="*/ 750 w 970"/>
                <a:gd name="T23" fmla="*/ 835 h 888"/>
                <a:gd name="T24" fmla="*/ 777 w 970"/>
                <a:gd name="T25" fmla="*/ 830 h 888"/>
                <a:gd name="T26" fmla="*/ 820 w 970"/>
                <a:gd name="T27" fmla="*/ 860 h 888"/>
                <a:gd name="T28" fmla="*/ 860 w 970"/>
                <a:gd name="T29" fmla="*/ 860 h 888"/>
                <a:gd name="T30" fmla="*/ 844 w 970"/>
                <a:gd name="T31" fmla="*/ 790 h 888"/>
                <a:gd name="T32" fmla="*/ 827 w 970"/>
                <a:gd name="T33" fmla="*/ 708 h 888"/>
                <a:gd name="T34" fmla="*/ 921 w 970"/>
                <a:gd name="T35" fmla="*/ 669 h 888"/>
                <a:gd name="T36" fmla="*/ 930 w 970"/>
                <a:gd name="T37" fmla="*/ 628 h 888"/>
                <a:gd name="T38" fmla="*/ 941 w 970"/>
                <a:gd name="T39" fmla="*/ 585 h 888"/>
                <a:gd name="T40" fmla="*/ 947 w 970"/>
                <a:gd name="T41" fmla="*/ 419 h 888"/>
                <a:gd name="T42" fmla="*/ 942 w 970"/>
                <a:gd name="T43" fmla="*/ 349 h 888"/>
                <a:gd name="T44" fmla="*/ 937 w 970"/>
                <a:gd name="T45" fmla="*/ 315 h 888"/>
                <a:gd name="T46" fmla="*/ 875 w 970"/>
                <a:gd name="T47" fmla="*/ 365 h 888"/>
                <a:gd name="T48" fmla="*/ 810 w 970"/>
                <a:gd name="T49" fmla="*/ 426 h 888"/>
                <a:gd name="T50" fmla="*/ 691 w 970"/>
                <a:gd name="T51" fmla="*/ 426 h 888"/>
                <a:gd name="T52" fmla="*/ 678 w 970"/>
                <a:gd name="T53" fmla="*/ 380 h 888"/>
                <a:gd name="T54" fmla="*/ 636 w 970"/>
                <a:gd name="T55" fmla="*/ 349 h 888"/>
                <a:gd name="T56" fmla="*/ 559 w 970"/>
                <a:gd name="T57" fmla="*/ 327 h 888"/>
                <a:gd name="T58" fmla="*/ 497 w 970"/>
                <a:gd name="T59" fmla="*/ 320 h 888"/>
                <a:gd name="T60" fmla="*/ 444 w 970"/>
                <a:gd name="T61" fmla="*/ 283 h 888"/>
                <a:gd name="T62" fmla="*/ 418 w 970"/>
                <a:gd name="T63" fmla="*/ 238 h 888"/>
                <a:gd name="T64" fmla="*/ 375 w 970"/>
                <a:gd name="T65" fmla="*/ 187 h 888"/>
                <a:gd name="T66" fmla="*/ 330 w 970"/>
                <a:gd name="T67" fmla="*/ 110 h 888"/>
                <a:gd name="T68" fmla="*/ 279 w 970"/>
                <a:gd name="T69" fmla="*/ 33 h 888"/>
                <a:gd name="T70" fmla="*/ 196 w 970"/>
                <a:gd name="T71" fmla="*/ 18 h 888"/>
                <a:gd name="T72" fmla="*/ 105 w 970"/>
                <a:gd name="T73" fmla="*/ 0 h 888"/>
                <a:gd name="T74" fmla="*/ 4 w 970"/>
                <a:gd name="T75" fmla="*/ 44 h 888"/>
                <a:gd name="T76" fmla="*/ 0 w 970"/>
                <a:gd name="T77" fmla="*/ 126 h 888"/>
                <a:gd name="T78" fmla="*/ 43 w 970"/>
                <a:gd name="T79" fmla="*/ 155 h 888"/>
                <a:gd name="T80" fmla="*/ 98 w 970"/>
                <a:gd name="T81" fmla="*/ 143 h 888"/>
                <a:gd name="T82" fmla="*/ 108 w 970"/>
                <a:gd name="T83" fmla="*/ 199 h 888"/>
                <a:gd name="T84" fmla="*/ 174 w 970"/>
                <a:gd name="T85" fmla="*/ 232 h 888"/>
                <a:gd name="T86" fmla="*/ 213 w 970"/>
                <a:gd name="T87" fmla="*/ 214 h 888"/>
                <a:gd name="T88" fmla="*/ 330 w 970"/>
                <a:gd name="T89" fmla="*/ 221 h 888"/>
                <a:gd name="T90" fmla="*/ 313 w 970"/>
                <a:gd name="T91" fmla="*/ 375 h 888"/>
                <a:gd name="T92" fmla="*/ 294 w 970"/>
                <a:gd name="T93" fmla="*/ 423 h 888"/>
                <a:gd name="T94" fmla="*/ 289 w 970"/>
                <a:gd name="T95" fmla="*/ 522 h 888"/>
                <a:gd name="T96" fmla="*/ 262 w 970"/>
                <a:gd name="T97" fmla="*/ 501 h 888"/>
                <a:gd name="T98" fmla="*/ 203 w 970"/>
                <a:gd name="T99" fmla="*/ 592 h 888"/>
                <a:gd name="T100" fmla="*/ 179 w 970"/>
                <a:gd name="T101" fmla="*/ 635 h 888"/>
                <a:gd name="T102" fmla="*/ 265 w 970"/>
                <a:gd name="T103" fmla="*/ 666 h 888"/>
                <a:gd name="T104" fmla="*/ 262 w 970"/>
                <a:gd name="T105" fmla="*/ 684 h 888"/>
                <a:gd name="T106" fmla="*/ 231 w 970"/>
                <a:gd name="T107" fmla="*/ 722 h 888"/>
                <a:gd name="T108" fmla="*/ 244 w 970"/>
                <a:gd name="T109" fmla="*/ 734 h 8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70"/>
                <a:gd name="T166" fmla="*/ 0 h 888"/>
                <a:gd name="T167" fmla="*/ 970 w 970"/>
                <a:gd name="T168" fmla="*/ 888 h 88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70" h="888">
                  <a:moveTo>
                    <a:pt x="244" y="734"/>
                  </a:moveTo>
                  <a:lnTo>
                    <a:pt x="297" y="724"/>
                  </a:lnTo>
                  <a:lnTo>
                    <a:pt x="318" y="766"/>
                  </a:lnTo>
                  <a:lnTo>
                    <a:pt x="351" y="790"/>
                  </a:lnTo>
                  <a:lnTo>
                    <a:pt x="373" y="779"/>
                  </a:lnTo>
                  <a:lnTo>
                    <a:pt x="394" y="779"/>
                  </a:lnTo>
                  <a:lnTo>
                    <a:pt x="426" y="761"/>
                  </a:lnTo>
                  <a:lnTo>
                    <a:pt x="447" y="785"/>
                  </a:lnTo>
                  <a:lnTo>
                    <a:pt x="463" y="787"/>
                  </a:lnTo>
                  <a:lnTo>
                    <a:pt x="505" y="772"/>
                  </a:lnTo>
                  <a:lnTo>
                    <a:pt x="535" y="787"/>
                  </a:lnTo>
                  <a:lnTo>
                    <a:pt x="547" y="821"/>
                  </a:lnTo>
                  <a:lnTo>
                    <a:pt x="569" y="821"/>
                  </a:lnTo>
                  <a:lnTo>
                    <a:pt x="579" y="835"/>
                  </a:lnTo>
                  <a:lnTo>
                    <a:pt x="607" y="867"/>
                  </a:lnTo>
                  <a:lnTo>
                    <a:pt x="619" y="860"/>
                  </a:lnTo>
                  <a:lnTo>
                    <a:pt x="614" y="821"/>
                  </a:lnTo>
                  <a:lnTo>
                    <a:pt x="629" y="809"/>
                  </a:lnTo>
                  <a:lnTo>
                    <a:pt x="652" y="854"/>
                  </a:lnTo>
                  <a:lnTo>
                    <a:pt x="674" y="862"/>
                  </a:lnTo>
                  <a:lnTo>
                    <a:pt x="695" y="887"/>
                  </a:lnTo>
                  <a:lnTo>
                    <a:pt x="710" y="885"/>
                  </a:lnTo>
                  <a:lnTo>
                    <a:pt x="717" y="874"/>
                  </a:lnTo>
                  <a:lnTo>
                    <a:pt x="750" y="835"/>
                  </a:lnTo>
                  <a:lnTo>
                    <a:pt x="765" y="845"/>
                  </a:lnTo>
                  <a:lnTo>
                    <a:pt x="777" y="830"/>
                  </a:lnTo>
                  <a:lnTo>
                    <a:pt x="787" y="850"/>
                  </a:lnTo>
                  <a:lnTo>
                    <a:pt x="820" y="860"/>
                  </a:lnTo>
                  <a:lnTo>
                    <a:pt x="842" y="860"/>
                  </a:lnTo>
                  <a:lnTo>
                    <a:pt x="860" y="860"/>
                  </a:lnTo>
                  <a:lnTo>
                    <a:pt x="849" y="845"/>
                  </a:lnTo>
                  <a:lnTo>
                    <a:pt x="844" y="790"/>
                  </a:lnTo>
                  <a:lnTo>
                    <a:pt x="805" y="730"/>
                  </a:lnTo>
                  <a:lnTo>
                    <a:pt x="827" y="708"/>
                  </a:lnTo>
                  <a:lnTo>
                    <a:pt x="849" y="669"/>
                  </a:lnTo>
                  <a:lnTo>
                    <a:pt x="921" y="669"/>
                  </a:lnTo>
                  <a:lnTo>
                    <a:pt x="937" y="657"/>
                  </a:lnTo>
                  <a:lnTo>
                    <a:pt x="930" y="628"/>
                  </a:lnTo>
                  <a:lnTo>
                    <a:pt x="947" y="600"/>
                  </a:lnTo>
                  <a:lnTo>
                    <a:pt x="941" y="585"/>
                  </a:lnTo>
                  <a:lnTo>
                    <a:pt x="947" y="558"/>
                  </a:lnTo>
                  <a:lnTo>
                    <a:pt x="947" y="419"/>
                  </a:lnTo>
                  <a:lnTo>
                    <a:pt x="969" y="375"/>
                  </a:lnTo>
                  <a:lnTo>
                    <a:pt x="942" y="349"/>
                  </a:lnTo>
                  <a:lnTo>
                    <a:pt x="947" y="331"/>
                  </a:lnTo>
                  <a:lnTo>
                    <a:pt x="937" y="315"/>
                  </a:lnTo>
                  <a:lnTo>
                    <a:pt x="908" y="327"/>
                  </a:lnTo>
                  <a:lnTo>
                    <a:pt x="875" y="365"/>
                  </a:lnTo>
                  <a:lnTo>
                    <a:pt x="842" y="380"/>
                  </a:lnTo>
                  <a:lnTo>
                    <a:pt x="810" y="426"/>
                  </a:lnTo>
                  <a:lnTo>
                    <a:pt x="729" y="452"/>
                  </a:lnTo>
                  <a:lnTo>
                    <a:pt x="691" y="426"/>
                  </a:lnTo>
                  <a:lnTo>
                    <a:pt x="695" y="408"/>
                  </a:lnTo>
                  <a:lnTo>
                    <a:pt x="678" y="380"/>
                  </a:lnTo>
                  <a:lnTo>
                    <a:pt x="667" y="349"/>
                  </a:lnTo>
                  <a:lnTo>
                    <a:pt x="636" y="349"/>
                  </a:lnTo>
                  <a:lnTo>
                    <a:pt x="581" y="320"/>
                  </a:lnTo>
                  <a:lnTo>
                    <a:pt x="559" y="327"/>
                  </a:lnTo>
                  <a:lnTo>
                    <a:pt x="535" y="315"/>
                  </a:lnTo>
                  <a:lnTo>
                    <a:pt x="497" y="320"/>
                  </a:lnTo>
                  <a:lnTo>
                    <a:pt x="463" y="309"/>
                  </a:lnTo>
                  <a:lnTo>
                    <a:pt x="444" y="283"/>
                  </a:lnTo>
                  <a:lnTo>
                    <a:pt x="426" y="261"/>
                  </a:lnTo>
                  <a:lnTo>
                    <a:pt x="418" y="238"/>
                  </a:lnTo>
                  <a:lnTo>
                    <a:pt x="394" y="209"/>
                  </a:lnTo>
                  <a:lnTo>
                    <a:pt x="375" y="187"/>
                  </a:lnTo>
                  <a:lnTo>
                    <a:pt x="341" y="137"/>
                  </a:lnTo>
                  <a:lnTo>
                    <a:pt x="330" y="110"/>
                  </a:lnTo>
                  <a:lnTo>
                    <a:pt x="291" y="59"/>
                  </a:lnTo>
                  <a:lnTo>
                    <a:pt x="279" y="33"/>
                  </a:lnTo>
                  <a:lnTo>
                    <a:pt x="229" y="6"/>
                  </a:lnTo>
                  <a:lnTo>
                    <a:pt x="196" y="18"/>
                  </a:lnTo>
                  <a:lnTo>
                    <a:pt x="167" y="11"/>
                  </a:lnTo>
                  <a:lnTo>
                    <a:pt x="105" y="0"/>
                  </a:lnTo>
                  <a:lnTo>
                    <a:pt x="19" y="28"/>
                  </a:lnTo>
                  <a:lnTo>
                    <a:pt x="4" y="44"/>
                  </a:lnTo>
                  <a:lnTo>
                    <a:pt x="21" y="66"/>
                  </a:lnTo>
                  <a:lnTo>
                    <a:pt x="0" y="126"/>
                  </a:lnTo>
                  <a:lnTo>
                    <a:pt x="5" y="132"/>
                  </a:lnTo>
                  <a:lnTo>
                    <a:pt x="43" y="155"/>
                  </a:lnTo>
                  <a:lnTo>
                    <a:pt x="62" y="122"/>
                  </a:lnTo>
                  <a:lnTo>
                    <a:pt x="98" y="143"/>
                  </a:lnTo>
                  <a:lnTo>
                    <a:pt x="95" y="158"/>
                  </a:lnTo>
                  <a:lnTo>
                    <a:pt x="108" y="199"/>
                  </a:lnTo>
                  <a:lnTo>
                    <a:pt x="131" y="225"/>
                  </a:lnTo>
                  <a:lnTo>
                    <a:pt x="174" y="232"/>
                  </a:lnTo>
                  <a:lnTo>
                    <a:pt x="187" y="216"/>
                  </a:lnTo>
                  <a:lnTo>
                    <a:pt x="213" y="214"/>
                  </a:lnTo>
                  <a:lnTo>
                    <a:pt x="265" y="170"/>
                  </a:lnTo>
                  <a:lnTo>
                    <a:pt x="330" y="221"/>
                  </a:lnTo>
                  <a:lnTo>
                    <a:pt x="308" y="309"/>
                  </a:lnTo>
                  <a:lnTo>
                    <a:pt x="313" y="375"/>
                  </a:lnTo>
                  <a:lnTo>
                    <a:pt x="313" y="415"/>
                  </a:lnTo>
                  <a:lnTo>
                    <a:pt x="294" y="423"/>
                  </a:lnTo>
                  <a:lnTo>
                    <a:pt x="294" y="525"/>
                  </a:lnTo>
                  <a:lnTo>
                    <a:pt x="289" y="522"/>
                  </a:lnTo>
                  <a:lnTo>
                    <a:pt x="270" y="501"/>
                  </a:lnTo>
                  <a:lnTo>
                    <a:pt x="262" y="501"/>
                  </a:lnTo>
                  <a:lnTo>
                    <a:pt x="258" y="508"/>
                  </a:lnTo>
                  <a:lnTo>
                    <a:pt x="203" y="592"/>
                  </a:lnTo>
                  <a:lnTo>
                    <a:pt x="177" y="625"/>
                  </a:lnTo>
                  <a:lnTo>
                    <a:pt x="179" y="635"/>
                  </a:lnTo>
                  <a:lnTo>
                    <a:pt x="234" y="676"/>
                  </a:lnTo>
                  <a:lnTo>
                    <a:pt x="265" y="666"/>
                  </a:lnTo>
                  <a:lnTo>
                    <a:pt x="268" y="676"/>
                  </a:lnTo>
                  <a:lnTo>
                    <a:pt x="262" y="684"/>
                  </a:lnTo>
                  <a:lnTo>
                    <a:pt x="234" y="698"/>
                  </a:lnTo>
                  <a:lnTo>
                    <a:pt x="231" y="722"/>
                  </a:lnTo>
                  <a:lnTo>
                    <a:pt x="244" y="734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9350812" y="2323039"/>
              <a:ext cx="48062" cy="59541"/>
            </a:xfrm>
            <a:custGeom>
              <a:avLst/>
              <a:gdLst>
                <a:gd name="T0" fmla="*/ 41 w 42"/>
                <a:gd name="T1" fmla="*/ 0 h 54"/>
                <a:gd name="T2" fmla="*/ 33 w 42"/>
                <a:gd name="T3" fmla="*/ 26 h 54"/>
                <a:gd name="T4" fmla="*/ 38 w 42"/>
                <a:gd name="T5" fmla="*/ 39 h 54"/>
                <a:gd name="T6" fmla="*/ 9 w 42"/>
                <a:gd name="T7" fmla="*/ 53 h 54"/>
                <a:gd name="T8" fmla="*/ 7 w 42"/>
                <a:gd name="T9" fmla="*/ 31 h 54"/>
                <a:gd name="T10" fmla="*/ 0 w 42"/>
                <a:gd name="T11" fmla="*/ 14 h 54"/>
                <a:gd name="T12" fmla="*/ 41 w 42"/>
                <a:gd name="T13" fmla="*/ 0 h 54"/>
                <a:gd name="T14" fmla="*/ 41 w 42"/>
                <a:gd name="T15" fmla="*/ 0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54"/>
                <a:gd name="T26" fmla="*/ 42 w 42"/>
                <a:gd name="T27" fmla="*/ 54 h 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54">
                  <a:moveTo>
                    <a:pt x="41" y="0"/>
                  </a:moveTo>
                  <a:lnTo>
                    <a:pt x="33" y="26"/>
                  </a:lnTo>
                  <a:lnTo>
                    <a:pt x="38" y="39"/>
                  </a:lnTo>
                  <a:lnTo>
                    <a:pt x="9" y="53"/>
                  </a:lnTo>
                  <a:lnTo>
                    <a:pt x="7" y="31"/>
                  </a:lnTo>
                  <a:lnTo>
                    <a:pt x="0" y="14"/>
                  </a:lnTo>
                  <a:lnTo>
                    <a:pt x="41" y="0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512300" y="1859942"/>
              <a:ext cx="553673" cy="542485"/>
            </a:xfrm>
            <a:custGeom>
              <a:avLst/>
              <a:gdLst>
                <a:gd name="T0" fmla="*/ 406 w 491"/>
                <a:gd name="T1" fmla="*/ 331 h 478"/>
                <a:gd name="T2" fmla="*/ 458 w 491"/>
                <a:gd name="T3" fmla="*/ 254 h 478"/>
                <a:gd name="T4" fmla="*/ 490 w 491"/>
                <a:gd name="T5" fmla="*/ 216 h 478"/>
                <a:gd name="T6" fmla="*/ 485 w 491"/>
                <a:gd name="T7" fmla="*/ 178 h 478"/>
                <a:gd name="T8" fmla="*/ 451 w 491"/>
                <a:gd name="T9" fmla="*/ 139 h 478"/>
                <a:gd name="T10" fmla="*/ 446 w 491"/>
                <a:gd name="T11" fmla="*/ 106 h 478"/>
                <a:gd name="T12" fmla="*/ 384 w 491"/>
                <a:gd name="T13" fmla="*/ 20 h 478"/>
                <a:gd name="T14" fmla="*/ 380 w 491"/>
                <a:gd name="T15" fmla="*/ 28 h 478"/>
                <a:gd name="T16" fmla="*/ 367 w 491"/>
                <a:gd name="T17" fmla="*/ 42 h 478"/>
                <a:gd name="T18" fmla="*/ 341 w 491"/>
                <a:gd name="T19" fmla="*/ 11 h 478"/>
                <a:gd name="T20" fmla="*/ 303 w 491"/>
                <a:gd name="T21" fmla="*/ 0 h 478"/>
                <a:gd name="T22" fmla="*/ 301 w 491"/>
                <a:gd name="T23" fmla="*/ 11 h 478"/>
                <a:gd name="T24" fmla="*/ 301 w 491"/>
                <a:gd name="T25" fmla="*/ 28 h 478"/>
                <a:gd name="T26" fmla="*/ 286 w 491"/>
                <a:gd name="T27" fmla="*/ 44 h 478"/>
                <a:gd name="T28" fmla="*/ 255 w 491"/>
                <a:gd name="T29" fmla="*/ 74 h 478"/>
                <a:gd name="T30" fmla="*/ 221 w 491"/>
                <a:gd name="T31" fmla="*/ 74 h 478"/>
                <a:gd name="T32" fmla="*/ 207 w 491"/>
                <a:gd name="T33" fmla="*/ 97 h 478"/>
                <a:gd name="T34" fmla="*/ 195 w 491"/>
                <a:gd name="T35" fmla="*/ 97 h 478"/>
                <a:gd name="T36" fmla="*/ 171 w 491"/>
                <a:gd name="T37" fmla="*/ 122 h 478"/>
                <a:gd name="T38" fmla="*/ 157 w 491"/>
                <a:gd name="T39" fmla="*/ 122 h 478"/>
                <a:gd name="T40" fmla="*/ 129 w 491"/>
                <a:gd name="T41" fmla="*/ 150 h 478"/>
                <a:gd name="T42" fmla="*/ 111 w 491"/>
                <a:gd name="T43" fmla="*/ 154 h 478"/>
                <a:gd name="T44" fmla="*/ 74 w 491"/>
                <a:gd name="T45" fmla="*/ 212 h 478"/>
                <a:gd name="T46" fmla="*/ 50 w 491"/>
                <a:gd name="T47" fmla="*/ 177 h 478"/>
                <a:gd name="T48" fmla="*/ 23 w 491"/>
                <a:gd name="T49" fmla="*/ 159 h 478"/>
                <a:gd name="T50" fmla="*/ 11 w 491"/>
                <a:gd name="T51" fmla="*/ 172 h 478"/>
                <a:gd name="T52" fmla="*/ 26 w 491"/>
                <a:gd name="T53" fmla="*/ 250 h 478"/>
                <a:gd name="T54" fmla="*/ 13 w 491"/>
                <a:gd name="T55" fmla="*/ 276 h 478"/>
                <a:gd name="T56" fmla="*/ 0 w 491"/>
                <a:gd name="T57" fmla="*/ 315 h 478"/>
                <a:gd name="T58" fmla="*/ 37 w 491"/>
                <a:gd name="T59" fmla="*/ 339 h 478"/>
                <a:gd name="T60" fmla="*/ 57 w 491"/>
                <a:gd name="T61" fmla="*/ 342 h 478"/>
                <a:gd name="T62" fmla="*/ 83 w 491"/>
                <a:gd name="T63" fmla="*/ 380 h 478"/>
                <a:gd name="T64" fmla="*/ 102 w 491"/>
                <a:gd name="T65" fmla="*/ 368 h 478"/>
                <a:gd name="T66" fmla="*/ 133 w 491"/>
                <a:gd name="T67" fmla="*/ 331 h 478"/>
                <a:gd name="T68" fmla="*/ 164 w 491"/>
                <a:gd name="T69" fmla="*/ 278 h 478"/>
                <a:gd name="T70" fmla="*/ 217 w 491"/>
                <a:gd name="T71" fmla="*/ 267 h 478"/>
                <a:gd name="T72" fmla="*/ 250 w 491"/>
                <a:gd name="T73" fmla="*/ 300 h 478"/>
                <a:gd name="T74" fmla="*/ 225 w 491"/>
                <a:gd name="T75" fmla="*/ 353 h 478"/>
                <a:gd name="T76" fmla="*/ 195 w 491"/>
                <a:gd name="T77" fmla="*/ 402 h 478"/>
                <a:gd name="T78" fmla="*/ 223 w 491"/>
                <a:gd name="T79" fmla="*/ 421 h 478"/>
                <a:gd name="T80" fmla="*/ 221 w 491"/>
                <a:gd name="T81" fmla="*/ 445 h 478"/>
                <a:gd name="T82" fmla="*/ 198 w 491"/>
                <a:gd name="T83" fmla="*/ 467 h 478"/>
                <a:gd name="T84" fmla="*/ 203 w 491"/>
                <a:gd name="T85" fmla="*/ 477 h 478"/>
                <a:gd name="T86" fmla="*/ 243 w 491"/>
                <a:gd name="T87" fmla="*/ 457 h 478"/>
                <a:gd name="T88" fmla="*/ 298 w 491"/>
                <a:gd name="T89" fmla="*/ 384 h 478"/>
                <a:gd name="T90" fmla="*/ 379 w 491"/>
                <a:gd name="T91" fmla="*/ 337 h 478"/>
                <a:gd name="T92" fmla="*/ 406 w 491"/>
                <a:gd name="T93" fmla="*/ 331 h 478"/>
                <a:gd name="T94" fmla="*/ 406 w 491"/>
                <a:gd name="T95" fmla="*/ 331 h 4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1"/>
                <a:gd name="T145" fmla="*/ 0 h 478"/>
                <a:gd name="T146" fmla="*/ 491 w 491"/>
                <a:gd name="T147" fmla="*/ 478 h 4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1" h="478">
                  <a:moveTo>
                    <a:pt x="406" y="331"/>
                  </a:moveTo>
                  <a:lnTo>
                    <a:pt x="458" y="254"/>
                  </a:lnTo>
                  <a:lnTo>
                    <a:pt x="490" y="216"/>
                  </a:lnTo>
                  <a:lnTo>
                    <a:pt x="485" y="178"/>
                  </a:lnTo>
                  <a:lnTo>
                    <a:pt x="451" y="139"/>
                  </a:lnTo>
                  <a:lnTo>
                    <a:pt x="446" y="106"/>
                  </a:lnTo>
                  <a:lnTo>
                    <a:pt x="384" y="20"/>
                  </a:lnTo>
                  <a:lnTo>
                    <a:pt x="380" y="28"/>
                  </a:lnTo>
                  <a:lnTo>
                    <a:pt x="367" y="42"/>
                  </a:lnTo>
                  <a:lnTo>
                    <a:pt x="341" y="11"/>
                  </a:lnTo>
                  <a:lnTo>
                    <a:pt x="303" y="0"/>
                  </a:lnTo>
                  <a:lnTo>
                    <a:pt x="301" y="11"/>
                  </a:lnTo>
                  <a:lnTo>
                    <a:pt x="301" y="28"/>
                  </a:lnTo>
                  <a:lnTo>
                    <a:pt x="286" y="44"/>
                  </a:lnTo>
                  <a:lnTo>
                    <a:pt x="255" y="74"/>
                  </a:lnTo>
                  <a:lnTo>
                    <a:pt x="221" y="74"/>
                  </a:lnTo>
                  <a:lnTo>
                    <a:pt x="207" y="97"/>
                  </a:lnTo>
                  <a:lnTo>
                    <a:pt x="195" y="97"/>
                  </a:lnTo>
                  <a:lnTo>
                    <a:pt x="171" y="122"/>
                  </a:lnTo>
                  <a:lnTo>
                    <a:pt x="157" y="122"/>
                  </a:lnTo>
                  <a:lnTo>
                    <a:pt x="129" y="150"/>
                  </a:lnTo>
                  <a:lnTo>
                    <a:pt x="111" y="154"/>
                  </a:lnTo>
                  <a:lnTo>
                    <a:pt x="74" y="212"/>
                  </a:lnTo>
                  <a:lnTo>
                    <a:pt x="50" y="177"/>
                  </a:lnTo>
                  <a:lnTo>
                    <a:pt x="23" y="159"/>
                  </a:lnTo>
                  <a:lnTo>
                    <a:pt x="11" y="172"/>
                  </a:lnTo>
                  <a:lnTo>
                    <a:pt x="26" y="250"/>
                  </a:lnTo>
                  <a:lnTo>
                    <a:pt x="13" y="276"/>
                  </a:lnTo>
                  <a:lnTo>
                    <a:pt x="0" y="315"/>
                  </a:lnTo>
                  <a:lnTo>
                    <a:pt x="37" y="339"/>
                  </a:lnTo>
                  <a:lnTo>
                    <a:pt x="57" y="342"/>
                  </a:lnTo>
                  <a:lnTo>
                    <a:pt x="83" y="380"/>
                  </a:lnTo>
                  <a:lnTo>
                    <a:pt x="102" y="368"/>
                  </a:lnTo>
                  <a:lnTo>
                    <a:pt x="133" y="331"/>
                  </a:lnTo>
                  <a:lnTo>
                    <a:pt x="164" y="278"/>
                  </a:lnTo>
                  <a:lnTo>
                    <a:pt x="217" y="267"/>
                  </a:lnTo>
                  <a:lnTo>
                    <a:pt x="250" y="300"/>
                  </a:lnTo>
                  <a:lnTo>
                    <a:pt x="225" y="353"/>
                  </a:lnTo>
                  <a:lnTo>
                    <a:pt x="195" y="402"/>
                  </a:lnTo>
                  <a:lnTo>
                    <a:pt x="223" y="421"/>
                  </a:lnTo>
                  <a:lnTo>
                    <a:pt x="221" y="445"/>
                  </a:lnTo>
                  <a:lnTo>
                    <a:pt x="198" y="467"/>
                  </a:lnTo>
                  <a:lnTo>
                    <a:pt x="203" y="477"/>
                  </a:lnTo>
                  <a:lnTo>
                    <a:pt x="243" y="457"/>
                  </a:lnTo>
                  <a:lnTo>
                    <a:pt x="298" y="384"/>
                  </a:lnTo>
                  <a:lnTo>
                    <a:pt x="379" y="337"/>
                  </a:lnTo>
                  <a:lnTo>
                    <a:pt x="406" y="331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32" name="Freeform 3"/>
            <p:cNvSpPr>
              <a:spLocks/>
            </p:cNvSpPr>
            <p:nvPr/>
          </p:nvSpPr>
          <p:spPr bwMode="auto">
            <a:xfrm>
              <a:off x="9266223" y="2517098"/>
              <a:ext cx="619038" cy="430018"/>
            </a:xfrm>
            <a:custGeom>
              <a:avLst/>
              <a:gdLst>
                <a:gd name="T0" fmla="*/ 121 w 549"/>
                <a:gd name="T1" fmla="*/ 365 h 378"/>
                <a:gd name="T2" fmla="*/ 125 w 549"/>
                <a:gd name="T3" fmla="*/ 343 h 378"/>
                <a:gd name="T4" fmla="*/ 145 w 549"/>
                <a:gd name="T5" fmla="*/ 334 h 378"/>
                <a:gd name="T6" fmla="*/ 180 w 549"/>
                <a:gd name="T7" fmla="*/ 365 h 378"/>
                <a:gd name="T8" fmla="*/ 191 w 549"/>
                <a:gd name="T9" fmla="*/ 365 h 378"/>
                <a:gd name="T10" fmla="*/ 224 w 549"/>
                <a:gd name="T11" fmla="*/ 360 h 378"/>
                <a:gd name="T12" fmla="*/ 243 w 549"/>
                <a:gd name="T13" fmla="*/ 345 h 378"/>
                <a:gd name="T14" fmla="*/ 269 w 549"/>
                <a:gd name="T15" fmla="*/ 367 h 378"/>
                <a:gd name="T16" fmla="*/ 281 w 549"/>
                <a:gd name="T17" fmla="*/ 348 h 378"/>
                <a:gd name="T18" fmla="*/ 283 w 549"/>
                <a:gd name="T19" fmla="*/ 336 h 378"/>
                <a:gd name="T20" fmla="*/ 305 w 549"/>
                <a:gd name="T21" fmla="*/ 324 h 378"/>
                <a:gd name="T22" fmla="*/ 311 w 549"/>
                <a:gd name="T23" fmla="*/ 297 h 378"/>
                <a:gd name="T24" fmla="*/ 334 w 549"/>
                <a:gd name="T25" fmla="*/ 293 h 378"/>
                <a:gd name="T26" fmla="*/ 394 w 549"/>
                <a:gd name="T27" fmla="*/ 189 h 378"/>
                <a:gd name="T28" fmla="*/ 384 w 549"/>
                <a:gd name="T29" fmla="*/ 172 h 378"/>
                <a:gd name="T30" fmla="*/ 394 w 549"/>
                <a:gd name="T31" fmla="*/ 160 h 378"/>
                <a:gd name="T32" fmla="*/ 408 w 549"/>
                <a:gd name="T33" fmla="*/ 165 h 378"/>
                <a:gd name="T34" fmla="*/ 427 w 549"/>
                <a:gd name="T35" fmla="*/ 154 h 378"/>
                <a:gd name="T36" fmla="*/ 439 w 549"/>
                <a:gd name="T37" fmla="*/ 129 h 378"/>
                <a:gd name="T38" fmla="*/ 489 w 549"/>
                <a:gd name="T39" fmla="*/ 83 h 378"/>
                <a:gd name="T40" fmla="*/ 528 w 549"/>
                <a:gd name="T41" fmla="*/ 70 h 378"/>
                <a:gd name="T42" fmla="*/ 548 w 549"/>
                <a:gd name="T43" fmla="*/ 52 h 378"/>
                <a:gd name="T44" fmla="*/ 542 w 549"/>
                <a:gd name="T45" fmla="*/ 16 h 378"/>
                <a:gd name="T46" fmla="*/ 515 w 549"/>
                <a:gd name="T47" fmla="*/ 13 h 378"/>
                <a:gd name="T48" fmla="*/ 456 w 549"/>
                <a:gd name="T49" fmla="*/ 19 h 378"/>
                <a:gd name="T50" fmla="*/ 415 w 549"/>
                <a:gd name="T51" fmla="*/ 0 h 378"/>
                <a:gd name="T52" fmla="*/ 390 w 549"/>
                <a:gd name="T53" fmla="*/ 4 h 378"/>
                <a:gd name="T54" fmla="*/ 329 w 549"/>
                <a:gd name="T55" fmla="*/ 83 h 378"/>
                <a:gd name="T56" fmla="*/ 311 w 549"/>
                <a:gd name="T57" fmla="*/ 95 h 378"/>
                <a:gd name="T58" fmla="*/ 272 w 549"/>
                <a:gd name="T59" fmla="*/ 77 h 378"/>
                <a:gd name="T60" fmla="*/ 269 w 549"/>
                <a:gd name="T61" fmla="*/ 57 h 378"/>
                <a:gd name="T62" fmla="*/ 260 w 549"/>
                <a:gd name="T63" fmla="*/ 21 h 378"/>
                <a:gd name="T64" fmla="*/ 239 w 549"/>
                <a:gd name="T65" fmla="*/ 9 h 378"/>
                <a:gd name="T66" fmla="*/ 204 w 549"/>
                <a:gd name="T67" fmla="*/ 17 h 378"/>
                <a:gd name="T68" fmla="*/ 181 w 549"/>
                <a:gd name="T69" fmla="*/ 2 h 378"/>
                <a:gd name="T70" fmla="*/ 149 w 549"/>
                <a:gd name="T71" fmla="*/ 43 h 378"/>
                <a:gd name="T72" fmla="*/ 114 w 549"/>
                <a:gd name="T73" fmla="*/ 52 h 378"/>
                <a:gd name="T74" fmla="*/ 66 w 549"/>
                <a:gd name="T75" fmla="*/ 96 h 378"/>
                <a:gd name="T76" fmla="*/ 13 w 549"/>
                <a:gd name="T77" fmla="*/ 194 h 378"/>
                <a:gd name="T78" fmla="*/ 26 w 549"/>
                <a:gd name="T79" fmla="*/ 220 h 378"/>
                <a:gd name="T80" fmla="*/ 25 w 549"/>
                <a:gd name="T81" fmla="*/ 231 h 378"/>
                <a:gd name="T82" fmla="*/ 25 w 549"/>
                <a:gd name="T83" fmla="*/ 244 h 378"/>
                <a:gd name="T84" fmla="*/ 30 w 549"/>
                <a:gd name="T85" fmla="*/ 255 h 378"/>
                <a:gd name="T86" fmla="*/ 49 w 549"/>
                <a:gd name="T87" fmla="*/ 242 h 378"/>
                <a:gd name="T88" fmla="*/ 76 w 549"/>
                <a:gd name="T89" fmla="*/ 235 h 378"/>
                <a:gd name="T90" fmla="*/ 0 w 549"/>
                <a:gd name="T91" fmla="*/ 321 h 378"/>
                <a:gd name="T92" fmla="*/ 0 w 549"/>
                <a:gd name="T93" fmla="*/ 341 h 378"/>
                <a:gd name="T94" fmla="*/ 16 w 549"/>
                <a:gd name="T95" fmla="*/ 345 h 378"/>
                <a:gd name="T96" fmla="*/ 50 w 549"/>
                <a:gd name="T97" fmla="*/ 377 h 378"/>
                <a:gd name="T98" fmla="*/ 105 w 549"/>
                <a:gd name="T99" fmla="*/ 370 h 378"/>
                <a:gd name="T100" fmla="*/ 121 w 549"/>
                <a:gd name="T101" fmla="*/ 365 h 378"/>
                <a:gd name="T102" fmla="*/ 121 w 549"/>
                <a:gd name="T103" fmla="*/ 365 h 37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9"/>
                <a:gd name="T157" fmla="*/ 0 h 378"/>
                <a:gd name="T158" fmla="*/ 549 w 549"/>
                <a:gd name="T159" fmla="*/ 378 h 37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9" h="378">
                  <a:moveTo>
                    <a:pt x="121" y="365"/>
                  </a:moveTo>
                  <a:lnTo>
                    <a:pt x="125" y="343"/>
                  </a:lnTo>
                  <a:lnTo>
                    <a:pt x="145" y="334"/>
                  </a:lnTo>
                  <a:lnTo>
                    <a:pt x="180" y="365"/>
                  </a:lnTo>
                  <a:lnTo>
                    <a:pt x="191" y="365"/>
                  </a:lnTo>
                  <a:lnTo>
                    <a:pt x="224" y="360"/>
                  </a:lnTo>
                  <a:lnTo>
                    <a:pt x="243" y="345"/>
                  </a:lnTo>
                  <a:lnTo>
                    <a:pt x="269" y="367"/>
                  </a:lnTo>
                  <a:lnTo>
                    <a:pt x="281" y="348"/>
                  </a:lnTo>
                  <a:lnTo>
                    <a:pt x="283" y="336"/>
                  </a:lnTo>
                  <a:lnTo>
                    <a:pt x="305" y="324"/>
                  </a:lnTo>
                  <a:lnTo>
                    <a:pt x="311" y="297"/>
                  </a:lnTo>
                  <a:lnTo>
                    <a:pt x="334" y="293"/>
                  </a:lnTo>
                  <a:lnTo>
                    <a:pt x="394" y="189"/>
                  </a:lnTo>
                  <a:lnTo>
                    <a:pt x="384" y="172"/>
                  </a:lnTo>
                  <a:lnTo>
                    <a:pt x="394" y="160"/>
                  </a:lnTo>
                  <a:lnTo>
                    <a:pt x="408" y="165"/>
                  </a:lnTo>
                  <a:lnTo>
                    <a:pt x="427" y="154"/>
                  </a:lnTo>
                  <a:lnTo>
                    <a:pt x="439" y="129"/>
                  </a:lnTo>
                  <a:lnTo>
                    <a:pt x="489" y="83"/>
                  </a:lnTo>
                  <a:lnTo>
                    <a:pt x="528" y="70"/>
                  </a:lnTo>
                  <a:lnTo>
                    <a:pt x="548" y="52"/>
                  </a:lnTo>
                  <a:lnTo>
                    <a:pt x="542" y="16"/>
                  </a:lnTo>
                  <a:lnTo>
                    <a:pt x="515" y="13"/>
                  </a:lnTo>
                  <a:lnTo>
                    <a:pt x="456" y="19"/>
                  </a:lnTo>
                  <a:lnTo>
                    <a:pt x="415" y="0"/>
                  </a:lnTo>
                  <a:lnTo>
                    <a:pt x="390" y="4"/>
                  </a:lnTo>
                  <a:lnTo>
                    <a:pt x="329" y="83"/>
                  </a:lnTo>
                  <a:lnTo>
                    <a:pt x="311" y="95"/>
                  </a:lnTo>
                  <a:lnTo>
                    <a:pt x="272" y="77"/>
                  </a:lnTo>
                  <a:lnTo>
                    <a:pt x="269" y="57"/>
                  </a:lnTo>
                  <a:lnTo>
                    <a:pt x="260" y="21"/>
                  </a:lnTo>
                  <a:lnTo>
                    <a:pt x="239" y="9"/>
                  </a:lnTo>
                  <a:lnTo>
                    <a:pt x="204" y="17"/>
                  </a:lnTo>
                  <a:lnTo>
                    <a:pt x="181" y="2"/>
                  </a:lnTo>
                  <a:lnTo>
                    <a:pt x="149" y="43"/>
                  </a:lnTo>
                  <a:lnTo>
                    <a:pt x="114" y="52"/>
                  </a:lnTo>
                  <a:lnTo>
                    <a:pt x="66" y="96"/>
                  </a:lnTo>
                  <a:lnTo>
                    <a:pt x="13" y="194"/>
                  </a:lnTo>
                  <a:lnTo>
                    <a:pt x="26" y="220"/>
                  </a:lnTo>
                  <a:lnTo>
                    <a:pt x="25" y="231"/>
                  </a:lnTo>
                  <a:lnTo>
                    <a:pt x="25" y="244"/>
                  </a:lnTo>
                  <a:lnTo>
                    <a:pt x="30" y="255"/>
                  </a:lnTo>
                  <a:lnTo>
                    <a:pt x="49" y="242"/>
                  </a:lnTo>
                  <a:lnTo>
                    <a:pt x="76" y="235"/>
                  </a:lnTo>
                  <a:lnTo>
                    <a:pt x="0" y="321"/>
                  </a:lnTo>
                  <a:lnTo>
                    <a:pt x="0" y="341"/>
                  </a:lnTo>
                  <a:lnTo>
                    <a:pt x="16" y="345"/>
                  </a:lnTo>
                  <a:lnTo>
                    <a:pt x="50" y="377"/>
                  </a:lnTo>
                  <a:lnTo>
                    <a:pt x="105" y="370"/>
                  </a:lnTo>
                  <a:lnTo>
                    <a:pt x="121" y="365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</a:rPr>
                <a:t>          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9402719" y="2854497"/>
              <a:ext cx="542139" cy="432224"/>
            </a:xfrm>
            <a:custGeom>
              <a:avLst/>
              <a:gdLst>
                <a:gd name="T0" fmla="*/ 444 w 478"/>
                <a:gd name="T1" fmla="*/ 304 h 385"/>
                <a:gd name="T2" fmla="*/ 433 w 478"/>
                <a:gd name="T3" fmla="*/ 337 h 385"/>
                <a:gd name="T4" fmla="*/ 420 w 478"/>
                <a:gd name="T5" fmla="*/ 355 h 385"/>
                <a:gd name="T6" fmla="*/ 394 w 478"/>
                <a:gd name="T7" fmla="*/ 384 h 385"/>
                <a:gd name="T8" fmla="*/ 356 w 478"/>
                <a:gd name="T9" fmla="*/ 377 h 385"/>
                <a:gd name="T10" fmla="*/ 326 w 478"/>
                <a:gd name="T11" fmla="*/ 359 h 385"/>
                <a:gd name="T12" fmla="*/ 308 w 478"/>
                <a:gd name="T13" fmla="*/ 369 h 385"/>
                <a:gd name="T14" fmla="*/ 242 w 478"/>
                <a:gd name="T15" fmla="*/ 362 h 385"/>
                <a:gd name="T16" fmla="*/ 241 w 478"/>
                <a:gd name="T17" fmla="*/ 335 h 385"/>
                <a:gd name="T18" fmla="*/ 208 w 478"/>
                <a:gd name="T19" fmla="*/ 313 h 385"/>
                <a:gd name="T20" fmla="*/ 196 w 478"/>
                <a:gd name="T21" fmla="*/ 294 h 385"/>
                <a:gd name="T22" fmla="*/ 212 w 478"/>
                <a:gd name="T23" fmla="*/ 275 h 385"/>
                <a:gd name="T24" fmla="*/ 212 w 478"/>
                <a:gd name="T25" fmla="*/ 262 h 385"/>
                <a:gd name="T26" fmla="*/ 212 w 478"/>
                <a:gd name="T27" fmla="*/ 245 h 385"/>
                <a:gd name="T28" fmla="*/ 251 w 478"/>
                <a:gd name="T29" fmla="*/ 241 h 385"/>
                <a:gd name="T30" fmla="*/ 253 w 478"/>
                <a:gd name="T31" fmla="*/ 224 h 385"/>
                <a:gd name="T32" fmla="*/ 241 w 478"/>
                <a:gd name="T33" fmla="*/ 207 h 385"/>
                <a:gd name="T34" fmla="*/ 220 w 478"/>
                <a:gd name="T35" fmla="*/ 205 h 385"/>
                <a:gd name="T36" fmla="*/ 208 w 478"/>
                <a:gd name="T37" fmla="*/ 227 h 385"/>
                <a:gd name="T38" fmla="*/ 175 w 478"/>
                <a:gd name="T39" fmla="*/ 220 h 385"/>
                <a:gd name="T40" fmla="*/ 165 w 478"/>
                <a:gd name="T41" fmla="*/ 202 h 385"/>
                <a:gd name="T42" fmla="*/ 144 w 478"/>
                <a:gd name="T43" fmla="*/ 190 h 385"/>
                <a:gd name="T44" fmla="*/ 150 w 478"/>
                <a:gd name="T45" fmla="*/ 142 h 385"/>
                <a:gd name="T46" fmla="*/ 146 w 478"/>
                <a:gd name="T47" fmla="*/ 134 h 385"/>
                <a:gd name="T48" fmla="*/ 124 w 478"/>
                <a:gd name="T49" fmla="*/ 139 h 385"/>
                <a:gd name="T50" fmla="*/ 109 w 478"/>
                <a:gd name="T51" fmla="*/ 125 h 385"/>
                <a:gd name="T52" fmla="*/ 69 w 478"/>
                <a:gd name="T53" fmla="*/ 114 h 385"/>
                <a:gd name="T54" fmla="*/ 48 w 478"/>
                <a:gd name="T55" fmla="*/ 92 h 385"/>
                <a:gd name="T56" fmla="*/ 0 w 478"/>
                <a:gd name="T57" fmla="*/ 72 h 385"/>
                <a:gd name="T58" fmla="*/ 4 w 478"/>
                <a:gd name="T59" fmla="*/ 50 h 385"/>
                <a:gd name="T60" fmla="*/ 24 w 478"/>
                <a:gd name="T61" fmla="*/ 41 h 385"/>
                <a:gd name="T62" fmla="*/ 59 w 478"/>
                <a:gd name="T63" fmla="*/ 72 h 385"/>
                <a:gd name="T64" fmla="*/ 69 w 478"/>
                <a:gd name="T65" fmla="*/ 72 h 385"/>
                <a:gd name="T66" fmla="*/ 102 w 478"/>
                <a:gd name="T67" fmla="*/ 68 h 385"/>
                <a:gd name="T68" fmla="*/ 122 w 478"/>
                <a:gd name="T69" fmla="*/ 53 h 385"/>
                <a:gd name="T70" fmla="*/ 148 w 478"/>
                <a:gd name="T71" fmla="*/ 74 h 385"/>
                <a:gd name="T72" fmla="*/ 160 w 478"/>
                <a:gd name="T73" fmla="*/ 55 h 385"/>
                <a:gd name="T74" fmla="*/ 162 w 478"/>
                <a:gd name="T75" fmla="*/ 43 h 385"/>
                <a:gd name="T76" fmla="*/ 184 w 478"/>
                <a:gd name="T77" fmla="*/ 31 h 385"/>
                <a:gd name="T78" fmla="*/ 189 w 478"/>
                <a:gd name="T79" fmla="*/ 4 h 385"/>
                <a:gd name="T80" fmla="*/ 212 w 478"/>
                <a:gd name="T81" fmla="*/ 0 h 385"/>
                <a:gd name="T82" fmla="*/ 267 w 478"/>
                <a:gd name="T83" fmla="*/ 36 h 385"/>
                <a:gd name="T84" fmla="*/ 306 w 478"/>
                <a:gd name="T85" fmla="*/ 53 h 385"/>
                <a:gd name="T86" fmla="*/ 383 w 478"/>
                <a:gd name="T87" fmla="*/ 178 h 385"/>
                <a:gd name="T88" fmla="*/ 378 w 478"/>
                <a:gd name="T89" fmla="*/ 192 h 385"/>
                <a:gd name="T90" fmla="*/ 428 w 478"/>
                <a:gd name="T91" fmla="*/ 216 h 385"/>
                <a:gd name="T92" fmla="*/ 442 w 478"/>
                <a:gd name="T93" fmla="*/ 238 h 385"/>
                <a:gd name="T94" fmla="*/ 466 w 478"/>
                <a:gd name="T95" fmla="*/ 249 h 385"/>
                <a:gd name="T96" fmla="*/ 477 w 478"/>
                <a:gd name="T97" fmla="*/ 270 h 385"/>
                <a:gd name="T98" fmla="*/ 462 w 478"/>
                <a:gd name="T99" fmla="*/ 277 h 385"/>
                <a:gd name="T100" fmla="*/ 438 w 478"/>
                <a:gd name="T101" fmla="*/ 269 h 385"/>
                <a:gd name="T102" fmla="*/ 400 w 478"/>
                <a:gd name="T103" fmla="*/ 269 h 385"/>
                <a:gd name="T104" fmla="*/ 368 w 478"/>
                <a:gd name="T105" fmla="*/ 258 h 385"/>
                <a:gd name="T106" fmla="*/ 354 w 478"/>
                <a:gd name="T107" fmla="*/ 269 h 385"/>
                <a:gd name="T108" fmla="*/ 385 w 478"/>
                <a:gd name="T109" fmla="*/ 277 h 385"/>
                <a:gd name="T110" fmla="*/ 416 w 478"/>
                <a:gd name="T111" fmla="*/ 291 h 385"/>
                <a:gd name="T112" fmla="*/ 444 w 478"/>
                <a:gd name="T113" fmla="*/ 304 h 385"/>
                <a:gd name="T114" fmla="*/ 444 w 478"/>
                <a:gd name="T115" fmla="*/ 304 h 38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78"/>
                <a:gd name="T175" fmla="*/ 0 h 385"/>
                <a:gd name="T176" fmla="*/ 478 w 478"/>
                <a:gd name="T177" fmla="*/ 385 h 38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78" h="385">
                  <a:moveTo>
                    <a:pt x="444" y="304"/>
                  </a:moveTo>
                  <a:lnTo>
                    <a:pt x="433" y="337"/>
                  </a:lnTo>
                  <a:lnTo>
                    <a:pt x="420" y="355"/>
                  </a:lnTo>
                  <a:lnTo>
                    <a:pt x="394" y="384"/>
                  </a:lnTo>
                  <a:lnTo>
                    <a:pt x="356" y="377"/>
                  </a:lnTo>
                  <a:lnTo>
                    <a:pt x="326" y="359"/>
                  </a:lnTo>
                  <a:lnTo>
                    <a:pt x="308" y="369"/>
                  </a:lnTo>
                  <a:lnTo>
                    <a:pt x="242" y="362"/>
                  </a:lnTo>
                  <a:lnTo>
                    <a:pt x="241" y="335"/>
                  </a:lnTo>
                  <a:lnTo>
                    <a:pt x="208" y="313"/>
                  </a:lnTo>
                  <a:lnTo>
                    <a:pt x="196" y="294"/>
                  </a:lnTo>
                  <a:lnTo>
                    <a:pt x="212" y="275"/>
                  </a:lnTo>
                  <a:lnTo>
                    <a:pt x="212" y="262"/>
                  </a:lnTo>
                  <a:lnTo>
                    <a:pt x="212" y="245"/>
                  </a:lnTo>
                  <a:lnTo>
                    <a:pt x="251" y="241"/>
                  </a:lnTo>
                  <a:lnTo>
                    <a:pt x="253" y="224"/>
                  </a:lnTo>
                  <a:lnTo>
                    <a:pt x="241" y="207"/>
                  </a:lnTo>
                  <a:lnTo>
                    <a:pt x="220" y="205"/>
                  </a:lnTo>
                  <a:lnTo>
                    <a:pt x="208" y="227"/>
                  </a:lnTo>
                  <a:lnTo>
                    <a:pt x="175" y="220"/>
                  </a:lnTo>
                  <a:lnTo>
                    <a:pt x="165" y="202"/>
                  </a:lnTo>
                  <a:lnTo>
                    <a:pt x="144" y="190"/>
                  </a:lnTo>
                  <a:lnTo>
                    <a:pt x="150" y="142"/>
                  </a:lnTo>
                  <a:lnTo>
                    <a:pt x="146" y="134"/>
                  </a:lnTo>
                  <a:lnTo>
                    <a:pt x="124" y="139"/>
                  </a:lnTo>
                  <a:lnTo>
                    <a:pt x="109" y="125"/>
                  </a:lnTo>
                  <a:lnTo>
                    <a:pt x="69" y="114"/>
                  </a:lnTo>
                  <a:lnTo>
                    <a:pt x="48" y="92"/>
                  </a:lnTo>
                  <a:lnTo>
                    <a:pt x="0" y="72"/>
                  </a:lnTo>
                  <a:lnTo>
                    <a:pt x="4" y="50"/>
                  </a:lnTo>
                  <a:lnTo>
                    <a:pt x="24" y="41"/>
                  </a:lnTo>
                  <a:lnTo>
                    <a:pt x="59" y="72"/>
                  </a:lnTo>
                  <a:lnTo>
                    <a:pt x="69" y="72"/>
                  </a:lnTo>
                  <a:lnTo>
                    <a:pt x="102" y="68"/>
                  </a:lnTo>
                  <a:lnTo>
                    <a:pt x="122" y="53"/>
                  </a:lnTo>
                  <a:lnTo>
                    <a:pt x="148" y="74"/>
                  </a:lnTo>
                  <a:lnTo>
                    <a:pt x="160" y="55"/>
                  </a:lnTo>
                  <a:lnTo>
                    <a:pt x="162" y="43"/>
                  </a:lnTo>
                  <a:lnTo>
                    <a:pt x="184" y="31"/>
                  </a:lnTo>
                  <a:lnTo>
                    <a:pt x="189" y="4"/>
                  </a:lnTo>
                  <a:lnTo>
                    <a:pt x="212" y="0"/>
                  </a:lnTo>
                  <a:lnTo>
                    <a:pt x="267" y="36"/>
                  </a:lnTo>
                  <a:lnTo>
                    <a:pt x="306" y="53"/>
                  </a:lnTo>
                  <a:lnTo>
                    <a:pt x="383" y="178"/>
                  </a:lnTo>
                  <a:lnTo>
                    <a:pt x="378" y="192"/>
                  </a:lnTo>
                  <a:lnTo>
                    <a:pt x="428" y="216"/>
                  </a:lnTo>
                  <a:lnTo>
                    <a:pt x="442" y="238"/>
                  </a:lnTo>
                  <a:lnTo>
                    <a:pt x="466" y="249"/>
                  </a:lnTo>
                  <a:lnTo>
                    <a:pt x="477" y="270"/>
                  </a:lnTo>
                  <a:lnTo>
                    <a:pt x="462" y="277"/>
                  </a:lnTo>
                  <a:lnTo>
                    <a:pt x="438" y="269"/>
                  </a:lnTo>
                  <a:lnTo>
                    <a:pt x="400" y="269"/>
                  </a:lnTo>
                  <a:lnTo>
                    <a:pt x="368" y="258"/>
                  </a:lnTo>
                  <a:lnTo>
                    <a:pt x="354" y="269"/>
                  </a:lnTo>
                  <a:lnTo>
                    <a:pt x="385" y="277"/>
                  </a:lnTo>
                  <a:lnTo>
                    <a:pt x="416" y="291"/>
                  </a:lnTo>
                  <a:lnTo>
                    <a:pt x="444" y="304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9295060" y="2933885"/>
              <a:ext cx="457550" cy="553511"/>
            </a:xfrm>
            <a:custGeom>
              <a:avLst/>
              <a:gdLst>
                <a:gd name="T0" fmla="*/ 96 w 406"/>
                <a:gd name="T1" fmla="*/ 0 h 488"/>
                <a:gd name="T2" fmla="*/ 165 w 406"/>
                <a:gd name="T3" fmla="*/ 41 h 488"/>
                <a:gd name="T4" fmla="*/ 220 w 406"/>
                <a:gd name="T5" fmla="*/ 66 h 488"/>
                <a:gd name="T6" fmla="*/ 247 w 406"/>
                <a:gd name="T7" fmla="*/ 70 h 488"/>
                <a:gd name="T8" fmla="*/ 261 w 406"/>
                <a:gd name="T9" fmla="*/ 130 h 488"/>
                <a:gd name="T10" fmla="*/ 304 w 406"/>
                <a:gd name="T11" fmla="*/ 154 h 488"/>
                <a:gd name="T12" fmla="*/ 337 w 406"/>
                <a:gd name="T13" fmla="*/ 134 h 488"/>
                <a:gd name="T14" fmla="*/ 347 w 406"/>
                <a:gd name="T15" fmla="*/ 168 h 488"/>
                <a:gd name="T16" fmla="*/ 308 w 406"/>
                <a:gd name="T17" fmla="*/ 189 h 488"/>
                <a:gd name="T18" fmla="*/ 292 w 406"/>
                <a:gd name="T19" fmla="*/ 221 h 488"/>
                <a:gd name="T20" fmla="*/ 337 w 406"/>
                <a:gd name="T21" fmla="*/ 262 h 488"/>
                <a:gd name="T22" fmla="*/ 405 w 406"/>
                <a:gd name="T23" fmla="*/ 295 h 488"/>
                <a:gd name="T24" fmla="*/ 391 w 406"/>
                <a:gd name="T25" fmla="*/ 348 h 488"/>
                <a:gd name="T26" fmla="*/ 393 w 406"/>
                <a:gd name="T27" fmla="*/ 377 h 488"/>
                <a:gd name="T28" fmla="*/ 356 w 406"/>
                <a:gd name="T29" fmla="*/ 397 h 488"/>
                <a:gd name="T30" fmla="*/ 326 w 406"/>
                <a:gd name="T31" fmla="*/ 481 h 488"/>
                <a:gd name="T32" fmla="*/ 302 w 406"/>
                <a:gd name="T33" fmla="*/ 469 h 488"/>
                <a:gd name="T34" fmla="*/ 235 w 406"/>
                <a:gd name="T35" fmla="*/ 447 h 488"/>
                <a:gd name="T36" fmla="*/ 185 w 406"/>
                <a:gd name="T37" fmla="*/ 478 h 488"/>
                <a:gd name="T38" fmla="*/ 199 w 406"/>
                <a:gd name="T39" fmla="*/ 440 h 488"/>
                <a:gd name="T40" fmla="*/ 141 w 406"/>
                <a:gd name="T41" fmla="*/ 460 h 488"/>
                <a:gd name="T42" fmla="*/ 113 w 406"/>
                <a:gd name="T43" fmla="*/ 356 h 488"/>
                <a:gd name="T44" fmla="*/ 86 w 406"/>
                <a:gd name="T45" fmla="*/ 341 h 488"/>
                <a:gd name="T46" fmla="*/ 65 w 406"/>
                <a:gd name="T47" fmla="*/ 288 h 488"/>
                <a:gd name="T48" fmla="*/ 91 w 406"/>
                <a:gd name="T49" fmla="*/ 253 h 488"/>
                <a:gd name="T50" fmla="*/ 77 w 406"/>
                <a:gd name="T51" fmla="*/ 204 h 488"/>
                <a:gd name="T52" fmla="*/ 24 w 406"/>
                <a:gd name="T53" fmla="*/ 200 h 488"/>
                <a:gd name="T54" fmla="*/ 24 w 406"/>
                <a:gd name="T55" fmla="*/ 151 h 488"/>
                <a:gd name="T56" fmla="*/ 45 w 406"/>
                <a:gd name="T57" fmla="*/ 110 h 488"/>
                <a:gd name="T58" fmla="*/ 53 w 406"/>
                <a:gd name="T59" fmla="*/ 59 h 488"/>
                <a:gd name="T60" fmla="*/ 86 w 406"/>
                <a:gd name="T61" fmla="*/ 90 h 488"/>
                <a:gd name="T62" fmla="*/ 122 w 406"/>
                <a:gd name="T63" fmla="*/ 62 h 488"/>
                <a:gd name="T64" fmla="*/ 86 w 406"/>
                <a:gd name="T65" fmla="*/ 24 h 488"/>
                <a:gd name="T66" fmla="*/ 80 w 406"/>
                <a:gd name="T67" fmla="*/ 4 h 4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06"/>
                <a:gd name="T103" fmla="*/ 0 h 488"/>
                <a:gd name="T104" fmla="*/ 406 w 406"/>
                <a:gd name="T105" fmla="*/ 488 h 48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06" h="488">
                  <a:moveTo>
                    <a:pt x="80" y="4"/>
                  </a:moveTo>
                  <a:lnTo>
                    <a:pt x="96" y="0"/>
                  </a:lnTo>
                  <a:lnTo>
                    <a:pt x="144" y="19"/>
                  </a:lnTo>
                  <a:lnTo>
                    <a:pt x="165" y="41"/>
                  </a:lnTo>
                  <a:lnTo>
                    <a:pt x="205" y="52"/>
                  </a:lnTo>
                  <a:lnTo>
                    <a:pt x="220" y="66"/>
                  </a:lnTo>
                  <a:lnTo>
                    <a:pt x="242" y="62"/>
                  </a:lnTo>
                  <a:lnTo>
                    <a:pt x="247" y="70"/>
                  </a:lnTo>
                  <a:lnTo>
                    <a:pt x="240" y="117"/>
                  </a:lnTo>
                  <a:lnTo>
                    <a:pt x="261" y="130"/>
                  </a:lnTo>
                  <a:lnTo>
                    <a:pt x="271" y="147"/>
                  </a:lnTo>
                  <a:lnTo>
                    <a:pt x="304" y="154"/>
                  </a:lnTo>
                  <a:lnTo>
                    <a:pt x="316" y="132"/>
                  </a:lnTo>
                  <a:lnTo>
                    <a:pt x="337" y="134"/>
                  </a:lnTo>
                  <a:lnTo>
                    <a:pt x="350" y="151"/>
                  </a:lnTo>
                  <a:lnTo>
                    <a:pt x="347" y="168"/>
                  </a:lnTo>
                  <a:lnTo>
                    <a:pt x="308" y="172"/>
                  </a:lnTo>
                  <a:lnTo>
                    <a:pt x="308" y="189"/>
                  </a:lnTo>
                  <a:lnTo>
                    <a:pt x="308" y="202"/>
                  </a:lnTo>
                  <a:lnTo>
                    <a:pt x="292" y="221"/>
                  </a:lnTo>
                  <a:lnTo>
                    <a:pt x="304" y="240"/>
                  </a:lnTo>
                  <a:lnTo>
                    <a:pt x="337" y="262"/>
                  </a:lnTo>
                  <a:lnTo>
                    <a:pt x="338" y="288"/>
                  </a:lnTo>
                  <a:lnTo>
                    <a:pt x="405" y="295"/>
                  </a:lnTo>
                  <a:lnTo>
                    <a:pt x="405" y="330"/>
                  </a:lnTo>
                  <a:lnTo>
                    <a:pt x="391" y="348"/>
                  </a:lnTo>
                  <a:lnTo>
                    <a:pt x="400" y="366"/>
                  </a:lnTo>
                  <a:lnTo>
                    <a:pt x="393" y="377"/>
                  </a:lnTo>
                  <a:lnTo>
                    <a:pt x="367" y="381"/>
                  </a:lnTo>
                  <a:lnTo>
                    <a:pt x="356" y="397"/>
                  </a:lnTo>
                  <a:lnTo>
                    <a:pt x="359" y="434"/>
                  </a:lnTo>
                  <a:lnTo>
                    <a:pt x="326" y="481"/>
                  </a:lnTo>
                  <a:lnTo>
                    <a:pt x="321" y="487"/>
                  </a:lnTo>
                  <a:lnTo>
                    <a:pt x="302" y="469"/>
                  </a:lnTo>
                  <a:lnTo>
                    <a:pt x="256" y="469"/>
                  </a:lnTo>
                  <a:lnTo>
                    <a:pt x="235" y="447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201" y="450"/>
                  </a:lnTo>
                  <a:lnTo>
                    <a:pt x="199" y="440"/>
                  </a:lnTo>
                  <a:lnTo>
                    <a:pt x="185" y="436"/>
                  </a:lnTo>
                  <a:lnTo>
                    <a:pt x="141" y="460"/>
                  </a:lnTo>
                  <a:lnTo>
                    <a:pt x="100" y="381"/>
                  </a:lnTo>
                  <a:lnTo>
                    <a:pt x="113" y="356"/>
                  </a:lnTo>
                  <a:lnTo>
                    <a:pt x="108" y="348"/>
                  </a:lnTo>
                  <a:lnTo>
                    <a:pt x="86" y="341"/>
                  </a:lnTo>
                  <a:lnTo>
                    <a:pt x="50" y="320"/>
                  </a:lnTo>
                  <a:lnTo>
                    <a:pt x="65" y="288"/>
                  </a:lnTo>
                  <a:lnTo>
                    <a:pt x="86" y="277"/>
                  </a:lnTo>
                  <a:lnTo>
                    <a:pt x="91" y="253"/>
                  </a:lnTo>
                  <a:lnTo>
                    <a:pt x="82" y="209"/>
                  </a:lnTo>
                  <a:lnTo>
                    <a:pt x="77" y="204"/>
                  </a:lnTo>
                  <a:lnTo>
                    <a:pt x="56" y="226"/>
                  </a:lnTo>
                  <a:lnTo>
                    <a:pt x="24" y="200"/>
                  </a:lnTo>
                  <a:lnTo>
                    <a:pt x="0" y="170"/>
                  </a:lnTo>
                  <a:lnTo>
                    <a:pt x="24" y="151"/>
                  </a:lnTo>
                  <a:lnTo>
                    <a:pt x="29" y="120"/>
                  </a:lnTo>
                  <a:lnTo>
                    <a:pt x="45" y="110"/>
                  </a:lnTo>
                  <a:lnTo>
                    <a:pt x="43" y="67"/>
                  </a:lnTo>
                  <a:lnTo>
                    <a:pt x="53" y="59"/>
                  </a:lnTo>
                  <a:lnTo>
                    <a:pt x="74" y="72"/>
                  </a:lnTo>
                  <a:lnTo>
                    <a:pt x="86" y="90"/>
                  </a:lnTo>
                  <a:lnTo>
                    <a:pt x="113" y="72"/>
                  </a:lnTo>
                  <a:lnTo>
                    <a:pt x="122" y="62"/>
                  </a:lnTo>
                  <a:lnTo>
                    <a:pt x="117" y="41"/>
                  </a:lnTo>
                  <a:lnTo>
                    <a:pt x="86" y="24"/>
                  </a:lnTo>
                  <a:lnTo>
                    <a:pt x="80" y="4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8914410" y="3968134"/>
              <a:ext cx="728619" cy="621873"/>
            </a:xfrm>
            <a:custGeom>
              <a:avLst/>
              <a:gdLst>
                <a:gd name="T0" fmla="*/ 189 w 648"/>
                <a:gd name="T1" fmla="*/ 79 h 546"/>
                <a:gd name="T2" fmla="*/ 198 w 648"/>
                <a:gd name="T3" fmla="*/ 43 h 546"/>
                <a:gd name="T4" fmla="*/ 257 w 648"/>
                <a:gd name="T5" fmla="*/ 64 h 546"/>
                <a:gd name="T6" fmla="*/ 255 w 648"/>
                <a:gd name="T7" fmla="*/ 35 h 546"/>
                <a:gd name="T8" fmla="*/ 281 w 648"/>
                <a:gd name="T9" fmla="*/ 4 h 546"/>
                <a:gd name="T10" fmla="*/ 346 w 648"/>
                <a:gd name="T11" fmla="*/ 0 h 546"/>
                <a:gd name="T12" fmla="*/ 406 w 648"/>
                <a:gd name="T13" fmla="*/ 6 h 546"/>
                <a:gd name="T14" fmla="*/ 401 w 648"/>
                <a:gd name="T15" fmla="*/ 40 h 546"/>
                <a:gd name="T16" fmla="*/ 379 w 648"/>
                <a:gd name="T17" fmla="*/ 81 h 546"/>
                <a:gd name="T18" fmla="*/ 480 w 648"/>
                <a:gd name="T19" fmla="*/ 55 h 546"/>
                <a:gd name="T20" fmla="*/ 520 w 648"/>
                <a:gd name="T21" fmla="*/ 64 h 546"/>
                <a:gd name="T22" fmla="*/ 513 w 648"/>
                <a:gd name="T23" fmla="*/ 33 h 546"/>
                <a:gd name="T24" fmla="*/ 580 w 648"/>
                <a:gd name="T25" fmla="*/ 53 h 546"/>
                <a:gd name="T26" fmla="*/ 620 w 648"/>
                <a:gd name="T27" fmla="*/ 81 h 546"/>
                <a:gd name="T28" fmla="*/ 628 w 648"/>
                <a:gd name="T29" fmla="*/ 152 h 546"/>
                <a:gd name="T30" fmla="*/ 600 w 648"/>
                <a:gd name="T31" fmla="*/ 185 h 546"/>
                <a:gd name="T32" fmla="*/ 544 w 648"/>
                <a:gd name="T33" fmla="*/ 233 h 546"/>
                <a:gd name="T34" fmla="*/ 515 w 648"/>
                <a:gd name="T35" fmla="*/ 243 h 546"/>
                <a:gd name="T36" fmla="*/ 502 w 648"/>
                <a:gd name="T37" fmla="*/ 250 h 546"/>
                <a:gd name="T38" fmla="*/ 456 w 648"/>
                <a:gd name="T39" fmla="*/ 265 h 546"/>
                <a:gd name="T40" fmla="*/ 421 w 648"/>
                <a:gd name="T41" fmla="*/ 269 h 546"/>
                <a:gd name="T42" fmla="*/ 334 w 648"/>
                <a:gd name="T43" fmla="*/ 258 h 546"/>
                <a:gd name="T44" fmla="*/ 344 w 648"/>
                <a:gd name="T45" fmla="*/ 320 h 546"/>
                <a:gd name="T46" fmla="*/ 289 w 648"/>
                <a:gd name="T47" fmla="*/ 361 h 546"/>
                <a:gd name="T48" fmla="*/ 233 w 648"/>
                <a:gd name="T49" fmla="*/ 380 h 546"/>
                <a:gd name="T50" fmla="*/ 167 w 648"/>
                <a:gd name="T51" fmla="*/ 406 h 546"/>
                <a:gd name="T52" fmla="*/ 62 w 648"/>
                <a:gd name="T53" fmla="*/ 455 h 546"/>
                <a:gd name="T54" fmla="*/ 78 w 648"/>
                <a:gd name="T55" fmla="*/ 525 h 546"/>
                <a:gd name="T56" fmla="*/ 29 w 648"/>
                <a:gd name="T57" fmla="*/ 542 h 546"/>
                <a:gd name="T58" fmla="*/ 5 w 648"/>
                <a:gd name="T59" fmla="*/ 445 h 546"/>
                <a:gd name="T60" fmla="*/ 27 w 648"/>
                <a:gd name="T61" fmla="*/ 390 h 546"/>
                <a:gd name="T62" fmla="*/ 53 w 648"/>
                <a:gd name="T63" fmla="*/ 364 h 546"/>
                <a:gd name="T64" fmla="*/ 86 w 648"/>
                <a:gd name="T65" fmla="*/ 318 h 546"/>
                <a:gd name="T66" fmla="*/ 134 w 648"/>
                <a:gd name="T67" fmla="*/ 225 h 546"/>
                <a:gd name="T68" fmla="*/ 172 w 648"/>
                <a:gd name="T69" fmla="*/ 154 h 546"/>
                <a:gd name="T70" fmla="*/ 172 w 648"/>
                <a:gd name="T71" fmla="*/ 93 h 5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48"/>
                <a:gd name="T109" fmla="*/ 0 h 546"/>
                <a:gd name="T110" fmla="*/ 648 w 648"/>
                <a:gd name="T111" fmla="*/ 546 h 5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48" h="546">
                  <a:moveTo>
                    <a:pt x="172" y="93"/>
                  </a:moveTo>
                  <a:lnTo>
                    <a:pt x="189" y="79"/>
                  </a:lnTo>
                  <a:lnTo>
                    <a:pt x="189" y="53"/>
                  </a:lnTo>
                  <a:lnTo>
                    <a:pt x="198" y="43"/>
                  </a:lnTo>
                  <a:lnTo>
                    <a:pt x="220" y="46"/>
                  </a:lnTo>
                  <a:lnTo>
                    <a:pt x="257" y="64"/>
                  </a:lnTo>
                  <a:lnTo>
                    <a:pt x="263" y="50"/>
                  </a:lnTo>
                  <a:lnTo>
                    <a:pt x="255" y="35"/>
                  </a:lnTo>
                  <a:lnTo>
                    <a:pt x="257" y="24"/>
                  </a:lnTo>
                  <a:lnTo>
                    <a:pt x="281" y="4"/>
                  </a:lnTo>
                  <a:lnTo>
                    <a:pt x="322" y="16"/>
                  </a:lnTo>
                  <a:lnTo>
                    <a:pt x="346" y="0"/>
                  </a:lnTo>
                  <a:lnTo>
                    <a:pt x="364" y="17"/>
                  </a:lnTo>
                  <a:lnTo>
                    <a:pt x="406" y="6"/>
                  </a:lnTo>
                  <a:lnTo>
                    <a:pt x="415" y="21"/>
                  </a:lnTo>
                  <a:lnTo>
                    <a:pt x="401" y="40"/>
                  </a:lnTo>
                  <a:lnTo>
                    <a:pt x="379" y="72"/>
                  </a:lnTo>
                  <a:lnTo>
                    <a:pt x="379" y="81"/>
                  </a:lnTo>
                  <a:lnTo>
                    <a:pt x="392" y="91"/>
                  </a:lnTo>
                  <a:lnTo>
                    <a:pt x="480" y="55"/>
                  </a:lnTo>
                  <a:lnTo>
                    <a:pt x="511" y="72"/>
                  </a:lnTo>
                  <a:lnTo>
                    <a:pt x="520" y="64"/>
                  </a:lnTo>
                  <a:lnTo>
                    <a:pt x="511" y="43"/>
                  </a:lnTo>
                  <a:lnTo>
                    <a:pt x="513" y="33"/>
                  </a:lnTo>
                  <a:lnTo>
                    <a:pt x="570" y="43"/>
                  </a:lnTo>
                  <a:lnTo>
                    <a:pt x="580" y="53"/>
                  </a:lnTo>
                  <a:lnTo>
                    <a:pt x="596" y="50"/>
                  </a:lnTo>
                  <a:lnTo>
                    <a:pt x="620" y="81"/>
                  </a:lnTo>
                  <a:lnTo>
                    <a:pt x="647" y="139"/>
                  </a:lnTo>
                  <a:lnTo>
                    <a:pt x="628" y="152"/>
                  </a:lnTo>
                  <a:lnTo>
                    <a:pt x="613" y="180"/>
                  </a:lnTo>
                  <a:lnTo>
                    <a:pt x="600" y="185"/>
                  </a:lnTo>
                  <a:lnTo>
                    <a:pt x="587" y="212"/>
                  </a:lnTo>
                  <a:lnTo>
                    <a:pt x="544" y="233"/>
                  </a:lnTo>
                  <a:lnTo>
                    <a:pt x="526" y="225"/>
                  </a:lnTo>
                  <a:lnTo>
                    <a:pt x="515" y="243"/>
                  </a:lnTo>
                  <a:lnTo>
                    <a:pt x="515" y="250"/>
                  </a:lnTo>
                  <a:lnTo>
                    <a:pt x="502" y="250"/>
                  </a:lnTo>
                  <a:lnTo>
                    <a:pt x="478" y="250"/>
                  </a:lnTo>
                  <a:lnTo>
                    <a:pt x="456" y="265"/>
                  </a:lnTo>
                  <a:lnTo>
                    <a:pt x="441" y="255"/>
                  </a:lnTo>
                  <a:lnTo>
                    <a:pt x="421" y="269"/>
                  </a:lnTo>
                  <a:lnTo>
                    <a:pt x="373" y="289"/>
                  </a:lnTo>
                  <a:lnTo>
                    <a:pt x="334" y="258"/>
                  </a:lnTo>
                  <a:lnTo>
                    <a:pt x="332" y="282"/>
                  </a:lnTo>
                  <a:lnTo>
                    <a:pt x="344" y="320"/>
                  </a:lnTo>
                  <a:lnTo>
                    <a:pt x="310" y="335"/>
                  </a:lnTo>
                  <a:lnTo>
                    <a:pt x="289" y="361"/>
                  </a:lnTo>
                  <a:lnTo>
                    <a:pt x="253" y="371"/>
                  </a:lnTo>
                  <a:lnTo>
                    <a:pt x="233" y="380"/>
                  </a:lnTo>
                  <a:lnTo>
                    <a:pt x="193" y="380"/>
                  </a:lnTo>
                  <a:lnTo>
                    <a:pt x="167" y="406"/>
                  </a:lnTo>
                  <a:lnTo>
                    <a:pt x="98" y="430"/>
                  </a:lnTo>
                  <a:lnTo>
                    <a:pt x="62" y="455"/>
                  </a:lnTo>
                  <a:lnTo>
                    <a:pt x="45" y="472"/>
                  </a:lnTo>
                  <a:lnTo>
                    <a:pt x="78" y="525"/>
                  </a:lnTo>
                  <a:lnTo>
                    <a:pt x="55" y="545"/>
                  </a:lnTo>
                  <a:lnTo>
                    <a:pt x="29" y="542"/>
                  </a:lnTo>
                  <a:lnTo>
                    <a:pt x="0" y="486"/>
                  </a:lnTo>
                  <a:lnTo>
                    <a:pt x="5" y="445"/>
                  </a:lnTo>
                  <a:lnTo>
                    <a:pt x="5" y="426"/>
                  </a:lnTo>
                  <a:lnTo>
                    <a:pt x="27" y="390"/>
                  </a:lnTo>
                  <a:lnTo>
                    <a:pt x="55" y="383"/>
                  </a:lnTo>
                  <a:lnTo>
                    <a:pt x="53" y="364"/>
                  </a:lnTo>
                  <a:lnTo>
                    <a:pt x="82" y="351"/>
                  </a:lnTo>
                  <a:lnTo>
                    <a:pt x="86" y="318"/>
                  </a:lnTo>
                  <a:lnTo>
                    <a:pt x="136" y="277"/>
                  </a:lnTo>
                  <a:lnTo>
                    <a:pt x="134" y="225"/>
                  </a:lnTo>
                  <a:lnTo>
                    <a:pt x="174" y="173"/>
                  </a:lnTo>
                  <a:lnTo>
                    <a:pt x="172" y="154"/>
                  </a:lnTo>
                  <a:lnTo>
                    <a:pt x="184" y="137"/>
                  </a:lnTo>
                  <a:lnTo>
                    <a:pt x="172" y="93"/>
                  </a:lnTo>
                </a:path>
              </a:pathLst>
            </a:custGeom>
            <a:solidFill>
              <a:srgbClr val="0070C0">
                <a:alpha val="36000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</p:grp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518829" y="2293161"/>
            <a:ext cx="470789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在这里添加你的文字，图片也可以，记得加得加满哦。满哦</a:t>
            </a:r>
            <a:r>
              <a:rPr lang="zh-CN" altLang="en-US" sz="1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</a:t>
            </a:r>
            <a:r>
              <a:rPr lang="zh-CN" altLang="en-US" sz="1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</a:t>
            </a:r>
            <a:r>
              <a:rPr lang="zh-CN" altLang="en-US" sz="1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</a:t>
            </a:r>
            <a:r>
              <a:rPr lang="zh-CN" altLang="en-US" sz="1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</a:t>
            </a:r>
            <a:r>
              <a:rPr lang="zh-CN" altLang="en-US" sz="1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这里添加你的文字，图片也可以，记得加满哦。</a:t>
            </a:r>
          </a:p>
          <a:p>
            <a:pPr algn="just"/>
            <a:endParaRPr lang="zh-CN" altLang="en-US" sz="1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7952" y="1317229"/>
            <a:ext cx="4021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141,231</a:t>
            </a:r>
            <a:endParaRPr lang="zh-CN" altLang="en-US" sz="6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08708" y="4972570"/>
            <a:ext cx="101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</a:t>
            </a: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3543504261"/>
              </p:ext>
            </p:extLst>
          </p:nvPr>
        </p:nvGraphicFramePr>
        <p:xfrm>
          <a:off x="461946" y="3864972"/>
          <a:ext cx="1875771" cy="125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Freeform 17"/>
          <p:cNvSpPr>
            <a:spLocks/>
          </p:cNvSpPr>
          <p:nvPr/>
        </p:nvSpPr>
        <p:spPr bwMode="auto">
          <a:xfrm>
            <a:off x="1227113" y="4392588"/>
            <a:ext cx="299720" cy="238954"/>
          </a:xfrm>
          <a:custGeom>
            <a:avLst/>
            <a:gdLst>
              <a:gd name="T0" fmla="*/ 444 w 478"/>
              <a:gd name="T1" fmla="*/ 304 h 385"/>
              <a:gd name="T2" fmla="*/ 433 w 478"/>
              <a:gd name="T3" fmla="*/ 337 h 385"/>
              <a:gd name="T4" fmla="*/ 420 w 478"/>
              <a:gd name="T5" fmla="*/ 355 h 385"/>
              <a:gd name="T6" fmla="*/ 394 w 478"/>
              <a:gd name="T7" fmla="*/ 384 h 385"/>
              <a:gd name="T8" fmla="*/ 356 w 478"/>
              <a:gd name="T9" fmla="*/ 377 h 385"/>
              <a:gd name="T10" fmla="*/ 326 w 478"/>
              <a:gd name="T11" fmla="*/ 359 h 385"/>
              <a:gd name="T12" fmla="*/ 308 w 478"/>
              <a:gd name="T13" fmla="*/ 369 h 385"/>
              <a:gd name="T14" fmla="*/ 242 w 478"/>
              <a:gd name="T15" fmla="*/ 362 h 385"/>
              <a:gd name="T16" fmla="*/ 241 w 478"/>
              <a:gd name="T17" fmla="*/ 335 h 385"/>
              <a:gd name="T18" fmla="*/ 208 w 478"/>
              <a:gd name="T19" fmla="*/ 313 h 385"/>
              <a:gd name="T20" fmla="*/ 196 w 478"/>
              <a:gd name="T21" fmla="*/ 294 h 385"/>
              <a:gd name="T22" fmla="*/ 212 w 478"/>
              <a:gd name="T23" fmla="*/ 275 h 385"/>
              <a:gd name="T24" fmla="*/ 212 w 478"/>
              <a:gd name="T25" fmla="*/ 262 h 385"/>
              <a:gd name="T26" fmla="*/ 212 w 478"/>
              <a:gd name="T27" fmla="*/ 245 h 385"/>
              <a:gd name="T28" fmla="*/ 251 w 478"/>
              <a:gd name="T29" fmla="*/ 241 h 385"/>
              <a:gd name="T30" fmla="*/ 253 w 478"/>
              <a:gd name="T31" fmla="*/ 224 h 385"/>
              <a:gd name="T32" fmla="*/ 241 w 478"/>
              <a:gd name="T33" fmla="*/ 207 h 385"/>
              <a:gd name="T34" fmla="*/ 220 w 478"/>
              <a:gd name="T35" fmla="*/ 205 h 385"/>
              <a:gd name="T36" fmla="*/ 208 w 478"/>
              <a:gd name="T37" fmla="*/ 227 h 385"/>
              <a:gd name="T38" fmla="*/ 175 w 478"/>
              <a:gd name="T39" fmla="*/ 220 h 385"/>
              <a:gd name="T40" fmla="*/ 165 w 478"/>
              <a:gd name="T41" fmla="*/ 202 h 385"/>
              <a:gd name="T42" fmla="*/ 144 w 478"/>
              <a:gd name="T43" fmla="*/ 190 h 385"/>
              <a:gd name="T44" fmla="*/ 150 w 478"/>
              <a:gd name="T45" fmla="*/ 142 h 385"/>
              <a:gd name="T46" fmla="*/ 146 w 478"/>
              <a:gd name="T47" fmla="*/ 134 h 385"/>
              <a:gd name="T48" fmla="*/ 124 w 478"/>
              <a:gd name="T49" fmla="*/ 139 h 385"/>
              <a:gd name="T50" fmla="*/ 109 w 478"/>
              <a:gd name="T51" fmla="*/ 125 h 385"/>
              <a:gd name="T52" fmla="*/ 69 w 478"/>
              <a:gd name="T53" fmla="*/ 114 h 385"/>
              <a:gd name="T54" fmla="*/ 48 w 478"/>
              <a:gd name="T55" fmla="*/ 92 h 385"/>
              <a:gd name="T56" fmla="*/ 0 w 478"/>
              <a:gd name="T57" fmla="*/ 72 h 385"/>
              <a:gd name="T58" fmla="*/ 4 w 478"/>
              <a:gd name="T59" fmla="*/ 50 h 385"/>
              <a:gd name="T60" fmla="*/ 24 w 478"/>
              <a:gd name="T61" fmla="*/ 41 h 385"/>
              <a:gd name="T62" fmla="*/ 59 w 478"/>
              <a:gd name="T63" fmla="*/ 72 h 385"/>
              <a:gd name="T64" fmla="*/ 69 w 478"/>
              <a:gd name="T65" fmla="*/ 72 h 385"/>
              <a:gd name="T66" fmla="*/ 102 w 478"/>
              <a:gd name="T67" fmla="*/ 68 h 385"/>
              <a:gd name="T68" fmla="*/ 122 w 478"/>
              <a:gd name="T69" fmla="*/ 53 h 385"/>
              <a:gd name="T70" fmla="*/ 148 w 478"/>
              <a:gd name="T71" fmla="*/ 74 h 385"/>
              <a:gd name="T72" fmla="*/ 160 w 478"/>
              <a:gd name="T73" fmla="*/ 55 h 385"/>
              <a:gd name="T74" fmla="*/ 162 w 478"/>
              <a:gd name="T75" fmla="*/ 43 h 385"/>
              <a:gd name="T76" fmla="*/ 184 w 478"/>
              <a:gd name="T77" fmla="*/ 31 h 385"/>
              <a:gd name="T78" fmla="*/ 189 w 478"/>
              <a:gd name="T79" fmla="*/ 4 h 385"/>
              <a:gd name="T80" fmla="*/ 212 w 478"/>
              <a:gd name="T81" fmla="*/ 0 h 385"/>
              <a:gd name="T82" fmla="*/ 267 w 478"/>
              <a:gd name="T83" fmla="*/ 36 h 385"/>
              <a:gd name="T84" fmla="*/ 306 w 478"/>
              <a:gd name="T85" fmla="*/ 53 h 385"/>
              <a:gd name="T86" fmla="*/ 383 w 478"/>
              <a:gd name="T87" fmla="*/ 178 h 385"/>
              <a:gd name="T88" fmla="*/ 378 w 478"/>
              <a:gd name="T89" fmla="*/ 192 h 385"/>
              <a:gd name="T90" fmla="*/ 428 w 478"/>
              <a:gd name="T91" fmla="*/ 216 h 385"/>
              <a:gd name="T92" fmla="*/ 442 w 478"/>
              <a:gd name="T93" fmla="*/ 238 h 385"/>
              <a:gd name="T94" fmla="*/ 466 w 478"/>
              <a:gd name="T95" fmla="*/ 249 h 385"/>
              <a:gd name="T96" fmla="*/ 477 w 478"/>
              <a:gd name="T97" fmla="*/ 270 h 385"/>
              <a:gd name="T98" fmla="*/ 462 w 478"/>
              <a:gd name="T99" fmla="*/ 277 h 385"/>
              <a:gd name="T100" fmla="*/ 438 w 478"/>
              <a:gd name="T101" fmla="*/ 269 h 385"/>
              <a:gd name="T102" fmla="*/ 400 w 478"/>
              <a:gd name="T103" fmla="*/ 269 h 385"/>
              <a:gd name="T104" fmla="*/ 368 w 478"/>
              <a:gd name="T105" fmla="*/ 258 h 385"/>
              <a:gd name="T106" fmla="*/ 354 w 478"/>
              <a:gd name="T107" fmla="*/ 269 h 385"/>
              <a:gd name="T108" fmla="*/ 385 w 478"/>
              <a:gd name="T109" fmla="*/ 277 h 385"/>
              <a:gd name="T110" fmla="*/ 416 w 478"/>
              <a:gd name="T111" fmla="*/ 291 h 385"/>
              <a:gd name="T112" fmla="*/ 444 w 478"/>
              <a:gd name="T113" fmla="*/ 304 h 385"/>
              <a:gd name="T114" fmla="*/ 444 w 478"/>
              <a:gd name="T115" fmla="*/ 304 h 3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78"/>
              <a:gd name="T175" fmla="*/ 0 h 385"/>
              <a:gd name="T176" fmla="*/ 478 w 478"/>
              <a:gd name="T177" fmla="*/ 385 h 38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78" h="385">
                <a:moveTo>
                  <a:pt x="444" y="304"/>
                </a:moveTo>
                <a:lnTo>
                  <a:pt x="433" y="337"/>
                </a:lnTo>
                <a:lnTo>
                  <a:pt x="420" y="355"/>
                </a:lnTo>
                <a:lnTo>
                  <a:pt x="394" y="384"/>
                </a:lnTo>
                <a:lnTo>
                  <a:pt x="356" y="377"/>
                </a:lnTo>
                <a:lnTo>
                  <a:pt x="326" y="359"/>
                </a:lnTo>
                <a:lnTo>
                  <a:pt x="308" y="369"/>
                </a:lnTo>
                <a:lnTo>
                  <a:pt x="242" y="362"/>
                </a:lnTo>
                <a:lnTo>
                  <a:pt x="241" y="335"/>
                </a:lnTo>
                <a:lnTo>
                  <a:pt x="208" y="313"/>
                </a:lnTo>
                <a:lnTo>
                  <a:pt x="196" y="294"/>
                </a:lnTo>
                <a:lnTo>
                  <a:pt x="212" y="275"/>
                </a:lnTo>
                <a:lnTo>
                  <a:pt x="212" y="262"/>
                </a:lnTo>
                <a:lnTo>
                  <a:pt x="212" y="245"/>
                </a:lnTo>
                <a:lnTo>
                  <a:pt x="251" y="241"/>
                </a:lnTo>
                <a:lnTo>
                  <a:pt x="253" y="224"/>
                </a:lnTo>
                <a:lnTo>
                  <a:pt x="241" y="207"/>
                </a:lnTo>
                <a:lnTo>
                  <a:pt x="220" y="205"/>
                </a:lnTo>
                <a:lnTo>
                  <a:pt x="208" y="227"/>
                </a:lnTo>
                <a:lnTo>
                  <a:pt x="175" y="220"/>
                </a:lnTo>
                <a:lnTo>
                  <a:pt x="165" y="202"/>
                </a:lnTo>
                <a:lnTo>
                  <a:pt x="144" y="190"/>
                </a:lnTo>
                <a:lnTo>
                  <a:pt x="150" y="142"/>
                </a:lnTo>
                <a:lnTo>
                  <a:pt x="146" y="134"/>
                </a:lnTo>
                <a:lnTo>
                  <a:pt x="124" y="139"/>
                </a:lnTo>
                <a:lnTo>
                  <a:pt x="109" y="125"/>
                </a:lnTo>
                <a:lnTo>
                  <a:pt x="69" y="114"/>
                </a:lnTo>
                <a:lnTo>
                  <a:pt x="48" y="92"/>
                </a:lnTo>
                <a:lnTo>
                  <a:pt x="0" y="72"/>
                </a:lnTo>
                <a:lnTo>
                  <a:pt x="4" y="50"/>
                </a:lnTo>
                <a:lnTo>
                  <a:pt x="24" y="41"/>
                </a:lnTo>
                <a:lnTo>
                  <a:pt x="59" y="72"/>
                </a:lnTo>
                <a:lnTo>
                  <a:pt x="69" y="72"/>
                </a:lnTo>
                <a:lnTo>
                  <a:pt x="102" y="68"/>
                </a:lnTo>
                <a:lnTo>
                  <a:pt x="122" y="53"/>
                </a:lnTo>
                <a:lnTo>
                  <a:pt x="148" y="74"/>
                </a:lnTo>
                <a:lnTo>
                  <a:pt x="160" y="55"/>
                </a:lnTo>
                <a:lnTo>
                  <a:pt x="162" y="43"/>
                </a:lnTo>
                <a:lnTo>
                  <a:pt x="184" y="31"/>
                </a:lnTo>
                <a:lnTo>
                  <a:pt x="189" y="4"/>
                </a:lnTo>
                <a:lnTo>
                  <a:pt x="212" y="0"/>
                </a:lnTo>
                <a:lnTo>
                  <a:pt x="267" y="36"/>
                </a:lnTo>
                <a:lnTo>
                  <a:pt x="306" y="53"/>
                </a:lnTo>
                <a:lnTo>
                  <a:pt x="383" y="178"/>
                </a:lnTo>
                <a:lnTo>
                  <a:pt x="378" y="192"/>
                </a:lnTo>
                <a:lnTo>
                  <a:pt x="428" y="216"/>
                </a:lnTo>
                <a:lnTo>
                  <a:pt x="442" y="238"/>
                </a:lnTo>
                <a:lnTo>
                  <a:pt x="466" y="249"/>
                </a:lnTo>
                <a:lnTo>
                  <a:pt x="477" y="270"/>
                </a:lnTo>
                <a:lnTo>
                  <a:pt x="462" y="277"/>
                </a:lnTo>
                <a:lnTo>
                  <a:pt x="438" y="269"/>
                </a:lnTo>
                <a:lnTo>
                  <a:pt x="400" y="269"/>
                </a:lnTo>
                <a:lnTo>
                  <a:pt x="368" y="258"/>
                </a:lnTo>
                <a:lnTo>
                  <a:pt x="354" y="269"/>
                </a:lnTo>
                <a:lnTo>
                  <a:pt x="385" y="277"/>
                </a:lnTo>
                <a:lnTo>
                  <a:pt x="416" y="291"/>
                </a:lnTo>
                <a:lnTo>
                  <a:pt x="444" y="304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图表 46"/>
          <p:cNvGraphicFramePr/>
          <p:nvPr>
            <p:extLst>
              <p:ext uri="{D42A27DB-BD31-4B8C-83A1-F6EECF244321}">
                <p14:modId xmlns:p14="http://schemas.microsoft.com/office/powerpoint/2010/main" val="2118510019"/>
              </p:ext>
            </p:extLst>
          </p:nvPr>
        </p:nvGraphicFramePr>
        <p:xfrm>
          <a:off x="2196979" y="3864972"/>
          <a:ext cx="1875771" cy="125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Freeform 7"/>
          <p:cNvSpPr>
            <a:spLocks/>
          </p:cNvSpPr>
          <p:nvPr/>
        </p:nvSpPr>
        <p:spPr bwMode="auto">
          <a:xfrm>
            <a:off x="2939877" y="4340165"/>
            <a:ext cx="402816" cy="343800"/>
          </a:xfrm>
          <a:custGeom>
            <a:avLst/>
            <a:gdLst>
              <a:gd name="T0" fmla="*/ 189 w 648"/>
              <a:gd name="T1" fmla="*/ 79 h 546"/>
              <a:gd name="T2" fmla="*/ 198 w 648"/>
              <a:gd name="T3" fmla="*/ 43 h 546"/>
              <a:gd name="T4" fmla="*/ 257 w 648"/>
              <a:gd name="T5" fmla="*/ 64 h 546"/>
              <a:gd name="T6" fmla="*/ 255 w 648"/>
              <a:gd name="T7" fmla="*/ 35 h 546"/>
              <a:gd name="T8" fmla="*/ 281 w 648"/>
              <a:gd name="T9" fmla="*/ 4 h 546"/>
              <a:gd name="T10" fmla="*/ 346 w 648"/>
              <a:gd name="T11" fmla="*/ 0 h 546"/>
              <a:gd name="T12" fmla="*/ 406 w 648"/>
              <a:gd name="T13" fmla="*/ 6 h 546"/>
              <a:gd name="T14" fmla="*/ 401 w 648"/>
              <a:gd name="T15" fmla="*/ 40 h 546"/>
              <a:gd name="T16" fmla="*/ 379 w 648"/>
              <a:gd name="T17" fmla="*/ 81 h 546"/>
              <a:gd name="T18" fmla="*/ 480 w 648"/>
              <a:gd name="T19" fmla="*/ 55 h 546"/>
              <a:gd name="T20" fmla="*/ 520 w 648"/>
              <a:gd name="T21" fmla="*/ 64 h 546"/>
              <a:gd name="T22" fmla="*/ 513 w 648"/>
              <a:gd name="T23" fmla="*/ 33 h 546"/>
              <a:gd name="T24" fmla="*/ 580 w 648"/>
              <a:gd name="T25" fmla="*/ 53 h 546"/>
              <a:gd name="T26" fmla="*/ 620 w 648"/>
              <a:gd name="T27" fmla="*/ 81 h 546"/>
              <a:gd name="T28" fmla="*/ 628 w 648"/>
              <a:gd name="T29" fmla="*/ 152 h 546"/>
              <a:gd name="T30" fmla="*/ 600 w 648"/>
              <a:gd name="T31" fmla="*/ 185 h 546"/>
              <a:gd name="T32" fmla="*/ 544 w 648"/>
              <a:gd name="T33" fmla="*/ 233 h 546"/>
              <a:gd name="T34" fmla="*/ 515 w 648"/>
              <a:gd name="T35" fmla="*/ 243 h 546"/>
              <a:gd name="T36" fmla="*/ 502 w 648"/>
              <a:gd name="T37" fmla="*/ 250 h 546"/>
              <a:gd name="T38" fmla="*/ 456 w 648"/>
              <a:gd name="T39" fmla="*/ 265 h 546"/>
              <a:gd name="T40" fmla="*/ 421 w 648"/>
              <a:gd name="T41" fmla="*/ 269 h 546"/>
              <a:gd name="T42" fmla="*/ 334 w 648"/>
              <a:gd name="T43" fmla="*/ 258 h 546"/>
              <a:gd name="T44" fmla="*/ 344 w 648"/>
              <a:gd name="T45" fmla="*/ 320 h 546"/>
              <a:gd name="T46" fmla="*/ 289 w 648"/>
              <a:gd name="T47" fmla="*/ 361 h 546"/>
              <a:gd name="T48" fmla="*/ 233 w 648"/>
              <a:gd name="T49" fmla="*/ 380 h 546"/>
              <a:gd name="T50" fmla="*/ 167 w 648"/>
              <a:gd name="T51" fmla="*/ 406 h 546"/>
              <a:gd name="T52" fmla="*/ 62 w 648"/>
              <a:gd name="T53" fmla="*/ 455 h 546"/>
              <a:gd name="T54" fmla="*/ 78 w 648"/>
              <a:gd name="T55" fmla="*/ 525 h 546"/>
              <a:gd name="T56" fmla="*/ 29 w 648"/>
              <a:gd name="T57" fmla="*/ 542 h 546"/>
              <a:gd name="T58" fmla="*/ 5 w 648"/>
              <a:gd name="T59" fmla="*/ 445 h 546"/>
              <a:gd name="T60" fmla="*/ 27 w 648"/>
              <a:gd name="T61" fmla="*/ 390 h 546"/>
              <a:gd name="T62" fmla="*/ 53 w 648"/>
              <a:gd name="T63" fmla="*/ 364 h 546"/>
              <a:gd name="T64" fmla="*/ 86 w 648"/>
              <a:gd name="T65" fmla="*/ 318 h 546"/>
              <a:gd name="T66" fmla="*/ 134 w 648"/>
              <a:gd name="T67" fmla="*/ 225 h 546"/>
              <a:gd name="T68" fmla="*/ 172 w 648"/>
              <a:gd name="T69" fmla="*/ 154 h 546"/>
              <a:gd name="T70" fmla="*/ 172 w 648"/>
              <a:gd name="T71" fmla="*/ 93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48"/>
              <a:gd name="T109" fmla="*/ 0 h 546"/>
              <a:gd name="T110" fmla="*/ 648 w 648"/>
              <a:gd name="T111" fmla="*/ 546 h 5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48" h="546">
                <a:moveTo>
                  <a:pt x="172" y="93"/>
                </a:moveTo>
                <a:lnTo>
                  <a:pt x="189" y="79"/>
                </a:lnTo>
                <a:lnTo>
                  <a:pt x="189" y="53"/>
                </a:lnTo>
                <a:lnTo>
                  <a:pt x="198" y="43"/>
                </a:lnTo>
                <a:lnTo>
                  <a:pt x="220" y="46"/>
                </a:lnTo>
                <a:lnTo>
                  <a:pt x="257" y="64"/>
                </a:lnTo>
                <a:lnTo>
                  <a:pt x="263" y="50"/>
                </a:lnTo>
                <a:lnTo>
                  <a:pt x="255" y="35"/>
                </a:lnTo>
                <a:lnTo>
                  <a:pt x="257" y="24"/>
                </a:lnTo>
                <a:lnTo>
                  <a:pt x="281" y="4"/>
                </a:lnTo>
                <a:lnTo>
                  <a:pt x="322" y="16"/>
                </a:lnTo>
                <a:lnTo>
                  <a:pt x="346" y="0"/>
                </a:lnTo>
                <a:lnTo>
                  <a:pt x="364" y="17"/>
                </a:lnTo>
                <a:lnTo>
                  <a:pt x="406" y="6"/>
                </a:lnTo>
                <a:lnTo>
                  <a:pt x="415" y="21"/>
                </a:lnTo>
                <a:lnTo>
                  <a:pt x="401" y="40"/>
                </a:lnTo>
                <a:lnTo>
                  <a:pt x="379" y="72"/>
                </a:lnTo>
                <a:lnTo>
                  <a:pt x="379" y="81"/>
                </a:lnTo>
                <a:lnTo>
                  <a:pt x="392" y="91"/>
                </a:lnTo>
                <a:lnTo>
                  <a:pt x="480" y="55"/>
                </a:lnTo>
                <a:lnTo>
                  <a:pt x="511" y="72"/>
                </a:lnTo>
                <a:lnTo>
                  <a:pt x="520" y="64"/>
                </a:lnTo>
                <a:lnTo>
                  <a:pt x="511" y="43"/>
                </a:lnTo>
                <a:lnTo>
                  <a:pt x="513" y="33"/>
                </a:lnTo>
                <a:lnTo>
                  <a:pt x="570" y="43"/>
                </a:lnTo>
                <a:lnTo>
                  <a:pt x="580" y="53"/>
                </a:lnTo>
                <a:lnTo>
                  <a:pt x="596" y="50"/>
                </a:lnTo>
                <a:lnTo>
                  <a:pt x="620" y="81"/>
                </a:lnTo>
                <a:lnTo>
                  <a:pt x="647" y="139"/>
                </a:lnTo>
                <a:lnTo>
                  <a:pt x="628" y="152"/>
                </a:lnTo>
                <a:lnTo>
                  <a:pt x="613" y="180"/>
                </a:lnTo>
                <a:lnTo>
                  <a:pt x="600" y="185"/>
                </a:lnTo>
                <a:lnTo>
                  <a:pt x="587" y="212"/>
                </a:lnTo>
                <a:lnTo>
                  <a:pt x="544" y="233"/>
                </a:lnTo>
                <a:lnTo>
                  <a:pt x="526" y="225"/>
                </a:lnTo>
                <a:lnTo>
                  <a:pt x="515" y="243"/>
                </a:lnTo>
                <a:lnTo>
                  <a:pt x="515" y="250"/>
                </a:lnTo>
                <a:lnTo>
                  <a:pt x="502" y="250"/>
                </a:lnTo>
                <a:lnTo>
                  <a:pt x="478" y="250"/>
                </a:lnTo>
                <a:lnTo>
                  <a:pt x="456" y="265"/>
                </a:lnTo>
                <a:lnTo>
                  <a:pt x="441" y="255"/>
                </a:lnTo>
                <a:lnTo>
                  <a:pt x="421" y="269"/>
                </a:lnTo>
                <a:lnTo>
                  <a:pt x="373" y="289"/>
                </a:lnTo>
                <a:lnTo>
                  <a:pt x="334" y="258"/>
                </a:lnTo>
                <a:lnTo>
                  <a:pt x="332" y="282"/>
                </a:lnTo>
                <a:lnTo>
                  <a:pt x="344" y="320"/>
                </a:lnTo>
                <a:lnTo>
                  <a:pt x="310" y="335"/>
                </a:lnTo>
                <a:lnTo>
                  <a:pt x="289" y="361"/>
                </a:lnTo>
                <a:lnTo>
                  <a:pt x="253" y="371"/>
                </a:lnTo>
                <a:lnTo>
                  <a:pt x="233" y="380"/>
                </a:lnTo>
                <a:lnTo>
                  <a:pt x="193" y="380"/>
                </a:lnTo>
                <a:lnTo>
                  <a:pt x="167" y="406"/>
                </a:lnTo>
                <a:lnTo>
                  <a:pt x="98" y="430"/>
                </a:lnTo>
                <a:lnTo>
                  <a:pt x="62" y="455"/>
                </a:lnTo>
                <a:lnTo>
                  <a:pt x="45" y="472"/>
                </a:lnTo>
                <a:lnTo>
                  <a:pt x="78" y="525"/>
                </a:lnTo>
                <a:lnTo>
                  <a:pt x="55" y="545"/>
                </a:lnTo>
                <a:lnTo>
                  <a:pt x="29" y="542"/>
                </a:lnTo>
                <a:lnTo>
                  <a:pt x="0" y="486"/>
                </a:lnTo>
                <a:lnTo>
                  <a:pt x="5" y="445"/>
                </a:lnTo>
                <a:lnTo>
                  <a:pt x="5" y="426"/>
                </a:lnTo>
                <a:lnTo>
                  <a:pt x="27" y="390"/>
                </a:lnTo>
                <a:lnTo>
                  <a:pt x="55" y="383"/>
                </a:lnTo>
                <a:lnTo>
                  <a:pt x="53" y="364"/>
                </a:lnTo>
                <a:lnTo>
                  <a:pt x="82" y="351"/>
                </a:lnTo>
                <a:lnTo>
                  <a:pt x="86" y="318"/>
                </a:lnTo>
                <a:lnTo>
                  <a:pt x="136" y="277"/>
                </a:lnTo>
                <a:lnTo>
                  <a:pt x="134" y="225"/>
                </a:lnTo>
                <a:lnTo>
                  <a:pt x="174" y="173"/>
                </a:lnTo>
                <a:lnTo>
                  <a:pt x="172" y="154"/>
                </a:lnTo>
                <a:lnTo>
                  <a:pt x="184" y="137"/>
                </a:lnTo>
                <a:lnTo>
                  <a:pt x="172" y="93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36400" y="4972570"/>
            <a:ext cx="101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</a:t>
            </a:r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510118358"/>
              </p:ext>
            </p:extLst>
          </p:nvPr>
        </p:nvGraphicFramePr>
        <p:xfrm>
          <a:off x="3932012" y="3864972"/>
          <a:ext cx="1875771" cy="125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Freeform 15"/>
          <p:cNvSpPr>
            <a:spLocks/>
          </p:cNvSpPr>
          <p:nvPr/>
        </p:nvSpPr>
        <p:spPr bwMode="auto">
          <a:xfrm>
            <a:off x="4753364" y="4359063"/>
            <a:ext cx="252954" cy="306006"/>
          </a:xfrm>
          <a:custGeom>
            <a:avLst/>
            <a:gdLst>
              <a:gd name="T0" fmla="*/ 96 w 406"/>
              <a:gd name="T1" fmla="*/ 0 h 488"/>
              <a:gd name="T2" fmla="*/ 165 w 406"/>
              <a:gd name="T3" fmla="*/ 41 h 488"/>
              <a:gd name="T4" fmla="*/ 220 w 406"/>
              <a:gd name="T5" fmla="*/ 66 h 488"/>
              <a:gd name="T6" fmla="*/ 247 w 406"/>
              <a:gd name="T7" fmla="*/ 70 h 488"/>
              <a:gd name="T8" fmla="*/ 261 w 406"/>
              <a:gd name="T9" fmla="*/ 130 h 488"/>
              <a:gd name="T10" fmla="*/ 304 w 406"/>
              <a:gd name="T11" fmla="*/ 154 h 488"/>
              <a:gd name="T12" fmla="*/ 337 w 406"/>
              <a:gd name="T13" fmla="*/ 134 h 488"/>
              <a:gd name="T14" fmla="*/ 347 w 406"/>
              <a:gd name="T15" fmla="*/ 168 h 488"/>
              <a:gd name="T16" fmla="*/ 308 w 406"/>
              <a:gd name="T17" fmla="*/ 189 h 488"/>
              <a:gd name="T18" fmla="*/ 292 w 406"/>
              <a:gd name="T19" fmla="*/ 221 h 488"/>
              <a:gd name="T20" fmla="*/ 337 w 406"/>
              <a:gd name="T21" fmla="*/ 262 h 488"/>
              <a:gd name="T22" fmla="*/ 405 w 406"/>
              <a:gd name="T23" fmla="*/ 295 h 488"/>
              <a:gd name="T24" fmla="*/ 391 w 406"/>
              <a:gd name="T25" fmla="*/ 348 h 488"/>
              <a:gd name="T26" fmla="*/ 393 w 406"/>
              <a:gd name="T27" fmla="*/ 377 h 488"/>
              <a:gd name="T28" fmla="*/ 356 w 406"/>
              <a:gd name="T29" fmla="*/ 397 h 488"/>
              <a:gd name="T30" fmla="*/ 326 w 406"/>
              <a:gd name="T31" fmla="*/ 481 h 488"/>
              <a:gd name="T32" fmla="*/ 302 w 406"/>
              <a:gd name="T33" fmla="*/ 469 h 488"/>
              <a:gd name="T34" fmla="*/ 235 w 406"/>
              <a:gd name="T35" fmla="*/ 447 h 488"/>
              <a:gd name="T36" fmla="*/ 185 w 406"/>
              <a:gd name="T37" fmla="*/ 478 h 488"/>
              <a:gd name="T38" fmla="*/ 199 w 406"/>
              <a:gd name="T39" fmla="*/ 440 h 488"/>
              <a:gd name="T40" fmla="*/ 141 w 406"/>
              <a:gd name="T41" fmla="*/ 460 h 488"/>
              <a:gd name="T42" fmla="*/ 113 w 406"/>
              <a:gd name="T43" fmla="*/ 356 h 488"/>
              <a:gd name="T44" fmla="*/ 86 w 406"/>
              <a:gd name="T45" fmla="*/ 341 h 488"/>
              <a:gd name="T46" fmla="*/ 65 w 406"/>
              <a:gd name="T47" fmla="*/ 288 h 488"/>
              <a:gd name="T48" fmla="*/ 91 w 406"/>
              <a:gd name="T49" fmla="*/ 253 h 488"/>
              <a:gd name="T50" fmla="*/ 77 w 406"/>
              <a:gd name="T51" fmla="*/ 204 h 488"/>
              <a:gd name="T52" fmla="*/ 24 w 406"/>
              <a:gd name="T53" fmla="*/ 200 h 488"/>
              <a:gd name="T54" fmla="*/ 24 w 406"/>
              <a:gd name="T55" fmla="*/ 151 h 488"/>
              <a:gd name="T56" fmla="*/ 45 w 406"/>
              <a:gd name="T57" fmla="*/ 110 h 488"/>
              <a:gd name="T58" fmla="*/ 53 w 406"/>
              <a:gd name="T59" fmla="*/ 59 h 488"/>
              <a:gd name="T60" fmla="*/ 86 w 406"/>
              <a:gd name="T61" fmla="*/ 90 h 488"/>
              <a:gd name="T62" fmla="*/ 122 w 406"/>
              <a:gd name="T63" fmla="*/ 62 h 488"/>
              <a:gd name="T64" fmla="*/ 86 w 406"/>
              <a:gd name="T65" fmla="*/ 24 h 488"/>
              <a:gd name="T66" fmla="*/ 80 w 406"/>
              <a:gd name="T67" fmla="*/ 4 h 4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06"/>
              <a:gd name="T103" fmla="*/ 0 h 488"/>
              <a:gd name="T104" fmla="*/ 406 w 406"/>
              <a:gd name="T105" fmla="*/ 488 h 48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06" h="488">
                <a:moveTo>
                  <a:pt x="80" y="4"/>
                </a:moveTo>
                <a:lnTo>
                  <a:pt x="96" y="0"/>
                </a:lnTo>
                <a:lnTo>
                  <a:pt x="144" y="19"/>
                </a:lnTo>
                <a:lnTo>
                  <a:pt x="165" y="41"/>
                </a:lnTo>
                <a:lnTo>
                  <a:pt x="205" y="52"/>
                </a:lnTo>
                <a:lnTo>
                  <a:pt x="220" y="66"/>
                </a:lnTo>
                <a:lnTo>
                  <a:pt x="242" y="62"/>
                </a:lnTo>
                <a:lnTo>
                  <a:pt x="247" y="70"/>
                </a:lnTo>
                <a:lnTo>
                  <a:pt x="240" y="117"/>
                </a:lnTo>
                <a:lnTo>
                  <a:pt x="261" y="130"/>
                </a:lnTo>
                <a:lnTo>
                  <a:pt x="271" y="147"/>
                </a:lnTo>
                <a:lnTo>
                  <a:pt x="304" y="154"/>
                </a:lnTo>
                <a:lnTo>
                  <a:pt x="316" y="132"/>
                </a:lnTo>
                <a:lnTo>
                  <a:pt x="337" y="134"/>
                </a:lnTo>
                <a:lnTo>
                  <a:pt x="350" y="151"/>
                </a:lnTo>
                <a:lnTo>
                  <a:pt x="347" y="168"/>
                </a:lnTo>
                <a:lnTo>
                  <a:pt x="308" y="172"/>
                </a:lnTo>
                <a:lnTo>
                  <a:pt x="308" y="189"/>
                </a:lnTo>
                <a:lnTo>
                  <a:pt x="308" y="202"/>
                </a:lnTo>
                <a:lnTo>
                  <a:pt x="292" y="221"/>
                </a:lnTo>
                <a:lnTo>
                  <a:pt x="304" y="240"/>
                </a:lnTo>
                <a:lnTo>
                  <a:pt x="337" y="262"/>
                </a:lnTo>
                <a:lnTo>
                  <a:pt x="338" y="288"/>
                </a:lnTo>
                <a:lnTo>
                  <a:pt x="405" y="295"/>
                </a:lnTo>
                <a:lnTo>
                  <a:pt x="405" y="330"/>
                </a:lnTo>
                <a:lnTo>
                  <a:pt x="391" y="348"/>
                </a:lnTo>
                <a:lnTo>
                  <a:pt x="400" y="366"/>
                </a:lnTo>
                <a:lnTo>
                  <a:pt x="393" y="377"/>
                </a:lnTo>
                <a:lnTo>
                  <a:pt x="367" y="381"/>
                </a:lnTo>
                <a:lnTo>
                  <a:pt x="356" y="397"/>
                </a:lnTo>
                <a:lnTo>
                  <a:pt x="359" y="434"/>
                </a:lnTo>
                <a:lnTo>
                  <a:pt x="326" y="481"/>
                </a:lnTo>
                <a:lnTo>
                  <a:pt x="321" y="487"/>
                </a:lnTo>
                <a:lnTo>
                  <a:pt x="302" y="469"/>
                </a:lnTo>
                <a:lnTo>
                  <a:pt x="256" y="469"/>
                </a:lnTo>
                <a:lnTo>
                  <a:pt x="235" y="447"/>
                </a:lnTo>
                <a:lnTo>
                  <a:pt x="199" y="484"/>
                </a:lnTo>
                <a:lnTo>
                  <a:pt x="185" y="478"/>
                </a:lnTo>
                <a:lnTo>
                  <a:pt x="201" y="450"/>
                </a:lnTo>
                <a:lnTo>
                  <a:pt x="199" y="440"/>
                </a:lnTo>
                <a:lnTo>
                  <a:pt x="185" y="436"/>
                </a:lnTo>
                <a:lnTo>
                  <a:pt x="141" y="460"/>
                </a:lnTo>
                <a:lnTo>
                  <a:pt x="100" y="381"/>
                </a:lnTo>
                <a:lnTo>
                  <a:pt x="113" y="356"/>
                </a:lnTo>
                <a:lnTo>
                  <a:pt x="108" y="348"/>
                </a:lnTo>
                <a:lnTo>
                  <a:pt x="86" y="341"/>
                </a:lnTo>
                <a:lnTo>
                  <a:pt x="50" y="320"/>
                </a:lnTo>
                <a:lnTo>
                  <a:pt x="65" y="288"/>
                </a:lnTo>
                <a:lnTo>
                  <a:pt x="86" y="277"/>
                </a:lnTo>
                <a:lnTo>
                  <a:pt x="91" y="253"/>
                </a:lnTo>
                <a:lnTo>
                  <a:pt x="82" y="209"/>
                </a:lnTo>
                <a:lnTo>
                  <a:pt x="77" y="204"/>
                </a:lnTo>
                <a:lnTo>
                  <a:pt x="56" y="226"/>
                </a:lnTo>
                <a:lnTo>
                  <a:pt x="24" y="200"/>
                </a:lnTo>
                <a:lnTo>
                  <a:pt x="0" y="170"/>
                </a:lnTo>
                <a:lnTo>
                  <a:pt x="24" y="151"/>
                </a:lnTo>
                <a:lnTo>
                  <a:pt x="29" y="120"/>
                </a:lnTo>
                <a:lnTo>
                  <a:pt x="45" y="110"/>
                </a:lnTo>
                <a:lnTo>
                  <a:pt x="43" y="67"/>
                </a:lnTo>
                <a:lnTo>
                  <a:pt x="53" y="59"/>
                </a:lnTo>
                <a:lnTo>
                  <a:pt x="74" y="72"/>
                </a:lnTo>
                <a:lnTo>
                  <a:pt x="86" y="90"/>
                </a:lnTo>
                <a:lnTo>
                  <a:pt x="113" y="72"/>
                </a:lnTo>
                <a:lnTo>
                  <a:pt x="122" y="62"/>
                </a:lnTo>
                <a:lnTo>
                  <a:pt x="117" y="41"/>
                </a:lnTo>
                <a:lnTo>
                  <a:pt x="86" y="24"/>
                </a:lnTo>
                <a:lnTo>
                  <a:pt x="80" y="4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 type="none" w="sm" len="sm"/>
            <a:tailEnd type="none" w="sm" len="sm"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64092" y="4972570"/>
            <a:ext cx="101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安徽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-150809" y="130627"/>
            <a:ext cx="3525476" cy="583096"/>
            <a:chOff x="2753150" y="2876110"/>
            <a:chExt cx="6685701" cy="1105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1" name="六边形 70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任意多边形 68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</a:t>
              </a:r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87903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</a:t>
              </a:r>
              <a:r>
                <a:rPr lang="zh-CN" altLang="en-US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0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50809" y="130627"/>
            <a:ext cx="3525476" cy="583096"/>
            <a:chOff x="2753150" y="2876110"/>
            <a:chExt cx="6685701" cy="1105781"/>
          </a:xfrm>
        </p:grpSpPr>
        <p:grpSp>
          <p:nvGrpSpPr>
            <p:cNvPr id="7" name="组合 6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请在这里添加</a:t>
              </a:r>
              <a:r>
                <a:rPr lang="zh-CN" altLang="en-US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</p:grpSp>
      <p:pic>
        <p:nvPicPr>
          <p:cNvPr id="40" name="Picture 149" descr="本本收集整理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3726" y="1760743"/>
            <a:ext cx="1826884" cy="1237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150" descr="本本收集整理 (1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7395" y="1760743"/>
            <a:ext cx="1828951" cy="1237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151" descr="本本收集整理 (2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016" y="1760743"/>
            <a:ext cx="1856095" cy="1237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149" descr="本本收集整理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5841" y="1760743"/>
            <a:ext cx="1826884" cy="1237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695016" y="3884174"/>
            <a:ext cx="18560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在这里添加你的文字，图片也可以，记得加得加满哦。满哦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5016" y="3223827"/>
            <a:ext cx="1856095" cy="457347"/>
            <a:chOff x="1695016" y="3223827"/>
            <a:chExt cx="1856095" cy="457347"/>
          </a:xfrm>
        </p:grpSpPr>
        <p:sp>
          <p:nvSpPr>
            <p:cNvPr id="28" name="矩形 27"/>
            <p:cNvSpPr/>
            <p:nvPr/>
          </p:nvSpPr>
          <p:spPr>
            <a:xfrm>
              <a:off x="1695016" y="3223827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95016" y="3298611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</a:t>
              </a:r>
              <a:r>
                <a:rPr lang="zh-CN" altLang="en-US" sz="1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</a:t>
              </a:r>
              <a:endPara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4195679" y="3958242"/>
            <a:ext cx="18560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在这里添加你的文字，图片也可以，记得加得加满哦。满哦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6663822" y="3906861"/>
            <a:ext cx="18560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在这里添加你的文字，图片也可以，记得加得加满哦。满哦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9113195" y="3958241"/>
            <a:ext cx="18560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在这里添加你的文字，图片也可以，记得加得加满哦。满哦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在这里添加你的文字，图片也可以，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zh-CN" altLang="en-US" sz="1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这里添加你的文字，图片也可以，记得加满哦</a:t>
            </a:r>
            <a:r>
              <a:rPr lang="zh-CN" altLang="en-US" sz="12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95678" y="3223827"/>
            <a:ext cx="1864931" cy="457347"/>
            <a:chOff x="4195678" y="3223827"/>
            <a:chExt cx="1864931" cy="457347"/>
          </a:xfrm>
        </p:grpSpPr>
        <p:sp>
          <p:nvSpPr>
            <p:cNvPr id="29" name="矩形 28"/>
            <p:cNvSpPr/>
            <p:nvPr/>
          </p:nvSpPr>
          <p:spPr>
            <a:xfrm>
              <a:off x="4204514" y="3223827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95678" y="3298612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</a:t>
              </a:r>
              <a:r>
                <a:rPr lang="zh-CN" altLang="en-US" sz="1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</a:t>
              </a:r>
              <a:endPara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66083" y="3223827"/>
            <a:ext cx="1867407" cy="457347"/>
            <a:chOff x="6666083" y="3223827"/>
            <a:chExt cx="1867407" cy="457347"/>
          </a:xfrm>
        </p:grpSpPr>
        <p:sp>
          <p:nvSpPr>
            <p:cNvPr id="30" name="矩形 29"/>
            <p:cNvSpPr/>
            <p:nvPr/>
          </p:nvSpPr>
          <p:spPr>
            <a:xfrm>
              <a:off x="6666083" y="3223827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677395" y="3298612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</a:t>
              </a:r>
              <a:r>
                <a:rPr lang="zh-CN" altLang="en-US" sz="1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</a:t>
              </a:r>
              <a:endPara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23463" y="3223827"/>
            <a:ext cx="1856095" cy="457347"/>
            <a:chOff x="9123463" y="3223827"/>
            <a:chExt cx="1856095" cy="457347"/>
          </a:xfrm>
        </p:grpSpPr>
        <p:sp>
          <p:nvSpPr>
            <p:cNvPr id="31" name="矩形 30"/>
            <p:cNvSpPr/>
            <p:nvPr/>
          </p:nvSpPr>
          <p:spPr>
            <a:xfrm>
              <a:off x="9123463" y="3223827"/>
              <a:ext cx="1856095" cy="457347"/>
            </a:xfrm>
            <a:prstGeom prst="rect">
              <a:avLst/>
            </a:prstGeom>
            <a:solidFill>
              <a:srgbClr val="003C7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123463" y="3298612"/>
              <a:ext cx="1856095" cy="3077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请在这里</a:t>
              </a:r>
              <a:r>
                <a:rPr lang="zh-CN" altLang="en-US" sz="1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</a:t>
              </a:r>
              <a:endParaRPr lang="zh-CN" altLang="en-US" sz="1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330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672</Words>
  <Application>Microsoft Office PowerPoint</Application>
  <PresentationFormat>自定义</PresentationFormat>
  <Paragraphs>78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杨光</dc:creator>
  <cp:lastModifiedBy>Administrator</cp:lastModifiedBy>
  <cp:revision>38</cp:revision>
  <dcterms:created xsi:type="dcterms:W3CDTF">2014-12-07T06:39:41Z</dcterms:created>
  <dcterms:modified xsi:type="dcterms:W3CDTF">2015-12-03T04:26:33Z</dcterms:modified>
</cp:coreProperties>
</file>