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0" r:id="rId2"/>
    <p:sldId id="277" r:id="rId3"/>
    <p:sldId id="292" r:id="rId4"/>
    <p:sldId id="272" r:id="rId5"/>
    <p:sldId id="279" r:id="rId6"/>
    <p:sldId id="265" r:id="rId7"/>
    <p:sldId id="296" r:id="rId8"/>
    <p:sldId id="278" r:id="rId9"/>
    <p:sldId id="268" r:id="rId10"/>
    <p:sldId id="273" r:id="rId11"/>
    <p:sldId id="285" r:id="rId12"/>
    <p:sldId id="300" r:id="rId13"/>
    <p:sldId id="274" r:id="rId14"/>
    <p:sldId id="299" r:id="rId15"/>
    <p:sldId id="302" r:id="rId16"/>
    <p:sldId id="301" r:id="rId17"/>
    <p:sldId id="280" r:id="rId18"/>
    <p:sldId id="282" r:id="rId19"/>
    <p:sldId id="283" r:id="rId20"/>
    <p:sldId id="284" r:id="rId21"/>
    <p:sldId id="266" r:id="rId22"/>
    <p:sldId id="281" r:id="rId23"/>
    <p:sldId id="286" r:id="rId24"/>
    <p:sldId id="289" r:id="rId25"/>
    <p:sldId id="287" r:id="rId26"/>
    <p:sldId id="297" r:id="rId27"/>
    <p:sldId id="293" r:id="rId28"/>
    <p:sldId id="298" r:id="rId29"/>
    <p:sldId id="263" r:id="rId30"/>
    <p:sldId id="304" r:id="rId31"/>
    <p:sldId id="305" r:id="rId32"/>
    <p:sldId id="306" r:id="rId33"/>
    <p:sldId id="330" r:id="rId34"/>
    <p:sldId id="308" r:id="rId35"/>
    <p:sldId id="309" r:id="rId36"/>
    <p:sldId id="331" r:id="rId37"/>
    <p:sldId id="311" r:id="rId38"/>
    <p:sldId id="312" r:id="rId39"/>
    <p:sldId id="313" r:id="rId40"/>
    <p:sldId id="332" r:id="rId41"/>
    <p:sldId id="315" r:id="rId42"/>
    <p:sldId id="316" r:id="rId43"/>
    <p:sldId id="317" r:id="rId44"/>
    <p:sldId id="318" r:id="rId45"/>
    <p:sldId id="333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5" r:id="rId5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29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1616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463"/>
    <a:srgbClr val="8E3A6E"/>
    <a:srgbClr val="7C546E"/>
    <a:srgbClr val="8B5F7B"/>
    <a:srgbClr val="956584"/>
    <a:srgbClr val="A27692"/>
    <a:srgbClr val="AB849D"/>
    <a:srgbClr val="682A50"/>
    <a:srgbClr val="50203E"/>
    <a:srgbClr val="5A51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21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972" y="-954"/>
      </p:cViewPr>
      <p:guideLst>
        <p:guide orient="horz" pos="3929"/>
        <p:guide orient="horz" pos="1616"/>
        <p:guide orient="horz" pos="3952"/>
        <p:guide pos="6788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2.xlsx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microsoft.com/office/2011/relationships/chartStyle" Target="style2.xml"/><Relationship Id="rId4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4.xlsx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microsoft.com/office/2011/relationships/chartStyle" Target="style4.xml"/><Relationship Id="rId4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249C82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2AB89A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2EC8A7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3ED2B2"/>
              </a:solidFill>
              <a:ln w="19050">
                <a:noFill/>
              </a:ln>
              <a:effectLst/>
            </c:spPr>
          </c:dPt>
          <c:dPt>
            <c:idx val="4"/>
            <c:spPr>
              <a:solidFill>
                <a:srgbClr val="4ED6B9"/>
              </a:solidFill>
              <a:ln w="19050">
                <a:noFill/>
              </a:ln>
              <a:effectLst/>
            </c:spPr>
          </c:dPt>
          <c:dPt>
            <c:idx val="5"/>
            <c:spPr>
              <a:solidFill>
                <a:srgbClr val="8CE4D1"/>
              </a:solidFill>
              <a:ln w="19050">
                <a:noFill/>
              </a:ln>
              <a:effectLst/>
            </c:spPr>
          </c:dPt>
          <c:dPt>
            <c:idx val="6"/>
            <c:spPr>
              <a:solidFill>
                <a:srgbClr val="AEECDF"/>
              </a:solidFill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列3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249C82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2AB89A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2EC8A7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3ED2B2"/>
              </a:solidFill>
              <a:ln w="19050">
                <a:noFill/>
              </a:ln>
              <a:effectLst/>
            </c:spPr>
          </c:dPt>
          <c:dPt>
            <c:idx val="4"/>
            <c:spPr>
              <a:solidFill>
                <a:srgbClr val="4ED6B9"/>
              </a:solidFill>
              <a:ln w="19050">
                <a:noFill/>
              </a:ln>
              <a:effectLst/>
            </c:spPr>
          </c:dPt>
          <c:dPt>
            <c:idx val="5"/>
            <c:spPr>
              <a:solidFill>
                <a:srgbClr val="8CE4D1"/>
              </a:solidFill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列4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249C82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2AB89A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2EC8A7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3ED2B2"/>
              </a:solidFill>
              <a:ln w="19050">
                <a:noFill/>
              </a:ln>
              <a:effectLst/>
            </c:spPr>
          </c:dPt>
          <c:dPt>
            <c:idx val="4"/>
            <c:spPr>
              <a:solidFill>
                <a:srgbClr val="4ED6B9"/>
              </a:solidFill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列5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249C82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2AB89A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2EC8A7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3ED2B2"/>
              </a:solidFill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列6</c:v>
                </c:pt>
              </c:strCache>
            </c:strRef>
          </c:tx>
          <c:spPr>
            <a:ln>
              <a:noFill/>
              <a:round/>
            </a:ln>
          </c:spPr>
          <c:dPt>
            <c:idx val="0"/>
            <c:spPr>
              <a:solidFill>
                <a:srgbClr val="249C82"/>
              </a:solidFill>
              <a:ln w="19050">
                <a:noFill/>
                <a:round/>
              </a:ln>
              <a:effectLst/>
            </c:spPr>
          </c:dPt>
          <c:dPt>
            <c:idx val="1"/>
            <c:spPr>
              <a:solidFill>
                <a:srgbClr val="2AB89A"/>
              </a:solidFill>
              <a:ln w="19050">
                <a:noFill/>
                <a:round/>
              </a:ln>
              <a:effectLst/>
            </c:spPr>
          </c:dPt>
          <c:dPt>
            <c:idx val="2"/>
            <c:spPr>
              <a:solidFill>
                <a:srgbClr val="2EC8A7"/>
              </a:solidFill>
              <a:ln w="19050">
                <a:noFill/>
                <a:round/>
              </a:ln>
              <a:effectLst/>
            </c:spPr>
          </c:dPt>
          <c:dPt>
            <c:idx val="3"/>
            <c:spPr>
              <a:noFill/>
              <a:ln w="19050">
                <a:noFill/>
                <a:round/>
              </a:ln>
              <a:effectLst/>
            </c:spPr>
          </c:dPt>
          <c:dPt>
            <c:idx val="4"/>
            <c:spPr>
              <a:noFill/>
              <a:ln w="19050">
                <a:noFill/>
                <a:round/>
              </a:ln>
              <a:effectLst/>
            </c:spPr>
          </c:dPt>
          <c:dPt>
            <c:idx val="5"/>
            <c:spPr>
              <a:noFill/>
              <a:ln w="19050">
                <a:noFill/>
                <a:round/>
              </a:ln>
              <a:effectLst/>
            </c:spPr>
          </c:dPt>
          <c:dPt>
            <c:idx val="6"/>
            <c:spPr>
              <a:noFill/>
              <a:ln w="19050">
                <a:noFill/>
                <a:round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列7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249C82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2AB89A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列8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249C82"/>
              </a:solidFill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列9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Sheet1!$J$2:$J$8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列10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Sheet1!$K$2:$K$8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列11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Sheet1!$L$2:$L$8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列12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Sheet1!$M$2:$M$8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/>
        <c:firstSliceAng val="0"/>
        <c:holeSize val="1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pictureOptions>
            <c:pictureFormat val="stack"/>
          </c:pictureOptions>
          <c:dLbls>
            <c:dLbl>
              <c:idx val="0"/>
              <c:layout/>
              <c:tx>
                <c:rich>
                  <a:bodyPr/>
                  <a:lstStyle/>
                  <a:p>
                    <a:fld id="{A9D570CA-D093-4F20-80DF-47826AAA5A90}" type="VALUE">
                      <a:rPr lang="en-US" altLang="zh-HK" smtClean="0"/>
                      <a:pPr/>
                      <a:t>[值]</a:t>
                    </a:fld>
                    <a:r>
                      <a:rPr lang="en-US" altLang="zh-HK" smtClean="0"/>
                      <a:t>0%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Sheet1!$C$2:$C$2</c:f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Pt>
            <c:idx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9ADF7D6-CF4C-44D6-A695-C51B44F3CFB3}" type="VALUE">
                      <a:rPr lang="en-US" altLang="zh-HK" smtClean="0"/>
                      <a:pPr/>
                      <a:t>[值]</a:t>
                    </a:fld>
                    <a:r>
                      <a:rPr lang="en-US" altLang="zh-HK" smtClean="0"/>
                      <a:t>0%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rgbClr val="E1EAE7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/>
        <c:gapWidth val="159"/>
        <c:overlap val="16"/>
        <c:axId val="114780416"/>
        <c:axId val="115000448"/>
      </c:barChart>
      <c:catAx>
        <c:axId val="11478041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15000448"/>
        <c:crosses val="autoZero"/>
        <c:auto val="1"/>
        <c:lblAlgn val="ctr"/>
        <c:lblOffset val="100"/>
      </c:catAx>
      <c:valAx>
        <c:axId val="115000448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147804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803463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8E3A6E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7C546E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8B5F7B"/>
              </a:solidFill>
              <a:ln w="19050">
                <a:noFill/>
              </a:ln>
              <a:effectLst/>
            </c:spPr>
          </c:dPt>
          <c:dPt>
            <c:idx val="4"/>
            <c:spPr>
              <a:solidFill>
                <a:srgbClr val="956584"/>
              </a:solidFill>
              <a:ln w="19050">
                <a:noFill/>
              </a:ln>
              <a:effectLst/>
            </c:spPr>
          </c:dPt>
          <c:dPt>
            <c:idx val="5"/>
            <c:spPr>
              <a:solidFill>
                <a:srgbClr val="A27692"/>
              </a:solidFill>
              <a:ln w="19050">
                <a:noFill/>
              </a:ln>
              <a:effectLst/>
            </c:spPr>
          </c:dPt>
          <c:dPt>
            <c:idx val="6"/>
            <c:spPr>
              <a:solidFill>
                <a:srgbClr val="AB849D"/>
              </a:solidFill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列3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803463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8E3A6E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7C546E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8B5F7B"/>
              </a:solidFill>
              <a:ln w="19050">
                <a:noFill/>
              </a:ln>
              <a:effectLst/>
            </c:spPr>
          </c:dPt>
          <c:dPt>
            <c:idx val="4"/>
            <c:spPr>
              <a:solidFill>
                <a:srgbClr val="956584"/>
              </a:solidFill>
              <a:ln w="19050">
                <a:noFill/>
              </a:ln>
              <a:effectLst/>
            </c:spPr>
          </c:dPt>
          <c:dPt>
            <c:idx val="5"/>
            <c:spPr>
              <a:solidFill>
                <a:srgbClr val="A27692"/>
              </a:solidFill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列4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803463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8E3A6E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7C546E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8B5F7B"/>
              </a:solidFill>
              <a:ln w="19050">
                <a:noFill/>
              </a:ln>
              <a:effectLst/>
            </c:spPr>
          </c:dPt>
          <c:dPt>
            <c:idx val="4"/>
            <c:spPr>
              <a:solidFill>
                <a:srgbClr val="956584"/>
              </a:solidFill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列5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803463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8E3A6E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7C546E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8B5F7B"/>
              </a:solidFill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列6</c:v>
                </c:pt>
              </c:strCache>
            </c:strRef>
          </c:tx>
          <c:spPr>
            <a:ln>
              <a:noFill/>
              <a:round/>
            </a:ln>
          </c:spPr>
          <c:dPt>
            <c:idx val="0"/>
            <c:spPr>
              <a:solidFill>
                <a:srgbClr val="803463"/>
              </a:solidFill>
              <a:ln w="19050">
                <a:noFill/>
                <a:round/>
              </a:ln>
              <a:effectLst/>
            </c:spPr>
          </c:dPt>
          <c:dPt>
            <c:idx val="1"/>
            <c:spPr>
              <a:solidFill>
                <a:srgbClr val="8E3A6E"/>
              </a:solidFill>
              <a:ln w="19050">
                <a:noFill/>
                <a:round/>
              </a:ln>
              <a:effectLst/>
            </c:spPr>
          </c:dPt>
          <c:dPt>
            <c:idx val="2"/>
            <c:spPr>
              <a:solidFill>
                <a:srgbClr val="7C546E"/>
              </a:solidFill>
              <a:ln w="19050">
                <a:noFill/>
                <a:round/>
              </a:ln>
              <a:effectLst/>
            </c:spPr>
          </c:dPt>
          <c:dPt>
            <c:idx val="3"/>
            <c:spPr>
              <a:noFill/>
              <a:ln w="19050">
                <a:noFill/>
                <a:round/>
              </a:ln>
              <a:effectLst/>
            </c:spPr>
          </c:dPt>
          <c:dPt>
            <c:idx val="4"/>
            <c:spPr>
              <a:noFill/>
              <a:ln w="19050">
                <a:noFill/>
                <a:round/>
              </a:ln>
              <a:effectLst/>
            </c:spPr>
          </c:dPt>
          <c:dPt>
            <c:idx val="5"/>
            <c:spPr>
              <a:noFill/>
              <a:ln w="19050">
                <a:noFill/>
                <a:round/>
              </a:ln>
              <a:effectLst/>
            </c:spPr>
          </c:dPt>
          <c:dPt>
            <c:idx val="6"/>
            <c:spPr>
              <a:noFill/>
              <a:ln w="19050">
                <a:noFill/>
                <a:round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列7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803463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8E3A6E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列8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803463"/>
              </a:solidFill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列9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Sheet1!$J$2:$J$8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列10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Sheet1!$K$2:$K$8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列11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Sheet1!$L$2:$L$8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列12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dPt>
            <c:idx val="4"/>
            <c:spPr>
              <a:noFill/>
              <a:ln w="19050">
                <a:noFill/>
              </a:ln>
              <a:effectLst/>
            </c:spPr>
          </c:dPt>
          <c:dPt>
            <c:idx val="5"/>
            <c:spPr>
              <a:noFill/>
              <a:ln w="19050">
                <a:noFill/>
              </a:ln>
              <a:effectLst/>
            </c:spPr>
          </c:dPt>
          <c:dPt>
            <c:idx val="6"/>
            <c:spPr>
              <a:noFill/>
              <a:ln w="1905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Sheet1!$M$2:$M$8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/>
        <c:firstSliceAng val="0"/>
        <c:holeSize val="1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pictureOptions>
            <c:pictureFormat val="stack"/>
          </c:pictureOptions>
          <c:dLbls>
            <c:dLbl>
              <c:idx val="0"/>
              <c:layout/>
              <c:tx>
                <c:rich>
                  <a:bodyPr/>
                  <a:lstStyle/>
                  <a:p>
                    <a:fld id="{A9D570CA-D093-4F20-80DF-47826AAA5A90}" type="VALUE">
                      <a:rPr lang="en-US" altLang="zh-HK" smtClean="0"/>
                      <a:pPr/>
                      <a:t>[值]</a:t>
                    </a:fld>
                    <a:r>
                      <a:rPr lang="en-US" altLang="zh-HK" smtClean="0"/>
                      <a:t>0%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Sheet1!$C$2:$C$2</c:f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dPt>
            <c:idx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9ADF7D6-CF4C-44D6-A695-C51B44F3CFB3}" type="VALUE">
                      <a:rPr lang="en-US" altLang="zh-HK" smtClean="0"/>
                      <a:pPr/>
                      <a:t>[值]</a:t>
                    </a:fld>
                    <a:r>
                      <a:rPr lang="en-US" altLang="zh-HK" smtClean="0"/>
                      <a:t>0%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rgbClr val="E1EAE7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/>
        <c:gapWidth val="79"/>
        <c:overlap val="-53"/>
        <c:axId val="139429376"/>
        <c:axId val="139430912"/>
      </c:barChart>
      <c:catAx>
        <c:axId val="13942937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39430912"/>
        <c:crosses val="autoZero"/>
        <c:auto val="1"/>
        <c:lblAlgn val="ctr"/>
        <c:lblOffset val="100"/>
      </c:catAx>
      <c:valAx>
        <c:axId val="139430912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394293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D6B9-4F51-444E-B7F9-94A297AAF03F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C678-EC9E-4218-8B69-BD43C415182B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41446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4636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3625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4294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9038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4803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77631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8696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4429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243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2949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10459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3/4/2015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2318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008120" y="1010489"/>
            <a:ext cx="4175760" cy="1839400"/>
            <a:chOff x="4008120" y="487680"/>
            <a:chExt cx="4175760" cy="1839400"/>
          </a:xfrm>
        </p:grpSpPr>
        <p:sp>
          <p:nvSpPr>
            <p:cNvPr id="14" name="文本框 13"/>
            <p:cNvSpPr txBox="1"/>
            <p:nvPr/>
          </p:nvSpPr>
          <p:spPr>
            <a:xfrm>
              <a:off x="4008120" y="1198630"/>
              <a:ext cx="4175760" cy="112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HK" sz="4000" dirty="0" smtClean="0">
                  <a:solidFill>
                    <a:srgbClr val="27A88C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RESTRART</a:t>
              </a:r>
            </a:p>
            <a:p>
              <a:pPr algn="ctr">
                <a:lnSpc>
                  <a:spcPts val="4000"/>
                </a:lnSpc>
              </a:pPr>
              <a:r>
                <a:rPr lang="zh-CN" altLang="en-US" sz="4000" dirty="0" smtClean="0">
                  <a:solidFill>
                    <a:srgbClr val="27A88C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重新开始</a:t>
              </a:r>
              <a:endParaRPr lang="en-US" altLang="zh-CN" sz="4000" dirty="0" smtClean="0">
                <a:solidFill>
                  <a:srgbClr val="27A8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89220" y="487680"/>
              <a:ext cx="1813560" cy="640080"/>
            </a:xfrm>
            <a:prstGeom prst="rect">
              <a:avLst/>
            </a:prstGeom>
            <a:solidFill>
              <a:srgbClr val="27A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0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2015</a:t>
              </a:r>
              <a:endParaRPr lang="zh-HK" altLang="en-US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b="18473"/>
          <a:stretch/>
        </p:blipFill>
        <p:spPr>
          <a:xfrm>
            <a:off x="-14331" y="3641669"/>
            <a:ext cx="12206331" cy="3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98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00258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2334690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13798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4690" y="21040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完成作业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4690" y="25365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完成模高和图高的作业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争取尽快做好 不能再拖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700258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/>
          <p:cNvSpPr/>
          <p:nvPr/>
        </p:nvSpPr>
        <p:spPr>
          <a:xfrm>
            <a:off x="2334690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97686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34690" y="45424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学习软件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34690" y="49749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AI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和</a:t>
            </a:r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PS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可以为</a:t>
            </a:r>
            <a:r>
              <a:rPr lang="en-US" altLang="zh-CN" sz="2000" dirty="0" err="1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提供很好的辅助 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决定去学习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94773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7429205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892201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29205" y="21040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精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打细磨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29205" y="25365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形成思路 仔细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考量细节 把每一步都做好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794773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矩形 41"/>
          <p:cNvSpPr/>
          <p:nvPr/>
        </p:nvSpPr>
        <p:spPr>
          <a:xfrm>
            <a:off x="7429205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92201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29205" y="45424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输入其他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29205" y="49749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这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是并列关系的一种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你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可以输入其他的内容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5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82735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037446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椭圆 7"/>
          <p:cNvSpPr/>
          <p:nvPr/>
        </p:nvSpPr>
        <p:spPr>
          <a:xfrm>
            <a:off x="1870854" y="2407338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9901" y="1840773"/>
            <a:ext cx="111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01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732800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任意多边形 50"/>
          <p:cNvSpPr/>
          <p:nvPr/>
        </p:nvSpPr>
        <p:spPr>
          <a:xfrm>
            <a:off x="3587511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椭圆 51"/>
          <p:cNvSpPr/>
          <p:nvPr/>
        </p:nvSpPr>
        <p:spPr>
          <a:xfrm>
            <a:off x="4420919" y="2407338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47101" y="1840773"/>
            <a:ext cx="1193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02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82865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任意多边形 56"/>
          <p:cNvSpPr/>
          <p:nvPr/>
        </p:nvSpPr>
        <p:spPr>
          <a:xfrm>
            <a:off x="6137576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椭圆 57"/>
          <p:cNvSpPr/>
          <p:nvPr/>
        </p:nvSpPr>
        <p:spPr>
          <a:xfrm>
            <a:off x="6970984" y="2407338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725726" y="1840773"/>
            <a:ext cx="13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03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832930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687641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椭圆 63"/>
          <p:cNvSpPr/>
          <p:nvPr/>
        </p:nvSpPr>
        <p:spPr>
          <a:xfrm>
            <a:off x="9521049" y="2407338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318655" y="1840773"/>
            <a:ext cx="116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04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530675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完成作业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19496" y="3928018"/>
            <a:ext cx="1502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完成模高和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图高的作业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争取尽快做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好不能再拖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80740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学习软件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940064" y="3928018"/>
            <a:ext cx="1761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辅助软件可以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为幻灯片提供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很好的辅助等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有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必要去学习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30805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精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打细磨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444214" y="3928018"/>
            <a:ext cx="1853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形成思路风格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仔细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考量细节 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把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每一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步做好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180870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输入其他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027668" y="3928018"/>
            <a:ext cx="1786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这是并列关系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的表达方式之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你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可以输入其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他的内容代替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699435"/>
            <a:ext cx="6328227" cy="3459130"/>
            <a:chOff x="2931887" y="1699435"/>
            <a:chExt cx="6328227" cy="3459130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图表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408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圆环图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xmlns="" val="680030370"/>
              </p:ext>
            </p:extLst>
          </p:nvPr>
        </p:nvGraphicFramePr>
        <p:xfrm>
          <a:off x="-2381357" y="1151699"/>
          <a:ext cx="9109741" cy="620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021946" y="2106093"/>
            <a:ext cx="7692572" cy="3574718"/>
            <a:chOff x="5675086" y="1843314"/>
            <a:chExt cx="7692572" cy="3574718"/>
          </a:xfrm>
        </p:grpSpPr>
        <p:sp>
          <p:nvSpPr>
            <p:cNvPr id="6" name="文本框 5"/>
            <p:cNvSpPr txBox="1"/>
            <p:nvPr/>
          </p:nvSpPr>
          <p:spPr>
            <a:xfrm>
              <a:off x="5675086" y="1843314"/>
              <a:ext cx="5704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249C82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此图为南丁格尔玫瑰图</a:t>
              </a:r>
              <a:endParaRPr lang="en-US" altLang="zh-CN" sz="3200" dirty="0" smtClean="0">
                <a:solidFill>
                  <a:srgbClr val="249C8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75086" y="2845843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南丁格尔是英国一位护士及统计学家，她发展</a:t>
              </a:r>
              <a:r>
                <a:rPr lang="zh-CN" altLang="en-US" sz="24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出极</a:t>
              </a:r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座标图饼图的形式或称为南丁格尔玫瑰图</a:t>
              </a:r>
              <a:r>
                <a:rPr lang="en-US" altLang="zh-CN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,</a:t>
              </a:r>
              <a:r>
                <a:rPr lang="zh-CN" altLang="en-US" sz="24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以说明</a:t>
              </a:r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她在管理的野战医院内，病人死亡率在</a:t>
              </a:r>
              <a:r>
                <a:rPr lang="zh-CN" altLang="en-US" sz="24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不同</a:t>
              </a:r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季节的变化</a:t>
              </a:r>
              <a:endParaRPr lang="zh-HK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675086" y="4833257"/>
              <a:ext cx="7692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249C82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适用于同一元素在不同时期的变化</a:t>
              </a:r>
              <a:endParaRPr lang="zh-HK" altLang="en-US" sz="3200" dirty="0">
                <a:solidFill>
                  <a:srgbClr val="249C8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49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条形图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xmlns="" val="2735423409"/>
              </p:ext>
            </p:extLst>
          </p:nvPr>
        </p:nvGraphicFramePr>
        <p:xfrm>
          <a:off x="602626" y="1010930"/>
          <a:ext cx="10986748" cy="578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4387" y="2205377"/>
            <a:ext cx="3792542" cy="3792538"/>
            <a:chOff x="2685140" y="2272054"/>
            <a:chExt cx="3792542" cy="3792538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477681" y="4169117"/>
              <a:ext cx="0" cy="53975"/>
            </a:xfrm>
            <a:custGeom>
              <a:avLst/>
              <a:gdLst>
                <a:gd name="T0" fmla="*/ 2 w 2"/>
                <a:gd name="T1" fmla="*/ 0 h 69"/>
                <a:gd name="T2" fmla="*/ 0 w 2"/>
                <a:gd name="T3" fmla="*/ 62 h 69"/>
                <a:gd name="T4" fmla="*/ 0 w 2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9">
                  <a:moveTo>
                    <a:pt x="2" y="0"/>
                  </a:moveTo>
                  <a:lnTo>
                    <a:pt x="0" y="62"/>
                  </a:lnTo>
                  <a:lnTo>
                    <a:pt x="0" y="69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471331" y="4278654"/>
              <a:ext cx="3175" cy="53975"/>
            </a:xfrm>
            <a:custGeom>
              <a:avLst/>
              <a:gdLst>
                <a:gd name="T0" fmla="*/ 4 w 4"/>
                <a:gd name="T1" fmla="*/ 0 h 69"/>
                <a:gd name="T2" fmla="*/ 2 w 4"/>
                <a:gd name="T3" fmla="*/ 46 h 69"/>
                <a:gd name="T4" fmla="*/ 0 w 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9">
                  <a:moveTo>
                    <a:pt x="4" y="0"/>
                  </a:moveTo>
                  <a:lnTo>
                    <a:pt x="2" y="46"/>
                  </a:lnTo>
                  <a:lnTo>
                    <a:pt x="0" y="69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458631" y="4386604"/>
              <a:ext cx="6350" cy="53975"/>
            </a:xfrm>
            <a:custGeom>
              <a:avLst/>
              <a:gdLst>
                <a:gd name="T0" fmla="*/ 9 w 9"/>
                <a:gd name="T1" fmla="*/ 0 h 67"/>
                <a:gd name="T2" fmla="*/ 6 w 9"/>
                <a:gd name="T3" fmla="*/ 29 h 67"/>
                <a:gd name="T4" fmla="*/ 0 w 9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7">
                  <a:moveTo>
                    <a:pt x="9" y="0"/>
                  </a:moveTo>
                  <a:lnTo>
                    <a:pt x="6" y="29"/>
                  </a:lnTo>
                  <a:lnTo>
                    <a:pt x="0" y="67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439581" y="4496142"/>
              <a:ext cx="9525" cy="52388"/>
            </a:xfrm>
            <a:custGeom>
              <a:avLst/>
              <a:gdLst>
                <a:gd name="T0" fmla="*/ 13 w 13"/>
                <a:gd name="T1" fmla="*/ 0 h 68"/>
                <a:gd name="T2" fmla="*/ 11 w 13"/>
                <a:gd name="T3" fmla="*/ 12 h 68"/>
                <a:gd name="T4" fmla="*/ 0 w 13"/>
                <a:gd name="T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8">
                  <a:moveTo>
                    <a:pt x="13" y="0"/>
                  </a:moveTo>
                  <a:lnTo>
                    <a:pt x="11" y="12"/>
                  </a:lnTo>
                  <a:lnTo>
                    <a:pt x="0" y="68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6414181" y="4602504"/>
              <a:ext cx="14288" cy="52388"/>
            </a:xfrm>
            <a:custGeom>
              <a:avLst/>
              <a:gdLst>
                <a:gd name="T0" fmla="*/ 18 w 18"/>
                <a:gd name="T1" fmla="*/ 0 h 66"/>
                <a:gd name="T2" fmla="*/ 5 w 18"/>
                <a:gd name="T3" fmla="*/ 51 h 66"/>
                <a:gd name="T4" fmla="*/ 0 w 18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6">
                  <a:moveTo>
                    <a:pt x="18" y="0"/>
                  </a:moveTo>
                  <a:lnTo>
                    <a:pt x="5" y="51"/>
                  </a:lnTo>
                  <a:lnTo>
                    <a:pt x="0" y="6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384018" y="4707279"/>
              <a:ext cx="15875" cy="52388"/>
            </a:xfrm>
            <a:custGeom>
              <a:avLst/>
              <a:gdLst>
                <a:gd name="T0" fmla="*/ 20 w 20"/>
                <a:gd name="T1" fmla="*/ 0 h 66"/>
                <a:gd name="T2" fmla="*/ 11 w 20"/>
                <a:gd name="T3" fmla="*/ 32 h 66"/>
                <a:gd name="T4" fmla="*/ 0 w 20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66">
                  <a:moveTo>
                    <a:pt x="20" y="0"/>
                  </a:moveTo>
                  <a:lnTo>
                    <a:pt x="11" y="32"/>
                  </a:lnTo>
                  <a:lnTo>
                    <a:pt x="0" y="6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347506" y="4812054"/>
              <a:ext cx="19050" cy="52388"/>
            </a:xfrm>
            <a:custGeom>
              <a:avLst/>
              <a:gdLst>
                <a:gd name="T0" fmla="*/ 24 w 24"/>
                <a:gd name="T1" fmla="*/ 0 h 65"/>
                <a:gd name="T2" fmla="*/ 20 w 24"/>
                <a:gd name="T3" fmla="*/ 11 h 65"/>
                <a:gd name="T4" fmla="*/ 0 w 24"/>
                <a:gd name="T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5">
                  <a:moveTo>
                    <a:pt x="24" y="0"/>
                  </a:moveTo>
                  <a:lnTo>
                    <a:pt x="20" y="11"/>
                  </a:lnTo>
                  <a:lnTo>
                    <a:pt x="0" y="65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303056" y="4913654"/>
              <a:ext cx="22225" cy="50800"/>
            </a:xfrm>
            <a:custGeom>
              <a:avLst/>
              <a:gdLst>
                <a:gd name="T0" fmla="*/ 27 w 27"/>
                <a:gd name="T1" fmla="*/ 0 h 63"/>
                <a:gd name="T2" fmla="*/ 9 w 27"/>
                <a:gd name="T3" fmla="*/ 45 h 63"/>
                <a:gd name="T4" fmla="*/ 0 w 27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3">
                  <a:moveTo>
                    <a:pt x="27" y="0"/>
                  </a:moveTo>
                  <a:lnTo>
                    <a:pt x="9" y="45"/>
                  </a:lnTo>
                  <a:lnTo>
                    <a:pt x="0" y="6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255431" y="5013667"/>
              <a:ext cx="23813" cy="47625"/>
            </a:xfrm>
            <a:custGeom>
              <a:avLst/>
              <a:gdLst>
                <a:gd name="T0" fmla="*/ 32 w 32"/>
                <a:gd name="T1" fmla="*/ 0 h 62"/>
                <a:gd name="T2" fmla="*/ 20 w 32"/>
                <a:gd name="T3" fmla="*/ 25 h 62"/>
                <a:gd name="T4" fmla="*/ 0 w 3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62">
                  <a:moveTo>
                    <a:pt x="32" y="0"/>
                  </a:moveTo>
                  <a:lnTo>
                    <a:pt x="20" y="25"/>
                  </a:lnTo>
                  <a:lnTo>
                    <a:pt x="0" y="62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199868" y="5110504"/>
              <a:ext cx="28575" cy="46038"/>
            </a:xfrm>
            <a:custGeom>
              <a:avLst/>
              <a:gdLst>
                <a:gd name="T0" fmla="*/ 36 w 36"/>
                <a:gd name="T1" fmla="*/ 0 h 59"/>
                <a:gd name="T2" fmla="*/ 33 w 36"/>
                <a:gd name="T3" fmla="*/ 3 h 59"/>
                <a:gd name="T4" fmla="*/ 5 w 36"/>
                <a:gd name="T5" fmla="*/ 53 h 59"/>
                <a:gd name="T6" fmla="*/ 0 w 36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9">
                  <a:moveTo>
                    <a:pt x="36" y="0"/>
                  </a:moveTo>
                  <a:lnTo>
                    <a:pt x="33" y="3"/>
                  </a:lnTo>
                  <a:lnTo>
                    <a:pt x="5" y="53"/>
                  </a:lnTo>
                  <a:lnTo>
                    <a:pt x="0" y="59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141131" y="5202579"/>
              <a:ext cx="30163" cy="44450"/>
            </a:xfrm>
            <a:custGeom>
              <a:avLst/>
              <a:gdLst>
                <a:gd name="T0" fmla="*/ 38 w 38"/>
                <a:gd name="T1" fmla="*/ 0 h 56"/>
                <a:gd name="T2" fmla="*/ 17 w 38"/>
                <a:gd name="T3" fmla="*/ 32 h 56"/>
                <a:gd name="T4" fmla="*/ 0 w 3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56">
                  <a:moveTo>
                    <a:pt x="38" y="0"/>
                  </a:moveTo>
                  <a:lnTo>
                    <a:pt x="17" y="32"/>
                  </a:lnTo>
                  <a:lnTo>
                    <a:pt x="0" y="5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076043" y="5291479"/>
              <a:ext cx="33338" cy="44450"/>
            </a:xfrm>
            <a:custGeom>
              <a:avLst/>
              <a:gdLst>
                <a:gd name="T0" fmla="*/ 41 w 41"/>
                <a:gd name="T1" fmla="*/ 0 h 56"/>
                <a:gd name="T2" fmla="*/ 31 w 41"/>
                <a:gd name="T3" fmla="*/ 14 h 56"/>
                <a:gd name="T4" fmla="*/ 0 w 41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6">
                  <a:moveTo>
                    <a:pt x="41" y="0"/>
                  </a:moveTo>
                  <a:lnTo>
                    <a:pt x="31" y="14"/>
                  </a:lnTo>
                  <a:lnTo>
                    <a:pt x="0" y="5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006193" y="5378792"/>
              <a:ext cx="34925" cy="42863"/>
            </a:xfrm>
            <a:custGeom>
              <a:avLst/>
              <a:gdLst>
                <a:gd name="T0" fmla="*/ 45 w 45"/>
                <a:gd name="T1" fmla="*/ 0 h 53"/>
                <a:gd name="T2" fmla="*/ 12 w 45"/>
                <a:gd name="T3" fmla="*/ 39 h 53"/>
                <a:gd name="T4" fmla="*/ 0 w 45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53">
                  <a:moveTo>
                    <a:pt x="45" y="0"/>
                  </a:moveTo>
                  <a:lnTo>
                    <a:pt x="12" y="39"/>
                  </a:lnTo>
                  <a:lnTo>
                    <a:pt x="0" y="5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931581" y="5461342"/>
              <a:ext cx="36513" cy="39688"/>
            </a:xfrm>
            <a:custGeom>
              <a:avLst/>
              <a:gdLst>
                <a:gd name="T0" fmla="*/ 48 w 48"/>
                <a:gd name="T1" fmla="*/ 0 h 51"/>
                <a:gd name="T2" fmla="*/ 29 w 48"/>
                <a:gd name="T3" fmla="*/ 21 h 51"/>
                <a:gd name="T4" fmla="*/ 0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8" y="0"/>
                  </a:moveTo>
                  <a:lnTo>
                    <a:pt x="29" y="21"/>
                  </a:lnTo>
                  <a:lnTo>
                    <a:pt x="0" y="51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852206" y="5539129"/>
              <a:ext cx="39688" cy="36513"/>
            </a:xfrm>
            <a:custGeom>
              <a:avLst/>
              <a:gdLst>
                <a:gd name="T0" fmla="*/ 51 w 51"/>
                <a:gd name="T1" fmla="*/ 0 h 47"/>
                <a:gd name="T2" fmla="*/ 48 w 51"/>
                <a:gd name="T3" fmla="*/ 4 h 47"/>
                <a:gd name="T4" fmla="*/ 6 w 51"/>
                <a:gd name="T5" fmla="*/ 43 h 47"/>
                <a:gd name="T6" fmla="*/ 0 w 51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7">
                  <a:moveTo>
                    <a:pt x="51" y="0"/>
                  </a:moveTo>
                  <a:lnTo>
                    <a:pt x="48" y="4"/>
                  </a:lnTo>
                  <a:lnTo>
                    <a:pt x="6" y="43"/>
                  </a:lnTo>
                  <a:lnTo>
                    <a:pt x="0" y="47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769655" y="5612154"/>
              <a:ext cx="41275" cy="34925"/>
            </a:xfrm>
            <a:custGeom>
              <a:avLst/>
              <a:gdLst>
                <a:gd name="T0" fmla="*/ 53 w 53"/>
                <a:gd name="T1" fmla="*/ 0 h 43"/>
                <a:gd name="T2" fmla="*/ 23 w 53"/>
                <a:gd name="T3" fmla="*/ 25 h 43"/>
                <a:gd name="T4" fmla="*/ 0 w 53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3">
                  <a:moveTo>
                    <a:pt x="53" y="0"/>
                  </a:moveTo>
                  <a:lnTo>
                    <a:pt x="23" y="25"/>
                  </a:lnTo>
                  <a:lnTo>
                    <a:pt x="0" y="4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682343" y="5680417"/>
              <a:ext cx="44450" cy="31750"/>
            </a:xfrm>
            <a:custGeom>
              <a:avLst/>
              <a:gdLst>
                <a:gd name="T0" fmla="*/ 56 w 56"/>
                <a:gd name="T1" fmla="*/ 0 h 40"/>
                <a:gd name="T2" fmla="*/ 43 w 56"/>
                <a:gd name="T3" fmla="*/ 8 h 40"/>
                <a:gd name="T4" fmla="*/ 0 w 56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0">
                  <a:moveTo>
                    <a:pt x="56" y="0"/>
                  </a:moveTo>
                  <a:lnTo>
                    <a:pt x="43" y="8"/>
                  </a:lnTo>
                  <a:lnTo>
                    <a:pt x="0" y="4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591855" y="5743917"/>
              <a:ext cx="46038" cy="30163"/>
            </a:xfrm>
            <a:custGeom>
              <a:avLst/>
              <a:gdLst>
                <a:gd name="T0" fmla="*/ 57 w 57"/>
                <a:gd name="T1" fmla="*/ 0 h 37"/>
                <a:gd name="T2" fmla="*/ 15 w 57"/>
                <a:gd name="T3" fmla="*/ 27 h 37"/>
                <a:gd name="T4" fmla="*/ 0 w 57"/>
                <a:gd name="T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37">
                  <a:moveTo>
                    <a:pt x="57" y="0"/>
                  </a:moveTo>
                  <a:lnTo>
                    <a:pt x="15" y="27"/>
                  </a:lnTo>
                  <a:lnTo>
                    <a:pt x="0" y="37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496605" y="5802654"/>
              <a:ext cx="47625" cy="26988"/>
            </a:xfrm>
            <a:custGeom>
              <a:avLst/>
              <a:gdLst>
                <a:gd name="T0" fmla="*/ 61 w 61"/>
                <a:gd name="T1" fmla="*/ 0 h 35"/>
                <a:gd name="T2" fmla="*/ 36 w 61"/>
                <a:gd name="T3" fmla="*/ 15 h 35"/>
                <a:gd name="T4" fmla="*/ 0 w 6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5">
                  <a:moveTo>
                    <a:pt x="61" y="0"/>
                  </a:moveTo>
                  <a:lnTo>
                    <a:pt x="36" y="15"/>
                  </a:lnTo>
                  <a:lnTo>
                    <a:pt x="0" y="35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399768" y="5855042"/>
              <a:ext cx="49213" cy="25400"/>
            </a:xfrm>
            <a:custGeom>
              <a:avLst/>
              <a:gdLst>
                <a:gd name="T0" fmla="*/ 62 w 62"/>
                <a:gd name="T1" fmla="*/ 0 h 32"/>
                <a:gd name="T2" fmla="*/ 56 w 62"/>
                <a:gd name="T3" fmla="*/ 3 h 32"/>
                <a:gd name="T4" fmla="*/ 5 w 62"/>
                <a:gd name="T5" fmla="*/ 29 h 32"/>
                <a:gd name="T6" fmla="*/ 0 w 6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2">
                  <a:moveTo>
                    <a:pt x="62" y="0"/>
                  </a:moveTo>
                  <a:lnTo>
                    <a:pt x="56" y="3"/>
                  </a:lnTo>
                  <a:lnTo>
                    <a:pt x="5" y="29"/>
                  </a:lnTo>
                  <a:lnTo>
                    <a:pt x="0" y="32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299755" y="5902667"/>
              <a:ext cx="50800" cy="20638"/>
            </a:xfrm>
            <a:custGeom>
              <a:avLst/>
              <a:gdLst>
                <a:gd name="T0" fmla="*/ 63 w 63"/>
                <a:gd name="T1" fmla="*/ 0 h 25"/>
                <a:gd name="T2" fmla="*/ 26 w 63"/>
                <a:gd name="T3" fmla="*/ 15 h 25"/>
                <a:gd name="T4" fmla="*/ 0 w 63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25">
                  <a:moveTo>
                    <a:pt x="63" y="0"/>
                  </a:moveTo>
                  <a:lnTo>
                    <a:pt x="26" y="15"/>
                  </a:lnTo>
                  <a:lnTo>
                    <a:pt x="0" y="25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196567" y="5943942"/>
              <a:ext cx="52388" cy="19050"/>
            </a:xfrm>
            <a:custGeom>
              <a:avLst/>
              <a:gdLst>
                <a:gd name="T0" fmla="*/ 64 w 64"/>
                <a:gd name="T1" fmla="*/ 0 h 23"/>
                <a:gd name="T2" fmla="*/ 46 w 64"/>
                <a:gd name="T3" fmla="*/ 7 h 23"/>
                <a:gd name="T4" fmla="*/ 0 w 64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23">
                  <a:moveTo>
                    <a:pt x="64" y="0"/>
                  </a:moveTo>
                  <a:lnTo>
                    <a:pt x="46" y="7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091792" y="5978867"/>
              <a:ext cx="52388" cy="15875"/>
            </a:xfrm>
            <a:custGeom>
              <a:avLst/>
              <a:gdLst>
                <a:gd name="T0" fmla="*/ 66 w 66"/>
                <a:gd name="T1" fmla="*/ 0 h 20"/>
                <a:gd name="T2" fmla="*/ 10 w 66"/>
                <a:gd name="T3" fmla="*/ 17 h 20"/>
                <a:gd name="T4" fmla="*/ 0 w 66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20">
                  <a:moveTo>
                    <a:pt x="66" y="0"/>
                  </a:moveTo>
                  <a:lnTo>
                    <a:pt x="10" y="17"/>
                  </a:lnTo>
                  <a:lnTo>
                    <a:pt x="0" y="2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987017" y="6009029"/>
              <a:ext cx="52388" cy="12700"/>
            </a:xfrm>
            <a:custGeom>
              <a:avLst/>
              <a:gdLst>
                <a:gd name="T0" fmla="*/ 68 w 68"/>
                <a:gd name="T1" fmla="*/ 0 h 16"/>
                <a:gd name="T2" fmla="*/ 30 w 68"/>
                <a:gd name="T3" fmla="*/ 9 h 16"/>
                <a:gd name="T4" fmla="*/ 0 w 6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6">
                  <a:moveTo>
                    <a:pt x="68" y="0"/>
                  </a:moveTo>
                  <a:lnTo>
                    <a:pt x="30" y="9"/>
                  </a:lnTo>
                  <a:lnTo>
                    <a:pt x="0" y="1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879067" y="6031254"/>
              <a:ext cx="53975" cy="11113"/>
            </a:xfrm>
            <a:custGeom>
              <a:avLst/>
              <a:gdLst>
                <a:gd name="T0" fmla="*/ 68 w 68"/>
                <a:gd name="T1" fmla="*/ 0 h 13"/>
                <a:gd name="T2" fmla="*/ 48 w 68"/>
                <a:gd name="T3" fmla="*/ 4 h 13"/>
                <a:gd name="T4" fmla="*/ 0 w 6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3">
                  <a:moveTo>
                    <a:pt x="68" y="0"/>
                  </a:moveTo>
                  <a:lnTo>
                    <a:pt x="48" y="4"/>
                  </a:lnTo>
                  <a:lnTo>
                    <a:pt x="0" y="1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771117" y="6048717"/>
              <a:ext cx="53975" cy="6350"/>
            </a:xfrm>
            <a:custGeom>
              <a:avLst/>
              <a:gdLst>
                <a:gd name="T0" fmla="*/ 67 w 67"/>
                <a:gd name="T1" fmla="*/ 0 h 9"/>
                <a:gd name="T2" fmla="*/ 66 w 67"/>
                <a:gd name="T3" fmla="*/ 2 h 9"/>
                <a:gd name="T4" fmla="*/ 5 w 67"/>
                <a:gd name="T5" fmla="*/ 7 h 9"/>
                <a:gd name="T6" fmla="*/ 0 w 6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9">
                  <a:moveTo>
                    <a:pt x="67" y="0"/>
                  </a:moveTo>
                  <a:lnTo>
                    <a:pt x="66" y="2"/>
                  </a:lnTo>
                  <a:lnTo>
                    <a:pt x="5" y="7"/>
                  </a:lnTo>
                  <a:lnTo>
                    <a:pt x="0" y="9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4661580" y="6059829"/>
              <a:ext cx="53975" cy="3175"/>
            </a:xfrm>
            <a:custGeom>
              <a:avLst/>
              <a:gdLst>
                <a:gd name="T0" fmla="*/ 69 w 69"/>
                <a:gd name="T1" fmla="*/ 0 h 3"/>
                <a:gd name="T2" fmla="*/ 23 w 69"/>
                <a:gd name="T3" fmla="*/ 3 h 3"/>
                <a:gd name="T4" fmla="*/ 0 w 6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3">
                  <a:moveTo>
                    <a:pt x="69" y="0"/>
                  </a:moveTo>
                  <a:lnTo>
                    <a:pt x="23" y="3"/>
                  </a:lnTo>
                  <a:lnTo>
                    <a:pt x="0" y="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4552042" y="6064592"/>
              <a:ext cx="53975" cy="0"/>
            </a:xfrm>
            <a:custGeom>
              <a:avLst/>
              <a:gdLst>
                <a:gd name="T0" fmla="*/ 69 w 69"/>
                <a:gd name="T1" fmla="*/ 37 w 69"/>
                <a:gd name="T2" fmla="*/ 0 w 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9">
                  <a:moveTo>
                    <a:pt x="69" y="0"/>
                  </a:moveTo>
                  <a:lnTo>
                    <a:pt x="37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442504" y="6059829"/>
              <a:ext cx="55563" cy="3175"/>
            </a:xfrm>
            <a:custGeom>
              <a:avLst/>
              <a:gdLst>
                <a:gd name="T0" fmla="*/ 69 w 69"/>
                <a:gd name="T1" fmla="*/ 3 h 3"/>
                <a:gd name="T2" fmla="*/ 52 w 69"/>
                <a:gd name="T3" fmla="*/ 3 h 3"/>
                <a:gd name="T4" fmla="*/ 0 w 69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3">
                  <a:moveTo>
                    <a:pt x="69" y="3"/>
                  </a:moveTo>
                  <a:lnTo>
                    <a:pt x="52" y="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334554" y="6048717"/>
              <a:ext cx="53975" cy="6350"/>
            </a:xfrm>
            <a:custGeom>
              <a:avLst/>
              <a:gdLst>
                <a:gd name="T0" fmla="*/ 67 w 67"/>
                <a:gd name="T1" fmla="*/ 7 h 7"/>
                <a:gd name="T2" fmla="*/ 67 w 67"/>
                <a:gd name="T3" fmla="*/ 7 h 7"/>
                <a:gd name="T4" fmla="*/ 7 w 67"/>
                <a:gd name="T5" fmla="*/ 2 h 7"/>
                <a:gd name="T6" fmla="*/ 0 w 6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">
                  <a:moveTo>
                    <a:pt x="67" y="7"/>
                  </a:moveTo>
                  <a:lnTo>
                    <a:pt x="67" y="7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226604" y="6031254"/>
              <a:ext cx="52388" cy="9525"/>
            </a:xfrm>
            <a:custGeom>
              <a:avLst/>
              <a:gdLst>
                <a:gd name="T0" fmla="*/ 68 w 68"/>
                <a:gd name="T1" fmla="*/ 11 h 11"/>
                <a:gd name="T2" fmla="*/ 25 w 68"/>
                <a:gd name="T3" fmla="*/ 4 h 11"/>
                <a:gd name="T4" fmla="*/ 0 w 6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1">
                  <a:moveTo>
                    <a:pt x="68" y="11"/>
                  </a:moveTo>
                  <a:lnTo>
                    <a:pt x="25" y="4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118654" y="6007442"/>
              <a:ext cx="53975" cy="12700"/>
            </a:xfrm>
            <a:custGeom>
              <a:avLst/>
              <a:gdLst>
                <a:gd name="T0" fmla="*/ 68 w 68"/>
                <a:gd name="T1" fmla="*/ 15 h 15"/>
                <a:gd name="T2" fmla="*/ 44 w 68"/>
                <a:gd name="T3" fmla="*/ 10 h 15"/>
                <a:gd name="T4" fmla="*/ 0 w 6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5">
                  <a:moveTo>
                    <a:pt x="68" y="15"/>
                  </a:move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4013879" y="5978867"/>
              <a:ext cx="52388" cy="15875"/>
            </a:xfrm>
            <a:custGeom>
              <a:avLst/>
              <a:gdLst>
                <a:gd name="T0" fmla="*/ 66 w 66"/>
                <a:gd name="T1" fmla="*/ 20 h 20"/>
                <a:gd name="T2" fmla="*/ 61 w 66"/>
                <a:gd name="T3" fmla="*/ 19 h 20"/>
                <a:gd name="T4" fmla="*/ 5 w 66"/>
                <a:gd name="T5" fmla="*/ 2 h 20"/>
                <a:gd name="T6" fmla="*/ 0 w 6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0">
                  <a:moveTo>
                    <a:pt x="66" y="20"/>
                  </a:moveTo>
                  <a:lnTo>
                    <a:pt x="61" y="19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3910691" y="5942354"/>
              <a:ext cx="50800" cy="19050"/>
            </a:xfrm>
            <a:custGeom>
              <a:avLst/>
              <a:gdLst>
                <a:gd name="T0" fmla="*/ 64 w 64"/>
                <a:gd name="T1" fmla="*/ 23 h 23"/>
                <a:gd name="T2" fmla="*/ 24 w 64"/>
                <a:gd name="T3" fmla="*/ 8 h 23"/>
                <a:gd name="T4" fmla="*/ 0 w 64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23">
                  <a:moveTo>
                    <a:pt x="64" y="23"/>
                  </a:move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3809091" y="5901079"/>
              <a:ext cx="50800" cy="20638"/>
            </a:xfrm>
            <a:custGeom>
              <a:avLst/>
              <a:gdLst>
                <a:gd name="T0" fmla="*/ 63 w 63"/>
                <a:gd name="T1" fmla="*/ 27 h 27"/>
                <a:gd name="T2" fmla="*/ 43 w 63"/>
                <a:gd name="T3" fmla="*/ 18 h 27"/>
                <a:gd name="T4" fmla="*/ 0 w 63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27">
                  <a:moveTo>
                    <a:pt x="63" y="27"/>
                  </a:moveTo>
                  <a:lnTo>
                    <a:pt x="43" y="1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710666" y="5853454"/>
              <a:ext cx="49213" cy="23813"/>
            </a:xfrm>
            <a:custGeom>
              <a:avLst/>
              <a:gdLst>
                <a:gd name="T0" fmla="*/ 62 w 62"/>
                <a:gd name="T1" fmla="*/ 30 h 30"/>
                <a:gd name="T2" fmla="*/ 61 w 62"/>
                <a:gd name="T3" fmla="*/ 30 h 30"/>
                <a:gd name="T4" fmla="*/ 9 w 62"/>
                <a:gd name="T5" fmla="*/ 4 h 30"/>
                <a:gd name="T6" fmla="*/ 0 w 62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0">
                  <a:moveTo>
                    <a:pt x="62" y="30"/>
                  </a:moveTo>
                  <a:lnTo>
                    <a:pt x="61" y="30"/>
                  </a:lnTo>
                  <a:lnTo>
                    <a:pt x="9" y="4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3615416" y="5801067"/>
              <a:ext cx="46038" cy="26988"/>
            </a:xfrm>
            <a:custGeom>
              <a:avLst/>
              <a:gdLst>
                <a:gd name="T0" fmla="*/ 59 w 59"/>
                <a:gd name="T1" fmla="*/ 35 h 35"/>
                <a:gd name="T2" fmla="*/ 28 w 59"/>
                <a:gd name="T3" fmla="*/ 18 h 35"/>
                <a:gd name="T4" fmla="*/ 0 w 59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35">
                  <a:moveTo>
                    <a:pt x="59" y="35"/>
                  </a:move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523341" y="5742329"/>
              <a:ext cx="44450" cy="30163"/>
            </a:xfrm>
            <a:custGeom>
              <a:avLst/>
              <a:gdLst>
                <a:gd name="T0" fmla="*/ 58 w 58"/>
                <a:gd name="T1" fmla="*/ 37 h 37"/>
                <a:gd name="T2" fmla="*/ 46 w 58"/>
                <a:gd name="T3" fmla="*/ 30 h 37"/>
                <a:gd name="T4" fmla="*/ 0 w 58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7">
                  <a:moveTo>
                    <a:pt x="58" y="37"/>
                  </a:moveTo>
                  <a:lnTo>
                    <a:pt x="46" y="3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434441" y="5678829"/>
              <a:ext cx="42863" cy="31750"/>
            </a:xfrm>
            <a:custGeom>
              <a:avLst/>
              <a:gdLst>
                <a:gd name="T0" fmla="*/ 55 w 55"/>
                <a:gd name="T1" fmla="*/ 40 h 40"/>
                <a:gd name="T2" fmla="*/ 16 w 55"/>
                <a:gd name="T3" fmla="*/ 11 h 40"/>
                <a:gd name="T4" fmla="*/ 0 w 55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40">
                  <a:moveTo>
                    <a:pt x="55" y="40"/>
                  </a:moveTo>
                  <a:lnTo>
                    <a:pt x="16" y="11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348716" y="5608979"/>
              <a:ext cx="41275" cy="34925"/>
            </a:xfrm>
            <a:custGeom>
              <a:avLst/>
              <a:gdLst>
                <a:gd name="T0" fmla="*/ 53 w 53"/>
                <a:gd name="T1" fmla="*/ 45 h 45"/>
                <a:gd name="T2" fmla="*/ 33 w 53"/>
                <a:gd name="T3" fmla="*/ 29 h 45"/>
                <a:gd name="T4" fmla="*/ 0 w 53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5">
                  <a:moveTo>
                    <a:pt x="53" y="45"/>
                  </a:moveTo>
                  <a:lnTo>
                    <a:pt x="33" y="2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267753" y="5535954"/>
              <a:ext cx="39688" cy="38100"/>
            </a:xfrm>
            <a:custGeom>
              <a:avLst/>
              <a:gdLst>
                <a:gd name="T0" fmla="*/ 50 w 50"/>
                <a:gd name="T1" fmla="*/ 48 h 48"/>
                <a:gd name="T2" fmla="*/ 49 w 50"/>
                <a:gd name="T3" fmla="*/ 46 h 48"/>
                <a:gd name="T4" fmla="*/ 7 w 50"/>
                <a:gd name="T5" fmla="*/ 7 h 48"/>
                <a:gd name="T6" fmla="*/ 0 w 50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8">
                  <a:moveTo>
                    <a:pt x="50" y="48"/>
                  </a:moveTo>
                  <a:lnTo>
                    <a:pt x="49" y="46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191553" y="5458167"/>
              <a:ext cx="38100" cy="39688"/>
            </a:xfrm>
            <a:custGeom>
              <a:avLst/>
              <a:gdLst>
                <a:gd name="T0" fmla="*/ 47 w 47"/>
                <a:gd name="T1" fmla="*/ 50 h 50"/>
                <a:gd name="T2" fmla="*/ 21 w 47"/>
                <a:gd name="T3" fmla="*/ 25 h 50"/>
                <a:gd name="T4" fmla="*/ 0 w 47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0">
                  <a:moveTo>
                    <a:pt x="47" y="50"/>
                  </a:moveTo>
                  <a:lnTo>
                    <a:pt x="21" y="25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3118528" y="5375617"/>
              <a:ext cx="36513" cy="41275"/>
            </a:xfrm>
            <a:custGeom>
              <a:avLst/>
              <a:gdLst>
                <a:gd name="T0" fmla="*/ 46 w 46"/>
                <a:gd name="T1" fmla="*/ 53 h 53"/>
                <a:gd name="T2" fmla="*/ 37 w 46"/>
                <a:gd name="T3" fmla="*/ 43 h 53"/>
                <a:gd name="T4" fmla="*/ 0 w 46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53">
                  <a:moveTo>
                    <a:pt x="46" y="53"/>
                  </a:moveTo>
                  <a:lnTo>
                    <a:pt x="3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3051853" y="5288304"/>
              <a:ext cx="31750" cy="44450"/>
            </a:xfrm>
            <a:custGeom>
              <a:avLst/>
              <a:gdLst>
                <a:gd name="T0" fmla="*/ 41 w 41"/>
                <a:gd name="T1" fmla="*/ 56 h 56"/>
                <a:gd name="T2" fmla="*/ 12 w 41"/>
                <a:gd name="T3" fmla="*/ 18 h 56"/>
                <a:gd name="T4" fmla="*/ 0 w 41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6">
                  <a:moveTo>
                    <a:pt x="41" y="56"/>
                  </a:move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989941" y="5199404"/>
              <a:ext cx="30163" cy="44450"/>
            </a:xfrm>
            <a:custGeom>
              <a:avLst/>
              <a:gdLst>
                <a:gd name="T0" fmla="*/ 39 w 39"/>
                <a:gd name="T1" fmla="*/ 58 h 58"/>
                <a:gd name="T2" fmla="*/ 25 w 39"/>
                <a:gd name="T3" fmla="*/ 38 h 58"/>
                <a:gd name="T4" fmla="*/ 0 w 39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8">
                  <a:moveTo>
                    <a:pt x="39" y="58"/>
                  </a:moveTo>
                  <a:lnTo>
                    <a:pt x="25" y="3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2932791" y="5105742"/>
              <a:ext cx="26988" cy="47625"/>
            </a:xfrm>
            <a:custGeom>
              <a:avLst/>
              <a:gdLst>
                <a:gd name="T0" fmla="*/ 34 w 34"/>
                <a:gd name="T1" fmla="*/ 61 h 61"/>
                <a:gd name="T2" fmla="*/ 34 w 34"/>
                <a:gd name="T3" fmla="*/ 59 h 61"/>
                <a:gd name="T4" fmla="*/ 4 w 34"/>
                <a:gd name="T5" fmla="*/ 9 h 61"/>
                <a:gd name="T6" fmla="*/ 0 w 3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1">
                  <a:moveTo>
                    <a:pt x="34" y="61"/>
                  </a:moveTo>
                  <a:lnTo>
                    <a:pt x="34" y="59"/>
                  </a:ln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2881991" y="5008904"/>
              <a:ext cx="23813" cy="49213"/>
            </a:xfrm>
            <a:custGeom>
              <a:avLst/>
              <a:gdLst>
                <a:gd name="T0" fmla="*/ 32 w 32"/>
                <a:gd name="T1" fmla="*/ 60 h 60"/>
                <a:gd name="T2" fmla="*/ 14 w 32"/>
                <a:gd name="T3" fmla="*/ 29 h 60"/>
                <a:gd name="T4" fmla="*/ 0 w 32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60">
                  <a:moveTo>
                    <a:pt x="32" y="60"/>
                  </a:moveTo>
                  <a:lnTo>
                    <a:pt x="14" y="2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2835953" y="4908892"/>
              <a:ext cx="20638" cy="50800"/>
            </a:xfrm>
            <a:custGeom>
              <a:avLst/>
              <a:gdLst>
                <a:gd name="T0" fmla="*/ 27 w 27"/>
                <a:gd name="T1" fmla="*/ 63 h 63"/>
                <a:gd name="T2" fmla="*/ 21 w 27"/>
                <a:gd name="T3" fmla="*/ 50 h 63"/>
                <a:gd name="T4" fmla="*/ 0 w 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3">
                  <a:moveTo>
                    <a:pt x="27" y="63"/>
                  </a:moveTo>
                  <a:lnTo>
                    <a:pt x="21" y="5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2796266" y="4807292"/>
              <a:ext cx="19050" cy="52388"/>
            </a:xfrm>
            <a:custGeom>
              <a:avLst/>
              <a:gdLst>
                <a:gd name="T0" fmla="*/ 25 w 25"/>
                <a:gd name="T1" fmla="*/ 64 h 64"/>
                <a:gd name="T2" fmla="*/ 6 w 25"/>
                <a:gd name="T3" fmla="*/ 16 h 64"/>
                <a:gd name="T4" fmla="*/ 0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25" y="64"/>
                  </a:moveTo>
                  <a:lnTo>
                    <a:pt x="6" y="1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2761341" y="4704104"/>
              <a:ext cx="15875" cy="52388"/>
            </a:xfrm>
            <a:custGeom>
              <a:avLst/>
              <a:gdLst>
                <a:gd name="T0" fmla="*/ 20 w 20"/>
                <a:gd name="T1" fmla="*/ 66 h 66"/>
                <a:gd name="T2" fmla="*/ 12 w 20"/>
                <a:gd name="T3" fmla="*/ 36 h 66"/>
                <a:gd name="T4" fmla="*/ 0 w 20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66">
                  <a:moveTo>
                    <a:pt x="20" y="66"/>
                  </a:moveTo>
                  <a:lnTo>
                    <a:pt x="12" y="3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734353" y="4597742"/>
              <a:ext cx="12700" cy="53975"/>
            </a:xfrm>
            <a:custGeom>
              <a:avLst/>
              <a:gdLst>
                <a:gd name="T0" fmla="*/ 16 w 16"/>
                <a:gd name="T1" fmla="*/ 67 h 67"/>
                <a:gd name="T2" fmla="*/ 13 w 16"/>
                <a:gd name="T3" fmla="*/ 56 h 67"/>
                <a:gd name="T4" fmla="*/ 0 w 16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67">
                  <a:moveTo>
                    <a:pt x="16" y="67"/>
                  </a:moveTo>
                  <a:lnTo>
                    <a:pt x="13" y="5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712128" y="4491379"/>
              <a:ext cx="11113" cy="53975"/>
            </a:xfrm>
            <a:custGeom>
              <a:avLst/>
              <a:gdLst>
                <a:gd name="T0" fmla="*/ 12 w 12"/>
                <a:gd name="T1" fmla="*/ 67 h 67"/>
                <a:gd name="T2" fmla="*/ 2 w 12"/>
                <a:gd name="T3" fmla="*/ 17 h 67"/>
                <a:gd name="T4" fmla="*/ 0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67"/>
                  </a:moveTo>
                  <a:lnTo>
                    <a:pt x="2" y="1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2696253" y="4383429"/>
              <a:ext cx="7938" cy="52388"/>
            </a:xfrm>
            <a:custGeom>
              <a:avLst/>
              <a:gdLst>
                <a:gd name="T0" fmla="*/ 11 w 11"/>
                <a:gd name="T1" fmla="*/ 68 h 68"/>
                <a:gd name="T2" fmla="*/ 5 w 11"/>
                <a:gd name="T3" fmla="*/ 35 h 68"/>
                <a:gd name="T4" fmla="*/ 0 w 11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8">
                  <a:moveTo>
                    <a:pt x="11" y="68"/>
                  </a:moveTo>
                  <a:lnTo>
                    <a:pt x="5" y="35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2686728" y="4273892"/>
              <a:ext cx="4763" cy="53975"/>
            </a:xfrm>
            <a:custGeom>
              <a:avLst/>
              <a:gdLst>
                <a:gd name="T0" fmla="*/ 6 w 6"/>
                <a:gd name="T1" fmla="*/ 69 h 69"/>
                <a:gd name="T2" fmla="*/ 4 w 6"/>
                <a:gd name="T3" fmla="*/ 52 h 69"/>
                <a:gd name="T4" fmla="*/ 0 w 6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9">
                  <a:moveTo>
                    <a:pt x="6" y="69"/>
                  </a:moveTo>
                  <a:lnTo>
                    <a:pt x="4" y="52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2685140" y="4164354"/>
              <a:ext cx="0" cy="53975"/>
            </a:xfrm>
            <a:custGeom>
              <a:avLst/>
              <a:gdLst>
                <a:gd name="T0" fmla="*/ 68 h 68"/>
                <a:gd name="T1" fmla="*/ 67 h 68"/>
                <a:gd name="T2" fmla="*/ 5 h 68"/>
                <a:gd name="T3" fmla="*/ 0 h 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8">
                  <a:moveTo>
                    <a:pt x="0" y="68"/>
                  </a:moveTo>
                  <a:lnTo>
                    <a:pt x="0" y="67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2686728" y="4054817"/>
              <a:ext cx="1588" cy="53975"/>
            </a:xfrm>
            <a:custGeom>
              <a:avLst/>
              <a:gdLst>
                <a:gd name="T0" fmla="*/ 0 w 2"/>
                <a:gd name="T1" fmla="*/ 69 h 69"/>
                <a:gd name="T2" fmla="*/ 1 w 2"/>
                <a:gd name="T3" fmla="*/ 20 h 69"/>
                <a:gd name="T4" fmla="*/ 2 w 2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9">
                  <a:moveTo>
                    <a:pt x="0" y="69"/>
                  </a:moveTo>
                  <a:lnTo>
                    <a:pt x="1" y="20"/>
                  </a:lnTo>
                  <a:lnTo>
                    <a:pt x="2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2691490" y="3946867"/>
              <a:ext cx="6350" cy="52388"/>
            </a:xfrm>
            <a:custGeom>
              <a:avLst/>
              <a:gdLst>
                <a:gd name="T0" fmla="*/ 0 w 7"/>
                <a:gd name="T1" fmla="*/ 68 h 68"/>
                <a:gd name="T2" fmla="*/ 3 w 7"/>
                <a:gd name="T3" fmla="*/ 36 h 68"/>
                <a:gd name="T4" fmla="*/ 7 w 7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8">
                  <a:moveTo>
                    <a:pt x="0" y="68"/>
                  </a:moveTo>
                  <a:lnTo>
                    <a:pt x="3" y="36"/>
                  </a:lnTo>
                  <a:lnTo>
                    <a:pt x="7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2705778" y="3837329"/>
              <a:ext cx="7938" cy="53975"/>
            </a:xfrm>
            <a:custGeom>
              <a:avLst/>
              <a:gdLst>
                <a:gd name="T0" fmla="*/ 0 w 10"/>
                <a:gd name="T1" fmla="*/ 67 h 67"/>
                <a:gd name="T2" fmla="*/ 1 w 10"/>
                <a:gd name="T3" fmla="*/ 53 h 67"/>
                <a:gd name="T4" fmla="*/ 10 w 10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7">
                  <a:moveTo>
                    <a:pt x="0" y="67"/>
                  </a:moveTo>
                  <a:lnTo>
                    <a:pt x="1" y="53"/>
                  </a:lnTo>
                  <a:lnTo>
                    <a:pt x="1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2723240" y="3730967"/>
              <a:ext cx="12700" cy="53975"/>
            </a:xfrm>
            <a:custGeom>
              <a:avLst/>
              <a:gdLst>
                <a:gd name="T0" fmla="*/ 0 w 16"/>
                <a:gd name="T1" fmla="*/ 67 h 67"/>
                <a:gd name="T2" fmla="*/ 11 w 16"/>
                <a:gd name="T3" fmla="*/ 11 h 67"/>
                <a:gd name="T4" fmla="*/ 16 w 16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67">
                  <a:moveTo>
                    <a:pt x="0" y="67"/>
                  </a:moveTo>
                  <a:lnTo>
                    <a:pt x="11" y="11"/>
                  </a:lnTo>
                  <a:lnTo>
                    <a:pt x="16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2748641" y="3624604"/>
              <a:ext cx="15875" cy="52388"/>
            </a:xfrm>
            <a:custGeom>
              <a:avLst/>
              <a:gdLst>
                <a:gd name="T0" fmla="*/ 0 w 18"/>
                <a:gd name="T1" fmla="*/ 66 h 66"/>
                <a:gd name="T2" fmla="*/ 10 w 18"/>
                <a:gd name="T3" fmla="*/ 31 h 66"/>
                <a:gd name="T4" fmla="*/ 18 w 18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6">
                  <a:moveTo>
                    <a:pt x="0" y="66"/>
                  </a:moveTo>
                  <a:lnTo>
                    <a:pt x="10" y="31"/>
                  </a:lnTo>
                  <a:lnTo>
                    <a:pt x="18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2780391" y="3521417"/>
              <a:ext cx="17463" cy="50800"/>
            </a:xfrm>
            <a:custGeom>
              <a:avLst/>
              <a:gdLst>
                <a:gd name="T0" fmla="*/ 0 w 21"/>
                <a:gd name="T1" fmla="*/ 64 h 64"/>
                <a:gd name="T2" fmla="*/ 4 w 21"/>
                <a:gd name="T3" fmla="*/ 49 h 64"/>
                <a:gd name="T4" fmla="*/ 21 w 21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4">
                  <a:moveTo>
                    <a:pt x="0" y="64"/>
                  </a:moveTo>
                  <a:lnTo>
                    <a:pt x="4" y="49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2816903" y="3419817"/>
              <a:ext cx="22225" cy="50800"/>
            </a:xfrm>
            <a:custGeom>
              <a:avLst/>
              <a:gdLst>
                <a:gd name="T0" fmla="*/ 0 w 27"/>
                <a:gd name="T1" fmla="*/ 63 h 63"/>
                <a:gd name="T2" fmla="*/ 21 w 27"/>
                <a:gd name="T3" fmla="*/ 13 h 63"/>
                <a:gd name="T4" fmla="*/ 27 w 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3">
                  <a:moveTo>
                    <a:pt x="0" y="63"/>
                  </a:moveTo>
                  <a:lnTo>
                    <a:pt x="21" y="13"/>
                  </a:lnTo>
                  <a:lnTo>
                    <a:pt x="27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2861353" y="3321392"/>
              <a:ext cx="23813" cy="47625"/>
            </a:xfrm>
            <a:custGeom>
              <a:avLst/>
              <a:gdLst>
                <a:gd name="T0" fmla="*/ 0 w 28"/>
                <a:gd name="T1" fmla="*/ 62 h 62"/>
                <a:gd name="T2" fmla="*/ 13 w 28"/>
                <a:gd name="T3" fmla="*/ 33 h 62"/>
                <a:gd name="T4" fmla="*/ 28 w 28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62">
                  <a:moveTo>
                    <a:pt x="0" y="62"/>
                  </a:moveTo>
                  <a:lnTo>
                    <a:pt x="13" y="33"/>
                  </a:lnTo>
                  <a:lnTo>
                    <a:pt x="28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908978" y="3224554"/>
              <a:ext cx="28575" cy="47625"/>
            </a:xfrm>
            <a:custGeom>
              <a:avLst/>
              <a:gdLst>
                <a:gd name="T0" fmla="*/ 0 w 34"/>
                <a:gd name="T1" fmla="*/ 60 h 60"/>
                <a:gd name="T2" fmla="*/ 6 w 34"/>
                <a:gd name="T3" fmla="*/ 52 h 60"/>
                <a:gd name="T4" fmla="*/ 33 w 34"/>
                <a:gd name="T5" fmla="*/ 1 h 60"/>
                <a:gd name="T6" fmla="*/ 34 w 3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0">
                  <a:moveTo>
                    <a:pt x="0" y="60"/>
                  </a:moveTo>
                  <a:lnTo>
                    <a:pt x="6" y="52"/>
                  </a:lnTo>
                  <a:lnTo>
                    <a:pt x="33" y="1"/>
                  </a:lnTo>
                  <a:lnTo>
                    <a:pt x="34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964541" y="3130892"/>
              <a:ext cx="30163" cy="46038"/>
            </a:xfrm>
            <a:custGeom>
              <a:avLst/>
              <a:gdLst>
                <a:gd name="T0" fmla="*/ 0 w 37"/>
                <a:gd name="T1" fmla="*/ 59 h 59"/>
                <a:gd name="T2" fmla="*/ 24 w 37"/>
                <a:gd name="T3" fmla="*/ 20 h 59"/>
                <a:gd name="T4" fmla="*/ 37 w 37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59">
                  <a:moveTo>
                    <a:pt x="0" y="59"/>
                  </a:moveTo>
                  <a:lnTo>
                    <a:pt x="24" y="20"/>
                  </a:lnTo>
                  <a:lnTo>
                    <a:pt x="37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3024866" y="3041992"/>
              <a:ext cx="31750" cy="44450"/>
            </a:xfrm>
            <a:custGeom>
              <a:avLst/>
              <a:gdLst>
                <a:gd name="T0" fmla="*/ 0 w 40"/>
                <a:gd name="T1" fmla="*/ 56 h 56"/>
                <a:gd name="T2" fmla="*/ 13 w 40"/>
                <a:gd name="T3" fmla="*/ 38 h 56"/>
                <a:gd name="T4" fmla="*/ 40 w 40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6">
                  <a:moveTo>
                    <a:pt x="0" y="56"/>
                  </a:moveTo>
                  <a:lnTo>
                    <a:pt x="13" y="38"/>
                  </a:lnTo>
                  <a:lnTo>
                    <a:pt x="4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089953" y="2954679"/>
              <a:ext cx="33338" cy="42863"/>
            </a:xfrm>
            <a:custGeom>
              <a:avLst/>
              <a:gdLst>
                <a:gd name="T0" fmla="*/ 0 w 43"/>
                <a:gd name="T1" fmla="*/ 53 h 53"/>
                <a:gd name="T2" fmla="*/ 36 w 43"/>
                <a:gd name="T3" fmla="*/ 10 h 53"/>
                <a:gd name="T4" fmla="*/ 43 w 43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53">
                  <a:moveTo>
                    <a:pt x="0" y="53"/>
                  </a:moveTo>
                  <a:lnTo>
                    <a:pt x="36" y="10"/>
                  </a:lnTo>
                  <a:lnTo>
                    <a:pt x="43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3159803" y="2872129"/>
              <a:ext cx="36513" cy="41275"/>
            </a:xfrm>
            <a:custGeom>
              <a:avLst/>
              <a:gdLst>
                <a:gd name="T0" fmla="*/ 0 w 46"/>
                <a:gd name="T1" fmla="*/ 51 h 51"/>
                <a:gd name="T2" fmla="*/ 21 w 46"/>
                <a:gd name="T3" fmla="*/ 26 h 51"/>
                <a:gd name="T4" fmla="*/ 46 w 46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51">
                  <a:moveTo>
                    <a:pt x="0" y="51"/>
                  </a:moveTo>
                  <a:lnTo>
                    <a:pt x="21" y="26"/>
                  </a:lnTo>
                  <a:lnTo>
                    <a:pt x="46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234416" y="2795929"/>
              <a:ext cx="39688" cy="38100"/>
            </a:xfrm>
            <a:custGeom>
              <a:avLst/>
              <a:gdLst>
                <a:gd name="T0" fmla="*/ 0 w 49"/>
                <a:gd name="T1" fmla="*/ 49 h 49"/>
                <a:gd name="T2" fmla="*/ 7 w 49"/>
                <a:gd name="T3" fmla="*/ 40 h 49"/>
                <a:gd name="T4" fmla="*/ 49 w 49"/>
                <a:gd name="T5" fmla="*/ 2 h 49"/>
                <a:gd name="T6" fmla="*/ 49 w 49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7" y="40"/>
                  </a:lnTo>
                  <a:lnTo>
                    <a:pt x="49" y="2"/>
                  </a:lnTo>
                  <a:lnTo>
                    <a:pt x="49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3313791" y="2722904"/>
              <a:ext cx="41275" cy="34925"/>
            </a:xfrm>
            <a:custGeom>
              <a:avLst/>
              <a:gdLst>
                <a:gd name="T0" fmla="*/ 0 w 51"/>
                <a:gd name="T1" fmla="*/ 45 h 45"/>
                <a:gd name="T2" fmla="*/ 33 w 51"/>
                <a:gd name="T3" fmla="*/ 16 h 45"/>
                <a:gd name="T4" fmla="*/ 51 w 51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5">
                  <a:moveTo>
                    <a:pt x="0" y="45"/>
                  </a:moveTo>
                  <a:lnTo>
                    <a:pt x="33" y="16"/>
                  </a:lnTo>
                  <a:lnTo>
                    <a:pt x="51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3397929" y="2654642"/>
              <a:ext cx="42863" cy="31750"/>
            </a:xfrm>
            <a:custGeom>
              <a:avLst/>
              <a:gdLst>
                <a:gd name="T0" fmla="*/ 0 w 54"/>
                <a:gd name="T1" fmla="*/ 42 h 42"/>
                <a:gd name="T2" fmla="*/ 17 w 54"/>
                <a:gd name="T3" fmla="*/ 29 h 42"/>
                <a:gd name="T4" fmla="*/ 54 w 54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17" y="29"/>
                  </a:lnTo>
                  <a:lnTo>
                    <a:pt x="54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3483654" y="2589554"/>
              <a:ext cx="46038" cy="31750"/>
            </a:xfrm>
            <a:custGeom>
              <a:avLst/>
              <a:gdLst>
                <a:gd name="T0" fmla="*/ 0 w 57"/>
                <a:gd name="T1" fmla="*/ 39 h 39"/>
                <a:gd name="T2" fmla="*/ 47 w 57"/>
                <a:gd name="T3" fmla="*/ 7 h 39"/>
                <a:gd name="T4" fmla="*/ 57 w 57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39">
                  <a:moveTo>
                    <a:pt x="0" y="39"/>
                  </a:moveTo>
                  <a:lnTo>
                    <a:pt x="47" y="7"/>
                  </a:lnTo>
                  <a:lnTo>
                    <a:pt x="57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3575729" y="2532404"/>
              <a:ext cx="46038" cy="28575"/>
            </a:xfrm>
            <a:custGeom>
              <a:avLst/>
              <a:gdLst>
                <a:gd name="T0" fmla="*/ 0 w 58"/>
                <a:gd name="T1" fmla="*/ 35 h 35"/>
                <a:gd name="T2" fmla="*/ 28 w 58"/>
                <a:gd name="T3" fmla="*/ 18 h 35"/>
                <a:gd name="T4" fmla="*/ 58 w 58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5">
                  <a:moveTo>
                    <a:pt x="0" y="35"/>
                  </a:moveTo>
                  <a:lnTo>
                    <a:pt x="28" y="18"/>
                  </a:lnTo>
                  <a:lnTo>
                    <a:pt x="58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3669391" y="2480017"/>
              <a:ext cx="47625" cy="25400"/>
            </a:xfrm>
            <a:custGeom>
              <a:avLst/>
              <a:gdLst>
                <a:gd name="T0" fmla="*/ 0 w 60"/>
                <a:gd name="T1" fmla="*/ 33 h 33"/>
                <a:gd name="T2" fmla="*/ 10 w 60"/>
                <a:gd name="T3" fmla="*/ 28 h 33"/>
                <a:gd name="T4" fmla="*/ 60 w 60"/>
                <a:gd name="T5" fmla="*/ 0 h 33"/>
                <a:gd name="T6" fmla="*/ 60 w 60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3">
                  <a:moveTo>
                    <a:pt x="0" y="33"/>
                  </a:moveTo>
                  <a:lnTo>
                    <a:pt x="10" y="28"/>
                  </a:lnTo>
                  <a:lnTo>
                    <a:pt x="60" y="0"/>
                  </a:lnTo>
                  <a:lnTo>
                    <a:pt x="60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767816" y="2432392"/>
              <a:ext cx="49213" cy="23813"/>
            </a:xfrm>
            <a:custGeom>
              <a:avLst/>
              <a:gdLst>
                <a:gd name="T0" fmla="*/ 0 w 62"/>
                <a:gd name="T1" fmla="*/ 28 h 28"/>
                <a:gd name="T2" fmla="*/ 42 w 62"/>
                <a:gd name="T3" fmla="*/ 8 h 28"/>
                <a:gd name="T4" fmla="*/ 62 w 6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28">
                  <a:moveTo>
                    <a:pt x="0" y="28"/>
                  </a:moveTo>
                  <a:lnTo>
                    <a:pt x="42" y="8"/>
                  </a:lnTo>
                  <a:lnTo>
                    <a:pt x="62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3867829" y="2391117"/>
              <a:ext cx="50800" cy="20638"/>
            </a:xfrm>
            <a:custGeom>
              <a:avLst/>
              <a:gdLst>
                <a:gd name="T0" fmla="*/ 0 w 65"/>
                <a:gd name="T1" fmla="*/ 24 h 24"/>
                <a:gd name="T2" fmla="*/ 25 w 65"/>
                <a:gd name="T3" fmla="*/ 14 h 24"/>
                <a:gd name="T4" fmla="*/ 65 w 65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24">
                  <a:moveTo>
                    <a:pt x="0" y="24"/>
                  </a:moveTo>
                  <a:lnTo>
                    <a:pt x="25" y="14"/>
                  </a:lnTo>
                  <a:lnTo>
                    <a:pt x="65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3969429" y="2356192"/>
              <a:ext cx="52388" cy="15875"/>
            </a:xfrm>
            <a:custGeom>
              <a:avLst/>
              <a:gdLst>
                <a:gd name="T0" fmla="*/ 0 w 66"/>
                <a:gd name="T1" fmla="*/ 21 h 21"/>
                <a:gd name="T2" fmla="*/ 5 w 66"/>
                <a:gd name="T3" fmla="*/ 19 h 21"/>
                <a:gd name="T4" fmla="*/ 61 w 66"/>
                <a:gd name="T5" fmla="*/ 2 h 21"/>
                <a:gd name="T6" fmla="*/ 66 w 6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lnTo>
                    <a:pt x="5" y="19"/>
                  </a:lnTo>
                  <a:lnTo>
                    <a:pt x="61" y="2"/>
                  </a:lnTo>
                  <a:lnTo>
                    <a:pt x="66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4074204" y="2327617"/>
              <a:ext cx="52388" cy="12700"/>
            </a:xfrm>
            <a:custGeom>
              <a:avLst/>
              <a:gdLst>
                <a:gd name="T0" fmla="*/ 0 w 66"/>
                <a:gd name="T1" fmla="*/ 17 h 17"/>
                <a:gd name="T2" fmla="*/ 42 w 66"/>
                <a:gd name="T3" fmla="*/ 6 h 17"/>
                <a:gd name="T4" fmla="*/ 66 w 6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7">
                  <a:moveTo>
                    <a:pt x="0" y="17"/>
                  </a:moveTo>
                  <a:lnTo>
                    <a:pt x="42" y="6"/>
                  </a:lnTo>
                  <a:lnTo>
                    <a:pt x="66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4180567" y="2303804"/>
              <a:ext cx="53975" cy="11113"/>
            </a:xfrm>
            <a:custGeom>
              <a:avLst/>
              <a:gdLst>
                <a:gd name="T0" fmla="*/ 0 w 67"/>
                <a:gd name="T1" fmla="*/ 13 h 13"/>
                <a:gd name="T2" fmla="*/ 24 w 67"/>
                <a:gd name="T3" fmla="*/ 9 h 13"/>
                <a:gd name="T4" fmla="*/ 67 w 67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">
                  <a:moveTo>
                    <a:pt x="0" y="13"/>
                  </a:moveTo>
                  <a:lnTo>
                    <a:pt x="24" y="9"/>
                  </a:lnTo>
                  <a:lnTo>
                    <a:pt x="67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4288517" y="2286342"/>
              <a:ext cx="53975" cy="7938"/>
            </a:xfrm>
            <a:custGeom>
              <a:avLst/>
              <a:gdLst>
                <a:gd name="T0" fmla="*/ 0 w 68"/>
                <a:gd name="T1" fmla="*/ 10 h 10"/>
                <a:gd name="T2" fmla="*/ 5 w 68"/>
                <a:gd name="T3" fmla="*/ 8 h 10"/>
                <a:gd name="T4" fmla="*/ 65 w 68"/>
                <a:gd name="T5" fmla="*/ 0 h 10"/>
                <a:gd name="T6" fmla="*/ 68 w 6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0">
                  <a:moveTo>
                    <a:pt x="0" y="10"/>
                  </a:moveTo>
                  <a:lnTo>
                    <a:pt x="5" y="8"/>
                  </a:lnTo>
                  <a:lnTo>
                    <a:pt x="65" y="0"/>
                  </a:lnTo>
                  <a:lnTo>
                    <a:pt x="68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4396467" y="2276817"/>
              <a:ext cx="55563" cy="4763"/>
            </a:xfrm>
            <a:custGeom>
              <a:avLst/>
              <a:gdLst>
                <a:gd name="T0" fmla="*/ 0 w 69"/>
                <a:gd name="T1" fmla="*/ 6 h 6"/>
                <a:gd name="T2" fmla="*/ 49 w 69"/>
                <a:gd name="T3" fmla="*/ 1 h 6"/>
                <a:gd name="T4" fmla="*/ 69 w 6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">
                  <a:moveTo>
                    <a:pt x="0" y="6"/>
                  </a:moveTo>
                  <a:lnTo>
                    <a:pt x="49" y="1"/>
                  </a:lnTo>
                  <a:lnTo>
                    <a:pt x="69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4506004" y="2272054"/>
              <a:ext cx="55563" cy="1588"/>
            </a:xfrm>
            <a:custGeom>
              <a:avLst/>
              <a:gdLst>
                <a:gd name="T0" fmla="*/ 0 w 69"/>
                <a:gd name="T1" fmla="*/ 2 h 2"/>
                <a:gd name="T2" fmla="*/ 33 w 69"/>
                <a:gd name="T3" fmla="*/ 2 h 2"/>
                <a:gd name="T4" fmla="*/ 69 w 6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">
                  <a:moveTo>
                    <a:pt x="0" y="2"/>
                  </a:moveTo>
                  <a:lnTo>
                    <a:pt x="33" y="2"/>
                  </a:lnTo>
                  <a:lnTo>
                    <a:pt x="69" y="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4615542" y="2272054"/>
              <a:ext cx="55563" cy="3175"/>
            </a:xfrm>
            <a:custGeom>
              <a:avLst/>
              <a:gdLst>
                <a:gd name="T0" fmla="*/ 0 w 69"/>
                <a:gd name="T1" fmla="*/ 0 h 3"/>
                <a:gd name="T2" fmla="*/ 19 w 69"/>
                <a:gd name="T3" fmla="*/ 2 h 3"/>
                <a:gd name="T4" fmla="*/ 69 w 6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3">
                  <a:moveTo>
                    <a:pt x="0" y="0"/>
                  </a:moveTo>
                  <a:lnTo>
                    <a:pt x="19" y="2"/>
                  </a:lnTo>
                  <a:lnTo>
                    <a:pt x="69" y="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4723492" y="2278404"/>
              <a:ext cx="55563" cy="4763"/>
            </a:xfrm>
            <a:custGeom>
              <a:avLst/>
              <a:gdLst>
                <a:gd name="T0" fmla="*/ 0 w 69"/>
                <a:gd name="T1" fmla="*/ 0 h 6"/>
                <a:gd name="T2" fmla="*/ 4 w 69"/>
                <a:gd name="T3" fmla="*/ 0 h 6"/>
                <a:gd name="T4" fmla="*/ 64 w 69"/>
                <a:gd name="T5" fmla="*/ 6 h 6"/>
                <a:gd name="T6" fmla="*/ 69 w 69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lnTo>
                    <a:pt x="4" y="0"/>
                  </a:lnTo>
                  <a:lnTo>
                    <a:pt x="64" y="6"/>
                  </a:lnTo>
                  <a:lnTo>
                    <a:pt x="69" y="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4833030" y="2289517"/>
              <a:ext cx="53975" cy="7938"/>
            </a:xfrm>
            <a:custGeom>
              <a:avLst/>
              <a:gdLst>
                <a:gd name="T0" fmla="*/ 0 w 67"/>
                <a:gd name="T1" fmla="*/ 0 h 10"/>
                <a:gd name="T2" fmla="*/ 46 w 67"/>
                <a:gd name="T3" fmla="*/ 5 h 10"/>
                <a:gd name="T4" fmla="*/ 67 w 6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0">
                  <a:moveTo>
                    <a:pt x="0" y="0"/>
                  </a:moveTo>
                  <a:lnTo>
                    <a:pt x="46" y="5"/>
                  </a:lnTo>
                  <a:lnTo>
                    <a:pt x="67" y="1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4942567" y="2306979"/>
              <a:ext cx="52388" cy="11113"/>
            </a:xfrm>
            <a:custGeom>
              <a:avLst/>
              <a:gdLst>
                <a:gd name="T0" fmla="*/ 0 w 68"/>
                <a:gd name="T1" fmla="*/ 0 h 15"/>
                <a:gd name="T2" fmla="*/ 27 w 68"/>
                <a:gd name="T3" fmla="*/ 6 h 15"/>
                <a:gd name="T4" fmla="*/ 68 w 6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5">
                  <a:moveTo>
                    <a:pt x="0" y="0"/>
                  </a:moveTo>
                  <a:lnTo>
                    <a:pt x="27" y="6"/>
                  </a:lnTo>
                  <a:lnTo>
                    <a:pt x="68" y="15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5047342" y="2330792"/>
              <a:ext cx="53975" cy="12700"/>
            </a:xfrm>
            <a:custGeom>
              <a:avLst/>
              <a:gdLst>
                <a:gd name="T0" fmla="*/ 0 w 67"/>
                <a:gd name="T1" fmla="*/ 0 h 18"/>
                <a:gd name="T2" fmla="*/ 10 w 67"/>
                <a:gd name="T3" fmla="*/ 2 h 18"/>
                <a:gd name="T4" fmla="*/ 66 w 67"/>
                <a:gd name="T5" fmla="*/ 18 h 18"/>
                <a:gd name="T6" fmla="*/ 67 w 6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8">
                  <a:moveTo>
                    <a:pt x="0" y="0"/>
                  </a:moveTo>
                  <a:lnTo>
                    <a:pt x="10" y="2"/>
                  </a:lnTo>
                  <a:lnTo>
                    <a:pt x="66" y="18"/>
                  </a:lnTo>
                  <a:lnTo>
                    <a:pt x="67" y="18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5153705" y="2359367"/>
              <a:ext cx="50800" cy="17463"/>
            </a:xfrm>
            <a:custGeom>
              <a:avLst/>
              <a:gdLst>
                <a:gd name="T0" fmla="*/ 0 w 65"/>
                <a:gd name="T1" fmla="*/ 0 h 21"/>
                <a:gd name="T2" fmla="*/ 46 w 65"/>
                <a:gd name="T3" fmla="*/ 14 h 21"/>
                <a:gd name="T4" fmla="*/ 65 w 6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21">
                  <a:moveTo>
                    <a:pt x="0" y="0"/>
                  </a:moveTo>
                  <a:lnTo>
                    <a:pt x="46" y="14"/>
                  </a:lnTo>
                  <a:lnTo>
                    <a:pt x="65" y="21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5256893" y="2395879"/>
              <a:ext cx="50800" cy="20638"/>
            </a:xfrm>
            <a:custGeom>
              <a:avLst/>
              <a:gdLst>
                <a:gd name="T0" fmla="*/ 0 w 65"/>
                <a:gd name="T1" fmla="*/ 0 h 24"/>
                <a:gd name="T2" fmla="*/ 26 w 65"/>
                <a:gd name="T3" fmla="*/ 8 h 24"/>
                <a:gd name="T4" fmla="*/ 65 w 65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26" y="8"/>
                  </a:lnTo>
                  <a:lnTo>
                    <a:pt x="65" y="24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5358493" y="2437154"/>
              <a:ext cx="49213" cy="23813"/>
            </a:xfrm>
            <a:custGeom>
              <a:avLst/>
              <a:gdLst>
                <a:gd name="T0" fmla="*/ 0 w 63"/>
                <a:gd name="T1" fmla="*/ 0 h 30"/>
                <a:gd name="T2" fmla="*/ 6 w 63"/>
                <a:gd name="T3" fmla="*/ 3 h 30"/>
                <a:gd name="T4" fmla="*/ 58 w 63"/>
                <a:gd name="T5" fmla="*/ 28 h 30"/>
                <a:gd name="T6" fmla="*/ 63 w 63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0">
                  <a:moveTo>
                    <a:pt x="0" y="0"/>
                  </a:moveTo>
                  <a:lnTo>
                    <a:pt x="6" y="3"/>
                  </a:lnTo>
                  <a:lnTo>
                    <a:pt x="58" y="28"/>
                  </a:lnTo>
                  <a:lnTo>
                    <a:pt x="63" y="3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5455330" y="2484779"/>
              <a:ext cx="49213" cy="26988"/>
            </a:xfrm>
            <a:custGeom>
              <a:avLst/>
              <a:gdLst>
                <a:gd name="T0" fmla="*/ 0 w 61"/>
                <a:gd name="T1" fmla="*/ 0 h 33"/>
                <a:gd name="T2" fmla="*/ 37 w 61"/>
                <a:gd name="T3" fmla="*/ 20 h 33"/>
                <a:gd name="T4" fmla="*/ 61 w 61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3">
                  <a:moveTo>
                    <a:pt x="0" y="0"/>
                  </a:moveTo>
                  <a:lnTo>
                    <a:pt x="37" y="20"/>
                  </a:lnTo>
                  <a:lnTo>
                    <a:pt x="61" y="3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5552168" y="2538754"/>
              <a:ext cx="46038" cy="28575"/>
            </a:xfrm>
            <a:custGeom>
              <a:avLst/>
              <a:gdLst>
                <a:gd name="T0" fmla="*/ 0 w 59"/>
                <a:gd name="T1" fmla="*/ 0 h 36"/>
                <a:gd name="T2" fmla="*/ 18 w 59"/>
                <a:gd name="T3" fmla="*/ 10 h 36"/>
                <a:gd name="T4" fmla="*/ 59 w 59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36">
                  <a:moveTo>
                    <a:pt x="0" y="0"/>
                  </a:moveTo>
                  <a:lnTo>
                    <a:pt x="18" y="10"/>
                  </a:lnTo>
                  <a:lnTo>
                    <a:pt x="59" y="3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5644243" y="2597492"/>
              <a:ext cx="44450" cy="31750"/>
            </a:xfrm>
            <a:custGeom>
              <a:avLst/>
              <a:gdLst>
                <a:gd name="T0" fmla="*/ 0 w 56"/>
                <a:gd name="T1" fmla="*/ 0 h 39"/>
                <a:gd name="T2" fmla="*/ 44 w 56"/>
                <a:gd name="T3" fmla="*/ 30 h 39"/>
                <a:gd name="T4" fmla="*/ 56 w 56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9">
                  <a:moveTo>
                    <a:pt x="0" y="0"/>
                  </a:moveTo>
                  <a:lnTo>
                    <a:pt x="44" y="30"/>
                  </a:lnTo>
                  <a:lnTo>
                    <a:pt x="56" y="39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5733143" y="2662579"/>
              <a:ext cx="42863" cy="31750"/>
            </a:xfrm>
            <a:custGeom>
              <a:avLst/>
              <a:gdLst>
                <a:gd name="T0" fmla="*/ 0 w 54"/>
                <a:gd name="T1" fmla="*/ 0 h 42"/>
                <a:gd name="T2" fmla="*/ 24 w 54"/>
                <a:gd name="T3" fmla="*/ 19 h 42"/>
                <a:gd name="T4" fmla="*/ 54 w 5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9"/>
                  </a:lnTo>
                  <a:lnTo>
                    <a:pt x="54" y="42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5818868" y="2730842"/>
              <a:ext cx="41275" cy="36513"/>
            </a:xfrm>
            <a:custGeom>
              <a:avLst/>
              <a:gdLst>
                <a:gd name="T0" fmla="*/ 0 w 52"/>
                <a:gd name="T1" fmla="*/ 0 h 46"/>
                <a:gd name="T2" fmla="*/ 6 w 52"/>
                <a:gd name="T3" fmla="*/ 6 h 46"/>
                <a:gd name="T4" fmla="*/ 49 w 52"/>
                <a:gd name="T5" fmla="*/ 43 h 46"/>
                <a:gd name="T6" fmla="*/ 52 w 52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6">
                  <a:moveTo>
                    <a:pt x="0" y="0"/>
                  </a:moveTo>
                  <a:lnTo>
                    <a:pt x="6" y="6"/>
                  </a:lnTo>
                  <a:lnTo>
                    <a:pt x="49" y="43"/>
                  </a:lnTo>
                  <a:lnTo>
                    <a:pt x="52" y="4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5898243" y="2803867"/>
              <a:ext cx="39688" cy="39688"/>
            </a:xfrm>
            <a:custGeom>
              <a:avLst/>
              <a:gdLst>
                <a:gd name="T0" fmla="*/ 0 w 50"/>
                <a:gd name="T1" fmla="*/ 0 h 48"/>
                <a:gd name="T2" fmla="*/ 30 w 50"/>
                <a:gd name="T3" fmla="*/ 28 h 48"/>
                <a:gd name="T4" fmla="*/ 50 w 5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0" y="0"/>
                  </a:moveTo>
                  <a:lnTo>
                    <a:pt x="30" y="28"/>
                  </a:lnTo>
                  <a:lnTo>
                    <a:pt x="50" y="48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5976031" y="2883242"/>
              <a:ext cx="36513" cy="39688"/>
            </a:xfrm>
            <a:custGeom>
              <a:avLst/>
              <a:gdLst>
                <a:gd name="T0" fmla="*/ 0 w 46"/>
                <a:gd name="T1" fmla="*/ 0 h 50"/>
                <a:gd name="T2" fmla="*/ 13 w 46"/>
                <a:gd name="T3" fmla="*/ 13 h 50"/>
                <a:gd name="T4" fmla="*/ 46 w 46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50">
                  <a:moveTo>
                    <a:pt x="0" y="0"/>
                  </a:moveTo>
                  <a:lnTo>
                    <a:pt x="13" y="13"/>
                  </a:lnTo>
                  <a:lnTo>
                    <a:pt x="46" y="50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6047468" y="2965792"/>
              <a:ext cx="33338" cy="41275"/>
            </a:xfrm>
            <a:custGeom>
              <a:avLst/>
              <a:gdLst>
                <a:gd name="T0" fmla="*/ 0 w 43"/>
                <a:gd name="T1" fmla="*/ 0 h 53"/>
                <a:gd name="T2" fmla="*/ 33 w 43"/>
                <a:gd name="T3" fmla="*/ 42 h 53"/>
                <a:gd name="T4" fmla="*/ 43 w 43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53">
                  <a:moveTo>
                    <a:pt x="0" y="0"/>
                  </a:moveTo>
                  <a:lnTo>
                    <a:pt x="33" y="42"/>
                  </a:lnTo>
                  <a:lnTo>
                    <a:pt x="43" y="53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6114143" y="3051517"/>
              <a:ext cx="31750" cy="44450"/>
            </a:xfrm>
            <a:custGeom>
              <a:avLst/>
              <a:gdLst>
                <a:gd name="T0" fmla="*/ 0 w 40"/>
                <a:gd name="T1" fmla="*/ 0 h 56"/>
                <a:gd name="T2" fmla="*/ 19 w 40"/>
                <a:gd name="T3" fmla="*/ 25 h 56"/>
                <a:gd name="T4" fmla="*/ 40 w 40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6">
                  <a:moveTo>
                    <a:pt x="0" y="0"/>
                  </a:moveTo>
                  <a:lnTo>
                    <a:pt x="19" y="25"/>
                  </a:lnTo>
                  <a:lnTo>
                    <a:pt x="40" y="5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6176056" y="3142004"/>
              <a:ext cx="28575" cy="46038"/>
            </a:xfrm>
            <a:custGeom>
              <a:avLst/>
              <a:gdLst>
                <a:gd name="T0" fmla="*/ 0 w 36"/>
                <a:gd name="T1" fmla="*/ 0 h 57"/>
                <a:gd name="T2" fmla="*/ 4 w 36"/>
                <a:gd name="T3" fmla="*/ 5 h 57"/>
                <a:gd name="T4" fmla="*/ 35 w 36"/>
                <a:gd name="T5" fmla="*/ 54 h 57"/>
                <a:gd name="T6" fmla="*/ 36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0"/>
                  </a:moveTo>
                  <a:lnTo>
                    <a:pt x="4" y="5"/>
                  </a:lnTo>
                  <a:lnTo>
                    <a:pt x="35" y="54"/>
                  </a:lnTo>
                  <a:lnTo>
                    <a:pt x="36" y="57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6233206" y="3235667"/>
              <a:ext cx="25400" cy="47625"/>
            </a:xfrm>
            <a:custGeom>
              <a:avLst/>
              <a:gdLst>
                <a:gd name="T0" fmla="*/ 0 w 33"/>
                <a:gd name="T1" fmla="*/ 0 h 61"/>
                <a:gd name="T2" fmla="*/ 20 w 33"/>
                <a:gd name="T3" fmla="*/ 38 h 61"/>
                <a:gd name="T4" fmla="*/ 33 w 33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61">
                  <a:moveTo>
                    <a:pt x="0" y="0"/>
                  </a:moveTo>
                  <a:lnTo>
                    <a:pt x="20" y="38"/>
                  </a:lnTo>
                  <a:lnTo>
                    <a:pt x="33" y="61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6284006" y="3332504"/>
              <a:ext cx="23813" cy="49213"/>
            </a:xfrm>
            <a:custGeom>
              <a:avLst/>
              <a:gdLst>
                <a:gd name="T0" fmla="*/ 0 w 30"/>
                <a:gd name="T1" fmla="*/ 0 h 62"/>
                <a:gd name="T2" fmla="*/ 10 w 30"/>
                <a:gd name="T3" fmla="*/ 19 h 62"/>
                <a:gd name="T4" fmla="*/ 30 w 30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62">
                  <a:moveTo>
                    <a:pt x="0" y="0"/>
                  </a:moveTo>
                  <a:lnTo>
                    <a:pt x="10" y="19"/>
                  </a:lnTo>
                  <a:lnTo>
                    <a:pt x="30" y="62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6328456" y="3430929"/>
              <a:ext cx="20638" cy="50800"/>
            </a:xfrm>
            <a:custGeom>
              <a:avLst/>
              <a:gdLst>
                <a:gd name="T0" fmla="*/ 0 w 25"/>
                <a:gd name="T1" fmla="*/ 0 h 65"/>
                <a:gd name="T2" fmla="*/ 21 w 25"/>
                <a:gd name="T3" fmla="*/ 53 h 65"/>
                <a:gd name="T4" fmla="*/ 25 w 25"/>
                <a:gd name="T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5">
                  <a:moveTo>
                    <a:pt x="0" y="0"/>
                  </a:moveTo>
                  <a:lnTo>
                    <a:pt x="21" y="53"/>
                  </a:lnTo>
                  <a:lnTo>
                    <a:pt x="25" y="65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6368143" y="3534117"/>
              <a:ext cx="17463" cy="50800"/>
            </a:xfrm>
            <a:custGeom>
              <a:avLst/>
              <a:gdLst>
                <a:gd name="T0" fmla="*/ 0 w 21"/>
                <a:gd name="T1" fmla="*/ 0 h 64"/>
                <a:gd name="T2" fmla="*/ 11 w 21"/>
                <a:gd name="T3" fmla="*/ 33 h 64"/>
                <a:gd name="T4" fmla="*/ 21 w 21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4">
                  <a:moveTo>
                    <a:pt x="0" y="0"/>
                  </a:moveTo>
                  <a:lnTo>
                    <a:pt x="11" y="33"/>
                  </a:lnTo>
                  <a:lnTo>
                    <a:pt x="21" y="64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6403068" y="3637304"/>
              <a:ext cx="14288" cy="52388"/>
            </a:xfrm>
            <a:custGeom>
              <a:avLst/>
              <a:gdLst>
                <a:gd name="T0" fmla="*/ 0 w 17"/>
                <a:gd name="T1" fmla="*/ 0 h 66"/>
                <a:gd name="T2" fmla="*/ 4 w 17"/>
                <a:gd name="T3" fmla="*/ 15 h 66"/>
                <a:gd name="T4" fmla="*/ 17 w 17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66">
                  <a:moveTo>
                    <a:pt x="0" y="0"/>
                  </a:moveTo>
                  <a:lnTo>
                    <a:pt x="4" y="15"/>
                  </a:lnTo>
                  <a:lnTo>
                    <a:pt x="17" y="66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6430056" y="3743667"/>
              <a:ext cx="11113" cy="53975"/>
            </a:xfrm>
            <a:custGeom>
              <a:avLst/>
              <a:gdLst>
                <a:gd name="T0" fmla="*/ 0 w 15"/>
                <a:gd name="T1" fmla="*/ 0 h 67"/>
                <a:gd name="T2" fmla="*/ 12 w 15"/>
                <a:gd name="T3" fmla="*/ 54 h 67"/>
                <a:gd name="T4" fmla="*/ 15 w 15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7">
                  <a:moveTo>
                    <a:pt x="0" y="0"/>
                  </a:moveTo>
                  <a:lnTo>
                    <a:pt x="12" y="54"/>
                  </a:lnTo>
                  <a:lnTo>
                    <a:pt x="15" y="67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6450693" y="3850029"/>
              <a:ext cx="9525" cy="53975"/>
            </a:xfrm>
            <a:custGeom>
              <a:avLst/>
              <a:gdLst>
                <a:gd name="T0" fmla="*/ 0 w 12"/>
                <a:gd name="T1" fmla="*/ 0 h 67"/>
                <a:gd name="T2" fmla="*/ 7 w 12"/>
                <a:gd name="T3" fmla="*/ 37 h 67"/>
                <a:gd name="T4" fmla="*/ 12 w 1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0" y="0"/>
                  </a:moveTo>
                  <a:lnTo>
                    <a:pt x="7" y="37"/>
                  </a:lnTo>
                  <a:lnTo>
                    <a:pt x="12" y="67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6466569" y="3959567"/>
              <a:ext cx="4763" cy="53975"/>
            </a:xfrm>
            <a:custGeom>
              <a:avLst/>
              <a:gdLst>
                <a:gd name="T0" fmla="*/ 0 w 6"/>
                <a:gd name="T1" fmla="*/ 0 h 69"/>
                <a:gd name="T2" fmla="*/ 2 w 6"/>
                <a:gd name="T3" fmla="*/ 20 h 69"/>
                <a:gd name="T4" fmla="*/ 6 w 6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9">
                  <a:moveTo>
                    <a:pt x="0" y="0"/>
                  </a:moveTo>
                  <a:lnTo>
                    <a:pt x="2" y="20"/>
                  </a:lnTo>
                  <a:lnTo>
                    <a:pt x="6" y="69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6476094" y="4067517"/>
              <a:ext cx="1588" cy="55563"/>
            </a:xfrm>
            <a:custGeom>
              <a:avLst/>
              <a:gdLst>
                <a:gd name="T0" fmla="*/ 0 w 1"/>
                <a:gd name="T1" fmla="*/ 0 h 69"/>
                <a:gd name="T2" fmla="*/ 0 w 1"/>
                <a:gd name="T3" fmla="*/ 3 h 69"/>
                <a:gd name="T4" fmla="*/ 1 w 1"/>
                <a:gd name="T5" fmla="*/ 65 h 69"/>
                <a:gd name="T6" fmla="*/ 1 w 1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9">
                  <a:moveTo>
                    <a:pt x="0" y="0"/>
                  </a:moveTo>
                  <a:lnTo>
                    <a:pt x="0" y="3"/>
                  </a:lnTo>
                  <a:lnTo>
                    <a:pt x="1" y="65"/>
                  </a:lnTo>
                  <a:lnTo>
                    <a:pt x="1" y="69"/>
                  </a:lnTo>
                </a:path>
              </a:pathLst>
            </a:custGeom>
            <a:noFill/>
            <a:ln w="22225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Rectangle 114"/>
          <p:cNvSpPr>
            <a:spLocks noChangeArrowheads="1"/>
          </p:cNvSpPr>
          <p:nvPr/>
        </p:nvSpPr>
        <p:spPr bwMode="auto">
          <a:xfrm>
            <a:off x="9132581" y="1818028"/>
            <a:ext cx="1135131" cy="346075"/>
          </a:xfrm>
          <a:prstGeom prst="rect">
            <a:avLst/>
          </a:prstGeom>
          <a:solidFill>
            <a:srgbClr val="79C6B4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C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3" name="Rectangle 126"/>
          <p:cNvSpPr>
            <a:spLocks noChangeArrowheads="1"/>
          </p:cNvSpPr>
          <p:nvPr/>
        </p:nvSpPr>
        <p:spPr bwMode="auto">
          <a:xfrm>
            <a:off x="1780273" y="1835491"/>
            <a:ext cx="1168401" cy="347823"/>
          </a:xfrm>
          <a:prstGeom prst="rect">
            <a:avLst/>
          </a:prstGeom>
          <a:solidFill>
            <a:srgbClr val="79C6B4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4" name="Rectangle 128"/>
          <p:cNvSpPr>
            <a:spLocks noChangeArrowheads="1"/>
          </p:cNvSpPr>
          <p:nvPr/>
        </p:nvSpPr>
        <p:spPr bwMode="auto">
          <a:xfrm>
            <a:off x="1780273" y="5651841"/>
            <a:ext cx="1168401" cy="346075"/>
          </a:xfrm>
          <a:prstGeom prst="rect">
            <a:avLst/>
          </a:prstGeom>
          <a:solidFill>
            <a:srgbClr val="79C6B4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5" name="Rectangle 130"/>
          <p:cNvSpPr>
            <a:spLocks noChangeArrowheads="1"/>
          </p:cNvSpPr>
          <p:nvPr/>
        </p:nvSpPr>
        <p:spPr bwMode="auto">
          <a:xfrm>
            <a:off x="9276597" y="5651841"/>
            <a:ext cx="1135131" cy="346075"/>
          </a:xfrm>
          <a:prstGeom prst="rect">
            <a:avLst/>
          </a:prstGeom>
          <a:solidFill>
            <a:srgbClr val="27A98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D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6" name="Freeform 132"/>
          <p:cNvSpPr>
            <a:spLocks/>
          </p:cNvSpPr>
          <p:nvPr/>
        </p:nvSpPr>
        <p:spPr bwMode="auto">
          <a:xfrm>
            <a:off x="4339325" y="2324440"/>
            <a:ext cx="1725614" cy="1741488"/>
          </a:xfrm>
          <a:custGeom>
            <a:avLst/>
            <a:gdLst>
              <a:gd name="T0" fmla="*/ 0 w 2173"/>
              <a:gd name="T1" fmla="*/ 2175 h 2194"/>
              <a:gd name="T2" fmla="*/ 2173 w 2173"/>
              <a:gd name="T3" fmla="*/ 2194 h 2194"/>
              <a:gd name="T4" fmla="*/ 2173 w 2173"/>
              <a:gd name="T5" fmla="*/ 0 h 2194"/>
              <a:gd name="T6" fmla="*/ 2061 w 2173"/>
              <a:gd name="T7" fmla="*/ 3 h 2194"/>
              <a:gd name="T8" fmla="*/ 1952 w 2173"/>
              <a:gd name="T9" fmla="*/ 11 h 2194"/>
              <a:gd name="T10" fmla="*/ 1843 w 2173"/>
              <a:gd name="T11" fmla="*/ 26 h 2194"/>
              <a:gd name="T12" fmla="*/ 1736 w 2173"/>
              <a:gd name="T13" fmla="*/ 44 h 2194"/>
              <a:gd name="T14" fmla="*/ 1631 w 2173"/>
              <a:gd name="T15" fmla="*/ 69 h 2194"/>
              <a:gd name="T16" fmla="*/ 1527 w 2173"/>
              <a:gd name="T17" fmla="*/ 99 h 2194"/>
              <a:gd name="T18" fmla="*/ 1427 w 2173"/>
              <a:gd name="T19" fmla="*/ 132 h 2194"/>
              <a:gd name="T20" fmla="*/ 1328 w 2173"/>
              <a:gd name="T21" fmla="*/ 171 h 2194"/>
              <a:gd name="T22" fmla="*/ 1232 w 2173"/>
              <a:gd name="T23" fmla="*/ 215 h 2194"/>
              <a:gd name="T24" fmla="*/ 1138 w 2173"/>
              <a:gd name="T25" fmla="*/ 263 h 2194"/>
              <a:gd name="T26" fmla="*/ 1046 w 2173"/>
              <a:gd name="T27" fmla="*/ 316 h 2194"/>
              <a:gd name="T28" fmla="*/ 959 w 2173"/>
              <a:gd name="T29" fmla="*/ 372 h 2194"/>
              <a:gd name="T30" fmla="*/ 873 w 2173"/>
              <a:gd name="T31" fmla="*/ 432 h 2194"/>
              <a:gd name="T32" fmla="*/ 791 w 2173"/>
              <a:gd name="T33" fmla="*/ 497 h 2194"/>
              <a:gd name="T34" fmla="*/ 712 w 2173"/>
              <a:gd name="T35" fmla="*/ 566 h 2194"/>
              <a:gd name="T36" fmla="*/ 637 w 2173"/>
              <a:gd name="T37" fmla="*/ 637 h 2194"/>
              <a:gd name="T38" fmla="*/ 564 w 2173"/>
              <a:gd name="T39" fmla="*/ 713 h 2194"/>
              <a:gd name="T40" fmla="*/ 496 w 2173"/>
              <a:gd name="T41" fmla="*/ 792 h 2194"/>
              <a:gd name="T42" fmla="*/ 432 w 2173"/>
              <a:gd name="T43" fmla="*/ 874 h 2194"/>
              <a:gd name="T44" fmla="*/ 371 w 2173"/>
              <a:gd name="T45" fmla="*/ 959 h 2194"/>
              <a:gd name="T46" fmla="*/ 314 w 2173"/>
              <a:gd name="T47" fmla="*/ 1048 h 2194"/>
              <a:gd name="T48" fmla="*/ 262 w 2173"/>
              <a:gd name="T49" fmla="*/ 1138 h 2194"/>
              <a:gd name="T50" fmla="*/ 213 w 2173"/>
              <a:gd name="T51" fmla="*/ 1232 h 2194"/>
              <a:gd name="T52" fmla="*/ 170 w 2173"/>
              <a:gd name="T53" fmla="*/ 1328 h 2194"/>
              <a:gd name="T54" fmla="*/ 132 w 2173"/>
              <a:gd name="T55" fmla="*/ 1427 h 2194"/>
              <a:gd name="T56" fmla="*/ 97 w 2173"/>
              <a:gd name="T57" fmla="*/ 1528 h 2194"/>
              <a:gd name="T58" fmla="*/ 68 w 2173"/>
              <a:gd name="T59" fmla="*/ 1631 h 2194"/>
              <a:gd name="T60" fmla="*/ 44 w 2173"/>
              <a:gd name="T61" fmla="*/ 1737 h 2194"/>
              <a:gd name="T62" fmla="*/ 24 w 2173"/>
              <a:gd name="T63" fmla="*/ 1843 h 2194"/>
              <a:gd name="T64" fmla="*/ 11 w 2173"/>
              <a:gd name="T65" fmla="*/ 1953 h 2194"/>
              <a:gd name="T66" fmla="*/ 2 w 2173"/>
              <a:gd name="T67" fmla="*/ 2063 h 2194"/>
              <a:gd name="T68" fmla="*/ 0 w 2173"/>
              <a:gd name="T69" fmla="*/ 2175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73" h="2194">
                <a:moveTo>
                  <a:pt x="0" y="2175"/>
                </a:moveTo>
                <a:lnTo>
                  <a:pt x="0" y="2175"/>
                </a:lnTo>
                <a:lnTo>
                  <a:pt x="0" y="2194"/>
                </a:lnTo>
                <a:lnTo>
                  <a:pt x="2173" y="2194"/>
                </a:lnTo>
                <a:lnTo>
                  <a:pt x="2173" y="0"/>
                </a:lnTo>
                <a:lnTo>
                  <a:pt x="2173" y="0"/>
                </a:lnTo>
                <a:lnTo>
                  <a:pt x="2117" y="1"/>
                </a:lnTo>
                <a:lnTo>
                  <a:pt x="2061" y="3"/>
                </a:lnTo>
                <a:lnTo>
                  <a:pt x="2007" y="7"/>
                </a:lnTo>
                <a:lnTo>
                  <a:pt x="1952" y="11"/>
                </a:lnTo>
                <a:lnTo>
                  <a:pt x="1896" y="19"/>
                </a:lnTo>
                <a:lnTo>
                  <a:pt x="1843" y="26"/>
                </a:lnTo>
                <a:lnTo>
                  <a:pt x="1789" y="34"/>
                </a:lnTo>
                <a:lnTo>
                  <a:pt x="1736" y="44"/>
                </a:lnTo>
                <a:lnTo>
                  <a:pt x="1682" y="56"/>
                </a:lnTo>
                <a:lnTo>
                  <a:pt x="1631" y="69"/>
                </a:lnTo>
                <a:lnTo>
                  <a:pt x="1579" y="83"/>
                </a:lnTo>
                <a:lnTo>
                  <a:pt x="1527" y="99"/>
                </a:lnTo>
                <a:lnTo>
                  <a:pt x="1477" y="115"/>
                </a:lnTo>
                <a:lnTo>
                  <a:pt x="1427" y="132"/>
                </a:lnTo>
                <a:lnTo>
                  <a:pt x="1377" y="152"/>
                </a:lnTo>
                <a:lnTo>
                  <a:pt x="1328" y="171"/>
                </a:lnTo>
                <a:lnTo>
                  <a:pt x="1279" y="192"/>
                </a:lnTo>
                <a:lnTo>
                  <a:pt x="1232" y="215"/>
                </a:lnTo>
                <a:lnTo>
                  <a:pt x="1184" y="238"/>
                </a:lnTo>
                <a:lnTo>
                  <a:pt x="1138" y="263"/>
                </a:lnTo>
                <a:lnTo>
                  <a:pt x="1092" y="289"/>
                </a:lnTo>
                <a:lnTo>
                  <a:pt x="1046" y="316"/>
                </a:lnTo>
                <a:lnTo>
                  <a:pt x="1002" y="343"/>
                </a:lnTo>
                <a:lnTo>
                  <a:pt x="959" y="372"/>
                </a:lnTo>
                <a:lnTo>
                  <a:pt x="916" y="402"/>
                </a:lnTo>
                <a:lnTo>
                  <a:pt x="873" y="432"/>
                </a:lnTo>
                <a:lnTo>
                  <a:pt x="831" y="464"/>
                </a:lnTo>
                <a:lnTo>
                  <a:pt x="791" y="497"/>
                </a:lnTo>
                <a:lnTo>
                  <a:pt x="750" y="531"/>
                </a:lnTo>
                <a:lnTo>
                  <a:pt x="712" y="566"/>
                </a:lnTo>
                <a:lnTo>
                  <a:pt x="674" y="602"/>
                </a:lnTo>
                <a:lnTo>
                  <a:pt x="637" y="637"/>
                </a:lnTo>
                <a:lnTo>
                  <a:pt x="600" y="675"/>
                </a:lnTo>
                <a:lnTo>
                  <a:pt x="564" y="713"/>
                </a:lnTo>
                <a:lnTo>
                  <a:pt x="529" y="752"/>
                </a:lnTo>
                <a:lnTo>
                  <a:pt x="496" y="792"/>
                </a:lnTo>
                <a:lnTo>
                  <a:pt x="463" y="833"/>
                </a:lnTo>
                <a:lnTo>
                  <a:pt x="432" y="874"/>
                </a:lnTo>
                <a:lnTo>
                  <a:pt x="400" y="916"/>
                </a:lnTo>
                <a:lnTo>
                  <a:pt x="371" y="959"/>
                </a:lnTo>
                <a:lnTo>
                  <a:pt x="343" y="1004"/>
                </a:lnTo>
                <a:lnTo>
                  <a:pt x="314" y="1048"/>
                </a:lnTo>
                <a:lnTo>
                  <a:pt x="288" y="1093"/>
                </a:lnTo>
                <a:lnTo>
                  <a:pt x="262" y="1138"/>
                </a:lnTo>
                <a:lnTo>
                  <a:pt x="238" y="1184"/>
                </a:lnTo>
                <a:lnTo>
                  <a:pt x="213" y="1232"/>
                </a:lnTo>
                <a:lnTo>
                  <a:pt x="192" y="1281"/>
                </a:lnTo>
                <a:lnTo>
                  <a:pt x="170" y="1328"/>
                </a:lnTo>
                <a:lnTo>
                  <a:pt x="150" y="1378"/>
                </a:lnTo>
                <a:lnTo>
                  <a:pt x="132" y="1427"/>
                </a:lnTo>
                <a:lnTo>
                  <a:pt x="114" y="1477"/>
                </a:lnTo>
                <a:lnTo>
                  <a:pt x="97" y="1528"/>
                </a:lnTo>
                <a:lnTo>
                  <a:pt x="81" y="1579"/>
                </a:lnTo>
                <a:lnTo>
                  <a:pt x="68" y="1631"/>
                </a:lnTo>
                <a:lnTo>
                  <a:pt x="56" y="1684"/>
                </a:lnTo>
                <a:lnTo>
                  <a:pt x="44" y="1737"/>
                </a:lnTo>
                <a:lnTo>
                  <a:pt x="34" y="1790"/>
                </a:lnTo>
                <a:lnTo>
                  <a:pt x="24" y="1843"/>
                </a:lnTo>
                <a:lnTo>
                  <a:pt x="17" y="1898"/>
                </a:lnTo>
                <a:lnTo>
                  <a:pt x="11" y="1953"/>
                </a:lnTo>
                <a:lnTo>
                  <a:pt x="5" y="2007"/>
                </a:lnTo>
                <a:lnTo>
                  <a:pt x="2" y="2063"/>
                </a:lnTo>
                <a:lnTo>
                  <a:pt x="1" y="2119"/>
                </a:lnTo>
                <a:lnTo>
                  <a:pt x="0" y="2175"/>
                </a:lnTo>
                <a:lnTo>
                  <a:pt x="0" y="2175"/>
                </a:lnTo>
                <a:close/>
              </a:path>
            </a:pathLst>
          </a:custGeom>
          <a:solidFill>
            <a:srgbClr val="79C6B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7" name="Freeform 133"/>
          <p:cNvSpPr>
            <a:spLocks/>
          </p:cNvSpPr>
          <p:nvPr/>
        </p:nvSpPr>
        <p:spPr bwMode="auto">
          <a:xfrm>
            <a:off x="6130028" y="2337140"/>
            <a:ext cx="1404939" cy="1741488"/>
          </a:xfrm>
          <a:custGeom>
            <a:avLst/>
            <a:gdLst>
              <a:gd name="T0" fmla="*/ 0 w 1769"/>
              <a:gd name="T1" fmla="*/ 0 h 2194"/>
              <a:gd name="T2" fmla="*/ 0 w 1769"/>
              <a:gd name="T3" fmla="*/ 2194 h 2194"/>
              <a:gd name="T4" fmla="*/ 1769 w 1769"/>
              <a:gd name="T5" fmla="*/ 910 h 2194"/>
              <a:gd name="T6" fmla="*/ 1769 w 1769"/>
              <a:gd name="T7" fmla="*/ 910 h 2194"/>
              <a:gd name="T8" fmla="*/ 1731 w 1769"/>
              <a:gd name="T9" fmla="*/ 858 h 2194"/>
              <a:gd name="T10" fmla="*/ 1691 w 1769"/>
              <a:gd name="T11" fmla="*/ 809 h 2194"/>
              <a:gd name="T12" fmla="*/ 1651 w 1769"/>
              <a:gd name="T13" fmla="*/ 761 h 2194"/>
              <a:gd name="T14" fmla="*/ 1609 w 1769"/>
              <a:gd name="T15" fmla="*/ 713 h 2194"/>
              <a:gd name="T16" fmla="*/ 1566 w 1769"/>
              <a:gd name="T17" fmla="*/ 666 h 2194"/>
              <a:gd name="T18" fmla="*/ 1522 w 1769"/>
              <a:gd name="T19" fmla="*/ 621 h 2194"/>
              <a:gd name="T20" fmla="*/ 1476 w 1769"/>
              <a:gd name="T21" fmla="*/ 578 h 2194"/>
              <a:gd name="T22" fmla="*/ 1428 w 1769"/>
              <a:gd name="T23" fmla="*/ 535 h 2194"/>
              <a:gd name="T24" fmla="*/ 1380 w 1769"/>
              <a:gd name="T25" fmla="*/ 495 h 2194"/>
              <a:gd name="T26" fmla="*/ 1331 w 1769"/>
              <a:gd name="T27" fmla="*/ 455 h 2194"/>
              <a:gd name="T28" fmla="*/ 1279 w 1769"/>
              <a:gd name="T29" fmla="*/ 416 h 2194"/>
              <a:gd name="T30" fmla="*/ 1227 w 1769"/>
              <a:gd name="T31" fmla="*/ 380 h 2194"/>
              <a:gd name="T32" fmla="*/ 1174 w 1769"/>
              <a:gd name="T33" fmla="*/ 344 h 2194"/>
              <a:gd name="T34" fmla="*/ 1121 w 1769"/>
              <a:gd name="T35" fmla="*/ 311 h 2194"/>
              <a:gd name="T36" fmla="*/ 1065 w 1769"/>
              <a:gd name="T37" fmla="*/ 280 h 2194"/>
              <a:gd name="T38" fmla="*/ 1009 w 1769"/>
              <a:gd name="T39" fmla="*/ 248 h 2194"/>
              <a:gd name="T40" fmla="*/ 953 w 1769"/>
              <a:gd name="T41" fmla="*/ 219 h 2194"/>
              <a:gd name="T42" fmla="*/ 894 w 1769"/>
              <a:gd name="T43" fmla="*/ 192 h 2194"/>
              <a:gd name="T44" fmla="*/ 835 w 1769"/>
              <a:gd name="T45" fmla="*/ 166 h 2194"/>
              <a:gd name="T46" fmla="*/ 777 w 1769"/>
              <a:gd name="T47" fmla="*/ 143 h 2194"/>
              <a:gd name="T48" fmla="*/ 715 w 1769"/>
              <a:gd name="T49" fmla="*/ 120 h 2194"/>
              <a:gd name="T50" fmla="*/ 653 w 1769"/>
              <a:gd name="T51" fmla="*/ 100 h 2194"/>
              <a:gd name="T52" fmla="*/ 591 w 1769"/>
              <a:gd name="T53" fmla="*/ 82 h 2194"/>
              <a:gd name="T54" fmla="*/ 528 w 1769"/>
              <a:gd name="T55" fmla="*/ 66 h 2194"/>
              <a:gd name="T56" fmla="*/ 465 w 1769"/>
              <a:gd name="T57" fmla="*/ 50 h 2194"/>
              <a:gd name="T58" fmla="*/ 400 w 1769"/>
              <a:gd name="T59" fmla="*/ 37 h 2194"/>
              <a:gd name="T60" fmla="*/ 334 w 1769"/>
              <a:gd name="T61" fmla="*/ 26 h 2194"/>
              <a:gd name="T62" fmla="*/ 270 w 1769"/>
              <a:gd name="T63" fmla="*/ 17 h 2194"/>
              <a:gd name="T64" fmla="*/ 202 w 1769"/>
              <a:gd name="T65" fmla="*/ 10 h 2194"/>
              <a:gd name="T66" fmla="*/ 136 w 1769"/>
              <a:gd name="T67" fmla="*/ 4 h 2194"/>
              <a:gd name="T68" fmla="*/ 69 w 1769"/>
              <a:gd name="T69" fmla="*/ 1 h 2194"/>
              <a:gd name="T70" fmla="*/ 0 w 1769"/>
              <a:gd name="T71" fmla="*/ 0 h 2194"/>
              <a:gd name="T72" fmla="*/ 0 w 1769"/>
              <a:gd name="T73" fmla="*/ 0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9" h="2194">
                <a:moveTo>
                  <a:pt x="0" y="0"/>
                </a:moveTo>
                <a:lnTo>
                  <a:pt x="0" y="2194"/>
                </a:lnTo>
                <a:lnTo>
                  <a:pt x="1769" y="910"/>
                </a:lnTo>
                <a:lnTo>
                  <a:pt x="1769" y="910"/>
                </a:lnTo>
                <a:lnTo>
                  <a:pt x="1731" y="858"/>
                </a:lnTo>
                <a:lnTo>
                  <a:pt x="1691" y="809"/>
                </a:lnTo>
                <a:lnTo>
                  <a:pt x="1651" y="761"/>
                </a:lnTo>
                <a:lnTo>
                  <a:pt x="1609" y="713"/>
                </a:lnTo>
                <a:lnTo>
                  <a:pt x="1566" y="666"/>
                </a:lnTo>
                <a:lnTo>
                  <a:pt x="1522" y="621"/>
                </a:lnTo>
                <a:lnTo>
                  <a:pt x="1476" y="578"/>
                </a:lnTo>
                <a:lnTo>
                  <a:pt x="1428" y="535"/>
                </a:lnTo>
                <a:lnTo>
                  <a:pt x="1380" y="495"/>
                </a:lnTo>
                <a:lnTo>
                  <a:pt x="1331" y="455"/>
                </a:lnTo>
                <a:lnTo>
                  <a:pt x="1279" y="416"/>
                </a:lnTo>
                <a:lnTo>
                  <a:pt x="1227" y="380"/>
                </a:lnTo>
                <a:lnTo>
                  <a:pt x="1174" y="344"/>
                </a:lnTo>
                <a:lnTo>
                  <a:pt x="1121" y="311"/>
                </a:lnTo>
                <a:lnTo>
                  <a:pt x="1065" y="280"/>
                </a:lnTo>
                <a:lnTo>
                  <a:pt x="1009" y="248"/>
                </a:lnTo>
                <a:lnTo>
                  <a:pt x="953" y="219"/>
                </a:lnTo>
                <a:lnTo>
                  <a:pt x="894" y="192"/>
                </a:lnTo>
                <a:lnTo>
                  <a:pt x="835" y="166"/>
                </a:lnTo>
                <a:lnTo>
                  <a:pt x="777" y="143"/>
                </a:lnTo>
                <a:lnTo>
                  <a:pt x="715" y="120"/>
                </a:lnTo>
                <a:lnTo>
                  <a:pt x="653" y="100"/>
                </a:lnTo>
                <a:lnTo>
                  <a:pt x="591" y="82"/>
                </a:lnTo>
                <a:lnTo>
                  <a:pt x="528" y="66"/>
                </a:lnTo>
                <a:lnTo>
                  <a:pt x="465" y="50"/>
                </a:lnTo>
                <a:lnTo>
                  <a:pt x="400" y="37"/>
                </a:lnTo>
                <a:lnTo>
                  <a:pt x="334" y="26"/>
                </a:lnTo>
                <a:lnTo>
                  <a:pt x="270" y="17"/>
                </a:lnTo>
                <a:lnTo>
                  <a:pt x="202" y="10"/>
                </a:lnTo>
                <a:lnTo>
                  <a:pt x="136" y="4"/>
                </a:lnTo>
                <a:lnTo>
                  <a:pt x="69" y="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9C6B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8" name="Freeform 134"/>
          <p:cNvSpPr>
            <a:spLocks/>
          </p:cNvSpPr>
          <p:nvPr/>
        </p:nvSpPr>
        <p:spPr bwMode="auto">
          <a:xfrm>
            <a:off x="4336151" y="4134191"/>
            <a:ext cx="1727201" cy="1470025"/>
          </a:xfrm>
          <a:custGeom>
            <a:avLst/>
            <a:gdLst>
              <a:gd name="T0" fmla="*/ 2175 w 2175"/>
              <a:gd name="T1" fmla="*/ 0 h 1853"/>
              <a:gd name="T2" fmla="*/ 0 w 2175"/>
              <a:gd name="T3" fmla="*/ 0 h 1853"/>
              <a:gd name="T4" fmla="*/ 0 w 2175"/>
              <a:gd name="T5" fmla="*/ 0 h 1853"/>
              <a:gd name="T6" fmla="*/ 3 w 2175"/>
              <a:gd name="T7" fmla="*/ 74 h 1853"/>
              <a:gd name="T8" fmla="*/ 7 w 2175"/>
              <a:gd name="T9" fmla="*/ 147 h 1853"/>
              <a:gd name="T10" fmla="*/ 13 w 2175"/>
              <a:gd name="T11" fmla="*/ 219 h 1853"/>
              <a:gd name="T12" fmla="*/ 23 w 2175"/>
              <a:gd name="T13" fmla="*/ 291 h 1853"/>
              <a:gd name="T14" fmla="*/ 33 w 2175"/>
              <a:gd name="T15" fmla="*/ 361 h 1853"/>
              <a:gd name="T16" fmla="*/ 47 w 2175"/>
              <a:gd name="T17" fmla="*/ 431 h 1853"/>
              <a:gd name="T18" fmla="*/ 63 w 2175"/>
              <a:gd name="T19" fmla="*/ 500 h 1853"/>
              <a:gd name="T20" fmla="*/ 80 w 2175"/>
              <a:gd name="T21" fmla="*/ 569 h 1853"/>
              <a:gd name="T22" fmla="*/ 100 w 2175"/>
              <a:gd name="T23" fmla="*/ 637 h 1853"/>
              <a:gd name="T24" fmla="*/ 123 w 2175"/>
              <a:gd name="T25" fmla="*/ 703 h 1853"/>
              <a:gd name="T26" fmla="*/ 148 w 2175"/>
              <a:gd name="T27" fmla="*/ 769 h 1853"/>
              <a:gd name="T28" fmla="*/ 173 w 2175"/>
              <a:gd name="T29" fmla="*/ 833 h 1853"/>
              <a:gd name="T30" fmla="*/ 202 w 2175"/>
              <a:gd name="T31" fmla="*/ 896 h 1853"/>
              <a:gd name="T32" fmla="*/ 232 w 2175"/>
              <a:gd name="T33" fmla="*/ 960 h 1853"/>
              <a:gd name="T34" fmla="*/ 264 w 2175"/>
              <a:gd name="T35" fmla="*/ 1020 h 1853"/>
              <a:gd name="T36" fmla="*/ 298 w 2175"/>
              <a:gd name="T37" fmla="*/ 1080 h 1853"/>
              <a:gd name="T38" fmla="*/ 334 w 2175"/>
              <a:gd name="T39" fmla="*/ 1139 h 1853"/>
              <a:gd name="T40" fmla="*/ 372 w 2175"/>
              <a:gd name="T41" fmla="*/ 1196 h 1853"/>
              <a:gd name="T42" fmla="*/ 410 w 2175"/>
              <a:gd name="T43" fmla="*/ 1254 h 1853"/>
              <a:gd name="T44" fmla="*/ 452 w 2175"/>
              <a:gd name="T45" fmla="*/ 1308 h 1853"/>
              <a:gd name="T46" fmla="*/ 495 w 2175"/>
              <a:gd name="T47" fmla="*/ 1362 h 1853"/>
              <a:gd name="T48" fmla="*/ 540 w 2175"/>
              <a:gd name="T49" fmla="*/ 1415 h 1853"/>
              <a:gd name="T50" fmla="*/ 585 w 2175"/>
              <a:gd name="T51" fmla="*/ 1465 h 1853"/>
              <a:gd name="T52" fmla="*/ 633 w 2175"/>
              <a:gd name="T53" fmla="*/ 1515 h 1853"/>
              <a:gd name="T54" fmla="*/ 682 w 2175"/>
              <a:gd name="T55" fmla="*/ 1563 h 1853"/>
              <a:gd name="T56" fmla="*/ 733 w 2175"/>
              <a:gd name="T57" fmla="*/ 1609 h 1853"/>
              <a:gd name="T58" fmla="*/ 785 w 2175"/>
              <a:gd name="T59" fmla="*/ 1653 h 1853"/>
              <a:gd name="T60" fmla="*/ 838 w 2175"/>
              <a:gd name="T61" fmla="*/ 1696 h 1853"/>
              <a:gd name="T62" fmla="*/ 893 w 2175"/>
              <a:gd name="T63" fmla="*/ 1738 h 1853"/>
              <a:gd name="T64" fmla="*/ 949 w 2175"/>
              <a:gd name="T65" fmla="*/ 1778 h 1853"/>
              <a:gd name="T66" fmla="*/ 1006 w 2175"/>
              <a:gd name="T67" fmla="*/ 1815 h 1853"/>
              <a:gd name="T68" fmla="*/ 1065 w 2175"/>
              <a:gd name="T69" fmla="*/ 1853 h 1853"/>
              <a:gd name="T70" fmla="*/ 2175 w 2175"/>
              <a:gd name="T71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75" h="1853">
                <a:moveTo>
                  <a:pt x="2175" y="0"/>
                </a:moveTo>
                <a:lnTo>
                  <a:pt x="0" y="0"/>
                </a:lnTo>
                <a:lnTo>
                  <a:pt x="0" y="0"/>
                </a:lnTo>
                <a:lnTo>
                  <a:pt x="3" y="74"/>
                </a:lnTo>
                <a:lnTo>
                  <a:pt x="7" y="147"/>
                </a:lnTo>
                <a:lnTo>
                  <a:pt x="13" y="219"/>
                </a:lnTo>
                <a:lnTo>
                  <a:pt x="23" y="291"/>
                </a:lnTo>
                <a:lnTo>
                  <a:pt x="33" y="361"/>
                </a:lnTo>
                <a:lnTo>
                  <a:pt x="47" y="431"/>
                </a:lnTo>
                <a:lnTo>
                  <a:pt x="63" y="500"/>
                </a:lnTo>
                <a:lnTo>
                  <a:pt x="80" y="569"/>
                </a:lnTo>
                <a:lnTo>
                  <a:pt x="100" y="637"/>
                </a:lnTo>
                <a:lnTo>
                  <a:pt x="123" y="703"/>
                </a:lnTo>
                <a:lnTo>
                  <a:pt x="148" y="769"/>
                </a:lnTo>
                <a:lnTo>
                  <a:pt x="173" y="833"/>
                </a:lnTo>
                <a:lnTo>
                  <a:pt x="202" y="896"/>
                </a:lnTo>
                <a:lnTo>
                  <a:pt x="232" y="960"/>
                </a:lnTo>
                <a:lnTo>
                  <a:pt x="264" y="1020"/>
                </a:lnTo>
                <a:lnTo>
                  <a:pt x="298" y="1080"/>
                </a:lnTo>
                <a:lnTo>
                  <a:pt x="334" y="1139"/>
                </a:lnTo>
                <a:lnTo>
                  <a:pt x="372" y="1196"/>
                </a:lnTo>
                <a:lnTo>
                  <a:pt x="410" y="1254"/>
                </a:lnTo>
                <a:lnTo>
                  <a:pt x="452" y="1308"/>
                </a:lnTo>
                <a:lnTo>
                  <a:pt x="495" y="1362"/>
                </a:lnTo>
                <a:lnTo>
                  <a:pt x="540" y="1415"/>
                </a:lnTo>
                <a:lnTo>
                  <a:pt x="585" y="1465"/>
                </a:lnTo>
                <a:lnTo>
                  <a:pt x="633" y="1515"/>
                </a:lnTo>
                <a:lnTo>
                  <a:pt x="682" y="1563"/>
                </a:lnTo>
                <a:lnTo>
                  <a:pt x="733" y="1609"/>
                </a:lnTo>
                <a:lnTo>
                  <a:pt x="785" y="1653"/>
                </a:lnTo>
                <a:lnTo>
                  <a:pt x="838" y="1696"/>
                </a:lnTo>
                <a:lnTo>
                  <a:pt x="893" y="1738"/>
                </a:lnTo>
                <a:lnTo>
                  <a:pt x="949" y="1778"/>
                </a:lnTo>
                <a:lnTo>
                  <a:pt x="1006" y="1815"/>
                </a:lnTo>
                <a:lnTo>
                  <a:pt x="1065" y="1853"/>
                </a:lnTo>
                <a:lnTo>
                  <a:pt x="2175" y="0"/>
                </a:lnTo>
                <a:close/>
              </a:path>
            </a:pathLst>
          </a:custGeom>
          <a:solidFill>
            <a:srgbClr val="79C6B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9" name="Freeform 135"/>
          <p:cNvSpPr>
            <a:spLocks/>
          </p:cNvSpPr>
          <p:nvPr/>
        </p:nvSpPr>
        <p:spPr bwMode="auto">
          <a:xfrm>
            <a:off x="5258488" y="3148352"/>
            <a:ext cx="2605090" cy="2730500"/>
          </a:xfrm>
          <a:custGeom>
            <a:avLst/>
            <a:gdLst>
              <a:gd name="T0" fmla="*/ 1109 w 3283"/>
              <a:gd name="T1" fmla="*/ 3440 h 3440"/>
              <a:gd name="T2" fmla="*/ 1221 w 3283"/>
              <a:gd name="T3" fmla="*/ 3437 h 3440"/>
              <a:gd name="T4" fmla="*/ 1331 w 3283"/>
              <a:gd name="T5" fmla="*/ 3428 h 3440"/>
              <a:gd name="T6" fmla="*/ 1440 w 3283"/>
              <a:gd name="T7" fmla="*/ 3414 h 3440"/>
              <a:gd name="T8" fmla="*/ 1547 w 3283"/>
              <a:gd name="T9" fmla="*/ 3395 h 3440"/>
              <a:gd name="T10" fmla="*/ 1652 w 3283"/>
              <a:gd name="T11" fmla="*/ 3371 h 3440"/>
              <a:gd name="T12" fmla="*/ 1755 w 3283"/>
              <a:gd name="T13" fmla="*/ 3341 h 3440"/>
              <a:gd name="T14" fmla="*/ 1857 w 3283"/>
              <a:gd name="T15" fmla="*/ 3308 h 3440"/>
              <a:gd name="T16" fmla="*/ 1955 w 3283"/>
              <a:gd name="T17" fmla="*/ 3269 h 3440"/>
              <a:gd name="T18" fmla="*/ 2052 w 3283"/>
              <a:gd name="T19" fmla="*/ 3224 h 3440"/>
              <a:gd name="T20" fmla="*/ 2145 w 3283"/>
              <a:gd name="T21" fmla="*/ 3177 h 3440"/>
              <a:gd name="T22" fmla="*/ 2236 w 3283"/>
              <a:gd name="T23" fmla="*/ 3124 h 3440"/>
              <a:gd name="T24" fmla="*/ 2325 w 3283"/>
              <a:gd name="T25" fmla="*/ 3068 h 3440"/>
              <a:gd name="T26" fmla="*/ 2410 w 3283"/>
              <a:gd name="T27" fmla="*/ 3007 h 3440"/>
              <a:gd name="T28" fmla="*/ 2492 w 3283"/>
              <a:gd name="T29" fmla="*/ 2943 h 3440"/>
              <a:gd name="T30" fmla="*/ 2570 w 3283"/>
              <a:gd name="T31" fmla="*/ 2874 h 3440"/>
              <a:gd name="T32" fmla="*/ 2647 w 3283"/>
              <a:gd name="T33" fmla="*/ 2802 h 3440"/>
              <a:gd name="T34" fmla="*/ 2718 w 3283"/>
              <a:gd name="T35" fmla="*/ 2726 h 3440"/>
              <a:gd name="T36" fmla="*/ 2787 w 3283"/>
              <a:gd name="T37" fmla="*/ 2649 h 3440"/>
              <a:gd name="T38" fmla="*/ 2850 w 3283"/>
              <a:gd name="T39" fmla="*/ 2565 h 3440"/>
              <a:gd name="T40" fmla="*/ 2912 w 3283"/>
              <a:gd name="T41" fmla="*/ 2481 h 3440"/>
              <a:gd name="T42" fmla="*/ 2968 w 3283"/>
              <a:gd name="T43" fmla="*/ 2392 h 3440"/>
              <a:gd name="T44" fmla="*/ 3021 w 3283"/>
              <a:gd name="T45" fmla="*/ 2301 h 3440"/>
              <a:gd name="T46" fmla="*/ 3069 w 3283"/>
              <a:gd name="T47" fmla="*/ 2208 h 3440"/>
              <a:gd name="T48" fmla="*/ 3112 w 3283"/>
              <a:gd name="T49" fmla="*/ 2112 h 3440"/>
              <a:gd name="T50" fmla="*/ 3151 w 3283"/>
              <a:gd name="T51" fmla="*/ 2012 h 3440"/>
              <a:gd name="T52" fmla="*/ 3185 w 3283"/>
              <a:gd name="T53" fmla="*/ 1912 h 3440"/>
              <a:gd name="T54" fmla="*/ 3215 w 3283"/>
              <a:gd name="T55" fmla="*/ 1809 h 3440"/>
              <a:gd name="T56" fmla="*/ 3240 w 3283"/>
              <a:gd name="T57" fmla="*/ 1702 h 3440"/>
              <a:gd name="T58" fmla="*/ 3258 w 3283"/>
              <a:gd name="T59" fmla="*/ 1596 h 3440"/>
              <a:gd name="T60" fmla="*/ 3273 w 3283"/>
              <a:gd name="T61" fmla="*/ 1487 h 3440"/>
              <a:gd name="T62" fmla="*/ 3280 w 3283"/>
              <a:gd name="T63" fmla="*/ 1376 h 3440"/>
              <a:gd name="T64" fmla="*/ 3283 w 3283"/>
              <a:gd name="T65" fmla="*/ 1264 h 3440"/>
              <a:gd name="T66" fmla="*/ 3283 w 3283"/>
              <a:gd name="T67" fmla="*/ 1221 h 3440"/>
              <a:gd name="T68" fmla="*/ 3280 w 3283"/>
              <a:gd name="T69" fmla="*/ 1134 h 3440"/>
              <a:gd name="T70" fmla="*/ 3273 w 3283"/>
              <a:gd name="T71" fmla="*/ 1046 h 3440"/>
              <a:gd name="T72" fmla="*/ 3255 w 3283"/>
              <a:gd name="T73" fmla="*/ 918 h 3440"/>
              <a:gd name="T74" fmla="*/ 3222 w 3283"/>
              <a:gd name="T75" fmla="*/ 752 h 3440"/>
              <a:gd name="T76" fmla="*/ 3176 w 3283"/>
              <a:gd name="T77" fmla="*/ 590 h 3440"/>
              <a:gd name="T78" fmla="*/ 3118 w 3283"/>
              <a:gd name="T79" fmla="*/ 432 h 3440"/>
              <a:gd name="T80" fmla="*/ 3049 w 3283"/>
              <a:gd name="T81" fmla="*/ 281 h 3440"/>
              <a:gd name="T82" fmla="*/ 2968 w 3283"/>
              <a:gd name="T83" fmla="*/ 137 h 3440"/>
              <a:gd name="T84" fmla="*/ 2878 w 3283"/>
              <a:gd name="T85" fmla="*/ 0 h 3440"/>
              <a:gd name="T86" fmla="*/ 0 w 3283"/>
              <a:gd name="T87" fmla="*/ 3135 h 3440"/>
              <a:gd name="T88" fmla="*/ 62 w 3283"/>
              <a:gd name="T89" fmla="*/ 3171 h 3440"/>
              <a:gd name="T90" fmla="*/ 188 w 3283"/>
              <a:gd name="T91" fmla="*/ 3234 h 3440"/>
              <a:gd name="T92" fmla="*/ 319 w 3283"/>
              <a:gd name="T93" fmla="*/ 3292 h 3440"/>
              <a:gd name="T94" fmla="*/ 455 w 3283"/>
              <a:gd name="T95" fmla="*/ 3339 h 3440"/>
              <a:gd name="T96" fmla="*/ 595 w 3283"/>
              <a:gd name="T97" fmla="*/ 3378 h 3440"/>
              <a:gd name="T98" fmla="*/ 737 w 3283"/>
              <a:gd name="T99" fmla="*/ 3408 h 3440"/>
              <a:gd name="T100" fmla="*/ 883 w 3283"/>
              <a:gd name="T101" fmla="*/ 3428 h 3440"/>
              <a:gd name="T102" fmla="*/ 1033 w 3283"/>
              <a:gd name="T103" fmla="*/ 3438 h 3440"/>
              <a:gd name="T104" fmla="*/ 1109 w 3283"/>
              <a:gd name="T105" fmla="*/ 344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83" h="3440">
                <a:moveTo>
                  <a:pt x="1109" y="3440"/>
                </a:moveTo>
                <a:lnTo>
                  <a:pt x="1109" y="3440"/>
                </a:lnTo>
                <a:lnTo>
                  <a:pt x="1165" y="3438"/>
                </a:lnTo>
                <a:lnTo>
                  <a:pt x="1221" y="3437"/>
                </a:lnTo>
                <a:lnTo>
                  <a:pt x="1277" y="3432"/>
                </a:lnTo>
                <a:lnTo>
                  <a:pt x="1331" y="3428"/>
                </a:lnTo>
                <a:lnTo>
                  <a:pt x="1386" y="3421"/>
                </a:lnTo>
                <a:lnTo>
                  <a:pt x="1440" y="3414"/>
                </a:lnTo>
                <a:lnTo>
                  <a:pt x="1494" y="3405"/>
                </a:lnTo>
                <a:lnTo>
                  <a:pt x="1547" y="3395"/>
                </a:lnTo>
                <a:lnTo>
                  <a:pt x="1600" y="3384"/>
                </a:lnTo>
                <a:lnTo>
                  <a:pt x="1652" y="3371"/>
                </a:lnTo>
                <a:lnTo>
                  <a:pt x="1705" y="3356"/>
                </a:lnTo>
                <a:lnTo>
                  <a:pt x="1755" y="3341"/>
                </a:lnTo>
                <a:lnTo>
                  <a:pt x="1807" y="3325"/>
                </a:lnTo>
                <a:lnTo>
                  <a:pt x="1857" y="3308"/>
                </a:lnTo>
                <a:lnTo>
                  <a:pt x="1906" y="3289"/>
                </a:lnTo>
                <a:lnTo>
                  <a:pt x="1955" y="3269"/>
                </a:lnTo>
                <a:lnTo>
                  <a:pt x="2003" y="3247"/>
                </a:lnTo>
                <a:lnTo>
                  <a:pt x="2052" y="3224"/>
                </a:lnTo>
                <a:lnTo>
                  <a:pt x="2098" y="3201"/>
                </a:lnTo>
                <a:lnTo>
                  <a:pt x="2145" y="3177"/>
                </a:lnTo>
                <a:lnTo>
                  <a:pt x="2191" y="3151"/>
                </a:lnTo>
                <a:lnTo>
                  <a:pt x="2236" y="3124"/>
                </a:lnTo>
                <a:lnTo>
                  <a:pt x="2280" y="3096"/>
                </a:lnTo>
                <a:lnTo>
                  <a:pt x="2325" y="3068"/>
                </a:lnTo>
                <a:lnTo>
                  <a:pt x="2368" y="3038"/>
                </a:lnTo>
                <a:lnTo>
                  <a:pt x="2410" y="3007"/>
                </a:lnTo>
                <a:lnTo>
                  <a:pt x="2451" y="2976"/>
                </a:lnTo>
                <a:lnTo>
                  <a:pt x="2492" y="2943"/>
                </a:lnTo>
                <a:lnTo>
                  <a:pt x="2532" y="2908"/>
                </a:lnTo>
                <a:lnTo>
                  <a:pt x="2570" y="2874"/>
                </a:lnTo>
                <a:lnTo>
                  <a:pt x="2609" y="2838"/>
                </a:lnTo>
                <a:lnTo>
                  <a:pt x="2647" y="2802"/>
                </a:lnTo>
                <a:lnTo>
                  <a:pt x="2682" y="2765"/>
                </a:lnTo>
                <a:lnTo>
                  <a:pt x="2718" y="2726"/>
                </a:lnTo>
                <a:lnTo>
                  <a:pt x="2753" y="2687"/>
                </a:lnTo>
                <a:lnTo>
                  <a:pt x="2787" y="2649"/>
                </a:lnTo>
                <a:lnTo>
                  <a:pt x="2819" y="2607"/>
                </a:lnTo>
                <a:lnTo>
                  <a:pt x="2850" y="2565"/>
                </a:lnTo>
                <a:lnTo>
                  <a:pt x="2882" y="2524"/>
                </a:lnTo>
                <a:lnTo>
                  <a:pt x="2912" y="2481"/>
                </a:lnTo>
                <a:lnTo>
                  <a:pt x="2941" y="2436"/>
                </a:lnTo>
                <a:lnTo>
                  <a:pt x="2968" y="2392"/>
                </a:lnTo>
                <a:lnTo>
                  <a:pt x="2996" y="2347"/>
                </a:lnTo>
                <a:lnTo>
                  <a:pt x="3021" y="2301"/>
                </a:lnTo>
                <a:lnTo>
                  <a:pt x="3046" y="2255"/>
                </a:lnTo>
                <a:lnTo>
                  <a:pt x="3069" y="2208"/>
                </a:lnTo>
                <a:lnTo>
                  <a:pt x="3092" y="2159"/>
                </a:lnTo>
                <a:lnTo>
                  <a:pt x="3112" y="2112"/>
                </a:lnTo>
                <a:lnTo>
                  <a:pt x="3132" y="2063"/>
                </a:lnTo>
                <a:lnTo>
                  <a:pt x="3151" y="2012"/>
                </a:lnTo>
                <a:lnTo>
                  <a:pt x="3169" y="1962"/>
                </a:lnTo>
                <a:lnTo>
                  <a:pt x="3185" y="1912"/>
                </a:lnTo>
                <a:lnTo>
                  <a:pt x="3201" y="1860"/>
                </a:lnTo>
                <a:lnTo>
                  <a:pt x="3215" y="1809"/>
                </a:lnTo>
                <a:lnTo>
                  <a:pt x="3228" y="1755"/>
                </a:lnTo>
                <a:lnTo>
                  <a:pt x="3240" y="1702"/>
                </a:lnTo>
                <a:lnTo>
                  <a:pt x="3250" y="1649"/>
                </a:lnTo>
                <a:lnTo>
                  <a:pt x="3258" y="1596"/>
                </a:lnTo>
                <a:lnTo>
                  <a:pt x="3265" y="1542"/>
                </a:lnTo>
                <a:lnTo>
                  <a:pt x="3273" y="1487"/>
                </a:lnTo>
                <a:lnTo>
                  <a:pt x="3277" y="1432"/>
                </a:lnTo>
                <a:lnTo>
                  <a:pt x="3280" y="1376"/>
                </a:lnTo>
                <a:lnTo>
                  <a:pt x="3283" y="1320"/>
                </a:lnTo>
                <a:lnTo>
                  <a:pt x="3283" y="1264"/>
                </a:lnTo>
                <a:lnTo>
                  <a:pt x="3283" y="1264"/>
                </a:lnTo>
                <a:lnTo>
                  <a:pt x="3283" y="1221"/>
                </a:lnTo>
                <a:lnTo>
                  <a:pt x="3281" y="1177"/>
                </a:lnTo>
                <a:lnTo>
                  <a:pt x="3280" y="1134"/>
                </a:lnTo>
                <a:lnTo>
                  <a:pt x="3276" y="1089"/>
                </a:lnTo>
                <a:lnTo>
                  <a:pt x="3273" y="1046"/>
                </a:lnTo>
                <a:lnTo>
                  <a:pt x="3267" y="1003"/>
                </a:lnTo>
                <a:lnTo>
                  <a:pt x="3255" y="918"/>
                </a:lnTo>
                <a:lnTo>
                  <a:pt x="3241" y="834"/>
                </a:lnTo>
                <a:lnTo>
                  <a:pt x="3222" y="752"/>
                </a:lnTo>
                <a:lnTo>
                  <a:pt x="3201" y="670"/>
                </a:lnTo>
                <a:lnTo>
                  <a:pt x="3176" y="590"/>
                </a:lnTo>
                <a:lnTo>
                  <a:pt x="3149" y="511"/>
                </a:lnTo>
                <a:lnTo>
                  <a:pt x="3118" y="432"/>
                </a:lnTo>
                <a:lnTo>
                  <a:pt x="3085" y="356"/>
                </a:lnTo>
                <a:lnTo>
                  <a:pt x="3049" y="281"/>
                </a:lnTo>
                <a:lnTo>
                  <a:pt x="3010" y="209"/>
                </a:lnTo>
                <a:lnTo>
                  <a:pt x="2968" y="137"/>
                </a:lnTo>
                <a:lnTo>
                  <a:pt x="2924" y="67"/>
                </a:lnTo>
                <a:lnTo>
                  <a:pt x="2878" y="0"/>
                </a:lnTo>
                <a:lnTo>
                  <a:pt x="1109" y="1283"/>
                </a:lnTo>
                <a:lnTo>
                  <a:pt x="0" y="3135"/>
                </a:lnTo>
                <a:lnTo>
                  <a:pt x="0" y="3135"/>
                </a:lnTo>
                <a:lnTo>
                  <a:pt x="62" y="3171"/>
                </a:lnTo>
                <a:lnTo>
                  <a:pt x="124" y="3204"/>
                </a:lnTo>
                <a:lnTo>
                  <a:pt x="188" y="3234"/>
                </a:lnTo>
                <a:lnTo>
                  <a:pt x="253" y="3264"/>
                </a:lnTo>
                <a:lnTo>
                  <a:pt x="319" y="3292"/>
                </a:lnTo>
                <a:lnTo>
                  <a:pt x="387" y="3316"/>
                </a:lnTo>
                <a:lnTo>
                  <a:pt x="455" y="3339"/>
                </a:lnTo>
                <a:lnTo>
                  <a:pt x="524" y="3359"/>
                </a:lnTo>
                <a:lnTo>
                  <a:pt x="595" y="3378"/>
                </a:lnTo>
                <a:lnTo>
                  <a:pt x="665" y="3394"/>
                </a:lnTo>
                <a:lnTo>
                  <a:pt x="737" y="3408"/>
                </a:lnTo>
                <a:lnTo>
                  <a:pt x="810" y="3418"/>
                </a:lnTo>
                <a:lnTo>
                  <a:pt x="883" y="3428"/>
                </a:lnTo>
                <a:lnTo>
                  <a:pt x="958" y="3434"/>
                </a:lnTo>
                <a:lnTo>
                  <a:pt x="1033" y="3438"/>
                </a:lnTo>
                <a:lnTo>
                  <a:pt x="1109" y="3440"/>
                </a:lnTo>
                <a:lnTo>
                  <a:pt x="1109" y="344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7130153" y="1968840"/>
            <a:ext cx="1952627" cy="615950"/>
            <a:chOff x="5610905" y="2035517"/>
            <a:chExt cx="1952627" cy="615950"/>
          </a:xfrm>
        </p:grpSpPr>
        <p:sp>
          <p:nvSpPr>
            <p:cNvPr id="121" name="Line 137"/>
            <p:cNvSpPr>
              <a:spLocks noChangeShapeType="1"/>
            </p:cNvSpPr>
            <p:nvPr/>
          </p:nvSpPr>
          <p:spPr bwMode="auto">
            <a:xfrm flipV="1">
              <a:off x="5610905" y="2592729"/>
              <a:ext cx="55563" cy="58738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138"/>
            <p:cNvSpPr>
              <a:spLocks noChangeShapeType="1"/>
            </p:cNvSpPr>
            <p:nvPr/>
          </p:nvSpPr>
          <p:spPr bwMode="auto">
            <a:xfrm flipV="1">
              <a:off x="5723618" y="2473667"/>
              <a:ext cx="57150" cy="58738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39"/>
            <p:cNvSpPr>
              <a:spLocks noChangeShapeType="1"/>
            </p:cNvSpPr>
            <p:nvPr/>
          </p:nvSpPr>
          <p:spPr bwMode="auto">
            <a:xfrm flipV="1">
              <a:off x="5837918" y="2354604"/>
              <a:ext cx="57150" cy="60325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40"/>
            <p:cNvSpPr>
              <a:spLocks noChangeShapeType="1"/>
            </p:cNvSpPr>
            <p:nvPr/>
          </p:nvSpPr>
          <p:spPr bwMode="auto">
            <a:xfrm flipV="1">
              <a:off x="5952218" y="2237129"/>
              <a:ext cx="55563" cy="58738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41"/>
            <p:cNvSpPr>
              <a:spLocks noChangeShapeType="1"/>
            </p:cNvSpPr>
            <p:nvPr/>
          </p:nvSpPr>
          <p:spPr bwMode="auto">
            <a:xfrm flipV="1">
              <a:off x="6064931" y="2118067"/>
              <a:ext cx="57150" cy="58738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42"/>
            <p:cNvSpPr>
              <a:spLocks/>
            </p:cNvSpPr>
            <p:nvPr/>
          </p:nvSpPr>
          <p:spPr bwMode="auto">
            <a:xfrm>
              <a:off x="6179231" y="2035517"/>
              <a:ext cx="71438" cy="23813"/>
            </a:xfrm>
            <a:custGeom>
              <a:avLst/>
              <a:gdLst>
                <a:gd name="T0" fmla="*/ 0 w 91"/>
                <a:gd name="T1" fmla="*/ 29 h 29"/>
                <a:gd name="T2" fmla="*/ 29 w 91"/>
                <a:gd name="T3" fmla="*/ 0 h 29"/>
                <a:gd name="T4" fmla="*/ 91 w 91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29">
                  <a:moveTo>
                    <a:pt x="0" y="29"/>
                  </a:moveTo>
                  <a:lnTo>
                    <a:pt x="29" y="0"/>
                  </a:lnTo>
                  <a:lnTo>
                    <a:pt x="91" y="0"/>
                  </a:lnTo>
                </a:path>
              </a:pathLst>
            </a:cu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143"/>
            <p:cNvSpPr>
              <a:spLocks noChangeShapeType="1"/>
            </p:cNvSpPr>
            <p:nvPr/>
          </p:nvSpPr>
          <p:spPr bwMode="auto">
            <a:xfrm>
              <a:off x="6331631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144"/>
            <p:cNvSpPr>
              <a:spLocks noChangeShapeType="1"/>
            </p:cNvSpPr>
            <p:nvPr/>
          </p:nvSpPr>
          <p:spPr bwMode="auto">
            <a:xfrm>
              <a:off x="6496731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145"/>
            <p:cNvSpPr>
              <a:spLocks noChangeShapeType="1"/>
            </p:cNvSpPr>
            <p:nvPr/>
          </p:nvSpPr>
          <p:spPr bwMode="auto">
            <a:xfrm>
              <a:off x="6660244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146"/>
            <p:cNvSpPr>
              <a:spLocks noChangeShapeType="1"/>
            </p:cNvSpPr>
            <p:nvPr/>
          </p:nvSpPr>
          <p:spPr bwMode="auto">
            <a:xfrm>
              <a:off x="6825344" y="2035517"/>
              <a:ext cx="80963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147"/>
            <p:cNvSpPr>
              <a:spLocks noChangeShapeType="1"/>
            </p:cNvSpPr>
            <p:nvPr/>
          </p:nvSpPr>
          <p:spPr bwMode="auto">
            <a:xfrm>
              <a:off x="6988856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148"/>
            <p:cNvSpPr>
              <a:spLocks noChangeShapeType="1"/>
            </p:cNvSpPr>
            <p:nvPr/>
          </p:nvSpPr>
          <p:spPr bwMode="auto">
            <a:xfrm>
              <a:off x="7152369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149"/>
            <p:cNvSpPr>
              <a:spLocks noChangeShapeType="1"/>
            </p:cNvSpPr>
            <p:nvPr/>
          </p:nvSpPr>
          <p:spPr bwMode="auto">
            <a:xfrm>
              <a:off x="7317469" y="2035517"/>
              <a:ext cx="80963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150"/>
            <p:cNvSpPr>
              <a:spLocks noChangeShapeType="1"/>
            </p:cNvSpPr>
            <p:nvPr/>
          </p:nvSpPr>
          <p:spPr bwMode="auto">
            <a:xfrm>
              <a:off x="7480982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5" name="Line 151"/>
          <p:cNvSpPr>
            <a:spLocks noChangeShapeType="1"/>
          </p:cNvSpPr>
          <p:nvPr/>
        </p:nvSpPr>
        <p:spPr bwMode="auto">
          <a:xfrm>
            <a:off x="9165329" y="1968840"/>
            <a:ext cx="1588" cy="0"/>
          </a:xfrm>
          <a:prstGeom prst="line">
            <a:avLst/>
          </a:prstGeom>
          <a:noFill/>
          <a:ln w="33338">
            <a:solidFill>
              <a:srgbClr val="4E899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2948675" y="1968841"/>
            <a:ext cx="1900239" cy="792163"/>
            <a:chOff x="1429427" y="2035517"/>
            <a:chExt cx="1900239" cy="792163"/>
          </a:xfrm>
        </p:grpSpPr>
        <p:sp>
          <p:nvSpPr>
            <p:cNvPr id="137" name="Line 154"/>
            <p:cNvSpPr>
              <a:spLocks noChangeShapeType="1"/>
            </p:cNvSpPr>
            <p:nvPr/>
          </p:nvSpPr>
          <p:spPr bwMode="auto">
            <a:xfrm flipH="1" flipV="1">
              <a:off x="3289978" y="2762592"/>
              <a:ext cx="39688" cy="65088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155"/>
            <p:cNvSpPr>
              <a:spLocks noChangeShapeType="1"/>
            </p:cNvSpPr>
            <p:nvPr/>
          </p:nvSpPr>
          <p:spPr bwMode="auto">
            <a:xfrm flipH="1" flipV="1">
              <a:off x="3209016" y="2629242"/>
              <a:ext cx="39688" cy="65088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156"/>
            <p:cNvSpPr>
              <a:spLocks noChangeShapeType="1"/>
            </p:cNvSpPr>
            <p:nvPr/>
          </p:nvSpPr>
          <p:spPr bwMode="auto">
            <a:xfrm flipH="1" flipV="1">
              <a:off x="3129641" y="2497479"/>
              <a:ext cx="39688" cy="65088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157"/>
            <p:cNvSpPr>
              <a:spLocks noChangeShapeType="1"/>
            </p:cNvSpPr>
            <p:nvPr/>
          </p:nvSpPr>
          <p:spPr bwMode="auto">
            <a:xfrm flipH="1" flipV="1">
              <a:off x="3050266" y="2364129"/>
              <a:ext cx="39688" cy="66675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158"/>
            <p:cNvSpPr>
              <a:spLocks noChangeShapeType="1"/>
            </p:cNvSpPr>
            <p:nvPr/>
          </p:nvSpPr>
          <p:spPr bwMode="auto">
            <a:xfrm flipH="1" flipV="1">
              <a:off x="2969303" y="2230779"/>
              <a:ext cx="39688" cy="66675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159"/>
            <p:cNvSpPr>
              <a:spLocks noChangeShapeType="1"/>
            </p:cNvSpPr>
            <p:nvPr/>
          </p:nvSpPr>
          <p:spPr bwMode="auto">
            <a:xfrm flipH="1" flipV="1">
              <a:off x="2889928" y="2097429"/>
              <a:ext cx="39688" cy="68263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160"/>
            <p:cNvSpPr>
              <a:spLocks noChangeShapeType="1"/>
            </p:cNvSpPr>
            <p:nvPr/>
          </p:nvSpPr>
          <p:spPr bwMode="auto">
            <a:xfrm flipH="1">
              <a:off x="2769278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161"/>
            <p:cNvSpPr>
              <a:spLocks noChangeShapeType="1"/>
            </p:cNvSpPr>
            <p:nvPr/>
          </p:nvSpPr>
          <p:spPr bwMode="auto">
            <a:xfrm flipH="1">
              <a:off x="2615290" y="2035517"/>
              <a:ext cx="76200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162"/>
            <p:cNvSpPr>
              <a:spLocks noChangeShapeType="1"/>
            </p:cNvSpPr>
            <p:nvPr/>
          </p:nvSpPr>
          <p:spPr bwMode="auto">
            <a:xfrm flipH="1">
              <a:off x="2459715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163"/>
            <p:cNvSpPr>
              <a:spLocks noChangeShapeType="1"/>
            </p:cNvSpPr>
            <p:nvPr/>
          </p:nvSpPr>
          <p:spPr bwMode="auto">
            <a:xfrm flipH="1">
              <a:off x="2304140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164"/>
            <p:cNvSpPr>
              <a:spLocks noChangeShapeType="1"/>
            </p:cNvSpPr>
            <p:nvPr/>
          </p:nvSpPr>
          <p:spPr bwMode="auto">
            <a:xfrm flipH="1">
              <a:off x="2150153" y="2035517"/>
              <a:ext cx="76200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165"/>
            <p:cNvSpPr>
              <a:spLocks noChangeShapeType="1"/>
            </p:cNvSpPr>
            <p:nvPr/>
          </p:nvSpPr>
          <p:spPr bwMode="auto">
            <a:xfrm flipH="1">
              <a:off x="1994577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166"/>
            <p:cNvSpPr>
              <a:spLocks noChangeShapeType="1"/>
            </p:cNvSpPr>
            <p:nvPr/>
          </p:nvSpPr>
          <p:spPr bwMode="auto">
            <a:xfrm flipH="1">
              <a:off x="1839002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167"/>
            <p:cNvSpPr>
              <a:spLocks noChangeShapeType="1"/>
            </p:cNvSpPr>
            <p:nvPr/>
          </p:nvSpPr>
          <p:spPr bwMode="auto">
            <a:xfrm flipH="1">
              <a:off x="1685015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Line 168"/>
            <p:cNvSpPr>
              <a:spLocks noChangeShapeType="1"/>
            </p:cNvSpPr>
            <p:nvPr/>
          </p:nvSpPr>
          <p:spPr bwMode="auto">
            <a:xfrm flipH="1">
              <a:off x="1529440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Line 169"/>
            <p:cNvSpPr>
              <a:spLocks noChangeShapeType="1"/>
            </p:cNvSpPr>
            <p:nvPr/>
          </p:nvSpPr>
          <p:spPr bwMode="auto">
            <a:xfrm flipH="1">
              <a:off x="1429427" y="2035517"/>
              <a:ext cx="22225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7500041" y="5186702"/>
            <a:ext cx="1806577" cy="649288"/>
            <a:chOff x="5980793" y="5253379"/>
            <a:chExt cx="1806577" cy="649288"/>
          </a:xfrm>
        </p:grpSpPr>
        <p:sp>
          <p:nvSpPr>
            <p:cNvPr id="154" name="Line 175"/>
            <p:cNvSpPr>
              <a:spLocks noChangeShapeType="1"/>
            </p:cNvSpPr>
            <p:nvPr/>
          </p:nvSpPr>
          <p:spPr bwMode="auto">
            <a:xfrm>
              <a:off x="5980793" y="5253379"/>
              <a:ext cx="52388" cy="5715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176"/>
            <p:cNvSpPr>
              <a:spLocks noChangeShapeType="1"/>
            </p:cNvSpPr>
            <p:nvPr/>
          </p:nvSpPr>
          <p:spPr bwMode="auto">
            <a:xfrm>
              <a:off x="6085568" y="5367679"/>
              <a:ext cx="52388" cy="5715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177"/>
            <p:cNvSpPr>
              <a:spLocks noChangeShapeType="1"/>
            </p:cNvSpPr>
            <p:nvPr/>
          </p:nvSpPr>
          <p:spPr bwMode="auto">
            <a:xfrm>
              <a:off x="6190343" y="5481979"/>
              <a:ext cx="52388" cy="5715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178"/>
            <p:cNvSpPr>
              <a:spLocks noChangeShapeType="1"/>
            </p:cNvSpPr>
            <p:nvPr/>
          </p:nvSpPr>
          <p:spPr bwMode="auto">
            <a:xfrm>
              <a:off x="6293531" y="5596279"/>
              <a:ext cx="52388" cy="58738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179"/>
            <p:cNvSpPr>
              <a:spLocks noChangeShapeType="1"/>
            </p:cNvSpPr>
            <p:nvPr/>
          </p:nvSpPr>
          <p:spPr bwMode="auto">
            <a:xfrm>
              <a:off x="6398306" y="5712167"/>
              <a:ext cx="52388" cy="5715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180"/>
            <p:cNvSpPr>
              <a:spLocks noChangeShapeType="1"/>
            </p:cNvSpPr>
            <p:nvPr/>
          </p:nvSpPr>
          <p:spPr bwMode="auto">
            <a:xfrm>
              <a:off x="6503081" y="5824879"/>
              <a:ext cx="50800" cy="58738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181"/>
            <p:cNvSpPr>
              <a:spLocks noChangeShapeType="1"/>
            </p:cNvSpPr>
            <p:nvPr/>
          </p:nvSpPr>
          <p:spPr bwMode="auto">
            <a:xfrm>
              <a:off x="6623731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82"/>
            <p:cNvSpPr>
              <a:spLocks noChangeShapeType="1"/>
            </p:cNvSpPr>
            <p:nvPr/>
          </p:nvSpPr>
          <p:spPr bwMode="auto">
            <a:xfrm>
              <a:off x="6779306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83"/>
            <p:cNvSpPr>
              <a:spLocks noChangeShapeType="1"/>
            </p:cNvSpPr>
            <p:nvPr/>
          </p:nvSpPr>
          <p:spPr bwMode="auto">
            <a:xfrm>
              <a:off x="6934881" y="5902667"/>
              <a:ext cx="76200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84"/>
            <p:cNvSpPr>
              <a:spLocks noChangeShapeType="1"/>
            </p:cNvSpPr>
            <p:nvPr/>
          </p:nvSpPr>
          <p:spPr bwMode="auto">
            <a:xfrm>
              <a:off x="7088869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7244444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7398432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87"/>
            <p:cNvSpPr>
              <a:spLocks noChangeShapeType="1"/>
            </p:cNvSpPr>
            <p:nvPr/>
          </p:nvSpPr>
          <p:spPr bwMode="auto">
            <a:xfrm>
              <a:off x="7554007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188"/>
            <p:cNvSpPr>
              <a:spLocks noChangeShapeType="1"/>
            </p:cNvSpPr>
            <p:nvPr/>
          </p:nvSpPr>
          <p:spPr bwMode="auto">
            <a:xfrm>
              <a:off x="7709582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27A9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2991537" y="5189878"/>
            <a:ext cx="1692277" cy="663575"/>
            <a:chOff x="1472289" y="5256554"/>
            <a:chExt cx="1692277" cy="663575"/>
          </a:xfrm>
        </p:grpSpPr>
        <p:sp>
          <p:nvSpPr>
            <p:cNvPr id="169" name="Line 192"/>
            <p:cNvSpPr>
              <a:spLocks noChangeShapeType="1"/>
            </p:cNvSpPr>
            <p:nvPr/>
          </p:nvSpPr>
          <p:spPr bwMode="auto">
            <a:xfrm flipH="1">
              <a:off x="3128053" y="5256554"/>
              <a:ext cx="36513" cy="68263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193"/>
            <p:cNvSpPr>
              <a:spLocks noChangeShapeType="1"/>
            </p:cNvSpPr>
            <p:nvPr/>
          </p:nvSpPr>
          <p:spPr bwMode="auto">
            <a:xfrm flipH="1">
              <a:off x="3055028" y="5393079"/>
              <a:ext cx="36513" cy="68263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194"/>
            <p:cNvSpPr>
              <a:spLocks noChangeShapeType="1"/>
            </p:cNvSpPr>
            <p:nvPr/>
          </p:nvSpPr>
          <p:spPr bwMode="auto">
            <a:xfrm flipH="1">
              <a:off x="2983591" y="5531192"/>
              <a:ext cx="36513" cy="68263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195"/>
            <p:cNvSpPr>
              <a:spLocks noChangeShapeType="1"/>
            </p:cNvSpPr>
            <p:nvPr/>
          </p:nvSpPr>
          <p:spPr bwMode="auto">
            <a:xfrm flipH="1">
              <a:off x="2912153" y="5667717"/>
              <a:ext cx="34925" cy="68263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96"/>
            <p:cNvSpPr>
              <a:spLocks noChangeShapeType="1"/>
            </p:cNvSpPr>
            <p:nvPr/>
          </p:nvSpPr>
          <p:spPr bwMode="auto">
            <a:xfrm flipH="1">
              <a:off x="2840716" y="5805829"/>
              <a:ext cx="34925" cy="68263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197"/>
            <p:cNvSpPr>
              <a:spLocks noChangeShapeType="1"/>
            </p:cNvSpPr>
            <p:nvPr/>
          </p:nvSpPr>
          <p:spPr bwMode="auto">
            <a:xfrm flipH="1">
              <a:off x="2712128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198"/>
            <p:cNvSpPr>
              <a:spLocks noChangeShapeType="1"/>
            </p:cNvSpPr>
            <p:nvPr/>
          </p:nvSpPr>
          <p:spPr bwMode="auto">
            <a:xfrm flipH="1">
              <a:off x="2558140" y="5920129"/>
              <a:ext cx="76200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99"/>
            <p:cNvSpPr>
              <a:spLocks noChangeShapeType="1"/>
            </p:cNvSpPr>
            <p:nvPr/>
          </p:nvSpPr>
          <p:spPr bwMode="auto">
            <a:xfrm flipH="1">
              <a:off x="2402565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200"/>
            <p:cNvSpPr>
              <a:spLocks noChangeShapeType="1"/>
            </p:cNvSpPr>
            <p:nvPr/>
          </p:nvSpPr>
          <p:spPr bwMode="auto">
            <a:xfrm flipH="1">
              <a:off x="2246990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201"/>
            <p:cNvSpPr>
              <a:spLocks noChangeShapeType="1"/>
            </p:cNvSpPr>
            <p:nvPr/>
          </p:nvSpPr>
          <p:spPr bwMode="auto">
            <a:xfrm flipH="1">
              <a:off x="2093002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202"/>
            <p:cNvSpPr>
              <a:spLocks noChangeShapeType="1"/>
            </p:cNvSpPr>
            <p:nvPr/>
          </p:nvSpPr>
          <p:spPr bwMode="auto">
            <a:xfrm flipH="1">
              <a:off x="1937427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203"/>
            <p:cNvSpPr>
              <a:spLocks noChangeShapeType="1"/>
            </p:cNvSpPr>
            <p:nvPr/>
          </p:nvSpPr>
          <p:spPr bwMode="auto">
            <a:xfrm flipH="1">
              <a:off x="1781852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204"/>
            <p:cNvSpPr>
              <a:spLocks noChangeShapeType="1"/>
            </p:cNvSpPr>
            <p:nvPr/>
          </p:nvSpPr>
          <p:spPr bwMode="auto">
            <a:xfrm flipH="1">
              <a:off x="1627865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Line 206"/>
            <p:cNvSpPr>
              <a:spLocks noChangeShapeType="1"/>
            </p:cNvSpPr>
            <p:nvPr/>
          </p:nvSpPr>
          <p:spPr bwMode="auto">
            <a:xfrm flipH="1">
              <a:off x="1472289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79C6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3" name="Rectangle 207"/>
          <p:cNvSpPr>
            <a:spLocks noChangeArrowheads="1"/>
          </p:cNvSpPr>
          <p:nvPr/>
        </p:nvSpPr>
        <p:spPr bwMode="auto">
          <a:xfrm>
            <a:off x="5196576" y="3270591"/>
            <a:ext cx="399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dirty="0">
                <a:solidFill>
                  <a:srgbClr val="FFFFFF"/>
                </a:solidFill>
                <a:latin typeface="Impact"/>
                <a:ea typeface="微软雅黑"/>
              </a:rPr>
              <a:t>25%</a:t>
            </a:r>
            <a:endParaRPr lang="zh-CN" altLang="zh-CN" dirty="0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184" name="Rectangle 208"/>
          <p:cNvSpPr>
            <a:spLocks noChangeArrowheads="1"/>
          </p:cNvSpPr>
          <p:nvPr/>
        </p:nvSpPr>
        <p:spPr bwMode="auto">
          <a:xfrm>
            <a:off x="6555477" y="3073741"/>
            <a:ext cx="283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dirty="0">
                <a:solidFill>
                  <a:srgbClr val="FFFFFF"/>
                </a:solidFill>
                <a:latin typeface="Impact"/>
                <a:ea typeface="微软雅黑"/>
              </a:rPr>
              <a:t>8%</a:t>
            </a:r>
            <a:endParaRPr lang="zh-CN" altLang="zh-CN" dirty="0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185" name="Rectangle 209"/>
          <p:cNvSpPr>
            <a:spLocks noChangeArrowheads="1"/>
          </p:cNvSpPr>
          <p:nvPr/>
        </p:nvSpPr>
        <p:spPr bwMode="auto">
          <a:xfrm>
            <a:off x="4964802" y="4523128"/>
            <a:ext cx="37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>
                <a:solidFill>
                  <a:srgbClr val="FFFFFF"/>
                </a:solidFill>
                <a:latin typeface="Impact"/>
                <a:ea typeface="微软雅黑"/>
              </a:rPr>
              <a:t>10%</a:t>
            </a:r>
            <a:endParaRPr lang="zh-CN" altLang="zh-CN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186" name="Rectangle 210"/>
          <p:cNvSpPr>
            <a:spLocks noChangeArrowheads="1"/>
          </p:cNvSpPr>
          <p:nvPr/>
        </p:nvSpPr>
        <p:spPr bwMode="auto">
          <a:xfrm>
            <a:off x="6538015" y="4551703"/>
            <a:ext cx="366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>
                <a:solidFill>
                  <a:srgbClr val="FFFFFF"/>
                </a:solidFill>
                <a:latin typeface="Impact"/>
                <a:ea typeface="微软雅黑"/>
              </a:rPr>
              <a:t>57%</a:t>
            </a:r>
            <a:endParaRPr lang="zh-CN" altLang="zh-CN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37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4" name="文本框 37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饼状图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2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形状绘制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263735" y="2861704"/>
            <a:ext cx="1726815" cy="3425588"/>
          </a:xfrm>
          <a:prstGeom prst="triangle">
            <a:avLst/>
          </a:prstGeom>
          <a:solidFill>
            <a:srgbClr val="0CB69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3037984" y="1396919"/>
            <a:ext cx="1721738" cy="4890373"/>
          </a:xfrm>
          <a:prstGeom prst="triangle">
            <a:avLst/>
          </a:prstGeom>
          <a:solidFill>
            <a:srgbClr val="0CB69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4255934" y="4409942"/>
            <a:ext cx="1671087" cy="1877350"/>
          </a:xfrm>
          <a:prstGeom prst="triangle">
            <a:avLst/>
          </a:prstGeom>
          <a:solidFill>
            <a:srgbClr val="0CB69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5265122" y="2116447"/>
            <a:ext cx="1786850" cy="4170845"/>
          </a:xfrm>
          <a:prstGeom prst="triangle">
            <a:avLst/>
          </a:prstGeom>
          <a:solidFill>
            <a:srgbClr val="0CB69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6035099" y="3750374"/>
            <a:ext cx="1832931" cy="2536917"/>
          </a:xfrm>
          <a:prstGeom prst="triangle">
            <a:avLst/>
          </a:prstGeom>
          <a:solidFill>
            <a:srgbClr val="0CB69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331276" y="3750373"/>
            <a:ext cx="1888490" cy="2536917"/>
          </a:xfrm>
          <a:prstGeom prst="triangle">
            <a:avLst/>
          </a:pr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02151" y="33810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40%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54681" y="24923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50%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26911" y="10275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65%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03264" y="40406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32%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2348" y="174711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58%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85871" y="33704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47%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88699" y="64036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A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81166" y="6403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A514A"/>
                </a:solidFill>
                <a:latin typeface="Century Gothic" panose="020B0502020202020204" pitchFamily="34" charset="0"/>
              </a:rPr>
              <a:t>B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22116" y="64036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C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2839" y="64036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D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0084" y="64036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E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18119" y="64036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F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349029" y="2565400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349029" y="3078385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320001" y="3605884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C </a:t>
            </a:r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是什么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49029" y="4104355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D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349029" y="4617340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E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349029" y="5130324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F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3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34152" y="1084962"/>
            <a:ext cx="7323696" cy="4688076"/>
            <a:chOff x="2434152" y="1223108"/>
            <a:chExt cx="7323696" cy="4688076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223108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439593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其他的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34152" y="4957077"/>
              <a:ext cx="73236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你可能会用到</a:t>
              </a:r>
              <a:endParaRPr lang="en-US" altLang="zh-CN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  <a:p>
              <a:pPr algn="ctr"/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过渡页 时间轴 人物介绍 图文展示 最后一页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6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B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5A51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solidFill>
            <a:srgbClr val="5A51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过渡页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5942" r="32492"/>
          <a:stretch/>
        </p:blipFill>
        <p:spPr>
          <a:xfrm>
            <a:off x="0" y="1137112"/>
            <a:ext cx="12192000" cy="57970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2880360"/>
            <a:ext cx="5928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8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PART ONE</a:t>
            </a:r>
            <a:endParaRPr lang="zh-HK" altLang="en-US" sz="8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9245" y="4133850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输入你需要的标题</a:t>
            </a:r>
            <a:endParaRPr lang="zh-HK" altLang="en-US" sz="36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0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49420" y="2479090"/>
            <a:ext cx="5928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8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PART TWO</a:t>
            </a:r>
            <a:endParaRPr lang="zh-HK" altLang="en-US" sz="8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4185" y="3732580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输入你需要的标题</a:t>
            </a:r>
            <a:endParaRPr lang="zh-HK" altLang="en-US" sz="36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2828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2172101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2740426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/>
          <p:cNvSpPr/>
          <p:nvPr/>
        </p:nvSpPr>
        <p:spPr>
          <a:xfrm>
            <a:off x="3308751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1642828" y="1941631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2172101" y="1941631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/>
          <p:cNvSpPr/>
          <p:nvPr/>
        </p:nvSpPr>
        <p:spPr>
          <a:xfrm>
            <a:off x="2740426" y="1941631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矩形 16"/>
          <p:cNvSpPr/>
          <p:nvPr/>
        </p:nvSpPr>
        <p:spPr>
          <a:xfrm>
            <a:off x="3308751" y="1941631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1642828" y="2571660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2172101" y="2571660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2740426" y="2571660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/>
          <p:cNvSpPr/>
          <p:nvPr/>
        </p:nvSpPr>
        <p:spPr>
          <a:xfrm>
            <a:off x="3308751" y="2571660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1642828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2172101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矩形 23"/>
          <p:cNvSpPr/>
          <p:nvPr/>
        </p:nvSpPr>
        <p:spPr>
          <a:xfrm>
            <a:off x="2740426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矩形 24"/>
          <p:cNvSpPr/>
          <p:nvPr/>
        </p:nvSpPr>
        <p:spPr>
          <a:xfrm>
            <a:off x="3308751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1642828" y="382874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矩形 26"/>
          <p:cNvSpPr/>
          <p:nvPr/>
        </p:nvSpPr>
        <p:spPr>
          <a:xfrm>
            <a:off x="2172101" y="3828742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/>
          <p:cNvSpPr/>
          <p:nvPr/>
        </p:nvSpPr>
        <p:spPr>
          <a:xfrm>
            <a:off x="2740426" y="3828742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矩形 28"/>
          <p:cNvSpPr/>
          <p:nvPr/>
        </p:nvSpPr>
        <p:spPr>
          <a:xfrm>
            <a:off x="3308751" y="3828742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矩形 29"/>
          <p:cNvSpPr/>
          <p:nvPr/>
        </p:nvSpPr>
        <p:spPr>
          <a:xfrm>
            <a:off x="1642828" y="4455795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矩形 30"/>
          <p:cNvSpPr/>
          <p:nvPr/>
        </p:nvSpPr>
        <p:spPr>
          <a:xfrm>
            <a:off x="2172101" y="4455795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/>
          <p:cNvSpPr/>
          <p:nvPr/>
        </p:nvSpPr>
        <p:spPr>
          <a:xfrm>
            <a:off x="2740426" y="4455795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矩形 32"/>
          <p:cNvSpPr/>
          <p:nvPr/>
        </p:nvSpPr>
        <p:spPr>
          <a:xfrm>
            <a:off x="3308751" y="4455795"/>
            <a:ext cx="463550" cy="463550"/>
          </a:xfrm>
          <a:prstGeom prst="rect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矩形 33"/>
          <p:cNvSpPr/>
          <p:nvPr/>
        </p:nvSpPr>
        <p:spPr>
          <a:xfrm>
            <a:off x="1642828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矩形 34"/>
          <p:cNvSpPr/>
          <p:nvPr/>
        </p:nvSpPr>
        <p:spPr>
          <a:xfrm>
            <a:off x="2172101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35"/>
          <p:cNvSpPr/>
          <p:nvPr/>
        </p:nvSpPr>
        <p:spPr>
          <a:xfrm>
            <a:off x="2740426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3308751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5912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我</a:t>
              </a:r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的计划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实际上是目录页的一种表达方式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0" name="椭圆 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9" name="椭圆 18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030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983819" y="1673260"/>
            <a:ext cx="10603337" cy="3058209"/>
            <a:chOff x="783793" y="1673260"/>
            <a:chExt cx="10603337" cy="3058209"/>
          </a:xfrm>
        </p:grpSpPr>
        <p:grpSp>
          <p:nvGrpSpPr>
            <p:cNvPr id="5" name="组合 4"/>
            <p:cNvGrpSpPr/>
            <p:nvPr/>
          </p:nvGrpSpPr>
          <p:grpSpPr>
            <a:xfrm>
              <a:off x="4335062" y="2479090"/>
              <a:ext cx="7052068" cy="1899821"/>
              <a:chOff x="4849420" y="2479090"/>
              <a:chExt cx="7052068" cy="189982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4849420" y="2479090"/>
                <a:ext cx="705206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8800" dirty="0" smtClean="0">
                    <a:solidFill>
                      <a:schemeClr val="bg1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PART Three</a:t>
                </a:r>
                <a:endParaRPr lang="zh-HK" altLang="en-US" sz="88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874185" y="3732580"/>
                <a:ext cx="5760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 smtClean="0">
                    <a:solidFill>
                      <a:schemeClr val="bg1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输入你需要的标题</a:t>
                </a:r>
                <a:endParaRPr lang="zh-HK" altLang="en-US" sz="36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83793" y="1673260"/>
              <a:ext cx="3161723" cy="3058209"/>
              <a:chOff x="689234" y="2389004"/>
              <a:chExt cx="3161723" cy="3058209"/>
            </a:xfrm>
          </p:grpSpPr>
          <p:sp>
            <p:nvSpPr>
              <p:cNvPr id="7" name="燕尾形 6"/>
              <p:cNvSpPr/>
              <p:nvPr/>
            </p:nvSpPr>
            <p:spPr>
              <a:xfrm>
                <a:off x="689234" y="3356253"/>
                <a:ext cx="1176546" cy="117654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792748" y="2389004"/>
                <a:ext cx="3058209" cy="3058209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753357" y="1421437"/>
            <a:ext cx="1116772" cy="1080209"/>
            <a:chOff x="689234" y="2389004"/>
            <a:chExt cx="3161723" cy="3058209"/>
          </a:xfrm>
        </p:grpSpPr>
        <p:sp>
          <p:nvSpPr>
            <p:cNvPr id="44" name="燕尾形 43"/>
            <p:cNvSpPr/>
            <p:nvPr/>
          </p:nvSpPr>
          <p:spPr>
            <a:xfrm>
              <a:off x="689234" y="3356253"/>
              <a:ext cx="1176546" cy="117654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燕尾形 44"/>
            <p:cNvSpPr/>
            <p:nvPr/>
          </p:nvSpPr>
          <p:spPr>
            <a:xfrm>
              <a:off x="792748" y="2389004"/>
              <a:ext cx="3058209" cy="305820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723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时间轴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53923" y="4120259"/>
            <a:ext cx="967854" cy="967854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75723" y="4342059"/>
            <a:ext cx="524254" cy="52425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06038" y="2840118"/>
            <a:ext cx="613012" cy="613012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46520" y="2980600"/>
            <a:ext cx="332048" cy="332048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46528" y="3862669"/>
            <a:ext cx="958779" cy="95877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6248" y="4082389"/>
            <a:ext cx="519339" cy="519339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93855" y="2396210"/>
            <a:ext cx="584390" cy="584390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40298" y="2530133"/>
            <a:ext cx="316545" cy="31654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77658" y="4516648"/>
            <a:ext cx="304800" cy="304800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47508" y="4586498"/>
            <a:ext cx="165100" cy="165100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598961" y="4516648"/>
            <a:ext cx="1438168" cy="1438168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53941" y="2963093"/>
            <a:ext cx="699109" cy="69910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514153" y="3123305"/>
            <a:ext cx="378684" cy="37868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6" idx="7"/>
            <a:endCxn id="9" idx="3"/>
          </p:cNvCxnSpPr>
          <p:nvPr/>
        </p:nvCxnSpPr>
        <p:spPr>
          <a:xfrm flipV="1">
            <a:off x="2080038" y="3363356"/>
            <a:ext cx="1115774" cy="898642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6"/>
            <a:endCxn id="12" idx="1"/>
          </p:cNvCxnSpPr>
          <p:nvPr/>
        </p:nvCxnSpPr>
        <p:spPr>
          <a:xfrm>
            <a:off x="3719050" y="3146624"/>
            <a:ext cx="1067888" cy="85645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  <a:endCxn id="15" idx="3"/>
          </p:cNvCxnSpPr>
          <p:nvPr/>
        </p:nvCxnSpPr>
        <p:spPr>
          <a:xfrm flipV="1">
            <a:off x="5464897" y="2895018"/>
            <a:ext cx="714540" cy="1108061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24" idx="2"/>
          </p:cNvCxnSpPr>
          <p:nvPr/>
        </p:nvCxnSpPr>
        <p:spPr>
          <a:xfrm>
            <a:off x="6678245" y="2688405"/>
            <a:ext cx="1675696" cy="624243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3"/>
            <a:endCxn id="18" idx="7"/>
          </p:cNvCxnSpPr>
          <p:nvPr/>
        </p:nvCxnSpPr>
        <p:spPr>
          <a:xfrm flipH="1">
            <a:off x="8137821" y="3559820"/>
            <a:ext cx="318502" cy="100146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6"/>
            <a:endCxn id="21" idx="1"/>
          </p:cNvCxnSpPr>
          <p:nvPr/>
        </p:nvCxnSpPr>
        <p:spPr>
          <a:xfrm>
            <a:off x="8182458" y="4669048"/>
            <a:ext cx="1627118" cy="5821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14397" y="24087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初级群</a:t>
            </a:r>
            <a:endParaRPr lang="zh-CN" altLang="en-US" sz="2000" dirty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03662" y="1816269"/>
            <a:ext cx="269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加入了研究院的初级群</a:t>
            </a:r>
            <a:r>
              <a:rPr lang="en-US" altLang="zh-CN" dirty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en-US" altLang="zh-CN" dirty="0" smtClean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花</a:t>
            </a:r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了三天时间做完作业</a:t>
            </a:r>
            <a:endParaRPr lang="zh-CN" altLang="en-US" dirty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65770" y="2035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055035" y="1184153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图表做的不行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加入图表高级群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继续学习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60213" y="49009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做模板</a:t>
            </a:r>
            <a:endParaRPr lang="zh-CN" altLang="en-US" sz="20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46528" y="5270800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在演界网开店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加入模板高级群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开始做模板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61712" y="26112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卖</a:t>
            </a:r>
            <a:r>
              <a:rPr lang="zh-CN" altLang="en-US" sz="20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出第一个模板</a:t>
            </a:r>
            <a:endParaRPr lang="zh-CN" altLang="en-US" sz="20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71607" y="2980600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在演界网上卖出了第一个模板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虽然只有一块钱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3944" y="50228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开始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259" y="5362240"/>
            <a:ext cx="1888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一直喜欢</a:t>
            </a:r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到寒假才有时间开始真正的学习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便一发不可收拾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01229" y="5209840"/>
            <a:ext cx="225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技术不够 学的太少</a:t>
            </a:r>
            <a:endParaRPr lang="en-US" altLang="zh-CN" dirty="0" smtClean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而且没有自己的风格</a:t>
            </a:r>
            <a:endParaRPr lang="en-US" altLang="zh-CN" dirty="0" smtClean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要改变</a:t>
            </a:r>
            <a:endParaRPr lang="zh-CN" altLang="en-US" dirty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18099" y="484000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改变</a:t>
            </a:r>
          </a:p>
        </p:txBody>
      </p:sp>
      <p:sp>
        <p:nvSpPr>
          <p:cNvPr id="51" name="加号 50"/>
          <p:cNvSpPr/>
          <p:nvPr/>
        </p:nvSpPr>
        <p:spPr>
          <a:xfrm>
            <a:off x="9769435" y="4698155"/>
            <a:ext cx="1097220" cy="1097220"/>
          </a:xfrm>
          <a:prstGeom prst="mathPlus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902558" y="5932520"/>
            <a:ext cx="83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7A98C"/>
                </a:solidFill>
              </a:rPr>
              <a:t>·······</a:t>
            </a:r>
            <a:endParaRPr lang="zh-HK" altLang="en-US" sz="2800" dirty="0">
              <a:solidFill>
                <a:srgbClr val="27A9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人物介绍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9265" y="1495689"/>
            <a:ext cx="2764271" cy="2772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8465" y="1505051"/>
            <a:ext cx="2764271" cy="27535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3152" y="1495689"/>
            <a:ext cx="3545697" cy="35456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97495" y="4454864"/>
            <a:ext cx="914400" cy="790043"/>
          </a:xfrm>
          <a:custGeom>
            <a:avLst/>
            <a:gdLst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375706 h 790043"/>
              <a:gd name="connsiteX5" fmla="*/ 0 w 914400"/>
              <a:gd name="connsiteY5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385762 w 914400"/>
              <a:gd name="connsiteY4" fmla="*/ 389994 h 790043"/>
              <a:gd name="connsiteX5" fmla="*/ 0 w 914400"/>
              <a:gd name="connsiteY5" fmla="*/ 0 h 7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790043">
                <a:moveTo>
                  <a:pt x="0" y="0"/>
                </a:moveTo>
                <a:lnTo>
                  <a:pt x="914400" y="0"/>
                </a:lnTo>
                <a:lnTo>
                  <a:pt x="914400" y="790043"/>
                </a:lnTo>
                <a:lnTo>
                  <a:pt x="0" y="790043"/>
                </a:lnTo>
                <a:lnTo>
                  <a:pt x="385762" y="389994"/>
                </a:lnTo>
                <a:lnTo>
                  <a:pt x="0" y="0"/>
                </a:lnTo>
                <a:close/>
              </a:path>
            </a:pathLst>
          </a:custGeom>
          <a:solidFill>
            <a:srgbClr val="208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2"/>
          <p:cNvSpPr/>
          <p:nvPr/>
        </p:nvSpPr>
        <p:spPr>
          <a:xfrm flipH="1">
            <a:off x="7480106" y="4454863"/>
            <a:ext cx="914400" cy="790043"/>
          </a:xfrm>
          <a:custGeom>
            <a:avLst/>
            <a:gdLst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375706 h 790043"/>
              <a:gd name="connsiteX5" fmla="*/ 0 w 914400"/>
              <a:gd name="connsiteY5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385762 w 914400"/>
              <a:gd name="connsiteY4" fmla="*/ 389994 h 790043"/>
              <a:gd name="connsiteX5" fmla="*/ 0 w 914400"/>
              <a:gd name="connsiteY5" fmla="*/ 0 h 7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790043">
                <a:moveTo>
                  <a:pt x="0" y="0"/>
                </a:moveTo>
                <a:lnTo>
                  <a:pt x="914400" y="0"/>
                </a:lnTo>
                <a:lnTo>
                  <a:pt x="914400" y="790043"/>
                </a:lnTo>
                <a:lnTo>
                  <a:pt x="0" y="790043"/>
                </a:lnTo>
                <a:lnTo>
                  <a:pt x="385762" y="389994"/>
                </a:lnTo>
                <a:lnTo>
                  <a:pt x="0" y="0"/>
                </a:lnTo>
                <a:close/>
              </a:path>
            </a:pathLst>
          </a:custGeom>
          <a:solidFill>
            <a:srgbClr val="208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4391608" y="4215023"/>
            <a:ext cx="3408783" cy="773460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妹子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 flipV="1">
            <a:off x="4423541" y="4956554"/>
            <a:ext cx="256423" cy="320287"/>
          </a:xfrm>
          <a:prstGeom prst="rtTriangle">
            <a:avLst/>
          </a:prstGeom>
          <a:solidFill>
            <a:srgbClr val="166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直角三角形 16"/>
          <p:cNvSpPr/>
          <p:nvPr/>
        </p:nvSpPr>
        <p:spPr>
          <a:xfrm rot="16200000" flipH="1" flipV="1">
            <a:off x="7512037" y="4956553"/>
            <a:ext cx="256423" cy="320287"/>
          </a:xfrm>
          <a:prstGeom prst="rtTriangle">
            <a:avLst/>
          </a:prstGeom>
          <a:solidFill>
            <a:srgbClr val="166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078898" y="5645413"/>
            <a:ext cx="3750439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E1EAE7"/>
                </a:gs>
                <a:gs pos="100000">
                  <a:srgbClr val="5A514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362663" y="5645413"/>
            <a:ext cx="3750439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E1EAE7"/>
                </a:gs>
                <a:gs pos="100000">
                  <a:srgbClr val="5A514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90457" y="5427699"/>
            <a:ext cx="16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团队成员</a:t>
            </a:r>
            <a:endParaRPr lang="zh-HK" altLang="en-US" sz="2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38486" y="5950919"/>
            <a:ext cx="231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突出单个人物的介绍</a:t>
            </a:r>
            <a:endParaRPr lang="zh-HK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0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人物介绍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46427" y="1486264"/>
            <a:ext cx="9699147" cy="4825216"/>
            <a:chOff x="1308100" y="1210493"/>
            <a:chExt cx="9699147" cy="4825216"/>
          </a:xfrm>
        </p:grpSpPr>
        <p:grpSp>
          <p:nvGrpSpPr>
            <p:cNvPr id="30" name="组合 29"/>
            <p:cNvGrpSpPr/>
            <p:nvPr/>
          </p:nvGrpSpPr>
          <p:grpSpPr>
            <a:xfrm>
              <a:off x="1308100" y="1210493"/>
              <a:ext cx="2827081" cy="4825216"/>
              <a:chOff x="1308100" y="1210493"/>
              <a:chExt cx="2827081" cy="482521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308100" y="1210493"/>
                <a:ext cx="2827081" cy="4825216"/>
                <a:chOff x="1308100" y="1210493"/>
                <a:chExt cx="2827081" cy="4825216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308100" y="1210493"/>
                  <a:ext cx="2827081" cy="4825216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dist="38100" dir="5400000" sx="99000" sy="99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6609" y="1677213"/>
                  <a:ext cx="1830062" cy="1822941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2136047" y="3593270"/>
                  <a:ext cx="11711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N</a:t>
                  </a:r>
                  <a:r>
                    <a:rPr lang="en-US" altLang="zh-CN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ame</a:t>
                  </a:r>
                  <a:endParaRPr lang="zh-HK" altLang="en-US" sz="2800" dirty="0">
                    <a:solidFill>
                      <a:srgbClr val="208872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2069721" y="4113213"/>
                  <a:ext cx="13038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创屎人</a:t>
                  </a:r>
                  <a:endParaRPr lang="zh-HK" altLang="en-US" sz="2800" dirty="0">
                    <a:solidFill>
                      <a:srgbClr val="208872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806609" y="4746171"/>
                  <a:ext cx="183006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en-US" altLang="zh-CN" sz="2000" dirty="0" smtClean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</a:t>
                  </a:r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158161" y="1677213"/>
                <a:ext cx="430798" cy="4307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2400" dirty="0" smtClean="0"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1</a:t>
                </a:r>
                <a:endParaRPr lang="zh-HK" altLang="en-US" sz="2400" dirty="0"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744133" y="1210493"/>
              <a:ext cx="2827081" cy="4825216"/>
              <a:chOff x="4744133" y="1210493"/>
              <a:chExt cx="2827081" cy="482521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744133" y="1210493"/>
                <a:ext cx="2827081" cy="4825216"/>
                <a:chOff x="4744133" y="1210493"/>
                <a:chExt cx="2827081" cy="4825216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4744133" y="1210493"/>
                  <a:ext cx="2827081" cy="4825216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dist="38100" dir="5400000" sx="99000" sy="99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2642" y="1677213"/>
                  <a:ext cx="1830062" cy="1830062"/>
                </a:xfrm>
                <a:prstGeom prst="rect">
                  <a:avLst/>
                </a:prstGeom>
              </p:spPr>
            </p:pic>
            <p:sp>
              <p:nvSpPr>
                <p:cNvPr id="13" name="文本框 12"/>
                <p:cNvSpPr txBox="1"/>
                <p:nvPr/>
              </p:nvSpPr>
              <p:spPr>
                <a:xfrm>
                  <a:off x="5572080" y="3593270"/>
                  <a:ext cx="11711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N</a:t>
                  </a:r>
                  <a:r>
                    <a:rPr lang="en-US" altLang="zh-CN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ame</a:t>
                  </a:r>
                  <a:endParaRPr lang="zh-HK" altLang="en-US" sz="2800" dirty="0">
                    <a:solidFill>
                      <a:srgbClr val="208872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5505754" y="4113213"/>
                  <a:ext cx="13038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CEO</a:t>
                  </a:r>
                  <a:endParaRPr lang="zh-HK" altLang="en-US" sz="2800" dirty="0">
                    <a:solidFill>
                      <a:srgbClr val="208872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5242642" y="4746171"/>
                  <a:ext cx="183006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en-US" altLang="zh-CN" sz="2000" dirty="0" smtClean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</a:t>
                  </a:r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6575580" y="1677213"/>
                <a:ext cx="430798" cy="4307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2400" dirty="0"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2</a:t>
                </a:r>
                <a:endParaRPr lang="zh-HK" altLang="en-US" sz="2400" dirty="0"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80166" y="1210493"/>
              <a:ext cx="2827081" cy="4825216"/>
              <a:chOff x="8180166" y="1210493"/>
              <a:chExt cx="2827081" cy="4825216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8180166" y="1210493"/>
                <a:ext cx="2827081" cy="4825216"/>
                <a:chOff x="8180166" y="1210493"/>
                <a:chExt cx="2827081" cy="4825216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8180166" y="1210493"/>
                  <a:ext cx="2827081" cy="4825216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dist="38100" dir="5400000" sx="99000" sy="99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8675" y="1677213"/>
                  <a:ext cx="1830062" cy="1835336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9008113" y="3593270"/>
                  <a:ext cx="11711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N</a:t>
                  </a:r>
                  <a:r>
                    <a:rPr lang="en-US" altLang="zh-CN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ame</a:t>
                  </a:r>
                  <a:endParaRPr lang="zh-HK" altLang="en-US" sz="2800" dirty="0">
                    <a:solidFill>
                      <a:srgbClr val="208872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941787" y="4113213"/>
                  <a:ext cx="13038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208872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UFO</a:t>
                  </a:r>
                  <a:endParaRPr lang="zh-HK" altLang="en-US" sz="2800" dirty="0">
                    <a:solidFill>
                      <a:srgbClr val="208872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8678675" y="4746171"/>
                  <a:ext cx="183006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en-US" altLang="zh-CN" sz="2000" dirty="0" smtClean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</a:t>
                  </a:r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>
                <a:off x="10111795" y="1677213"/>
                <a:ext cx="430798" cy="4307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2400" dirty="0" smtClean="0"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3</a:t>
                </a:r>
                <a:endParaRPr lang="zh-HK" altLang="en-US" sz="2400" dirty="0"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001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同心圆 8"/>
          <p:cNvSpPr/>
          <p:nvPr/>
        </p:nvSpPr>
        <p:spPr>
          <a:xfrm>
            <a:off x="4809870" y="2841574"/>
            <a:ext cx="2543226" cy="2543226"/>
          </a:xfrm>
          <a:prstGeom prst="donut">
            <a:avLst>
              <a:gd name="adj" fmla="val 4076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920"/>
          <a:stretch/>
        </p:blipFill>
        <p:spPr>
          <a:xfrm>
            <a:off x="-22134" y="0"/>
            <a:ext cx="12207240" cy="4113188"/>
          </a:xfrm>
          <a:prstGeom prst="rect">
            <a:avLst/>
          </a:prstGeom>
        </p:spPr>
      </p:pic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文展示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56626" y="2988330"/>
            <a:ext cx="2249715" cy="2249715"/>
          </a:xfrm>
          <a:prstGeom prst="ellipse">
            <a:avLst/>
          </a:prstGeom>
          <a:solidFill>
            <a:srgbClr val="27A98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比萨</a:t>
            </a:r>
            <a:endParaRPr lang="en-US" altLang="zh-CN" sz="48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斜塔</a:t>
            </a:r>
            <a:endParaRPr lang="en-US" altLang="zh-CN" sz="48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045" y="4451383"/>
            <a:ext cx="4331270" cy="2021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4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Leaning Tower of Pisa</a:t>
            </a:r>
          </a:p>
          <a:p>
            <a:pPr>
              <a:lnSpc>
                <a:spcPts val="5000"/>
              </a:lnSpc>
            </a:pPr>
            <a:r>
              <a:rPr lang="en-US" altLang="zh-CN" sz="4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zh-CN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意大利托斯卡纳省比萨城</a:t>
            </a:r>
            <a:endParaRPr lang="en-US" altLang="zh-CN" sz="2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4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1372</a:t>
            </a:r>
            <a:r>
              <a: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年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32799" y="4477160"/>
            <a:ext cx="3497941" cy="2021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3.99</a:t>
            </a:r>
            <a:r>
              <a:rPr lang="zh-HK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度</a:t>
            </a:r>
            <a:r>
              <a:rPr lang="en-US" altLang="zh-CN" sz="4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</a:p>
          <a:p>
            <a:pPr algn="r">
              <a:lnSpc>
                <a:spcPts val="5000"/>
              </a:lnSpc>
            </a:pPr>
            <a:r>
              <a:rPr lang="zh-CN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地面到塔顶高</a:t>
            </a:r>
            <a:r>
              <a:rPr lang="en-US" altLang="zh-CN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55</a:t>
            </a:r>
            <a:r>
              <a:rPr lang="zh-CN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米</a:t>
            </a:r>
            <a:r>
              <a:rPr lang="en-US" altLang="zh-CN" sz="4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</a:p>
          <a:p>
            <a:pPr algn="r">
              <a:lnSpc>
                <a:spcPts val="5000"/>
              </a:lnSpc>
            </a:pPr>
            <a:r>
              <a:rPr lang="en-US" altLang="zh-HK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10°23</a:t>
            </a: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' </a:t>
            </a:r>
            <a:r>
              <a:rPr lang="en-US" altLang="zh-HK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47"E</a:t>
            </a:r>
            <a:r>
              <a:rPr lang="en-US" altLang="zh-CN" sz="4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endParaRPr lang="zh-HK" altLang="en-US" sz="4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42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文展示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3" r="21318"/>
          <a:stretch/>
        </p:blipFill>
        <p:spPr>
          <a:xfrm>
            <a:off x="215163" y="1338422"/>
            <a:ext cx="2538865" cy="2379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966"/>
          <a:stretch/>
        </p:blipFill>
        <p:spPr>
          <a:xfrm>
            <a:off x="6260589" y="1325461"/>
            <a:ext cx="2538865" cy="239210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54028" y="1338422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/>
          <p:cNvSpPr/>
          <p:nvPr/>
        </p:nvSpPr>
        <p:spPr>
          <a:xfrm>
            <a:off x="8799454" y="1338422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267800" y="2121592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319689" y="2121593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79920" y="2060114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照相机</a:t>
            </a:r>
            <a:endParaRPr lang="en-US" altLang="zh-CN" sz="3600" dirty="0" smtClean="0">
              <a:solidFill>
                <a:srgbClr val="20887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用相机来记录生活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50135" y="2060114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汽车</a:t>
            </a:r>
            <a:endParaRPr lang="en-US" altLang="zh-CN" sz="3600" dirty="0" smtClean="0">
              <a:solidFill>
                <a:srgbClr val="20887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驾去旅行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316" t="11471" r="15629" b="13063"/>
          <a:stretch/>
        </p:blipFill>
        <p:spPr>
          <a:xfrm>
            <a:off x="3392546" y="4054238"/>
            <a:ext cx="2538865" cy="23501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28" t="14655" r="29184" b="17853"/>
          <a:stretch/>
        </p:blipFill>
        <p:spPr>
          <a:xfrm>
            <a:off x="9432982" y="4016593"/>
            <a:ext cx="2547141" cy="238783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52313" y="4016593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211877" y="4054238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2933759" y="4837408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8946754" y="4837409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4281" y="4775930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烟花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小时候最喜欢玩的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32774" y="4775930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rgbClr val="208872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手机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手机摄影也很不错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6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74000" y="3349013"/>
            <a:ext cx="1460136" cy="1646238"/>
          </a:xfrm>
          <a:prstGeom prst="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627188" y="742950"/>
            <a:ext cx="10583862" cy="6115050"/>
          </a:xfrm>
          <a:custGeom>
            <a:avLst/>
            <a:gdLst>
              <a:gd name="connsiteX0" fmla="*/ 0 w 7859712"/>
              <a:gd name="connsiteY0" fmla="*/ 0 h 5067300"/>
              <a:gd name="connsiteX1" fmla="*/ 7859712 w 7859712"/>
              <a:gd name="connsiteY1" fmla="*/ 0 h 5067300"/>
              <a:gd name="connsiteX2" fmla="*/ 7859712 w 7859712"/>
              <a:gd name="connsiteY2" fmla="*/ 5067300 h 5067300"/>
              <a:gd name="connsiteX3" fmla="*/ 0 w 7859712"/>
              <a:gd name="connsiteY3" fmla="*/ 5067300 h 5067300"/>
              <a:gd name="connsiteX4" fmla="*/ 0 w 7859712"/>
              <a:gd name="connsiteY4" fmla="*/ 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2705100 w 10564812"/>
              <a:gd name="connsiteY3" fmla="*/ 5067300 h 5067300"/>
              <a:gd name="connsiteX4" fmla="*/ 0 w 10564812"/>
              <a:gd name="connsiteY4" fmla="*/ 238125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5886450 w 10564812"/>
              <a:gd name="connsiteY3" fmla="*/ 5067300 h 5067300"/>
              <a:gd name="connsiteX4" fmla="*/ 0 w 10564812"/>
              <a:gd name="connsiteY4" fmla="*/ 2381250 h 506730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886450 w 10583862"/>
              <a:gd name="connsiteY3" fmla="*/ 6115050 h 6115050"/>
              <a:gd name="connsiteX4" fmla="*/ 0 w 10583862"/>
              <a:gd name="connsiteY4" fmla="*/ 3429000 h 611505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391150 w 10583862"/>
              <a:gd name="connsiteY3" fmla="*/ 6115050 h 6115050"/>
              <a:gd name="connsiteX4" fmla="*/ 0 w 10583862"/>
              <a:gd name="connsiteY4" fmla="*/ 3429000 h 611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862" h="6115050">
                <a:moveTo>
                  <a:pt x="0" y="3429000"/>
                </a:moveTo>
                <a:lnTo>
                  <a:pt x="10583862" y="0"/>
                </a:lnTo>
                <a:lnTo>
                  <a:pt x="10564812" y="6115050"/>
                </a:lnTo>
                <a:lnTo>
                  <a:pt x="5391150" y="611505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1957" y="4162425"/>
            <a:ext cx="4086225" cy="2724150"/>
          </a:xfrm>
          <a:prstGeom prst="triangle">
            <a:avLst/>
          </a:prstGeom>
        </p:spPr>
      </p:pic>
      <p:cxnSp>
        <p:nvCxnSpPr>
          <p:cNvPr id="8" name="直接连接符 7"/>
          <p:cNvCxnSpPr>
            <a:stCxn id="3" idx="0"/>
          </p:cNvCxnSpPr>
          <p:nvPr/>
        </p:nvCxnSpPr>
        <p:spPr>
          <a:xfrm flipV="1">
            <a:off x="1627187" y="23202"/>
            <a:ext cx="3078163" cy="414893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0"/>
          </p:cNvCxnSpPr>
          <p:nvPr/>
        </p:nvCxnSpPr>
        <p:spPr>
          <a:xfrm flipH="1" flipV="1">
            <a:off x="33011" y="2097667"/>
            <a:ext cx="1594176" cy="2074465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19119" y="4240799"/>
            <a:ext cx="504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THANKS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谢谢聆听</a:t>
            </a:r>
            <a:r>
              <a:rPr lang="en-US" altLang="zh-CN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&amp;</a:t>
            </a:r>
            <a:r>
              <a:rPr lang="zh-CN" altLang="en-US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睡醒</a:t>
            </a:r>
            <a:endParaRPr lang="zh-HK" altLang="en-US" sz="54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5A51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solidFill>
            <a:srgbClr val="5A51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最后一页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95325"/>
            <a:ext cx="12192000" cy="5467351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2252" y="1555893"/>
            <a:ext cx="3745199" cy="3746214"/>
            <a:chOff x="606945" y="1486368"/>
            <a:chExt cx="3745199" cy="3746214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840386" y="1602074"/>
              <a:ext cx="3252944" cy="3630508"/>
            </a:xfrm>
            <a:custGeom>
              <a:avLst/>
              <a:gdLst>
                <a:gd name="T0" fmla="*/ 333 w 1355"/>
                <a:gd name="T1" fmla="*/ 1312 h 1512"/>
                <a:gd name="T2" fmla="*/ 268 w 1355"/>
                <a:gd name="T3" fmla="*/ 1402 h 1512"/>
                <a:gd name="T4" fmla="*/ 216 w 1355"/>
                <a:gd name="T5" fmla="*/ 1475 h 1512"/>
                <a:gd name="T6" fmla="*/ 130 w 1355"/>
                <a:gd name="T7" fmla="*/ 1492 h 1512"/>
                <a:gd name="T8" fmla="*/ 118 w 1355"/>
                <a:gd name="T9" fmla="*/ 1406 h 1512"/>
                <a:gd name="T10" fmla="*/ 228 w 1355"/>
                <a:gd name="T11" fmla="*/ 1252 h 1512"/>
                <a:gd name="T12" fmla="*/ 237 w 1355"/>
                <a:gd name="T13" fmla="*/ 1240 h 1512"/>
                <a:gd name="T14" fmla="*/ 10 w 1355"/>
                <a:gd name="T15" fmla="*/ 700 h 1512"/>
                <a:gd name="T16" fmla="*/ 228 w 1355"/>
                <a:gd name="T17" fmla="*/ 239 h 1512"/>
                <a:gd name="T18" fmla="*/ 1141 w 1355"/>
                <a:gd name="T19" fmla="*/ 246 h 1512"/>
                <a:gd name="T20" fmla="*/ 1352 w 1355"/>
                <a:gd name="T21" fmla="*/ 746 h 1512"/>
                <a:gd name="T22" fmla="*/ 1125 w 1355"/>
                <a:gd name="T23" fmla="*/ 1240 h 1512"/>
                <a:gd name="T24" fmla="*/ 1234 w 1355"/>
                <a:gd name="T25" fmla="*/ 1392 h 1512"/>
                <a:gd name="T26" fmla="*/ 1248 w 1355"/>
                <a:gd name="T27" fmla="*/ 1412 h 1512"/>
                <a:gd name="T28" fmla="*/ 1231 w 1355"/>
                <a:gd name="T29" fmla="*/ 1493 h 1512"/>
                <a:gd name="T30" fmla="*/ 1149 w 1355"/>
                <a:gd name="T31" fmla="*/ 1479 h 1512"/>
                <a:gd name="T32" fmla="*/ 1035 w 1355"/>
                <a:gd name="T33" fmla="*/ 1321 h 1512"/>
                <a:gd name="T34" fmla="*/ 1029 w 1355"/>
                <a:gd name="T35" fmla="*/ 1312 h 1512"/>
                <a:gd name="T36" fmla="*/ 333 w 1355"/>
                <a:gd name="T37" fmla="*/ 1312 h 1512"/>
                <a:gd name="T38" fmla="*/ 681 w 1355"/>
                <a:gd name="T39" fmla="*/ 183 h 1512"/>
                <a:gd name="T40" fmla="*/ 129 w 1355"/>
                <a:gd name="T41" fmla="*/ 734 h 1512"/>
                <a:gd name="T42" fmla="*/ 680 w 1355"/>
                <a:gd name="T43" fmla="*/ 1287 h 1512"/>
                <a:gd name="T44" fmla="*/ 1233 w 1355"/>
                <a:gd name="T45" fmla="*/ 734 h 1512"/>
                <a:gd name="T46" fmla="*/ 681 w 1355"/>
                <a:gd name="T47" fmla="*/ 183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5" h="1512">
                  <a:moveTo>
                    <a:pt x="333" y="1312"/>
                  </a:moveTo>
                  <a:cubicBezTo>
                    <a:pt x="312" y="1341"/>
                    <a:pt x="290" y="1372"/>
                    <a:pt x="268" y="1402"/>
                  </a:cubicBezTo>
                  <a:cubicBezTo>
                    <a:pt x="251" y="1426"/>
                    <a:pt x="233" y="1451"/>
                    <a:pt x="216" y="1475"/>
                  </a:cubicBezTo>
                  <a:cubicBezTo>
                    <a:pt x="194" y="1505"/>
                    <a:pt x="159" y="1512"/>
                    <a:pt x="130" y="1492"/>
                  </a:cubicBezTo>
                  <a:cubicBezTo>
                    <a:pt x="102" y="1472"/>
                    <a:pt x="97" y="1436"/>
                    <a:pt x="118" y="1406"/>
                  </a:cubicBezTo>
                  <a:cubicBezTo>
                    <a:pt x="154" y="1354"/>
                    <a:pt x="191" y="1303"/>
                    <a:pt x="228" y="1252"/>
                  </a:cubicBezTo>
                  <a:cubicBezTo>
                    <a:pt x="231" y="1248"/>
                    <a:pt x="233" y="1244"/>
                    <a:pt x="237" y="1240"/>
                  </a:cubicBezTo>
                  <a:cubicBezTo>
                    <a:pt x="80" y="1094"/>
                    <a:pt x="0" y="915"/>
                    <a:pt x="10" y="700"/>
                  </a:cubicBezTo>
                  <a:cubicBezTo>
                    <a:pt x="19" y="517"/>
                    <a:pt x="93" y="363"/>
                    <a:pt x="228" y="239"/>
                  </a:cubicBezTo>
                  <a:cubicBezTo>
                    <a:pt x="490" y="0"/>
                    <a:pt x="887" y="5"/>
                    <a:pt x="1141" y="246"/>
                  </a:cubicBezTo>
                  <a:cubicBezTo>
                    <a:pt x="1284" y="382"/>
                    <a:pt x="1355" y="549"/>
                    <a:pt x="1352" y="746"/>
                  </a:cubicBezTo>
                  <a:cubicBezTo>
                    <a:pt x="1350" y="943"/>
                    <a:pt x="1270" y="1106"/>
                    <a:pt x="1125" y="1240"/>
                  </a:cubicBezTo>
                  <a:cubicBezTo>
                    <a:pt x="1162" y="1291"/>
                    <a:pt x="1198" y="1341"/>
                    <a:pt x="1234" y="1392"/>
                  </a:cubicBezTo>
                  <a:cubicBezTo>
                    <a:pt x="1239" y="1399"/>
                    <a:pt x="1244" y="1405"/>
                    <a:pt x="1248" y="1412"/>
                  </a:cubicBezTo>
                  <a:cubicBezTo>
                    <a:pt x="1265" y="1440"/>
                    <a:pt x="1257" y="1474"/>
                    <a:pt x="1231" y="1493"/>
                  </a:cubicBezTo>
                  <a:cubicBezTo>
                    <a:pt x="1204" y="1511"/>
                    <a:pt x="1169" y="1505"/>
                    <a:pt x="1149" y="1479"/>
                  </a:cubicBezTo>
                  <a:cubicBezTo>
                    <a:pt x="1111" y="1426"/>
                    <a:pt x="1073" y="1373"/>
                    <a:pt x="1035" y="1321"/>
                  </a:cubicBezTo>
                  <a:cubicBezTo>
                    <a:pt x="1033" y="1318"/>
                    <a:pt x="1031" y="1314"/>
                    <a:pt x="1029" y="1312"/>
                  </a:cubicBezTo>
                  <a:cubicBezTo>
                    <a:pt x="797" y="1439"/>
                    <a:pt x="566" y="1440"/>
                    <a:pt x="333" y="1312"/>
                  </a:cubicBezTo>
                  <a:close/>
                  <a:moveTo>
                    <a:pt x="681" y="183"/>
                  </a:moveTo>
                  <a:cubicBezTo>
                    <a:pt x="377" y="183"/>
                    <a:pt x="129" y="431"/>
                    <a:pt x="129" y="734"/>
                  </a:cubicBezTo>
                  <a:cubicBezTo>
                    <a:pt x="129" y="1038"/>
                    <a:pt x="377" y="1287"/>
                    <a:pt x="680" y="1287"/>
                  </a:cubicBezTo>
                  <a:cubicBezTo>
                    <a:pt x="985" y="1287"/>
                    <a:pt x="1233" y="1039"/>
                    <a:pt x="1233" y="734"/>
                  </a:cubicBezTo>
                  <a:cubicBezTo>
                    <a:pt x="1233" y="430"/>
                    <a:pt x="985" y="183"/>
                    <a:pt x="681" y="1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6945" y="1486368"/>
              <a:ext cx="1070782" cy="1080931"/>
            </a:xfrm>
            <a:custGeom>
              <a:avLst/>
              <a:gdLst>
                <a:gd name="T0" fmla="*/ 446 w 446"/>
                <a:gd name="T1" fmla="*/ 117 h 450"/>
                <a:gd name="T2" fmla="*/ 113 w 446"/>
                <a:gd name="T3" fmla="*/ 450 h 450"/>
                <a:gd name="T4" fmla="*/ 12 w 446"/>
                <a:gd name="T5" fmla="*/ 228 h 450"/>
                <a:gd name="T6" fmla="*/ 196 w 446"/>
                <a:gd name="T7" fmla="*/ 21 h 450"/>
                <a:gd name="T8" fmla="*/ 446 w 446"/>
                <a:gd name="T9" fmla="*/ 11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50">
                  <a:moveTo>
                    <a:pt x="446" y="117"/>
                  </a:moveTo>
                  <a:cubicBezTo>
                    <a:pt x="299" y="193"/>
                    <a:pt x="188" y="304"/>
                    <a:pt x="113" y="450"/>
                  </a:cubicBezTo>
                  <a:cubicBezTo>
                    <a:pt x="46" y="413"/>
                    <a:pt x="0" y="310"/>
                    <a:pt x="12" y="228"/>
                  </a:cubicBezTo>
                  <a:cubicBezTo>
                    <a:pt x="27" y="123"/>
                    <a:pt x="98" y="43"/>
                    <a:pt x="196" y="21"/>
                  </a:cubicBezTo>
                  <a:cubicBezTo>
                    <a:pt x="292" y="0"/>
                    <a:pt x="394" y="38"/>
                    <a:pt x="446" y="1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272228" y="1488398"/>
              <a:ext cx="1079916" cy="1080931"/>
            </a:xfrm>
            <a:custGeom>
              <a:avLst/>
              <a:gdLst>
                <a:gd name="T0" fmla="*/ 0 w 450"/>
                <a:gd name="T1" fmla="*/ 116 h 450"/>
                <a:gd name="T2" fmla="*/ 241 w 450"/>
                <a:gd name="T3" fmla="*/ 18 h 450"/>
                <a:gd name="T4" fmla="*/ 432 w 450"/>
                <a:gd name="T5" fmla="*/ 209 h 450"/>
                <a:gd name="T6" fmla="*/ 334 w 450"/>
                <a:gd name="T7" fmla="*/ 450 h 450"/>
                <a:gd name="T8" fmla="*/ 194 w 450"/>
                <a:gd name="T9" fmla="*/ 257 h 450"/>
                <a:gd name="T10" fmla="*/ 0 w 450"/>
                <a:gd name="T11" fmla="*/ 11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450">
                  <a:moveTo>
                    <a:pt x="0" y="116"/>
                  </a:moveTo>
                  <a:cubicBezTo>
                    <a:pt x="51" y="40"/>
                    <a:pt x="151" y="0"/>
                    <a:pt x="241" y="18"/>
                  </a:cubicBezTo>
                  <a:cubicBezTo>
                    <a:pt x="338" y="37"/>
                    <a:pt x="413" y="112"/>
                    <a:pt x="432" y="209"/>
                  </a:cubicBezTo>
                  <a:cubicBezTo>
                    <a:pt x="450" y="300"/>
                    <a:pt x="410" y="399"/>
                    <a:pt x="334" y="450"/>
                  </a:cubicBezTo>
                  <a:cubicBezTo>
                    <a:pt x="297" y="378"/>
                    <a:pt x="251" y="314"/>
                    <a:pt x="194" y="257"/>
                  </a:cubicBezTo>
                  <a:cubicBezTo>
                    <a:pt x="137" y="200"/>
                    <a:pt x="73" y="153"/>
                    <a:pt x="0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331361" y="2386637"/>
              <a:ext cx="770354" cy="1594501"/>
            </a:xfrm>
            <a:custGeom>
              <a:avLst/>
              <a:gdLst>
                <a:gd name="T0" fmla="*/ 0 w 321"/>
                <a:gd name="T1" fmla="*/ 233 h 664"/>
                <a:gd name="T2" fmla="*/ 0 w 321"/>
                <a:gd name="T3" fmla="*/ 64 h 664"/>
                <a:gd name="T4" fmla="*/ 61 w 321"/>
                <a:gd name="T5" fmla="*/ 0 h 664"/>
                <a:gd name="T6" fmla="*/ 120 w 321"/>
                <a:gd name="T7" fmla="*/ 64 h 664"/>
                <a:gd name="T8" fmla="*/ 120 w 321"/>
                <a:gd name="T9" fmla="*/ 370 h 664"/>
                <a:gd name="T10" fmla="*/ 130 w 321"/>
                <a:gd name="T11" fmla="*/ 392 h 664"/>
                <a:gd name="T12" fmla="*/ 295 w 321"/>
                <a:gd name="T13" fmla="*/ 554 h 664"/>
                <a:gd name="T14" fmla="*/ 307 w 321"/>
                <a:gd name="T15" fmla="*/ 627 h 664"/>
                <a:gd name="T16" fmla="*/ 241 w 321"/>
                <a:gd name="T17" fmla="*/ 657 h 664"/>
                <a:gd name="T18" fmla="*/ 212 w 321"/>
                <a:gd name="T19" fmla="*/ 640 h 664"/>
                <a:gd name="T20" fmla="*/ 20 w 321"/>
                <a:gd name="T21" fmla="*/ 453 h 664"/>
                <a:gd name="T22" fmla="*/ 0 w 321"/>
                <a:gd name="T23" fmla="*/ 404 h 664"/>
                <a:gd name="T24" fmla="*/ 0 w 321"/>
                <a:gd name="T25" fmla="*/ 23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664">
                  <a:moveTo>
                    <a:pt x="0" y="233"/>
                  </a:moveTo>
                  <a:cubicBezTo>
                    <a:pt x="0" y="177"/>
                    <a:pt x="0" y="120"/>
                    <a:pt x="0" y="64"/>
                  </a:cubicBezTo>
                  <a:cubicBezTo>
                    <a:pt x="0" y="26"/>
                    <a:pt x="26" y="0"/>
                    <a:pt x="61" y="0"/>
                  </a:cubicBezTo>
                  <a:cubicBezTo>
                    <a:pt x="95" y="0"/>
                    <a:pt x="120" y="27"/>
                    <a:pt x="120" y="64"/>
                  </a:cubicBezTo>
                  <a:cubicBezTo>
                    <a:pt x="120" y="166"/>
                    <a:pt x="120" y="268"/>
                    <a:pt x="120" y="370"/>
                  </a:cubicBezTo>
                  <a:cubicBezTo>
                    <a:pt x="120" y="377"/>
                    <a:pt x="124" y="386"/>
                    <a:pt x="130" y="392"/>
                  </a:cubicBezTo>
                  <a:cubicBezTo>
                    <a:pt x="184" y="446"/>
                    <a:pt x="240" y="500"/>
                    <a:pt x="295" y="554"/>
                  </a:cubicBezTo>
                  <a:cubicBezTo>
                    <a:pt x="316" y="575"/>
                    <a:pt x="321" y="603"/>
                    <a:pt x="307" y="627"/>
                  </a:cubicBezTo>
                  <a:cubicBezTo>
                    <a:pt x="295" y="651"/>
                    <a:pt x="268" y="664"/>
                    <a:pt x="241" y="657"/>
                  </a:cubicBezTo>
                  <a:cubicBezTo>
                    <a:pt x="231" y="654"/>
                    <a:pt x="220" y="648"/>
                    <a:pt x="212" y="640"/>
                  </a:cubicBezTo>
                  <a:cubicBezTo>
                    <a:pt x="147" y="578"/>
                    <a:pt x="84" y="515"/>
                    <a:pt x="20" y="453"/>
                  </a:cubicBezTo>
                  <a:cubicBezTo>
                    <a:pt x="6" y="439"/>
                    <a:pt x="0" y="423"/>
                    <a:pt x="0" y="404"/>
                  </a:cubicBezTo>
                  <a:cubicBezTo>
                    <a:pt x="0" y="347"/>
                    <a:pt x="0" y="290"/>
                    <a:pt x="0" y="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63776" y="2274838"/>
            <a:ext cx="775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6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谢谢</a:t>
            </a:r>
            <a:endParaRPr lang="en-US" altLang="zh-CN" sz="9600" dirty="0" smtClean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zh-CN" altLang="en-US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此时应该醒来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0078" y="-1368"/>
            <a:ext cx="4066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LOGO</a:t>
            </a:r>
            <a:endParaRPr lang="zh-HK" altLang="en-US" sz="40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17506"/>
            <a:ext cx="976964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769642" y="6215731"/>
            <a:ext cx="1525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李某人</a:t>
            </a:r>
            <a:endParaRPr lang="zh-HK" altLang="en-US" sz="32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1087100" y="6517506"/>
            <a:ext cx="11049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8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31887" y="1223108"/>
            <a:ext cx="6328227" cy="3459130"/>
            <a:chOff x="2931887" y="1223108"/>
            <a:chExt cx="6328227" cy="3459130"/>
          </a:xfrm>
        </p:grpSpPr>
        <p:sp>
          <p:nvSpPr>
            <p:cNvPr id="5" name="矩形 5"/>
            <p:cNvSpPr/>
            <p:nvPr/>
          </p:nvSpPr>
          <p:spPr>
            <a:xfrm>
              <a:off x="2931887" y="1223108"/>
              <a:ext cx="5742698" cy="3459130"/>
            </a:xfrm>
            <a:custGeom>
              <a:avLst/>
              <a:gdLst>
                <a:gd name="connsiteX0" fmla="*/ 0 w 4877707"/>
                <a:gd name="connsiteY0" fmla="*/ 0 h 3280228"/>
                <a:gd name="connsiteX1" fmla="*/ 4877707 w 4877707"/>
                <a:gd name="connsiteY1" fmla="*/ 0 h 3280228"/>
                <a:gd name="connsiteX2" fmla="*/ 4877707 w 4877707"/>
                <a:gd name="connsiteY2" fmla="*/ 3280228 h 3280228"/>
                <a:gd name="connsiteX3" fmla="*/ 0 w 4877707"/>
                <a:gd name="connsiteY3" fmla="*/ 3280228 h 3280228"/>
                <a:gd name="connsiteX4" fmla="*/ 0 w 4877707"/>
                <a:gd name="connsiteY4" fmla="*/ 0 h 3280228"/>
                <a:gd name="connsiteX0" fmla="*/ 0 w 4877707"/>
                <a:gd name="connsiteY0" fmla="*/ 0 h 3367314"/>
                <a:gd name="connsiteX1" fmla="*/ 4877707 w 4877707"/>
                <a:gd name="connsiteY1" fmla="*/ 0 h 3367314"/>
                <a:gd name="connsiteX2" fmla="*/ 2903764 w 4877707"/>
                <a:gd name="connsiteY2" fmla="*/ 3367314 h 3367314"/>
                <a:gd name="connsiteX3" fmla="*/ 0 w 4877707"/>
                <a:gd name="connsiteY3" fmla="*/ 3280228 h 3367314"/>
                <a:gd name="connsiteX4" fmla="*/ 0 w 4877707"/>
                <a:gd name="connsiteY4" fmla="*/ 0 h 3367314"/>
                <a:gd name="connsiteX0" fmla="*/ 0 w 5138965"/>
                <a:gd name="connsiteY0" fmla="*/ 1277257 h 3367314"/>
                <a:gd name="connsiteX1" fmla="*/ 5138965 w 5138965"/>
                <a:gd name="connsiteY1" fmla="*/ 0 h 3367314"/>
                <a:gd name="connsiteX2" fmla="*/ 3165022 w 5138965"/>
                <a:gd name="connsiteY2" fmla="*/ 3367314 h 3367314"/>
                <a:gd name="connsiteX3" fmla="*/ 261258 w 5138965"/>
                <a:gd name="connsiteY3" fmla="*/ 3280228 h 3367314"/>
                <a:gd name="connsiteX4" fmla="*/ 0 w 5138965"/>
                <a:gd name="connsiteY4" fmla="*/ 1277257 h 3367314"/>
                <a:gd name="connsiteX0" fmla="*/ 0 w 3165022"/>
                <a:gd name="connsiteY0" fmla="*/ 0 h 2090057"/>
                <a:gd name="connsiteX1" fmla="*/ 2642508 w 3165022"/>
                <a:gd name="connsiteY1" fmla="*/ 1407886 h 2090057"/>
                <a:gd name="connsiteX2" fmla="*/ 3165022 w 3165022"/>
                <a:gd name="connsiteY2" fmla="*/ 2090057 h 2090057"/>
                <a:gd name="connsiteX3" fmla="*/ 261258 w 3165022"/>
                <a:gd name="connsiteY3" fmla="*/ 2002971 h 2090057"/>
                <a:gd name="connsiteX4" fmla="*/ 0 w 3165022"/>
                <a:gd name="connsiteY4" fmla="*/ 0 h 2090057"/>
                <a:gd name="connsiteX0" fmla="*/ 0 w 3469822"/>
                <a:gd name="connsiteY0" fmla="*/ 0 h 2090057"/>
                <a:gd name="connsiteX1" fmla="*/ 3469822 w 3469822"/>
                <a:gd name="connsiteY1" fmla="*/ 493486 h 2090057"/>
                <a:gd name="connsiteX2" fmla="*/ 3165022 w 3469822"/>
                <a:gd name="connsiteY2" fmla="*/ 2090057 h 2090057"/>
                <a:gd name="connsiteX3" fmla="*/ 261258 w 3469822"/>
                <a:gd name="connsiteY3" fmla="*/ 2002971 h 2090057"/>
                <a:gd name="connsiteX4" fmla="*/ 0 w 3469822"/>
                <a:gd name="connsiteY4" fmla="*/ 0 h 209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822" h="2090057">
                  <a:moveTo>
                    <a:pt x="0" y="0"/>
                  </a:moveTo>
                  <a:lnTo>
                    <a:pt x="3469822" y="493486"/>
                  </a:lnTo>
                  <a:lnTo>
                    <a:pt x="3165022" y="2090057"/>
                  </a:lnTo>
                  <a:lnTo>
                    <a:pt x="261258" y="2002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463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" name="矩形 6"/>
            <p:cNvSpPr/>
            <p:nvPr/>
          </p:nvSpPr>
          <p:spPr>
            <a:xfrm>
              <a:off x="3639025" y="1511370"/>
              <a:ext cx="5621089" cy="3170868"/>
            </a:xfrm>
            <a:custGeom>
              <a:avLst/>
              <a:gdLst>
                <a:gd name="connsiteX0" fmla="*/ 0 w 1117601"/>
                <a:gd name="connsiteY0" fmla="*/ 0 h 1422400"/>
                <a:gd name="connsiteX1" fmla="*/ 1117601 w 1117601"/>
                <a:gd name="connsiteY1" fmla="*/ 0 h 1422400"/>
                <a:gd name="connsiteX2" fmla="*/ 1117601 w 1117601"/>
                <a:gd name="connsiteY2" fmla="*/ 1422400 h 1422400"/>
                <a:gd name="connsiteX3" fmla="*/ 0 w 1117601"/>
                <a:gd name="connsiteY3" fmla="*/ 1422400 h 1422400"/>
                <a:gd name="connsiteX4" fmla="*/ 0 w 1117601"/>
                <a:gd name="connsiteY4" fmla="*/ 0 h 1422400"/>
                <a:gd name="connsiteX0" fmla="*/ 1378857 w 2496458"/>
                <a:gd name="connsiteY0" fmla="*/ 0 h 1422400"/>
                <a:gd name="connsiteX1" fmla="*/ 2496458 w 2496458"/>
                <a:gd name="connsiteY1" fmla="*/ 0 h 1422400"/>
                <a:gd name="connsiteX2" fmla="*/ 2496458 w 2496458"/>
                <a:gd name="connsiteY2" fmla="*/ 1422400 h 1422400"/>
                <a:gd name="connsiteX3" fmla="*/ 0 w 2496458"/>
                <a:gd name="connsiteY3" fmla="*/ 1422400 h 1422400"/>
                <a:gd name="connsiteX4" fmla="*/ 1378857 w 2496458"/>
                <a:gd name="connsiteY4" fmla="*/ 0 h 1422400"/>
                <a:gd name="connsiteX0" fmla="*/ 14515 w 2496458"/>
                <a:gd name="connsiteY0" fmla="*/ 0 h 1582057"/>
                <a:gd name="connsiteX1" fmla="*/ 2496458 w 2496458"/>
                <a:gd name="connsiteY1" fmla="*/ 159657 h 1582057"/>
                <a:gd name="connsiteX2" fmla="*/ 2496458 w 2496458"/>
                <a:gd name="connsiteY2" fmla="*/ 1582057 h 1582057"/>
                <a:gd name="connsiteX3" fmla="*/ 0 w 2496458"/>
                <a:gd name="connsiteY3" fmla="*/ 1582057 h 1582057"/>
                <a:gd name="connsiteX4" fmla="*/ 14515 w 2496458"/>
                <a:gd name="connsiteY4" fmla="*/ 0 h 1582057"/>
                <a:gd name="connsiteX0" fmla="*/ 14515 w 3396344"/>
                <a:gd name="connsiteY0" fmla="*/ 0 h 1582057"/>
                <a:gd name="connsiteX1" fmla="*/ 3396344 w 3396344"/>
                <a:gd name="connsiteY1" fmla="*/ 14514 h 1582057"/>
                <a:gd name="connsiteX2" fmla="*/ 2496458 w 3396344"/>
                <a:gd name="connsiteY2" fmla="*/ 1582057 h 1582057"/>
                <a:gd name="connsiteX3" fmla="*/ 0 w 3396344"/>
                <a:gd name="connsiteY3" fmla="*/ 1582057 h 1582057"/>
                <a:gd name="connsiteX4" fmla="*/ 14515 w 3396344"/>
                <a:gd name="connsiteY4" fmla="*/ 0 h 1582057"/>
                <a:gd name="connsiteX0" fmla="*/ 14515 w 3396344"/>
                <a:gd name="connsiteY0" fmla="*/ 0 h 1915885"/>
                <a:gd name="connsiteX1" fmla="*/ 3396344 w 3396344"/>
                <a:gd name="connsiteY1" fmla="*/ 14514 h 1915885"/>
                <a:gd name="connsiteX2" fmla="*/ 2801258 w 3396344"/>
                <a:gd name="connsiteY2" fmla="*/ 1915885 h 1915885"/>
                <a:gd name="connsiteX3" fmla="*/ 0 w 3396344"/>
                <a:gd name="connsiteY3" fmla="*/ 1582057 h 1915885"/>
                <a:gd name="connsiteX4" fmla="*/ 14515 w 3396344"/>
                <a:gd name="connsiteY4" fmla="*/ 0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344" h="1915885">
                  <a:moveTo>
                    <a:pt x="14515" y="0"/>
                  </a:moveTo>
                  <a:lnTo>
                    <a:pt x="3396344" y="14514"/>
                  </a:lnTo>
                  <a:lnTo>
                    <a:pt x="2801258" y="1915885"/>
                  </a:lnTo>
                  <a:lnTo>
                    <a:pt x="0" y="1582057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rgbClr val="803463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40200" y="2439593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换</a:t>
              </a:r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个颜色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00422" y="5111673"/>
            <a:ext cx="519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不一样的东西</a:t>
            </a:r>
            <a:endParaRPr lang="zh-HK" altLang="en-US" sz="2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260615" y="-221225"/>
            <a:ext cx="2220342" cy="2249379"/>
            <a:chOff x="10195495" y="-228600"/>
            <a:chExt cx="2220342" cy="2249379"/>
          </a:xfrm>
        </p:grpSpPr>
        <p:sp>
          <p:nvSpPr>
            <p:cNvPr id="25" name="椭圆 24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476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008120" y="994990"/>
            <a:ext cx="4175760" cy="1839400"/>
            <a:chOff x="4008120" y="487680"/>
            <a:chExt cx="4175760" cy="1839400"/>
          </a:xfrm>
        </p:grpSpPr>
        <p:sp>
          <p:nvSpPr>
            <p:cNvPr id="14" name="文本框 13"/>
            <p:cNvSpPr txBox="1"/>
            <p:nvPr/>
          </p:nvSpPr>
          <p:spPr>
            <a:xfrm>
              <a:off x="4008120" y="1198630"/>
              <a:ext cx="4175760" cy="112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HK" sz="4000" dirty="0" smtClean="0">
                  <a:solidFill>
                    <a:srgbClr val="9B3F78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RESTRART</a:t>
              </a:r>
            </a:p>
            <a:p>
              <a:pPr algn="ctr">
                <a:lnSpc>
                  <a:spcPts val="4000"/>
                </a:lnSpc>
              </a:pPr>
              <a:r>
                <a:rPr lang="zh-CN" altLang="en-US" sz="4000" dirty="0" smtClean="0">
                  <a:solidFill>
                    <a:srgbClr val="9B3F78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重新开始</a:t>
              </a:r>
              <a:endParaRPr lang="en-US" altLang="zh-CN" sz="4000" dirty="0" smtClean="0">
                <a:solidFill>
                  <a:srgbClr val="9B3F78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89220" y="487680"/>
              <a:ext cx="1813560" cy="640080"/>
            </a:xfrm>
            <a:prstGeom prst="rect">
              <a:avLst/>
            </a:prstGeom>
            <a:solidFill>
              <a:srgbClr val="9B3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0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2015</a:t>
              </a:r>
              <a:endParaRPr lang="zh-HK" altLang="en-US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9450" b="55250"/>
          <a:stretch/>
        </p:blipFill>
        <p:spPr>
          <a:xfrm>
            <a:off x="-30997" y="3589915"/>
            <a:ext cx="12222997" cy="33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3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-2"/>
            <a:ext cx="1114425" cy="1316699"/>
          </a:xfrm>
          <a:prstGeom prst="rtTriangl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10905603" y="5571602"/>
            <a:ext cx="1425036" cy="1147760"/>
          </a:xfrm>
          <a:prstGeom prst="rtTriangle">
            <a:avLst/>
          </a:pr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5145" y="2274838"/>
            <a:ext cx="207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我</a:t>
            </a:r>
            <a:r>
              <a:rPr lang="zh-CN" altLang="en-US" sz="72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的</a:t>
            </a:r>
            <a:endParaRPr lang="en-US" altLang="zh-CN" sz="7200" dirty="0" smtClean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72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计划</a:t>
            </a:r>
            <a:endParaRPr lang="zh-HK" altLang="en-US" sz="72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09370" y="876361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椭圆 4"/>
          <p:cNvSpPr/>
          <p:nvPr/>
        </p:nvSpPr>
        <p:spPr>
          <a:xfrm>
            <a:off x="4602958" y="876361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71220" y="944623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61858" y="1047701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自我反思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109370" y="2248450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椭圆 15"/>
          <p:cNvSpPr/>
          <p:nvPr/>
        </p:nvSpPr>
        <p:spPr>
          <a:xfrm>
            <a:off x="4602958" y="2248450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71220" y="2316712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61858" y="2426041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之后的计划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109370" y="3620539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椭圆 18"/>
          <p:cNvSpPr/>
          <p:nvPr/>
        </p:nvSpPr>
        <p:spPr>
          <a:xfrm>
            <a:off x="4602958" y="3620539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1220" y="3688801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61858" y="3791879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109370" y="4992627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椭圆 21"/>
          <p:cNvSpPr/>
          <p:nvPr/>
        </p:nvSpPr>
        <p:spPr>
          <a:xfrm>
            <a:off x="4602958" y="4992627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71220" y="5060889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61858" y="5167572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其他的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00422" y="5111673"/>
            <a:ext cx="519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实际上是目录页的一种表达方式</a:t>
            </a:r>
            <a:endParaRPr lang="zh-HK" altLang="en-US" sz="2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931887" y="1223108"/>
            <a:ext cx="6328227" cy="3459130"/>
            <a:chOff x="2931887" y="1223108"/>
            <a:chExt cx="6328227" cy="3459130"/>
          </a:xfrm>
        </p:grpSpPr>
        <p:sp>
          <p:nvSpPr>
            <p:cNvPr id="26" name="矩形 5"/>
            <p:cNvSpPr/>
            <p:nvPr/>
          </p:nvSpPr>
          <p:spPr>
            <a:xfrm>
              <a:off x="2931887" y="1223108"/>
              <a:ext cx="5742698" cy="3459130"/>
            </a:xfrm>
            <a:custGeom>
              <a:avLst/>
              <a:gdLst>
                <a:gd name="connsiteX0" fmla="*/ 0 w 4877707"/>
                <a:gd name="connsiteY0" fmla="*/ 0 h 3280228"/>
                <a:gd name="connsiteX1" fmla="*/ 4877707 w 4877707"/>
                <a:gd name="connsiteY1" fmla="*/ 0 h 3280228"/>
                <a:gd name="connsiteX2" fmla="*/ 4877707 w 4877707"/>
                <a:gd name="connsiteY2" fmla="*/ 3280228 h 3280228"/>
                <a:gd name="connsiteX3" fmla="*/ 0 w 4877707"/>
                <a:gd name="connsiteY3" fmla="*/ 3280228 h 3280228"/>
                <a:gd name="connsiteX4" fmla="*/ 0 w 4877707"/>
                <a:gd name="connsiteY4" fmla="*/ 0 h 3280228"/>
                <a:gd name="connsiteX0" fmla="*/ 0 w 4877707"/>
                <a:gd name="connsiteY0" fmla="*/ 0 h 3367314"/>
                <a:gd name="connsiteX1" fmla="*/ 4877707 w 4877707"/>
                <a:gd name="connsiteY1" fmla="*/ 0 h 3367314"/>
                <a:gd name="connsiteX2" fmla="*/ 2903764 w 4877707"/>
                <a:gd name="connsiteY2" fmla="*/ 3367314 h 3367314"/>
                <a:gd name="connsiteX3" fmla="*/ 0 w 4877707"/>
                <a:gd name="connsiteY3" fmla="*/ 3280228 h 3367314"/>
                <a:gd name="connsiteX4" fmla="*/ 0 w 4877707"/>
                <a:gd name="connsiteY4" fmla="*/ 0 h 3367314"/>
                <a:gd name="connsiteX0" fmla="*/ 0 w 5138965"/>
                <a:gd name="connsiteY0" fmla="*/ 1277257 h 3367314"/>
                <a:gd name="connsiteX1" fmla="*/ 5138965 w 5138965"/>
                <a:gd name="connsiteY1" fmla="*/ 0 h 3367314"/>
                <a:gd name="connsiteX2" fmla="*/ 3165022 w 5138965"/>
                <a:gd name="connsiteY2" fmla="*/ 3367314 h 3367314"/>
                <a:gd name="connsiteX3" fmla="*/ 261258 w 5138965"/>
                <a:gd name="connsiteY3" fmla="*/ 3280228 h 3367314"/>
                <a:gd name="connsiteX4" fmla="*/ 0 w 5138965"/>
                <a:gd name="connsiteY4" fmla="*/ 1277257 h 3367314"/>
                <a:gd name="connsiteX0" fmla="*/ 0 w 3165022"/>
                <a:gd name="connsiteY0" fmla="*/ 0 h 2090057"/>
                <a:gd name="connsiteX1" fmla="*/ 2642508 w 3165022"/>
                <a:gd name="connsiteY1" fmla="*/ 1407886 h 2090057"/>
                <a:gd name="connsiteX2" fmla="*/ 3165022 w 3165022"/>
                <a:gd name="connsiteY2" fmla="*/ 2090057 h 2090057"/>
                <a:gd name="connsiteX3" fmla="*/ 261258 w 3165022"/>
                <a:gd name="connsiteY3" fmla="*/ 2002971 h 2090057"/>
                <a:gd name="connsiteX4" fmla="*/ 0 w 3165022"/>
                <a:gd name="connsiteY4" fmla="*/ 0 h 2090057"/>
                <a:gd name="connsiteX0" fmla="*/ 0 w 3469822"/>
                <a:gd name="connsiteY0" fmla="*/ 0 h 2090057"/>
                <a:gd name="connsiteX1" fmla="*/ 3469822 w 3469822"/>
                <a:gd name="connsiteY1" fmla="*/ 493486 h 2090057"/>
                <a:gd name="connsiteX2" fmla="*/ 3165022 w 3469822"/>
                <a:gd name="connsiteY2" fmla="*/ 2090057 h 2090057"/>
                <a:gd name="connsiteX3" fmla="*/ 261258 w 3469822"/>
                <a:gd name="connsiteY3" fmla="*/ 2002971 h 2090057"/>
                <a:gd name="connsiteX4" fmla="*/ 0 w 3469822"/>
                <a:gd name="connsiteY4" fmla="*/ 0 h 209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822" h="2090057">
                  <a:moveTo>
                    <a:pt x="0" y="0"/>
                  </a:moveTo>
                  <a:lnTo>
                    <a:pt x="3469822" y="493486"/>
                  </a:lnTo>
                  <a:lnTo>
                    <a:pt x="3165022" y="2090057"/>
                  </a:lnTo>
                  <a:lnTo>
                    <a:pt x="261258" y="2002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463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7" name="矩形 6"/>
            <p:cNvSpPr/>
            <p:nvPr/>
          </p:nvSpPr>
          <p:spPr>
            <a:xfrm>
              <a:off x="3639025" y="1511370"/>
              <a:ext cx="5621089" cy="3170868"/>
            </a:xfrm>
            <a:custGeom>
              <a:avLst/>
              <a:gdLst>
                <a:gd name="connsiteX0" fmla="*/ 0 w 1117601"/>
                <a:gd name="connsiteY0" fmla="*/ 0 h 1422400"/>
                <a:gd name="connsiteX1" fmla="*/ 1117601 w 1117601"/>
                <a:gd name="connsiteY1" fmla="*/ 0 h 1422400"/>
                <a:gd name="connsiteX2" fmla="*/ 1117601 w 1117601"/>
                <a:gd name="connsiteY2" fmla="*/ 1422400 h 1422400"/>
                <a:gd name="connsiteX3" fmla="*/ 0 w 1117601"/>
                <a:gd name="connsiteY3" fmla="*/ 1422400 h 1422400"/>
                <a:gd name="connsiteX4" fmla="*/ 0 w 1117601"/>
                <a:gd name="connsiteY4" fmla="*/ 0 h 1422400"/>
                <a:gd name="connsiteX0" fmla="*/ 1378857 w 2496458"/>
                <a:gd name="connsiteY0" fmla="*/ 0 h 1422400"/>
                <a:gd name="connsiteX1" fmla="*/ 2496458 w 2496458"/>
                <a:gd name="connsiteY1" fmla="*/ 0 h 1422400"/>
                <a:gd name="connsiteX2" fmla="*/ 2496458 w 2496458"/>
                <a:gd name="connsiteY2" fmla="*/ 1422400 h 1422400"/>
                <a:gd name="connsiteX3" fmla="*/ 0 w 2496458"/>
                <a:gd name="connsiteY3" fmla="*/ 1422400 h 1422400"/>
                <a:gd name="connsiteX4" fmla="*/ 1378857 w 2496458"/>
                <a:gd name="connsiteY4" fmla="*/ 0 h 1422400"/>
                <a:gd name="connsiteX0" fmla="*/ 14515 w 2496458"/>
                <a:gd name="connsiteY0" fmla="*/ 0 h 1582057"/>
                <a:gd name="connsiteX1" fmla="*/ 2496458 w 2496458"/>
                <a:gd name="connsiteY1" fmla="*/ 159657 h 1582057"/>
                <a:gd name="connsiteX2" fmla="*/ 2496458 w 2496458"/>
                <a:gd name="connsiteY2" fmla="*/ 1582057 h 1582057"/>
                <a:gd name="connsiteX3" fmla="*/ 0 w 2496458"/>
                <a:gd name="connsiteY3" fmla="*/ 1582057 h 1582057"/>
                <a:gd name="connsiteX4" fmla="*/ 14515 w 2496458"/>
                <a:gd name="connsiteY4" fmla="*/ 0 h 1582057"/>
                <a:gd name="connsiteX0" fmla="*/ 14515 w 3396344"/>
                <a:gd name="connsiteY0" fmla="*/ 0 h 1582057"/>
                <a:gd name="connsiteX1" fmla="*/ 3396344 w 3396344"/>
                <a:gd name="connsiteY1" fmla="*/ 14514 h 1582057"/>
                <a:gd name="connsiteX2" fmla="*/ 2496458 w 3396344"/>
                <a:gd name="connsiteY2" fmla="*/ 1582057 h 1582057"/>
                <a:gd name="connsiteX3" fmla="*/ 0 w 3396344"/>
                <a:gd name="connsiteY3" fmla="*/ 1582057 h 1582057"/>
                <a:gd name="connsiteX4" fmla="*/ 14515 w 3396344"/>
                <a:gd name="connsiteY4" fmla="*/ 0 h 1582057"/>
                <a:gd name="connsiteX0" fmla="*/ 14515 w 3396344"/>
                <a:gd name="connsiteY0" fmla="*/ 0 h 1915885"/>
                <a:gd name="connsiteX1" fmla="*/ 3396344 w 3396344"/>
                <a:gd name="connsiteY1" fmla="*/ 14514 h 1915885"/>
                <a:gd name="connsiteX2" fmla="*/ 2801258 w 3396344"/>
                <a:gd name="connsiteY2" fmla="*/ 1915885 h 1915885"/>
                <a:gd name="connsiteX3" fmla="*/ 0 w 3396344"/>
                <a:gd name="connsiteY3" fmla="*/ 1582057 h 1915885"/>
                <a:gd name="connsiteX4" fmla="*/ 14515 w 3396344"/>
                <a:gd name="connsiteY4" fmla="*/ 0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344" h="1915885">
                  <a:moveTo>
                    <a:pt x="14515" y="0"/>
                  </a:moveTo>
                  <a:lnTo>
                    <a:pt x="3396344" y="14514"/>
                  </a:lnTo>
                  <a:lnTo>
                    <a:pt x="2801258" y="1915885"/>
                  </a:lnTo>
                  <a:lnTo>
                    <a:pt x="0" y="1582057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rgbClr val="803463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40200" y="2439593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我的计划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30" name="椭圆 2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60615" y="-221225"/>
            <a:ext cx="2220342" cy="2249379"/>
            <a:chOff x="10195495" y="-228600"/>
            <a:chExt cx="2220342" cy="2249379"/>
          </a:xfrm>
        </p:grpSpPr>
        <p:sp>
          <p:nvSpPr>
            <p:cNvPr id="37" name="椭圆 36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89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-2"/>
            <a:ext cx="1114425" cy="1316699"/>
          </a:xfrm>
          <a:prstGeom prst="rtTriangl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10905603" y="5571602"/>
            <a:ext cx="1425036" cy="1147760"/>
          </a:xfrm>
          <a:prstGeom prst="rtTriangle">
            <a:avLst/>
          </a:pr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5145" y="2274838"/>
            <a:ext cx="207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我</a:t>
            </a:r>
            <a:r>
              <a:rPr lang="zh-CN" altLang="en-US" sz="72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的</a:t>
            </a:r>
            <a:endParaRPr lang="en-US" altLang="zh-CN" sz="72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72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计划</a:t>
            </a:r>
            <a:endParaRPr lang="zh-HK" altLang="en-US" sz="72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09370" y="876361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椭圆 4"/>
          <p:cNvSpPr/>
          <p:nvPr/>
        </p:nvSpPr>
        <p:spPr>
          <a:xfrm>
            <a:off x="4602958" y="876361"/>
            <a:ext cx="989012" cy="989012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71220" y="944623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61858" y="1047701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自我反思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109370" y="2248450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椭圆 15"/>
          <p:cNvSpPr/>
          <p:nvPr/>
        </p:nvSpPr>
        <p:spPr>
          <a:xfrm>
            <a:off x="4602958" y="2248450"/>
            <a:ext cx="989012" cy="989012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71220" y="2316712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61858" y="2426041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之后的计划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109370" y="3620539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椭圆 18"/>
          <p:cNvSpPr/>
          <p:nvPr/>
        </p:nvSpPr>
        <p:spPr>
          <a:xfrm>
            <a:off x="4602958" y="3620539"/>
            <a:ext cx="989012" cy="989012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1220" y="3688801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61858" y="3791879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109370" y="4992627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椭圆 21"/>
          <p:cNvSpPr/>
          <p:nvPr/>
        </p:nvSpPr>
        <p:spPr>
          <a:xfrm>
            <a:off x="4602958" y="4992627"/>
            <a:ext cx="989012" cy="989012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71220" y="5060889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61858" y="5167572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其他的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6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我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的计划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01109" y="4307181"/>
            <a:ext cx="316230" cy="316230"/>
            <a:chOff x="1040130" y="2379504"/>
            <a:chExt cx="685800" cy="685800"/>
          </a:xfrm>
        </p:grpSpPr>
        <p:sp>
          <p:nvSpPr>
            <p:cNvPr id="2" name="椭圆 1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AB84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AB849D"/>
            </a:solidFill>
            <a:ln>
              <a:solidFill>
                <a:srgbClr val="AB8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517339" y="4465296"/>
            <a:ext cx="2232479" cy="0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749818" y="4307181"/>
            <a:ext cx="316230" cy="316230"/>
            <a:chOff x="1040130" y="2379504"/>
            <a:chExt cx="685800" cy="685800"/>
          </a:xfrm>
        </p:grpSpPr>
        <p:sp>
          <p:nvSpPr>
            <p:cNvPr id="24" name="椭圆 23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80346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803463"/>
            </a:solidFill>
            <a:ln>
              <a:solidFill>
                <a:srgbClr val="8034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5066048" y="4465296"/>
            <a:ext cx="2232479" cy="0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298527" y="4307181"/>
            <a:ext cx="316230" cy="316230"/>
            <a:chOff x="1040130" y="2379504"/>
            <a:chExt cx="685800" cy="685800"/>
          </a:xfrm>
        </p:grpSpPr>
        <p:sp>
          <p:nvSpPr>
            <p:cNvPr id="28" name="椭圆 27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5A514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5A514A"/>
            </a:solidFill>
            <a:ln>
              <a:solidFill>
                <a:srgbClr val="5A5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7614757" y="4465296"/>
            <a:ext cx="2232479" cy="0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9847236" y="4307181"/>
            <a:ext cx="316230" cy="316230"/>
            <a:chOff x="1040130" y="2379504"/>
            <a:chExt cx="685800" cy="685800"/>
          </a:xfrm>
        </p:grpSpPr>
        <p:sp>
          <p:nvSpPr>
            <p:cNvPr id="32" name="椭圆 31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AB84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AB849D"/>
            </a:solidFill>
            <a:ln>
              <a:solidFill>
                <a:srgbClr val="AB84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1601940" y="2510750"/>
            <a:ext cx="1524187" cy="1652902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952372" y="2684363"/>
            <a:ext cx="767053" cy="958059"/>
            <a:chOff x="3025828" y="1489019"/>
            <a:chExt cx="2639347" cy="3296576"/>
          </a:xfrm>
        </p:grpSpPr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3025828" y="1489019"/>
              <a:ext cx="2639347" cy="3296576"/>
            </a:xfrm>
            <a:custGeom>
              <a:avLst/>
              <a:gdLst>
                <a:gd name="T0" fmla="*/ 688 w 961"/>
                <a:gd name="T1" fmla="*/ 1201 h 1201"/>
                <a:gd name="T2" fmla="*/ 398 w 961"/>
                <a:gd name="T3" fmla="*/ 1186 h 1201"/>
                <a:gd name="T4" fmla="*/ 363 w 961"/>
                <a:gd name="T5" fmla="*/ 1030 h 1201"/>
                <a:gd name="T6" fmla="*/ 217 w 961"/>
                <a:gd name="T7" fmla="*/ 933 h 1201"/>
                <a:gd name="T8" fmla="*/ 127 w 961"/>
                <a:gd name="T9" fmla="*/ 937 h 1201"/>
                <a:gd name="T10" fmla="*/ 93 w 961"/>
                <a:gd name="T11" fmla="*/ 847 h 1201"/>
                <a:gd name="T12" fmla="*/ 67 w 961"/>
                <a:gd name="T13" fmla="*/ 732 h 1201"/>
                <a:gd name="T14" fmla="*/ 68 w 961"/>
                <a:gd name="T15" fmla="*/ 669 h 1201"/>
                <a:gd name="T16" fmla="*/ 0 w 961"/>
                <a:gd name="T17" fmla="*/ 606 h 1201"/>
                <a:gd name="T18" fmla="*/ 83 w 961"/>
                <a:gd name="T19" fmla="*/ 385 h 1201"/>
                <a:gd name="T20" fmla="*/ 301 w 961"/>
                <a:gd name="T21" fmla="*/ 45 h 1201"/>
                <a:gd name="T22" fmla="*/ 855 w 961"/>
                <a:gd name="T23" fmla="*/ 119 h 1201"/>
                <a:gd name="T24" fmla="*/ 958 w 961"/>
                <a:gd name="T25" fmla="*/ 419 h 1201"/>
                <a:gd name="T26" fmla="*/ 837 w 961"/>
                <a:gd name="T27" fmla="*/ 703 h 1201"/>
                <a:gd name="T28" fmla="*/ 788 w 961"/>
                <a:gd name="T29" fmla="*/ 1187 h 1201"/>
                <a:gd name="T30" fmla="*/ 598 w 961"/>
                <a:gd name="T31" fmla="*/ 566 h 1201"/>
                <a:gd name="T32" fmla="*/ 649 w 961"/>
                <a:gd name="T33" fmla="*/ 576 h 1201"/>
                <a:gd name="T34" fmla="*/ 711 w 961"/>
                <a:gd name="T35" fmla="*/ 637 h 1201"/>
                <a:gd name="T36" fmla="*/ 746 w 961"/>
                <a:gd name="T37" fmla="*/ 622 h 1201"/>
                <a:gd name="T38" fmla="*/ 859 w 961"/>
                <a:gd name="T39" fmla="*/ 545 h 1201"/>
                <a:gd name="T40" fmla="*/ 882 w 961"/>
                <a:gd name="T41" fmla="*/ 445 h 1201"/>
                <a:gd name="T42" fmla="*/ 886 w 961"/>
                <a:gd name="T43" fmla="*/ 356 h 1201"/>
                <a:gd name="T44" fmla="*/ 876 w 961"/>
                <a:gd name="T45" fmla="*/ 291 h 1201"/>
                <a:gd name="T46" fmla="*/ 832 w 961"/>
                <a:gd name="T47" fmla="*/ 218 h 1201"/>
                <a:gd name="T48" fmla="*/ 778 w 961"/>
                <a:gd name="T49" fmla="*/ 178 h 1201"/>
                <a:gd name="T50" fmla="*/ 737 w 961"/>
                <a:gd name="T51" fmla="*/ 137 h 1201"/>
                <a:gd name="T52" fmla="*/ 641 w 961"/>
                <a:gd name="T53" fmla="*/ 102 h 1201"/>
                <a:gd name="T54" fmla="*/ 564 w 961"/>
                <a:gd name="T55" fmla="*/ 76 h 1201"/>
                <a:gd name="T56" fmla="*/ 517 w 961"/>
                <a:gd name="T57" fmla="*/ 68 h 1201"/>
                <a:gd name="T58" fmla="*/ 405 w 961"/>
                <a:gd name="T59" fmla="*/ 86 h 1201"/>
                <a:gd name="T60" fmla="*/ 285 w 961"/>
                <a:gd name="T61" fmla="*/ 153 h 1201"/>
                <a:gd name="T62" fmla="*/ 238 w 961"/>
                <a:gd name="T63" fmla="*/ 238 h 1201"/>
                <a:gd name="T64" fmla="*/ 207 w 961"/>
                <a:gd name="T65" fmla="*/ 295 h 1201"/>
                <a:gd name="T66" fmla="*/ 211 w 961"/>
                <a:gd name="T67" fmla="*/ 414 h 1201"/>
                <a:gd name="T68" fmla="*/ 255 w 961"/>
                <a:gd name="T69" fmla="*/ 463 h 1201"/>
                <a:gd name="T70" fmla="*/ 361 w 961"/>
                <a:gd name="T71" fmla="*/ 505 h 1201"/>
                <a:gd name="T72" fmla="*/ 462 w 961"/>
                <a:gd name="T73" fmla="*/ 516 h 1201"/>
                <a:gd name="T74" fmla="*/ 518 w 961"/>
                <a:gd name="T75" fmla="*/ 526 h 1201"/>
                <a:gd name="T76" fmla="*/ 594 w 961"/>
                <a:gd name="T77" fmla="*/ 511 h 1201"/>
                <a:gd name="T78" fmla="*/ 598 w 961"/>
                <a:gd name="T79" fmla="*/ 566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1" h="1201">
                  <a:moveTo>
                    <a:pt x="789" y="1201"/>
                  </a:moveTo>
                  <a:cubicBezTo>
                    <a:pt x="755" y="1201"/>
                    <a:pt x="721" y="1201"/>
                    <a:pt x="688" y="1201"/>
                  </a:cubicBezTo>
                  <a:cubicBezTo>
                    <a:pt x="597" y="1201"/>
                    <a:pt x="505" y="1201"/>
                    <a:pt x="414" y="1201"/>
                  </a:cubicBezTo>
                  <a:cubicBezTo>
                    <a:pt x="402" y="1201"/>
                    <a:pt x="399" y="1198"/>
                    <a:pt x="398" y="1186"/>
                  </a:cubicBezTo>
                  <a:cubicBezTo>
                    <a:pt x="395" y="1150"/>
                    <a:pt x="393" y="1114"/>
                    <a:pt x="386" y="1079"/>
                  </a:cubicBezTo>
                  <a:cubicBezTo>
                    <a:pt x="383" y="1062"/>
                    <a:pt x="373" y="1044"/>
                    <a:pt x="363" y="1030"/>
                  </a:cubicBezTo>
                  <a:cubicBezTo>
                    <a:pt x="345" y="1006"/>
                    <a:pt x="325" y="983"/>
                    <a:pt x="304" y="962"/>
                  </a:cubicBezTo>
                  <a:cubicBezTo>
                    <a:pt x="281" y="938"/>
                    <a:pt x="249" y="932"/>
                    <a:pt x="217" y="933"/>
                  </a:cubicBezTo>
                  <a:cubicBezTo>
                    <a:pt x="198" y="934"/>
                    <a:pt x="179" y="938"/>
                    <a:pt x="159" y="939"/>
                  </a:cubicBezTo>
                  <a:cubicBezTo>
                    <a:pt x="148" y="940"/>
                    <a:pt x="137" y="940"/>
                    <a:pt x="127" y="937"/>
                  </a:cubicBezTo>
                  <a:cubicBezTo>
                    <a:pt x="107" y="933"/>
                    <a:pt x="99" y="922"/>
                    <a:pt x="97" y="903"/>
                  </a:cubicBezTo>
                  <a:cubicBezTo>
                    <a:pt x="96" y="884"/>
                    <a:pt x="97" y="865"/>
                    <a:pt x="93" y="847"/>
                  </a:cubicBezTo>
                  <a:cubicBezTo>
                    <a:pt x="88" y="824"/>
                    <a:pt x="80" y="803"/>
                    <a:pt x="88" y="777"/>
                  </a:cubicBezTo>
                  <a:cubicBezTo>
                    <a:pt x="93" y="760"/>
                    <a:pt x="84" y="743"/>
                    <a:pt x="67" y="732"/>
                  </a:cubicBezTo>
                  <a:cubicBezTo>
                    <a:pt x="60" y="728"/>
                    <a:pt x="59" y="723"/>
                    <a:pt x="61" y="715"/>
                  </a:cubicBezTo>
                  <a:cubicBezTo>
                    <a:pt x="64" y="700"/>
                    <a:pt x="66" y="685"/>
                    <a:pt x="68" y="669"/>
                  </a:cubicBezTo>
                  <a:cubicBezTo>
                    <a:pt x="71" y="638"/>
                    <a:pt x="50" y="613"/>
                    <a:pt x="15" y="608"/>
                  </a:cubicBezTo>
                  <a:cubicBezTo>
                    <a:pt x="11" y="607"/>
                    <a:pt x="7" y="607"/>
                    <a:pt x="0" y="606"/>
                  </a:cubicBezTo>
                  <a:cubicBezTo>
                    <a:pt x="6" y="597"/>
                    <a:pt x="11" y="590"/>
                    <a:pt x="15" y="582"/>
                  </a:cubicBezTo>
                  <a:cubicBezTo>
                    <a:pt x="52" y="521"/>
                    <a:pt x="70" y="454"/>
                    <a:pt x="83" y="385"/>
                  </a:cubicBezTo>
                  <a:cubicBezTo>
                    <a:pt x="92" y="340"/>
                    <a:pt x="96" y="294"/>
                    <a:pt x="108" y="250"/>
                  </a:cubicBezTo>
                  <a:cubicBezTo>
                    <a:pt x="136" y="149"/>
                    <a:pt x="206" y="84"/>
                    <a:pt x="301" y="45"/>
                  </a:cubicBezTo>
                  <a:cubicBezTo>
                    <a:pt x="377" y="14"/>
                    <a:pt x="457" y="0"/>
                    <a:pt x="538" y="5"/>
                  </a:cubicBezTo>
                  <a:cubicBezTo>
                    <a:pt x="654" y="13"/>
                    <a:pt x="763" y="45"/>
                    <a:pt x="855" y="119"/>
                  </a:cubicBezTo>
                  <a:cubicBezTo>
                    <a:pt x="905" y="159"/>
                    <a:pt x="936" y="210"/>
                    <a:pt x="943" y="275"/>
                  </a:cubicBezTo>
                  <a:cubicBezTo>
                    <a:pt x="949" y="323"/>
                    <a:pt x="954" y="371"/>
                    <a:pt x="958" y="419"/>
                  </a:cubicBezTo>
                  <a:cubicBezTo>
                    <a:pt x="961" y="460"/>
                    <a:pt x="951" y="499"/>
                    <a:pt x="931" y="535"/>
                  </a:cubicBezTo>
                  <a:cubicBezTo>
                    <a:pt x="900" y="591"/>
                    <a:pt x="868" y="647"/>
                    <a:pt x="837" y="703"/>
                  </a:cubicBezTo>
                  <a:cubicBezTo>
                    <a:pt x="800" y="771"/>
                    <a:pt x="782" y="844"/>
                    <a:pt x="774" y="920"/>
                  </a:cubicBezTo>
                  <a:cubicBezTo>
                    <a:pt x="765" y="1010"/>
                    <a:pt x="771" y="1099"/>
                    <a:pt x="788" y="1187"/>
                  </a:cubicBezTo>
                  <a:cubicBezTo>
                    <a:pt x="789" y="1191"/>
                    <a:pt x="789" y="1195"/>
                    <a:pt x="789" y="1201"/>
                  </a:cubicBezTo>
                  <a:close/>
                  <a:moveTo>
                    <a:pt x="598" y="566"/>
                  </a:moveTo>
                  <a:cubicBezTo>
                    <a:pt x="608" y="565"/>
                    <a:pt x="615" y="566"/>
                    <a:pt x="622" y="563"/>
                  </a:cubicBezTo>
                  <a:cubicBezTo>
                    <a:pt x="635" y="559"/>
                    <a:pt x="643" y="563"/>
                    <a:pt x="649" y="576"/>
                  </a:cubicBezTo>
                  <a:cubicBezTo>
                    <a:pt x="660" y="599"/>
                    <a:pt x="676" y="618"/>
                    <a:pt x="700" y="629"/>
                  </a:cubicBezTo>
                  <a:cubicBezTo>
                    <a:pt x="704" y="631"/>
                    <a:pt x="707" y="634"/>
                    <a:pt x="711" y="637"/>
                  </a:cubicBezTo>
                  <a:cubicBezTo>
                    <a:pt x="720" y="646"/>
                    <a:pt x="729" y="644"/>
                    <a:pt x="737" y="634"/>
                  </a:cubicBezTo>
                  <a:cubicBezTo>
                    <a:pt x="740" y="630"/>
                    <a:pt x="744" y="627"/>
                    <a:pt x="746" y="622"/>
                  </a:cubicBezTo>
                  <a:cubicBezTo>
                    <a:pt x="768" y="584"/>
                    <a:pt x="800" y="565"/>
                    <a:pt x="844" y="564"/>
                  </a:cubicBezTo>
                  <a:cubicBezTo>
                    <a:pt x="856" y="564"/>
                    <a:pt x="861" y="557"/>
                    <a:pt x="859" y="545"/>
                  </a:cubicBezTo>
                  <a:cubicBezTo>
                    <a:pt x="854" y="517"/>
                    <a:pt x="857" y="490"/>
                    <a:pt x="879" y="468"/>
                  </a:cubicBezTo>
                  <a:cubicBezTo>
                    <a:pt x="883" y="463"/>
                    <a:pt x="886" y="450"/>
                    <a:pt x="882" y="445"/>
                  </a:cubicBezTo>
                  <a:cubicBezTo>
                    <a:pt x="872" y="430"/>
                    <a:pt x="876" y="419"/>
                    <a:pt x="886" y="407"/>
                  </a:cubicBezTo>
                  <a:cubicBezTo>
                    <a:pt x="900" y="389"/>
                    <a:pt x="901" y="374"/>
                    <a:pt x="886" y="356"/>
                  </a:cubicBezTo>
                  <a:cubicBezTo>
                    <a:pt x="877" y="346"/>
                    <a:pt x="877" y="335"/>
                    <a:pt x="879" y="323"/>
                  </a:cubicBezTo>
                  <a:cubicBezTo>
                    <a:pt x="880" y="312"/>
                    <a:pt x="880" y="300"/>
                    <a:pt x="876" y="291"/>
                  </a:cubicBezTo>
                  <a:cubicBezTo>
                    <a:pt x="870" y="277"/>
                    <a:pt x="859" y="264"/>
                    <a:pt x="851" y="251"/>
                  </a:cubicBezTo>
                  <a:cubicBezTo>
                    <a:pt x="844" y="240"/>
                    <a:pt x="836" y="230"/>
                    <a:pt x="832" y="218"/>
                  </a:cubicBezTo>
                  <a:cubicBezTo>
                    <a:pt x="826" y="202"/>
                    <a:pt x="820" y="194"/>
                    <a:pt x="802" y="194"/>
                  </a:cubicBezTo>
                  <a:cubicBezTo>
                    <a:pt x="790" y="193"/>
                    <a:pt x="784" y="187"/>
                    <a:pt x="778" y="178"/>
                  </a:cubicBezTo>
                  <a:cubicBezTo>
                    <a:pt x="771" y="166"/>
                    <a:pt x="764" y="155"/>
                    <a:pt x="755" y="144"/>
                  </a:cubicBezTo>
                  <a:cubicBezTo>
                    <a:pt x="751" y="140"/>
                    <a:pt x="742" y="135"/>
                    <a:pt x="737" y="137"/>
                  </a:cubicBezTo>
                  <a:cubicBezTo>
                    <a:pt x="720" y="142"/>
                    <a:pt x="713" y="132"/>
                    <a:pt x="704" y="121"/>
                  </a:cubicBezTo>
                  <a:cubicBezTo>
                    <a:pt x="690" y="103"/>
                    <a:pt x="662" y="95"/>
                    <a:pt x="641" y="102"/>
                  </a:cubicBezTo>
                  <a:cubicBezTo>
                    <a:pt x="621" y="109"/>
                    <a:pt x="619" y="108"/>
                    <a:pt x="611" y="88"/>
                  </a:cubicBezTo>
                  <a:cubicBezTo>
                    <a:pt x="602" y="65"/>
                    <a:pt x="584" y="60"/>
                    <a:pt x="564" y="76"/>
                  </a:cubicBezTo>
                  <a:cubicBezTo>
                    <a:pt x="555" y="83"/>
                    <a:pt x="546" y="84"/>
                    <a:pt x="536" y="80"/>
                  </a:cubicBezTo>
                  <a:cubicBezTo>
                    <a:pt x="529" y="76"/>
                    <a:pt x="523" y="73"/>
                    <a:pt x="517" y="68"/>
                  </a:cubicBezTo>
                  <a:cubicBezTo>
                    <a:pt x="502" y="58"/>
                    <a:pt x="485" y="57"/>
                    <a:pt x="470" y="66"/>
                  </a:cubicBezTo>
                  <a:cubicBezTo>
                    <a:pt x="450" y="80"/>
                    <a:pt x="428" y="83"/>
                    <a:pt x="405" y="86"/>
                  </a:cubicBezTo>
                  <a:cubicBezTo>
                    <a:pt x="390" y="89"/>
                    <a:pt x="371" y="91"/>
                    <a:pt x="363" y="101"/>
                  </a:cubicBezTo>
                  <a:cubicBezTo>
                    <a:pt x="341" y="126"/>
                    <a:pt x="314" y="140"/>
                    <a:pt x="285" y="153"/>
                  </a:cubicBezTo>
                  <a:cubicBezTo>
                    <a:pt x="265" y="161"/>
                    <a:pt x="256" y="175"/>
                    <a:pt x="253" y="196"/>
                  </a:cubicBezTo>
                  <a:cubicBezTo>
                    <a:pt x="251" y="211"/>
                    <a:pt x="245" y="225"/>
                    <a:pt x="238" y="238"/>
                  </a:cubicBezTo>
                  <a:cubicBezTo>
                    <a:pt x="234" y="247"/>
                    <a:pt x="225" y="255"/>
                    <a:pt x="218" y="264"/>
                  </a:cubicBezTo>
                  <a:cubicBezTo>
                    <a:pt x="210" y="273"/>
                    <a:pt x="207" y="283"/>
                    <a:pt x="207" y="295"/>
                  </a:cubicBezTo>
                  <a:cubicBezTo>
                    <a:pt x="207" y="314"/>
                    <a:pt x="207" y="333"/>
                    <a:pt x="203" y="350"/>
                  </a:cubicBezTo>
                  <a:cubicBezTo>
                    <a:pt x="198" y="373"/>
                    <a:pt x="200" y="394"/>
                    <a:pt x="211" y="414"/>
                  </a:cubicBezTo>
                  <a:cubicBezTo>
                    <a:pt x="215" y="422"/>
                    <a:pt x="224" y="429"/>
                    <a:pt x="231" y="436"/>
                  </a:cubicBezTo>
                  <a:cubicBezTo>
                    <a:pt x="239" y="445"/>
                    <a:pt x="250" y="453"/>
                    <a:pt x="255" y="463"/>
                  </a:cubicBezTo>
                  <a:cubicBezTo>
                    <a:pt x="263" y="482"/>
                    <a:pt x="263" y="485"/>
                    <a:pt x="284" y="481"/>
                  </a:cubicBezTo>
                  <a:cubicBezTo>
                    <a:pt x="315" y="474"/>
                    <a:pt x="339" y="486"/>
                    <a:pt x="361" y="505"/>
                  </a:cubicBezTo>
                  <a:cubicBezTo>
                    <a:pt x="389" y="529"/>
                    <a:pt x="389" y="530"/>
                    <a:pt x="422" y="511"/>
                  </a:cubicBezTo>
                  <a:cubicBezTo>
                    <a:pt x="439" y="501"/>
                    <a:pt x="448" y="502"/>
                    <a:pt x="462" y="516"/>
                  </a:cubicBezTo>
                  <a:cubicBezTo>
                    <a:pt x="465" y="518"/>
                    <a:pt x="468" y="521"/>
                    <a:pt x="471" y="524"/>
                  </a:cubicBezTo>
                  <a:cubicBezTo>
                    <a:pt x="486" y="538"/>
                    <a:pt x="501" y="538"/>
                    <a:pt x="518" y="526"/>
                  </a:cubicBezTo>
                  <a:cubicBezTo>
                    <a:pt x="525" y="520"/>
                    <a:pt x="534" y="515"/>
                    <a:pt x="543" y="514"/>
                  </a:cubicBezTo>
                  <a:cubicBezTo>
                    <a:pt x="560" y="512"/>
                    <a:pt x="577" y="511"/>
                    <a:pt x="594" y="511"/>
                  </a:cubicBezTo>
                  <a:cubicBezTo>
                    <a:pt x="610" y="511"/>
                    <a:pt x="613" y="516"/>
                    <a:pt x="609" y="532"/>
                  </a:cubicBezTo>
                  <a:cubicBezTo>
                    <a:pt x="606" y="542"/>
                    <a:pt x="602" y="552"/>
                    <a:pt x="598" y="5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3570911" y="1645502"/>
              <a:ext cx="1929957" cy="1616991"/>
            </a:xfrm>
            <a:custGeom>
              <a:avLst/>
              <a:gdLst>
                <a:gd name="T0" fmla="*/ 400 w 703"/>
                <a:gd name="T1" fmla="*/ 509 h 589"/>
                <a:gd name="T2" fmla="*/ 411 w 703"/>
                <a:gd name="T3" fmla="*/ 475 h 589"/>
                <a:gd name="T4" fmla="*/ 396 w 703"/>
                <a:gd name="T5" fmla="*/ 454 h 589"/>
                <a:gd name="T6" fmla="*/ 345 w 703"/>
                <a:gd name="T7" fmla="*/ 457 h 589"/>
                <a:gd name="T8" fmla="*/ 320 w 703"/>
                <a:gd name="T9" fmla="*/ 469 h 589"/>
                <a:gd name="T10" fmla="*/ 273 w 703"/>
                <a:gd name="T11" fmla="*/ 467 h 589"/>
                <a:gd name="T12" fmla="*/ 264 w 703"/>
                <a:gd name="T13" fmla="*/ 459 h 589"/>
                <a:gd name="T14" fmla="*/ 224 w 703"/>
                <a:gd name="T15" fmla="*/ 454 h 589"/>
                <a:gd name="T16" fmla="*/ 163 w 703"/>
                <a:gd name="T17" fmla="*/ 448 h 589"/>
                <a:gd name="T18" fmla="*/ 86 w 703"/>
                <a:gd name="T19" fmla="*/ 424 h 589"/>
                <a:gd name="T20" fmla="*/ 57 w 703"/>
                <a:gd name="T21" fmla="*/ 406 h 589"/>
                <a:gd name="T22" fmla="*/ 33 w 703"/>
                <a:gd name="T23" fmla="*/ 379 h 589"/>
                <a:gd name="T24" fmla="*/ 13 w 703"/>
                <a:gd name="T25" fmla="*/ 357 h 589"/>
                <a:gd name="T26" fmla="*/ 5 w 703"/>
                <a:gd name="T27" fmla="*/ 293 h 589"/>
                <a:gd name="T28" fmla="*/ 9 w 703"/>
                <a:gd name="T29" fmla="*/ 238 h 589"/>
                <a:gd name="T30" fmla="*/ 20 w 703"/>
                <a:gd name="T31" fmla="*/ 207 h 589"/>
                <a:gd name="T32" fmla="*/ 40 w 703"/>
                <a:gd name="T33" fmla="*/ 181 h 589"/>
                <a:gd name="T34" fmla="*/ 55 w 703"/>
                <a:gd name="T35" fmla="*/ 139 h 589"/>
                <a:gd name="T36" fmla="*/ 87 w 703"/>
                <a:gd name="T37" fmla="*/ 96 h 589"/>
                <a:gd name="T38" fmla="*/ 165 w 703"/>
                <a:gd name="T39" fmla="*/ 44 h 589"/>
                <a:gd name="T40" fmla="*/ 207 w 703"/>
                <a:gd name="T41" fmla="*/ 29 h 589"/>
                <a:gd name="T42" fmla="*/ 272 w 703"/>
                <a:gd name="T43" fmla="*/ 9 h 589"/>
                <a:gd name="T44" fmla="*/ 319 w 703"/>
                <a:gd name="T45" fmla="*/ 11 h 589"/>
                <a:gd name="T46" fmla="*/ 338 w 703"/>
                <a:gd name="T47" fmla="*/ 23 h 589"/>
                <a:gd name="T48" fmla="*/ 366 w 703"/>
                <a:gd name="T49" fmla="*/ 19 h 589"/>
                <a:gd name="T50" fmla="*/ 413 w 703"/>
                <a:gd name="T51" fmla="*/ 31 h 589"/>
                <a:gd name="T52" fmla="*/ 443 w 703"/>
                <a:gd name="T53" fmla="*/ 45 h 589"/>
                <a:gd name="T54" fmla="*/ 506 w 703"/>
                <a:gd name="T55" fmla="*/ 64 h 589"/>
                <a:gd name="T56" fmla="*/ 539 w 703"/>
                <a:gd name="T57" fmla="*/ 80 h 589"/>
                <a:gd name="T58" fmla="*/ 557 w 703"/>
                <a:gd name="T59" fmla="*/ 87 h 589"/>
                <a:gd name="T60" fmla="*/ 580 w 703"/>
                <a:gd name="T61" fmla="*/ 121 h 589"/>
                <a:gd name="T62" fmla="*/ 604 w 703"/>
                <a:gd name="T63" fmla="*/ 137 h 589"/>
                <a:gd name="T64" fmla="*/ 634 w 703"/>
                <a:gd name="T65" fmla="*/ 161 h 589"/>
                <a:gd name="T66" fmla="*/ 653 w 703"/>
                <a:gd name="T67" fmla="*/ 194 h 589"/>
                <a:gd name="T68" fmla="*/ 678 w 703"/>
                <a:gd name="T69" fmla="*/ 234 h 589"/>
                <a:gd name="T70" fmla="*/ 681 w 703"/>
                <a:gd name="T71" fmla="*/ 266 h 589"/>
                <a:gd name="T72" fmla="*/ 688 w 703"/>
                <a:gd name="T73" fmla="*/ 299 h 589"/>
                <a:gd name="T74" fmla="*/ 688 w 703"/>
                <a:gd name="T75" fmla="*/ 350 h 589"/>
                <a:gd name="T76" fmla="*/ 684 w 703"/>
                <a:gd name="T77" fmla="*/ 388 h 589"/>
                <a:gd name="T78" fmla="*/ 681 w 703"/>
                <a:gd name="T79" fmla="*/ 411 h 589"/>
                <a:gd name="T80" fmla="*/ 661 w 703"/>
                <a:gd name="T81" fmla="*/ 488 h 589"/>
                <a:gd name="T82" fmla="*/ 646 w 703"/>
                <a:gd name="T83" fmla="*/ 507 h 589"/>
                <a:gd name="T84" fmla="*/ 548 w 703"/>
                <a:gd name="T85" fmla="*/ 565 h 589"/>
                <a:gd name="T86" fmla="*/ 539 w 703"/>
                <a:gd name="T87" fmla="*/ 577 h 589"/>
                <a:gd name="T88" fmla="*/ 513 w 703"/>
                <a:gd name="T89" fmla="*/ 580 h 589"/>
                <a:gd name="T90" fmla="*/ 502 w 703"/>
                <a:gd name="T91" fmla="*/ 572 h 589"/>
                <a:gd name="T92" fmla="*/ 451 w 703"/>
                <a:gd name="T93" fmla="*/ 519 h 589"/>
                <a:gd name="T94" fmla="*/ 424 w 703"/>
                <a:gd name="T95" fmla="*/ 506 h 589"/>
                <a:gd name="T96" fmla="*/ 400 w 703"/>
                <a:gd name="T97" fmla="*/ 50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3" h="589">
                  <a:moveTo>
                    <a:pt x="400" y="509"/>
                  </a:moveTo>
                  <a:cubicBezTo>
                    <a:pt x="404" y="495"/>
                    <a:pt x="408" y="485"/>
                    <a:pt x="411" y="475"/>
                  </a:cubicBezTo>
                  <a:cubicBezTo>
                    <a:pt x="415" y="459"/>
                    <a:pt x="412" y="454"/>
                    <a:pt x="396" y="454"/>
                  </a:cubicBezTo>
                  <a:cubicBezTo>
                    <a:pt x="379" y="454"/>
                    <a:pt x="362" y="455"/>
                    <a:pt x="345" y="457"/>
                  </a:cubicBezTo>
                  <a:cubicBezTo>
                    <a:pt x="336" y="458"/>
                    <a:pt x="327" y="463"/>
                    <a:pt x="320" y="469"/>
                  </a:cubicBezTo>
                  <a:cubicBezTo>
                    <a:pt x="303" y="481"/>
                    <a:pt x="288" y="481"/>
                    <a:pt x="273" y="467"/>
                  </a:cubicBezTo>
                  <a:cubicBezTo>
                    <a:pt x="270" y="464"/>
                    <a:pt x="267" y="461"/>
                    <a:pt x="264" y="459"/>
                  </a:cubicBezTo>
                  <a:cubicBezTo>
                    <a:pt x="250" y="445"/>
                    <a:pt x="241" y="444"/>
                    <a:pt x="224" y="454"/>
                  </a:cubicBezTo>
                  <a:cubicBezTo>
                    <a:pt x="191" y="473"/>
                    <a:pt x="191" y="472"/>
                    <a:pt x="163" y="448"/>
                  </a:cubicBezTo>
                  <a:cubicBezTo>
                    <a:pt x="141" y="429"/>
                    <a:pt x="117" y="417"/>
                    <a:pt x="86" y="424"/>
                  </a:cubicBezTo>
                  <a:cubicBezTo>
                    <a:pt x="65" y="428"/>
                    <a:pt x="65" y="425"/>
                    <a:pt x="57" y="406"/>
                  </a:cubicBezTo>
                  <a:cubicBezTo>
                    <a:pt x="52" y="396"/>
                    <a:pt x="41" y="388"/>
                    <a:pt x="33" y="379"/>
                  </a:cubicBezTo>
                  <a:cubicBezTo>
                    <a:pt x="26" y="372"/>
                    <a:pt x="17" y="365"/>
                    <a:pt x="13" y="357"/>
                  </a:cubicBezTo>
                  <a:cubicBezTo>
                    <a:pt x="2" y="337"/>
                    <a:pt x="0" y="316"/>
                    <a:pt x="5" y="293"/>
                  </a:cubicBezTo>
                  <a:cubicBezTo>
                    <a:pt x="9" y="276"/>
                    <a:pt x="9" y="257"/>
                    <a:pt x="9" y="238"/>
                  </a:cubicBezTo>
                  <a:cubicBezTo>
                    <a:pt x="9" y="226"/>
                    <a:pt x="12" y="216"/>
                    <a:pt x="20" y="207"/>
                  </a:cubicBezTo>
                  <a:cubicBezTo>
                    <a:pt x="27" y="198"/>
                    <a:pt x="36" y="190"/>
                    <a:pt x="40" y="181"/>
                  </a:cubicBezTo>
                  <a:cubicBezTo>
                    <a:pt x="47" y="168"/>
                    <a:pt x="53" y="154"/>
                    <a:pt x="55" y="139"/>
                  </a:cubicBezTo>
                  <a:cubicBezTo>
                    <a:pt x="58" y="118"/>
                    <a:pt x="67" y="104"/>
                    <a:pt x="87" y="96"/>
                  </a:cubicBezTo>
                  <a:cubicBezTo>
                    <a:pt x="116" y="83"/>
                    <a:pt x="143" y="69"/>
                    <a:pt x="165" y="44"/>
                  </a:cubicBezTo>
                  <a:cubicBezTo>
                    <a:pt x="173" y="34"/>
                    <a:pt x="192" y="32"/>
                    <a:pt x="207" y="29"/>
                  </a:cubicBezTo>
                  <a:cubicBezTo>
                    <a:pt x="230" y="26"/>
                    <a:pt x="252" y="23"/>
                    <a:pt x="272" y="9"/>
                  </a:cubicBezTo>
                  <a:cubicBezTo>
                    <a:pt x="287" y="0"/>
                    <a:pt x="304" y="1"/>
                    <a:pt x="319" y="11"/>
                  </a:cubicBezTo>
                  <a:cubicBezTo>
                    <a:pt x="325" y="16"/>
                    <a:pt x="331" y="19"/>
                    <a:pt x="338" y="23"/>
                  </a:cubicBezTo>
                  <a:cubicBezTo>
                    <a:pt x="348" y="27"/>
                    <a:pt x="357" y="26"/>
                    <a:pt x="366" y="19"/>
                  </a:cubicBezTo>
                  <a:cubicBezTo>
                    <a:pt x="386" y="3"/>
                    <a:pt x="404" y="8"/>
                    <a:pt x="413" y="31"/>
                  </a:cubicBezTo>
                  <a:cubicBezTo>
                    <a:pt x="421" y="51"/>
                    <a:pt x="423" y="52"/>
                    <a:pt x="443" y="45"/>
                  </a:cubicBezTo>
                  <a:cubicBezTo>
                    <a:pt x="464" y="38"/>
                    <a:pt x="492" y="46"/>
                    <a:pt x="506" y="64"/>
                  </a:cubicBezTo>
                  <a:cubicBezTo>
                    <a:pt x="515" y="75"/>
                    <a:pt x="522" y="85"/>
                    <a:pt x="539" y="80"/>
                  </a:cubicBezTo>
                  <a:cubicBezTo>
                    <a:pt x="544" y="78"/>
                    <a:pt x="553" y="83"/>
                    <a:pt x="557" y="87"/>
                  </a:cubicBezTo>
                  <a:cubicBezTo>
                    <a:pt x="566" y="98"/>
                    <a:pt x="573" y="109"/>
                    <a:pt x="580" y="121"/>
                  </a:cubicBezTo>
                  <a:cubicBezTo>
                    <a:pt x="586" y="130"/>
                    <a:pt x="592" y="136"/>
                    <a:pt x="604" y="137"/>
                  </a:cubicBezTo>
                  <a:cubicBezTo>
                    <a:pt x="622" y="137"/>
                    <a:pt x="628" y="145"/>
                    <a:pt x="634" y="161"/>
                  </a:cubicBezTo>
                  <a:cubicBezTo>
                    <a:pt x="638" y="173"/>
                    <a:pt x="646" y="183"/>
                    <a:pt x="653" y="194"/>
                  </a:cubicBezTo>
                  <a:cubicBezTo>
                    <a:pt x="661" y="207"/>
                    <a:pt x="672" y="220"/>
                    <a:pt x="678" y="234"/>
                  </a:cubicBezTo>
                  <a:cubicBezTo>
                    <a:pt x="682" y="243"/>
                    <a:pt x="682" y="255"/>
                    <a:pt x="681" y="266"/>
                  </a:cubicBezTo>
                  <a:cubicBezTo>
                    <a:pt x="679" y="278"/>
                    <a:pt x="679" y="289"/>
                    <a:pt x="688" y="299"/>
                  </a:cubicBezTo>
                  <a:cubicBezTo>
                    <a:pt x="703" y="317"/>
                    <a:pt x="702" y="332"/>
                    <a:pt x="688" y="350"/>
                  </a:cubicBezTo>
                  <a:cubicBezTo>
                    <a:pt x="678" y="362"/>
                    <a:pt x="674" y="373"/>
                    <a:pt x="684" y="388"/>
                  </a:cubicBezTo>
                  <a:cubicBezTo>
                    <a:pt x="688" y="393"/>
                    <a:pt x="685" y="406"/>
                    <a:pt x="681" y="411"/>
                  </a:cubicBezTo>
                  <a:cubicBezTo>
                    <a:pt x="659" y="433"/>
                    <a:pt x="656" y="460"/>
                    <a:pt x="661" y="488"/>
                  </a:cubicBezTo>
                  <a:cubicBezTo>
                    <a:pt x="663" y="500"/>
                    <a:pt x="658" y="507"/>
                    <a:pt x="646" y="507"/>
                  </a:cubicBezTo>
                  <a:cubicBezTo>
                    <a:pt x="602" y="508"/>
                    <a:pt x="570" y="527"/>
                    <a:pt x="548" y="565"/>
                  </a:cubicBezTo>
                  <a:cubicBezTo>
                    <a:pt x="546" y="570"/>
                    <a:pt x="542" y="573"/>
                    <a:pt x="539" y="577"/>
                  </a:cubicBezTo>
                  <a:cubicBezTo>
                    <a:pt x="531" y="587"/>
                    <a:pt x="522" y="589"/>
                    <a:pt x="513" y="580"/>
                  </a:cubicBezTo>
                  <a:cubicBezTo>
                    <a:pt x="509" y="577"/>
                    <a:pt x="506" y="574"/>
                    <a:pt x="502" y="572"/>
                  </a:cubicBezTo>
                  <a:cubicBezTo>
                    <a:pt x="478" y="561"/>
                    <a:pt x="462" y="542"/>
                    <a:pt x="451" y="519"/>
                  </a:cubicBezTo>
                  <a:cubicBezTo>
                    <a:pt x="445" y="506"/>
                    <a:pt x="437" y="502"/>
                    <a:pt x="424" y="506"/>
                  </a:cubicBezTo>
                  <a:cubicBezTo>
                    <a:pt x="417" y="509"/>
                    <a:pt x="410" y="508"/>
                    <a:pt x="400" y="509"/>
                  </a:cubicBezTo>
                  <a:close/>
                </a:path>
              </a:pathLst>
            </a:custGeom>
            <a:solidFill>
              <a:srgbClr val="AB84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3918421" y="2023038"/>
            <a:ext cx="1974397" cy="2141131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4138254" y="2100314"/>
            <a:ext cx="1534730" cy="1536537"/>
            <a:chOff x="8138317" y="1375589"/>
            <a:chExt cx="1534730" cy="1536537"/>
          </a:xfrm>
        </p:grpSpPr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8138317" y="1478988"/>
              <a:ext cx="1534730" cy="1433138"/>
            </a:xfrm>
            <a:custGeom>
              <a:avLst/>
              <a:gdLst>
                <a:gd name="T0" fmla="*/ 1437 w 1437"/>
                <a:gd name="T1" fmla="*/ 1341 h 1341"/>
                <a:gd name="T2" fmla="*/ 0 w 1437"/>
                <a:gd name="T3" fmla="*/ 1341 h 1341"/>
                <a:gd name="T4" fmla="*/ 0 w 1437"/>
                <a:gd name="T5" fmla="*/ 0 h 1341"/>
                <a:gd name="T6" fmla="*/ 189 w 1437"/>
                <a:gd name="T7" fmla="*/ 0 h 1341"/>
                <a:gd name="T8" fmla="*/ 189 w 1437"/>
                <a:gd name="T9" fmla="*/ 189 h 1341"/>
                <a:gd name="T10" fmla="*/ 430 w 1437"/>
                <a:gd name="T11" fmla="*/ 189 h 1341"/>
                <a:gd name="T12" fmla="*/ 430 w 1437"/>
                <a:gd name="T13" fmla="*/ 0 h 1341"/>
                <a:gd name="T14" fmla="*/ 1005 w 1437"/>
                <a:gd name="T15" fmla="*/ 0 h 1341"/>
                <a:gd name="T16" fmla="*/ 1005 w 1437"/>
                <a:gd name="T17" fmla="*/ 189 h 1341"/>
                <a:gd name="T18" fmla="*/ 1246 w 1437"/>
                <a:gd name="T19" fmla="*/ 189 h 1341"/>
                <a:gd name="T20" fmla="*/ 1246 w 1437"/>
                <a:gd name="T21" fmla="*/ 0 h 1341"/>
                <a:gd name="T22" fmla="*/ 1437 w 1437"/>
                <a:gd name="T23" fmla="*/ 0 h 1341"/>
                <a:gd name="T24" fmla="*/ 1437 w 1437"/>
                <a:gd name="T25" fmla="*/ 1341 h 1341"/>
                <a:gd name="T26" fmla="*/ 94 w 1437"/>
                <a:gd name="T27" fmla="*/ 238 h 1341"/>
                <a:gd name="T28" fmla="*/ 94 w 1437"/>
                <a:gd name="T29" fmla="*/ 1245 h 1341"/>
                <a:gd name="T30" fmla="*/ 1342 w 1437"/>
                <a:gd name="T31" fmla="*/ 1245 h 1341"/>
                <a:gd name="T32" fmla="*/ 1342 w 1437"/>
                <a:gd name="T33" fmla="*/ 238 h 1341"/>
                <a:gd name="T34" fmla="*/ 94 w 1437"/>
                <a:gd name="T35" fmla="*/ 238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7" h="1341">
                  <a:moveTo>
                    <a:pt x="1437" y="1341"/>
                  </a:moveTo>
                  <a:cubicBezTo>
                    <a:pt x="957" y="1341"/>
                    <a:pt x="479" y="1341"/>
                    <a:pt x="0" y="1341"/>
                  </a:cubicBezTo>
                  <a:cubicBezTo>
                    <a:pt x="0" y="894"/>
                    <a:pt x="0" y="447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270" y="189"/>
                    <a:pt x="349" y="189"/>
                    <a:pt x="430" y="189"/>
                  </a:cubicBezTo>
                  <a:cubicBezTo>
                    <a:pt x="430" y="127"/>
                    <a:pt x="430" y="64"/>
                    <a:pt x="430" y="0"/>
                  </a:cubicBezTo>
                  <a:cubicBezTo>
                    <a:pt x="622" y="0"/>
                    <a:pt x="813" y="0"/>
                    <a:pt x="1005" y="0"/>
                  </a:cubicBezTo>
                  <a:cubicBezTo>
                    <a:pt x="1005" y="63"/>
                    <a:pt x="1005" y="126"/>
                    <a:pt x="1005" y="189"/>
                  </a:cubicBezTo>
                  <a:cubicBezTo>
                    <a:pt x="1086" y="189"/>
                    <a:pt x="1165" y="189"/>
                    <a:pt x="1246" y="189"/>
                  </a:cubicBezTo>
                  <a:cubicBezTo>
                    <a:pt x="1246" y="127"/>
                    <a:pt x="1246" y="64"/>
                    <a:pt x="1246" y="0"/>
                  </a:cubicBezTo>
                  <a:cubicBezTo>
                    <a:pt x="1310" y="0"/>
                    <a:pt x="1373" y="0"/>
                    <a:pt x="1437" y="0"/>
                  </a:cubicBezTo>
                  <a:cubicBezTo>
                    <a:pt x="1437" y="446"/>
                    <a:pt x="1437" y="893"/>
                    <a:pt x="1437" y="1341"/>
                  </a:cubicBezTo>
                  <a:close/>
                  <a:moveTo>
                    <a:pt x="94" y="238"/>
                  </a:moveTo>
                  <a:cubicBezTo>
                    <a:pt x="94" y="575"/>
                    <a:pt x="94" y="910"/>
                    <a:pt x="94" y="1245"/>
                  </a:cubicBezTo>
                  <a:cubicBezTo>
                    <a:pt x="511" y="1245"/>
                    <a:pt x="926" y="1245"/>
                    <a:pt x="1342" y="1245"/>
                  </a:cubicBezTo>
                  <a:cubicBezTo>
                    <a:pt x="1342" y="909"/>
                    <a:pt x="1342" y="574"/>
                    <a:pt x="1342" y="238"/>
                  </a:cubicBezTo>
                  <a:cubicBezTo>
                    <a:pt x="926" y="238"/>
                    <a:pt x="510" y="238"/>
                    <a:pt x="94" y="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8394331" y="1376492"/>
              <a:ext cx="150809" cy="253305"/>
            </a:xfrm>
            <a:custGeom>
              <a:avLst/>
              <a:gdLst>
                <a:gd name="T0" fmla="*/ 141 w 141"/>
                <a:gd name="T1" fmla="*/ 237 h 237"/>
                <a:gd name="T2" fmla="*/ 0 w 141"/>
                <a:gd name="T3" fmla="*/ 237 h 237"/>
                <a:gd name="T4" fmla="*/ 0 w 141"/>
                <a:gd name="T5" fmla="*/ 0 h 237"/>
                <a:gd name="T6" fmla="*/ 141 w 141"/>
                <a:gd name="T7" fmla="*/ 0 h 237"/>
                <a:gd name="T8" fmla="*/ 141 w 141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37">
                  <a:moveTo>
                    <a:pt x="141" y="237"/>
                  </a:moveTo>
                  <a:cubicBezTo>
                    <a:pt x="93" y="237"/>
                    <a:pt x="47" y="237"/>
                    <a:pt x="0" y="237"/>
                  </a:cubicBezTo>
                  <a:cubicBezTo>
                    <a:pt x="0" y="158"/>
                    <a:pt x="0" y="79"/>
                    <a:pt x="0" y="0"/>
                  </a:cubicBezTo>
                  <a:cubicBezTo>
                    <a:pt x="46" y="0"/>
                    <a:pt x="93" y="0"/>
                    <a:pt x="141" y="0"/>
                  </a:cubicBezTo>
                  <a:cubicBezTo>
                    <a:pt x="141" y="78"/>
                    <a:pt x="141" y="157"/>
                    <a:pt x="141" y="2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9264869" y="1375589"/>
              <a:ext cx="150809" cy="253305"/>
            </a:xfrm>
            <a:custGeom>
              <a:avLst/>
              <a:gdLst>
                <a:gd name="T0" fmla="*/ 0 w 141"/>
                <a:gd name="T1" fmla="*/ 0 h 237"/>
                <a:gd name="T2" fmla="*/ 141 w 141"/>
                <a:gd name="T3" fmla="*/ 0 h 237"/>
                <a:gd name="T4" fmla="*/ 141 w 141"/>
                <a:gd name="T5" fmla="*/ 237 h 237"/>
                <a:gd name="T6" fmla="*/ 0 w 141"/>
                <a:gd name="T7" fmla="*/ 237 h 237"/>
                <a:gd name="T8" fmla="*/ 0 w 141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37">
                  <a:moveTo>
                    <a:pt x="0" y="0"/>
                  </a:moveTo>
                  <a:cubicBezTo>
                    <a:pt x="48" y="0"/>
                    <a:pt x="94" y="0"/>
                    <a:pt x="141" y="0"/>
                  </a:cubicBezTo>
                  <a:cubicBezTo>
                    <a:pt x="141" y="79"/>
                    <a:pt x="141" y="158"/>
                    <a:pt x="141" y="237"/>
                  </a:cubicBezTo>
                  <a:cubicBezTo>
                    <a:pt x="95" y="237"/>
                    <a:pt x="48" y="237"/>
                    <a:pt x="0" y="237"/>
                  </a:cubicBezTo>
                  <a:cubicBezTo>
                    <a:pt x="0" y="159"/>
                    <a:pt x="0" y="8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8291835" y="1786025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4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8547398" y="1786025"/>
              <a:ext cx="201831" cy="201831"/>
            </a:xfrm>
            <a:custGeom>
              <a:avLst/>
              <a:gdLst>
                <a:gd name="T0" fmla="*/ 0 w 189"/>
                <a:gd name="T1" fmla="*/ 0 h 189"/>
                <a:gd name="T2" fmla="*/ 189 w 189"/>
                <a:gd name="T3" fmla="*/ 0 h 189"/>
                <a:gd name="T4" fmla="*/ 189 w 189"/>
                <a:gd name="T5" fmla="*/ 189 h 189"/>
                <a:gd name="T6" fmla="*/ 0 w 189"/>
                <a:gd name="T7" fmla="*/ 189 h 189"/>
                <a:gd name="T8" fmla="*/ 0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0"/>
                  </a:moveTo>
                  <a:cubicBezTo>
                    <a:pt x="64" y="0"/>
                    <a:pt x="126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8803412" y="1786928"/>
              <a:ext cx="201831" cy="200928"/>
            </a:xfrm>
            <a:custGeom>
              <a:avLst/>
              <a:gdLst>
                <a:gd name="T0" fmla="*/ 0 w 189"/>
                <a:gd name="T1" fmla="*/ 188 h 188"/>
                <a:gd name="T2" fmla="*/ 0 w 189"/>
                <a:gd name="T3" fmla="*/ 0 h 188"/>
                <a:gd name="T4" fmla="*/ 189 w 189"/>
                <a:gd name="T5" fmla="*/ 0 h 188"/>
                <a:gd name="T6" fmla="*/ 189 w 189"/>
                <a:gd name="T7" fmla="*/ 188 h 188"/>
                <a:gd name="T8" fmla="*/ 0 w 18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8">
                  <a:moveTo>
                    <a:pt x="0" y="188"/>
                  </a:moveTo>
                  <a:cubicBezTo>
                    <a:pt x="0" y="126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8"/>
                  </a:cubicBezTo>
                  <a:cubicBezTo>
                    <a:pt x="126" y="188"/>
                    <a:pt x="64" y="188"/>
                    <a:pt x="0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9059877" y="1786025"/>
              <a:ext cx="201831" cy="201831"/>
            </a:xfrm>
            <a:custGeom>
              <a:avLst/>
              <a:gdLst>
                <a:gd name="T0" fmla="*/ 0 w 189"/>
                <a:gd name="T1" fmla="*/ 0 h 189"/>
                <a:gd name="T2" fmla="*/ 189 w 189"/>
                <a:gd name="T3" fmla="*/ 0 h 189"/>
                <a:gd name="T4" fmla="*/ 189 w 189"/>
                <a:gd name="T5" fmla="*/ 189 h 189"/>
                <a:gd name="T6" fmla="*/ 0 w 189"/>
                <a:gd name="T7" fmla="*/ 189 h 189"/>
                <a:gd name="T8" fmla="*/ 0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0"/>
                  </a:moveTo>
                  <a:cubicBezTo>
                    <a:pt x="64" y="0"/>
                    <a:pt x="126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9317246" y="1786928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3"/>
                    <a:pt x="189" y="125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8291835" y="2042490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3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3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8548301" y="2043393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8804766" y="2043393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9061232" y="2042490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4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9317246" y="2043393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8290932" y="2299859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3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8548301" y="2299859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8803412" y="2299859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9059877" y="2298956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6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9316343" y="2299859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8290932" y="2556325"/>
              <a:ext cx="201831" cy="202283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8548301" y="2555422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4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70" name="任意多边形 69"/>
          <p:cNvSpPr/>
          <p:nvPr/>
        </p:nvSpPr>
        <p:spPr>
          <a:xfrm>
            <a:off x="6567774" y="2206550"/>
            <a:ext cx="1791249" cy="1942517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A4A3A4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6851903" y="2351096"/>
            <a:ext cx="1222990" cy="1365882"/>
            <a:chOff x="6652957" y="2328821"/>
            <a:chExt cx="1385887" cy="1547812"/>
          </a:xfrm>
        </p:grpSpPr>
        <p:sp>
          <p:nvSpPr>
            <p:cNvPr id="74" name="Freeform 38"/>
            <p:cNvSpPr>
              <a:spLocks noEditPoints="1"/>
            </p:cNvSpPr>
            <p:nvPr/>
          </p:nvSpPr>
          <p:spPr bwMode="auto">
            <a:xfrm>
              <a:off x="6654544" y="2328821"/>
              <a:ext cx="1384300" cy="1139825"/>
            </a:xfrm>
            <a:custGeom>
              <a:avLst/>
              <a:gdLst>
                <a:gd name="T0" fmla="*/ 594 w 1187"/>
                <a:gd name="T1" fmla="*/ 1 h 978"/>
                <a:gd name="T2" fmla="*/ 1038 w 1187"/>
                <a:gd name="T3" fmla="*/ 1 h 978"/>
                <a:gd name="T4" fmla="*/ 1086 w 1187"/>
                <a:gd name="T5" fmla="*/ 7 h 978"/>
                <a:gd name="T6" fmla="*/ 1186 w 1187"/>
                <a:gd name="T7" fmla="*/ 133 h 978"/>
                <a:gd name="T8" fmla="*/ 1186 w 1187"/>
                <a:gd name="T9" fmla="*/ 252 h 978"/>
                <a:gd name="T10" fmla="*/ 1186 w 1187"/>
                <a:gd name="T11" fmla="*/ 832 h 978"/>
                <a:gd name="T12" fmla="*/ 1178 w 1187"/>
                <a:gd name="T13" fmla="*/ 888 h 978"/>
                <a:gd name="T14" fmla="*/ 1067 w 1187"/>
                <a:gd name="T15" fmla="*/ 976 h 978"/>
                <a:gd name="T16" fmla="*/ 1037 w 1187"/>
                <a:gd name="T17" fmla="*/ 978 h 978"/>
                <a:gd name="T18" fmla="*/ 151 w 1187"/>
                <a:gd name="T19" fmla="*/ 978 h 978"/>
                <a:gd name="T20" fmla="*/ 96 w 1187"/>
                <a:gd name="T21" fmla="*/ 970 h 978"/>
                <a:gd name="T22" fmla="*/ 1 w 1187"/>
                <a:gd name="T23" fmla="*/ 845 h 978"/>
                <a:gd name="T24" fmla="*/ 1 w 1187"/>
                <a:gd name="T25" fmla="*/ 689 h 978"/>
                <a:gd name="T26" fmla="*/ 1 w 1187"/>
                <a:gd name="T27" fmla="*/ 148 h 978"/>
                <a:gd name="T28" fmla="*/ 26 w 1187"/>
                <a:gd name="T29" fmla="*/ 56 h 978"/>
                <a:gd name="T30" fmla="*/ 144 w 1187"/>
                <a:gd name="T31" fmla="*/ 1 h 978"/>
                <a:gd name="T32" fmla="*/ 462 w 1187"/>
                <a:gd name="T33" fmla="*/ 1 h 978"/>
                <a:gd name="T34" fmla="*/ 594 w 1187"/>
                <a:gd name="T35" fmla="*/ 1 h 978"/>
                <a:gd name="T36" fmla="*/ 593 w 1187"/>
                <a:gd name="T37" fmla="*/ 908 h 978"/>
                <a:gd name="T38" fmla="*/ 1036 w 1187"/>
                <a:gd name="T39" fmla="*/ 908 h 978"/>
                <a:gd name="T40" fmla="*/ 1117 w 1187"/>
                <a:gd name="T41" fmla="*/ 826 h 978"/>
                <a:gd name="T42" fmla="*/ 1117 w 1187"/>
                <a:gd name="T43" fmla="*/ 168 h 978"/>
                <a:gd name="T44" fmla="*/ 1116 w 1187"/>
                <a:gd name="T45" fmla="*/ 138 h 978"/>
                <a:gd name="T46" fmla="*/ 1061 w 1187"/>
                <a:gd name="T47" fmla="*/ 72 h 978"/>
                <a:gd name="T48" fmla="*/ 1035 w 1187"/>
                <a:gd name="T49" fmla="*/ 70 h 978"/>
                <a:gd name="T50" fmla="*/ 154 w 1187"/>
                <a:gd name="T51" fmla="*/ 70 h 978"/>
                <a:gd name="T52" fmla="*/ 70 w 1187"/>
                <a:gd name="T53" fmla="*/ 153 h 978"/>
                <a:gd name="T54" fmla="*/ 70 w 1187"/>
                <a:gd name="T55" fmla="*/ 790 h 978"/>
                <a:gd name="T56" fmla="*/ 71 w 1187"/>
                <a:gd name="T57" fmla="*/ 841 h 978"/>
                <a:gd name="T58" fmla="*/ 125 w 1187"/>
                <a:gd name="T59" fmla="*/ 906 h 978"/>
                <a:gd name="T60" fmla="*/ 152 w 1187"/>
                <a:gd name="T61" fmla="*/ 908 h 978"/>
                <a:gd name="T62" fmla="*/ 593 w 1187"/>
                <a:gd name="T63" fmla="*/ 90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978">
                  <a:moveTo>
                    <a:pt x="594" y="1"/>
                  </a:moveTo>
                  <a:cubicBezTo>
                    <a:pt x="742" y="1"/>
                    <a:pt x="890" y="1"/>
                    <a:pt x="1038" y="1"/>
                  </a:cubicBezTo>
                  <a:cubicBezTo>
                    <a:pt x="1054" y="1"/>
                    <a:pt x="1071" y="3"/>
                    <a:pt x="1086" y="7"/>
                  </a:cubicBezTo>
                  <a:cubicBezTo>
                    <a:pt x="1149" y="23"/>
                    <a:pt x="1185" y="69"/>
                    <a:pt x="1186" y="133"/>
                  </a:cubicBezTo>
                  <a:cubicBezTo>
                    <a:pt x="1187" y="173"/>
                    <a:pt x="1186" y="212"/>
                    <a:pt x="1186" y="252"/>
                  </a:cubicBezTo>
                  <a:cubicBezTo>
                    <a:pt x="1186" y="445"/>
                    <a:pt x="1186" y="639"/>
                    <a:pt x="1186" y="832"/>
                  </a:cubicBezTo>
                  <a:cubicBezTo>
                    <a:pt x="1186" y="851"/>
                    <a:pt x="1184" y="870"/>
                    <a:pt x="1178" y="888"/>
                  </a:cubicBezTo>
                  <a:cubicBezTo>
                    <a:pt x="1161" y="942"/>
                    <a:pt x="1120" y="966"/>
                    <a:pt x="1067" y="976"/>
                  </a:cubicBezTo>
                  <a:cubicBezTo>
                    <a:pt x="1057" y="977"/>
                    <a:pt x="1047" y="978"/>
                    <a:pt x="1037" y="978"/>
                  </a:cubicBezTo>
                  <a:cubicBezTo>
                    <a:pt x="742" y="978"/>
                    <a:pt x="446" y="978"/>
                    <a:pt x="151" y="978"/>
                  </a:cubicBezTo>
                  <a:cubicBezTo>
                    <a:pt x="133" y="978"/>
                    <a:pt x="114" y="975"/>
                    <a:pt x="96" y="970"/>
                  </a:cubicBezTo>
                  <a:cubicBezTo>
                    <a:pt x="36" y="953"/>
                    <a:pt x="2" y="908"/>
                    <a:pt x="1" y="845"/>
                  </a:cubicBezTo>
                  <a:cubicBezTo>
                    <a:pt x="0" y="793"/>
                    <a:pt x="1" y="741"/>
                    <a:pt x="1" y="689"/>
                  </a:cubicBezTo>
                  <a:cubicBezTo>
                    <a:pt x="1" y="509"/>
                    <a:pt x="1" y="328"/>
                    <a:pt x="1" y="148"/>
                  </a:cubicBezTo>
                  <a:cubicBezTo>
                    <a:pt x="1" y="115"/>
                    <a:pt x="5" y="83"/>
                    <a:pt x="26" y="56"/>
                  </a:cubicBezTo>
                  <a:cubicBezTo>
                    <a:pt x="55" y="17"/>
                    <a:pt x="97" y="1"/>
                    <a:pt x="144" y="1"/>
                  </a:cubicBezTo>
                  <a:cubicBezTo>
                    <a:pt x="250" y="0"/>
                    <a:pt x="356" y="1"/>
                    <a:pt x="462" y="1"/>
                  </a:cubicBezTo>
                  <a:cubicBezTo>
                    <a:pt x="506" y="1"/>
                    <a:pt x="550" y="1"/>
                    <a:pt x="594" y="1"/>
                  </a:cubicBezTo>
                  <a:close/>
                  <a:moveTo>
                    <a:pt x="593" y="908"/>
                  </a:moveTo>
                  <a:cubicBezTo>
                    <a:pt x="741" y="908"/>
                    <a:pt x="888" y="908"/>
                    <a:pt x="1036" y="908"/>
                  </a:cubicBezTo>
                  <a:cubicBezTo>
                    <a:pt x="1092" y="908"/>
                    <a:pt x="1117" y="884"/>
                    <a:pt x="1117" y="826"/>
                  </a:cubicBezTo>
                  <a:cubicBezTo>
                    <a:pt x="1117" y="607"/>
                    <a:pt x="1117" y="388"/>
                    <a:pt x="1117" y="168"/>
                  </a:cubicBezTo>
                  <a:cubicBezTo>
                    <a:pt x="1117" y="158"/>
                    <a:pt x="1117" y="148"/>
                    <a:pt x="1116" y="138"/>
                  </a:cubicBezTo>
                  <a:cubicBezTo>
                    <a:pt x="1115" y="102"/>
                    <a:pt x="1096" y="80"/>
                    <a:pt x="1061" y="72"/>
                  </a:cubicBezTo>
                  <a:cubicBezTo>
                    <a:pt x="1052" y="71"/>
                    <a:pt x="1044" y="70"/>
                    <a:pt x="1035" y="70"/>
                  </a:cubicBezTo>
                  <a:cubicBezTo>
                    <a:pt x="741" y="70"/>
                    <a:pt x="448" y="70"/>
                    <a:pt x="154" y="70"/>
                  </a:cubicBezTo>
                  <a:cubicBezTo>
                    <a:pt x="95" y="70"/>
                    <a:pt x="70" y="94"/>
                    <a:pt x="70" y="153"/>
                  </a:cubicBezTo>
                  <a:cubicBezTo>
                    <a:pt x="70" y="365"/>
                    <a:pt x="70" y="577"/>
                    <a:pt x="70" y="790"/>
                  </a:cubicBezTo>
                  <a:cubicBezTo>
                    <a:pt x="70" y="807"/>
                    <a:pt x="70" y="824"/>
                    <a:pt x="71" y="841"/>
                  </a:cubicBezTo>
                  <a:cubicBezTo>
                    <a:pt x="72" y="876"/>
                    <a:pt x="92" y="900"/>
                    <a:pt x="125" y="906"/>
                  </a:cubicBezTo>
                  <a:cubicBezTo>
                    <a:pt x="134" y="908"/>
                    <a:pt x="143" y="908"/>
                    <a:pt x="152" y="908"/>
                  </a:cubicBezTo>
                  <a:cubicBezTo>
                    <a:pt x="299" y="908"/>
                    <a:pt x="446" y="908"/>
                    <a:pt x="593" y="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5" name="Freeform 39"/>
            <p:cNvSpPr>
              <a:spLocks/>
            </p:cNvSpPr>
            <p:nvPr/>
          </p:nvSpPr>
          <p:spPr bwMode="auto">
            <a:xfrm>
              <a:off x="6652957" y="3551196"/>
              <a:ext cx="1384300" cy="325437"/>
            </a:xfrm>
            <a:custGeom>
              <a:avLst/>
              <a:gdLst>
                <a:gd name="T0" fmla="*/ 533 w 1187"/>
                <a:gd name="T1" fmla="*/ 69 h 279"/>
                <a:gd name="T2" fmla="*/ 442 w 1187"/>
                <a:gd name="T3" fmla="*/ 69 h 279"/>
                <a:gd name="T4" fmla="*/ 36 w 1187"/>
                <a:gd name="T5" fmla="*/ 69 h 279"/>
                <a:gd name="T6" fmla="*/ 2 w 1187"/>
                <a:gd name="T7" fmla="*/ 42 h 279"/>
                <a:gd name="T8" fmla="*/ 32 w 1187"/>
                <a:gd name="T9" fmla="*/ 0 h 279"/>
                <a:gd name="T10" fmla="*/ 44 w 1187"/>
                <a:gd name="T11" fmla="*/ 0 h 279"/>
                <a:gd name="T12" fmla="*/ 1146 w 1187"/>
                <a:gd name="T13" fmla="*/ 0 h 279"/>
                <a:gd name="T14" fmla="*/ 1187 w 1187"/>
                <a:gd name="T15" fmla="*/ 38 h 279"/>
                <a:gd name="T16" fmla="*/ 1155 w 1187"/>
                <a:gd name="T17" fmla="*/ 69 h 279"/>
                <a:gd name="T18" fmla="*/ 722 w 1187"/>
                <a:gd name="T19" fmla="*/ 69 h 279"/>
                <a:gd name="T20" fmla="*/ 702 w 1187"/>
                <a:gd name="T21" fmla="*/ 69 h 279"/>
                <a:gd name="T22" fmla="*/ 848 w 1187"/>
                <a:gd name="T23" fmla="*/ 279 h 279"/>
                <a:gd name="T24" fmla="*/ 781 w 1187"/>
                <a:gd name="T25" fmla="*/ 278 h 279"/>
                <a:gd name="T26" fmla="*/ 770 w 1187"/>
                <a:gd name="T27" fmla="*/ 267 h 279"/>
                <a:gd name="T28" fmla="*/ 639 w 1187"/>
                <a:gd name="T29" fmla="*/ 80 h 279"/>
                <a:gd name="T30" fmla="*/ 596 w 1187"/>
                <a:gd name="T31" fmla="*/ 81 h 279"/>
                <a:gd name="T32" fmla="*/ 464 w 1187"/>
                <a:gd name="T33" fmla="*/ 269 h 279"/>
                <a:gd name="T34" fmla="*/ 445 w 1187"/>
                <a:gd name="T35" fmla="*/ 279 h 279"/>
                <a:gd name="T36" fmla="*/ 387 w 1187"/>
                <a:gd name="T37" fmla="*/ 279 h 279"/>
                <a:gd name="T38" fmla="*/ 533 w 1187"/>
                <a:gd name="T39" fmla="*/ 6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7" h="279">
                  <a:moveTo>
                    <a:pt x="533" y="69"/>
                  </a:moveTo>
                  <a:cubicBezTo>
                    <a:pt x="500" y="69"/>
                    <a:pt x="471" y="69"/>
                    <a:pt x="442" y="69"/>
                  </a:cubicBezTo>
                  <a:cubicBezTo>
                    <a:pt x="307" y="69"/>
                    <a:pt x="172" y="69"/>
                    <a:pt x="36" y="69"/>
                  </a:cubicBezTo>
                  <a:cubicBezTo>
                    <a:pt x="14" y="69"/>
                    <a:pt x="4" y="61"/>
                    <a:pt x="2" y="42"/>
                  </a:cubicBezTo>
                  <a:cubicBezTo>
                    <a:pt x="0" y="20"/>
                    <a:pt x="12" y="3"/>
                    <a:pt x="32" y="0"/>
                  </a:cubicBezTo>
                  <a:cubicBezTo>
                    <a:pt x="35" y="0"/>
                    <a:pt x="40" y="0"/>
                    <a:pt x="44" y="0"/>
                  </a:cubicBezTo>
                  <a:cubicBezTo>
                    <a:pt x="411" y="0"/>
                    <a:pt x="779" y="0"/>
                    <a:pt x="1146" y="0"/>
                  </a:cubicBezTo>
                  <a:cubicBezTo>
                    <a:pt x="1173" y="0"/>
                    <a:pt x="1187" y="13"/>
                    <a:pt x="1187" y="38"/>
                  </a:cubicBezTo>
                  <a:cubicBezTo>
                    <a:pt x="1187" y="59"/>
                    <a:pt x="1176" y="69"/>
                    <a:pt x="1155" y="69"/>
                  </a:cubicBezTo>
                  <a:cubicBezTo>
                    <a:pt x="1011" y="69"/>
                    <a:pt x="866" y="69"/>
                    <a:pt x="722" y="69"/>
                  </a:cubicBezTo>
                  <a:cubicBezTo>
                    <a:pt x="716" y="69"/>
                    <a:pt x="711" y="69"/>
                    <a:pt x="702" y="69"/>
                  </a:cubicBezTo>
                  <a:cubicBezTo>
                    <a:pt x="751" y="140"/>
                    <a:pt x="799" y="208"/>
                    <a:pt x="848" y="279"/>
                  </a:cubicBezTo>
                  <a:cubicBezTo>
                    <a:pt x="824" y="279"/>
                    <a:pt x="803" y="279"/>
                    <a:pt x="781" y="278"/>
                  </a:cubicBezTo>
                  <a:cubicBezTo>
                    <a:pt x="777" y="278"/>
                    <a:pt x="773" y="271"/>
                    <a:pt x="770" y="267"/>
                  </a:cubicBezTo>
                  <a:cubicBezTo>
                    <a:pt x="726" y="205"/>
                    <a:pt x="683" y="143"/>
                    <a:pt x="639" y="80"/>
                  </a:cubicBezTo>
                  <a:cubicBezTo>
                    <a:pt x="628" y="64"/>
                    <a:pt x="608" y="64"/>
                    <a:pt x="596" y="81"/>
                  </a:cubicBezTo>
                  <a:cubicBezTo>
                    <a:pt x="552" y="143"/>
                    <a:pt x="508" y="206"/>
                    <a:pt x="464" y="269"/>
                  </a:cubicBezTo>
                  <a:cubicBezTo>
                    <a:pt x="459" y="276"/>
                    <a:pt x="454" y="279"/>
                    <a:pt x="445" y="279"/>
                  </a:cubicBezTo>
                  <a:cubicBezTo>
                    <a:pt x="427" y="278"/>
                    <a:pt x="408" y="279"/>
                    <a:pt x="387" y="279"/>
                  </a:cubicBezTo>
                  <a:cubicBezTo>
                    <a:pt x="436" y="208"/>
                    <a:pt x="484" y="140"/>
                    <a:pt x="533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6819644" y="2493921"/>
              <a:ext cx="1054100" cy="160337"/>
            </a:xfrm>
            <a:custGeom>
              <a:avLst/>
              <a:gdLst>
                <a:gd name="T0" fmla="*/ 904 w 904"/>
                <a:gd name="T1" fmla="*/ 0 h 138"/>
                <a:gd name="T2" fmla="*/ 904 w 904"/>
                <a:gd name="T3" fmla="*/ 138 h 138"/>
                <a:gd name="T4" fmla="*/ 0 w 904"/>
                <a:gd name="T5" fmla="*/ 138 h 138"/>
                <a:gd name="T6" fmla="*/ 0 w 904"/>
                <a:gd name="T7" fmla="*/ 0 h 138"/>
                <a:gd name="T8" fmla="*/ 904 w 904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38">
                  <a:moveTo>
                    <a:pt x="904" y="0"/>
                  </a:moveTo>
                  <a:cubicBezTo>
                    <a:pt x="904" y="47"/>
                    <a:pt x="904" y="92"/>
                    <a:pt x="904" y="138"/>
                  </a:cubicBezTo>
                  <a:cubicBezTo>
                    <a:pt x="602" y="138"/>
                    <a:pt x="302" y="138"/>
                    <a:pt x="0" y="138"/>
                  </a:cubicBezTo>
                  <a:cubicBezTo>
                    <a:pt x="0" y="93"/>
                    <a:pt x="0" y="47"/>
                    <a:pt x="0" y="0"/>
                  </a:cubicBezTo>
                  <a:cubicBezTo>
                    <a:pt x="301" y="0"/>
                    <a:pt x="601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43"/>
            <p:cNvSpPr>
              <a:spLocks/>
            </p:cNvSpPr>
            <p:nvPr/>
          </p:nvSpPr>
          <p:spPr bwMode="auto">
            <a:xfrm>
              <a:off x="6797419" y="2816184"/>
              <a:ext cx="520700" cy="508000"/>
            </a:xfrm>
            <a:custGeom>
              <a:avLst/>
              <a:gdLst>
                <a:gd name="T0" fmla="*/ 227 w 447"/>
                <a:gd name="T1" fmla="*/ 210 h 435"/>
                <a:gd name="T2" fmla="*/ 434 w 447"/>
                <a:gd name="T3" fmla="*/ 210 h 435"/>
                <a:gd name="T4" fmla="*/ 342 w 447"/>
                <a:gd name="T5" fmla="*/ 386 h 435"/>
                <a:gd name="T6" fmla="*/ 98 w 447"/>
                <a:gd name="T7" fmla="*/ 375 h 435"/>
                <a:gd name="T8" fmla="*/ 31 w 447"/>
                <a:gd name="T9" fmla="*/ 140 h 435"/>
                <a:gd name="T10" fmla="*/ 227 w 447"/>
                <a:gd name="T11" fmla="*/ 2 h 435"/>
                <a:gd name="T12" fmla="*/ 227 w 447"/>
                <a:gd name="T13" fmla="*/ 21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35">
                  <a:moveTo>
                    <a:pt x="227" y="210"/>
                  </a:moveTo>
                  <a:cubicBezTo>
                    <a:pt x="298" y="210"/>
                    <a:pt x="366" y="210"/>
                    <a:pt x="434" y="210"/>
                  </a:cubicBezTo>
                  <a:cubicBezTo>
                    <a:pt x="447" y="260"/>
                    <a:pt x="401" y="347"/>
                    <a:pt x="342" y="386"/>
                  </a:cubicBezTo>
                  <a:cubicBezTo>
                    <a:pt x="267" y="435"/>
                    <a:pt x="169" y="431"/>
                    <a:pt x="98" y="375"/>
                  </a:cubicBezTo>
                  <a:cubicBezTo>
                    <a:pt x="28" y="320"/>
                    <a:pt x="0" y="224"/>
                    <a:pt x="31" y="140"/>
                  </a:cubicBezTo>
                  <a:cubicBezTo>
                    <a:pt x="60" y="57"/>
                    <a:pt x="141" y="0"/>
                    <a:pt x="227" y="2"/>
                  </a:cubicBezTo>
                  <a:cubicBezTo>
                    <a:pt x="227" y="71"/>
                    <a:pt x="227" y="140"/>
                    <a:pt x="227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44"/>
            <p:cNvSpPr>
              <a:spLocks/>
            </p:cNvSpPr>
            <p:nvPr/>
          </p:nvSpPr>
          <p:spPr bwMode="auto">
            <a:xfrm>
              <a:off x="7468932" y="2901909"/>
              <a:ext cx="404813" cy="77787"/>
            </a:xfrm>
            <a:custGeom>
              <a:avLst/>
              <a:gdLst>
                <a:gd name="T0" fmla="*/ 0 w 346"/>
                <a:gd name="T1" fmla="*/ 67 h 67"/>
                <a:gd name="T2" fmla="*/ 0 w 346"/>
                <a:gd name="T3" fmla="*/ 0 h 67"/>
                <a:gd name="T4" fmla="*/ 346 w 346"/>
                <a:gd name="T5" fmla="*/ 0 h 67"/>
                <a:gd name="T6" fmla="*/ 346 w 346"/>
                <a:gd name="T7" fmla="*/ 67 h 67"/>
                <a:gd name="T8" fmla="*/ 0 w 34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67">
                  <a:moveTo>
                    <a:pt x="0" y="67"/>
                  </a:moveTo>
                  <a:cubicBezTo>
                    <a:pt x="0" y="45"/>
                    <a:pt x="0" y="23"/>
                    <a:pt x="0" y="0"/>
                  </a:cubicBezTo>
                  <a:cubicBezTo>
                    <a:pt x="115" y="0"/>
                    <a:pt x="230" y="0"/>
                    <a:pt x="346" y="0"/>
                  </a:cubicBezTo>
                  <a:cubicBezTo>
                    <a:pt x="346" y="22"/>
                    <a:pt x="346" y="44"/>
                    <a:pt x="346" y="67"/>
                  </a:cubicBezTo>
                  <a:cubicBezTo>
                    <a:pt x="231" y="67"/>
                    <a:pt x="115" y="67"/>
                    <a:pt x="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45"/>
            <p:cNvSpPr>
              <a:spLocks/>
            </p:cNvSpPr>
            <p:nvPr/>
          </p:nvSpPr>
          <p:spPr bwMode="auto">
            <a:xfrm>
              <a:off x="7468932" y="3144796"/>
              <a:ext cx="404813" cy="79375"/>
            </a:xfrm>
            <a:custGeom>
              <a:avLst/>
              <a:gdLst>
                <a:gd name="T0" fmla="*/ 346 w 346"/>
                <a:gd name="T1" fmla="*/ 68 h 68"/>
                <a:gd name="T2" fmla="*/ 0 w 346"/>
                <a:gd name="T3" fmla="*/ 68 h 68"/>
                <a:gd name="T4" fmla="*/ 0 w 346"/>
                <a:gd name="T5" fmla="*/ 0 h 68"/>
                <a:gd name="T6" fmla="*/ 346 w 346"/>
                <a:gd name="T7" fmla="*/ 0 h 68"/>
                <a:gd name="T8" fmla="*/ 346 w 346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68">
                  <a:moveTo>
                    <a:pt x="346" y="68"/>
                  </a:moveTo>
                  <a:cubicBezTo>
                    <a:pt x="230" y="68"/>
                    <a:pt x="116" y="68"/>
                    <a:pt x="0" y="68"/>
                  </a:cubicBezTo>
                  <a:cubicBezTo>
                    <a:pt x="0" y="45"/>
                    <a:pt x="0" y="23"/>
                    <a:pt x="0" y="0"/>
                  </a:cubicBezTo>
                  <a:cubicBezTo>
                    <a:pt x="115" y="0"/>
                    <a:pt x="230" y="0"/>
                    <a:pt x="346" y="0"/>
                  </a:cubicBezTo>
                  <a:cubicBezTo>
                    <a:pt x="346" y="22"/>
                    <a:pt x="346" y="45"/>
                    <a:pt x="346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任意多边形 87"/>
          <p:cNvSpPr/>
          <p:nvPr/>
        </p:nvSpPr>
        <p:spPr>
          <a:xfrm>
            <a:off x="9378605" y="2789720"/>
            <a:ext cx="1253492" cy="1359347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9580913" y="3071161"/>
            <a:ext cx="848876" cy="693297"/>
            <a:chOff x="1095375" y="4802188"/>
            <a:chExt cx="1879600" cy="1535113"/>
          </a:xfrm>
          <a:solidFill>
            <a:srgbClr val="FFFFFF"/>
          </a:solidFill>
        </p:grpSpPr>
        <p:sp>
          <p:nvSpPr>
            <p:cNvPr id="84" name="Freeform 50"/>
            <p:cNvSpPr>
              <a:spLocks noEditPoints="1"/>
            </p:cNvSpPr>
            <p:nvPr/>
          </p:nvSpPr>
          <p:spPr bwMode="auto">
            <a:xfrm>
              <a:off x="1095375" y="4802188"/>
              <a:ext cx="1879600" cy="1535113"/>
            </a:xfrm>
            <a:custGeom>
              <a:avLst/>
              <a:gdLst>
                <a:gd name="T0" fmla="*/ 483 w 1258"/>
                <a:gd name="T1" fmla="*/ 1026 h 1026"/>
                <a:gd name="T2" fmla="*/ 404 w 1258"/>
                <a:gd name="T3" fmla="*/ 972 h 1026"/>
                <a:gd name="T4" fmla="*/ 219 w 1258"/>
                <a:gd name="T5" fmla="*/ 844 h 1026"/>
                <a:gd name="T6" fmla="*/ 198 w 1258"/>
                <a:gd name="T7" fmla="*/ 838 h 1026"/>
                <a:gd name="T8" fmla="*/ 75 w 1258"/>
                <a:gd name="T9" fmla="*/ 838 h 1026"/>
                <a:gd name="T10" fmla="*/ 1 w 1258"/>
                <a:gd name="T11" fmla="*/ 764 h 1026"/>
                <a:gd name="T12" fmla="*/ 0 w 1258"/>
                <a:gd name="T13" fmla="*/ 356 h 1026"/>
                <a:gd name="T14" fmla="*/ 1 w 1258"/>
                <a:gd name="T15" fmla="*/ 79 h 1026"/>
                <a:gd name="T16" fmla="*/ 79 w 1258"/>
                <a:gd name="T17" fmla="*/ 0 h 1026"/>
                <a:gd name="T18" fmla="*/ 1177 w 1258"/>
                <a:gd name="T19" fmla="*/ 0 h 1026"/>
                <a:gd name="T20" fmla="*/ 1257 w 1258"/>
                <a:gd name="T21" fmla="*/ 80 h 1026"/>
                <a:gd name="T22" fmla="*/ 1257 w 1258"/>
                <a:gd name="T23" fmla="*/ 760 h 1026"/>
                <a:gd name="T24" fmla="*/ 1225 w 1258"/>
                <a:gd name="T25" fmla="*/ 826 h 1026"/>
                <a:gd name="T26" fmla="*/ 1184 w 1258"/>
                <a:gd name="T27" fmla="*/ 837 h 1026"/>
                <a:gd name="T28" fmla="*/ 716 w 1258"/>
                <a:gd name="T29" fmla="*/ 838 h 1026"/>
                <a:gd name="T30" fmla="*/ 538 w 1258"/>
                <a:gd name="T31" fmla="*/ 838 h 1026"/>
                <a:gd name="T32" fmla="*/ 523 w 1258"/>
                <a:gd name="T33" fmla="*/ 851 h 1026"/>
                <a:gd name="T34" fmla="*/ 485 w 1258"/>
                <a:gd name="T35" fmla="*/ 1019 h 1026"/>
                <a:gd name="T36" fmla="*/ 483 w 1258"/>
                <a:gd name="T37" fmla="*/ 1026 h 1026"/>
                <a:gd name="T38" fmla="*/ 71 w 1258"/>
                <a:gd name="T39" fmla="*/ 768 h 1026"/>
                <a:gd name="T40" fmla="*/ 92 w 1258"/>
                <a:gd name="T41" fmla="*/ 768 h 1026"/>
                <a:gd name="T42" fmla="*/ 233 w 1258"/>
                <a:gd name="T43" fmla="*/ 768 h 1026"/>
                <a:gd name="T44" fmla="*/ 256 w 1258"/>
                <a:gd name="T45" fmla="*/ 776 h 1026"/>
                <a:gd name="T46" fmla="*/ 378 w 1258"/>
                <a:gd name="T47" fmla="*/ 868 h 1026"/>
                <a:gd name="T48" fmla="*/ 439 w 1258"/>
                <a:gd name="T49" fmla="*/ 914 h 1026"/>
                <a:gd name="T50" fmla="*/ 466 w 1258"/>
                <a:gd name="T51" fmla="*/ 782 h 1026"/>
                <a:gd name="T52" fmla="*/ 485 w 1258"/>
                <a:gd name="T53" fmla="*/ 768 h 1026"/>
                <a:gd name="T54" fmla="*/ 1138 w 1258"/>
                <a:gd name="T55" fmla="*/ 768 h 1026"/>
                <a:gd name="T56" fmla="*/ 1186 w 1258"/>
                <a:gd name="T57" fmla="*/ 768 h 1026"/>
                <a:gd name="T58" fmla="*/ 1186 w 1258"/>
                <a:gd name="T59" fmla="*/ 71 h 1026"/>
                <a:gd name="T60" fmla="*/ 71 w 1258"/>
                <a:gd name="T61" fmla="*/ 71 h 1026"/>
                <a:gd name="T62" fmla="*/ 71 w 1258"/>
                <a:gd name="T63" fmla="*/ 76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8" h="1026">
                  <a:moveTo>
                    <a:pt x="483" y="1026"/>
                  </a:moveTo>
                  <a:cubicBezTo>
                    <a:pt x="456" y="1007"/>
                    <a:pt x="430" y="990"/>
                    <a:pt x="404" y="972"/>
                  </a:cubicBezTo>
                  <a:cubicBezTo>
                    <a:pt x="342" y="929"/>
                    <a:pt x="280" y="886"/>
                    <a:pt x="219" y="844"/>
                  </a:cubicBezTo>
                  <a:cubicBezTo>
                    <a:pt x="213" y="840"/>
                    <a:pt x="205" y="838"/>
                    <a:pt x="198" y="838"/>
                  </a:cubicBezTo>
                  <a:cubicBezTo>
                    <a:pt x="157" y="838"/>
                    <a:pt x="116" y="838"/>
                    <a:pt x="75" y="838"/>
                  </a:cubicBezTo>
                  <a:cubicBezTo>
                    <a:pt x="30" y="838"/>
                    <a:pt x="1" y="810"/>
                    <a:pt x="1" y="764"/>
                  </a:cubicBezTo>
                  <a:cubicBezTo>
                    <a:pt x="0" y="628"/>
                    <a:pt x="1" y="492"/>
                    <a:pt x="0" y="356"/>
                  </a:cubicBezTo>
                  <a:cubicBezTo>
                    <a:pt x="0" y="264"/>
                    <a:pt x="1" y="171"/>
                    <a:pt x="1" y="79"/>
                  </a:cubicBezTo>
                  <a:cubicBezTo>
                    <a:pt x="1" y="28"/>
                    <a:pt x="29" y="0"/>
                    <a:pt x="79" y="0"/>
                  </a:cubicBezTo>
                  <a:cubicBezTo>
                    <a:pt x="445" y="0"/>
                    <a:pt x="811" y="0"/>
                    <a:pt x="1177" y="0"/>
                  </a:cubicBezTo>
                  <a:cubicBezTo>
                    <a:pt x="1230" y="0"/>
                    <a:pt x="1257" y="27"/>
                    <a:pt x="1257" y="80"/>
                  </a:cubicBezTo>
                  <a:cubicBezTo>
                    <a:pt x="1257" y="307"/>
                    <a:pt x="1257" y="533"/>
                    <a:pt x="1257" y="760"/>
                  </a:cubicBezTo>
                  <a:cubicBezTo>
                    <a:pt x="1258" y="788"/>
                    <a:pt x="1250" y="812"/>
                    <a:pt x="1225" y="826"/>
                  </a:cubicBezTo>
                  <a:cubicBezTo>
                    <a:pt x="1213" y="833"/>
                    <a:pt x="1198" y="837"/>
                    <a:pt x="1184" y="837"/>
                  </a:cubicBezTo>
                  <a:cubicBezTo>
                    <a:pt x="1028" y="838"/>
                    <a:pt x="872" y="838"/>
                    <a:pt x="716" y="838"/>
                  </a:cubicBezTo>
                  <a:cubicBezTo>
                    <a:pt x="657" y="838"/>
                    <a:pt x="597" y="838"/>
                    <a:pt x="538" y="838"/>
                  </a:cubicBezTo>
                  <a:cubicBezTo>
                    <a:pt x="528" y="838"/>
                    <a:pt x="525" y="841"/>
                    <a:pt x="523" y="851"/>
                  </a:cubicBezTo>
                  <a:cubicBezTo>
                    <a:pt x="511" y="907"/>
                    <a:pt x="498" y="963"/>
                    <a:pt x="485" y="1019"/>
                  </a:cubicBezTo>
                  <a:cubicBezTo>
                    <a:pt x="485" y="1021"/>
                    <a:pt x="484" y="1022"/>
                    <a:pt x="483" y="1026"/>
                  </a:cubicBezTo>
                  <a:close/>
                  <a:moveTo>
                    <a:pt x="71" y="768"/>
                  </a:moveTo>
                  <a:cubicBezTo>
                    <a:pt x="79" y="768"/>
                    <a:pt x="86" y="768"/>
                    <a:pt x="92" y="768"/>
                  </a:cubicBezTo>
                  <a:cubicBezTo>
                    <a:pt x="139" y="768"/>
                    <a:pt x="186" y="768"/>
                    <a:pt x="233" y="768"/>
                  </a:cubicBezTo>
                  <a:cubicBezTo>
                    <a:pt x="241" y="769"/>
                    <a:pt x="250" y="771"/>
                    <a:pt x="256" y="776"/>
                  </a:cubicBezTo>
                  <a:cubicBezTo>
                    <a:pt x="297" y="806"/>
                    <a:pt x="337" y="837"/>
                    <a:pt x="378" y="868"/>
                  </a:cubicBezTo>
                  <a:cubicBezTo>
                    <a:pt x="398" y="883"/>
                    <a:pt x="418" y="898"/>
                    <a:pt x="439" y="914"/>
                  </a:cubicBezTo>
                  <a:cubicBezTo>
                    <a:pt x="448" y="869"/>
                    <a:pt x="458" y="826"/>
                    <a:pt x="466" y="782"/>
                  </a:cubicBezTo>
                  <a:cubicBezTo>
                    <a:pt x="468" y="770"/>
                    <a:pt x="473" y="768"/>
                    <a:pt x="485" y="768"/>
                  </a:cubicBezTo>
                  <a:cubicBezTo>
                    <a:pt x="703" y="768"/>
                    <a:pt x="921" y="768"/>
                    <a:pt x="1138" y="768"/>
                  </a:cubicBezTo>
                  <a:cubicBezTo>
                    <a:pt x="1154" y="768"/>
                    <a:pt x="1170" y="768"/>
                    <a:pt x="1186" y="768"/>
                  </a:cubicBezTo>
                  <a:cubicBezTo>
                    <a:pt x="1186" y="535"/>
                    <a:pt x="1186" y="303"/>
                    <a:pt x="1186" y="71"/>
                  </a:cubicBezTo>
                  <a:cubicBezTo>
                    <a:pt x="814" y="71"/>
                    <a:pt x="443" y="71"/>
                    <a:pt x="71" y="71"/>
                  </a:cubicBezTo>
                  <a:cubicBezTo>
                    <a:pt x="71" y="303"/>
                    <a:pt x="71" y="535"/>
                    <a:pt x="7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2346325" y="5324475"/>
              <a:ext cx="209550" cy="209550"/>
            </a:xfrm>
            <a:custGeom>
              <a:avLst/>
              <a:gdLst>
                <a:gd name="T0" fmla="*/ 140 w 140"/>
                <a:gd name="T1" fmla="*/ 70 h 140"/>
                <a:gd name="T2" fmla="*/ 69 w 140"/>
                <a:gd name="T3" fmla="*/ 140 h 140"/>
                <a:gd name="T4" fmla="*/ 1 w 140"/>
                <a:gd name="T5" fmla="*/ 71 h 140"/>
                <a:gd name="T6" fmla="*/ 71 w 140"/>
                <a:gd name="T7" fmla="*/ 0 h 140"/>
                <a:gd name="T8" fmla="*/ 140 w 140"/>
                <a:gd name="T9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40" y="70"/>
                  </a:moveTo>
                  <a:cubicBezTo>
                    <a:pt x="140" y="110"/>
                    <a:pt x="108" y="140"/>
                    <a:pt x="69" y="140"/>
                  </a:cubicBezTo>
                  <a:cubicBezTo>
                    <a:pt x="31" y="140"/>
                    <a:pt x="0" y="108"/>
                    <a:pt x="1" y="71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930400" y="5324475"/>
              <a:ext cx="207963" cy="209550"/>
            </a:xfrm>
            <a:custGeom>
              <a:avLst/>
              <a:gdLst>
                <a:gd name="T0" fmla="*/ 139 w 140"/>
                <a:gd name="T1" fmla="*/ 71 h 140"/>
                <a:gd name="T2" fmla="*/ 70 w 140"/>
                <a:gd name="T3" fmla="*/ 140 h 140"/>
                <a:gd name="T4" fmla="*/ 1 w 140"/>
                <a:gd name="T5" fmla="*/ 69 h 140"/>
                <a:gd name="T6" fmla="*/ 71 w 140"/>
                <a:gd name="T7" fmla="*/ 0 h 140"/>
                <a:gd name="T8" fmla="*/ 139 w 140"/>
                <a:gd name="T9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39" y="71"/>
                  </a:moveTo>
                  <a:cubicBezTo>
                    <a:pt x="139" y="109"/>
                    <a:pt x="109" y="140"/>
                    <a:pt x="70" y="140"/>
                  </a:cubicBezTo>
                  <a:cubicBezTo>
                    <a:pt x="31" y="140"/>
                    <a:pt x="0" y="109"/>
                    <a:pt x="1" y="69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1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512888" y="5324475"/>
              <a:ext cx="209550" cy="211138"/>
            </a:xfrm>
            <a:custGeom>
              <a:avLst/>
              <a:gdLst>
                <a:gd name="T0" fmla="*/ 139 w 140"/>
                <a:gd name="T1" fmla="*/ 71 h 141"/>
                <a:gd name="T2" fmla="*/ 69 w 140"/>
                <a:gd name="T3" fmla="*/ 140 h 141"/>
                <a:gd name="T4" fmla="*/ 0 w 140"/>
                <a:gd name="T5" fmla="*/ 70 h 141"/>
                <a:gd name="T6" fmla="*/ 70 w 140"/>
                <a:gd name="T7" fmla="*/ 0 h 141"/>
                <a:gd name="T8" fmla="*/ 139 w 140"/>
                <a:gd name="T9" fmla="*/ 7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1">
                  <a:moveTo>
                    <a:pt x="139" y="71"/>
                  </a:moveTo>
                  <a:cubicBezTo>
                    <a:pt x="139" y="109"/>
                    <a:pt x="107" y="141"/>
                    <a:pt x="69" y="140"/>
                  </a:cubicBez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1326563" y="4766424"/>
            <a:ext cx="201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B849D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自我反思</a:t>
            </a:r>
            <a:endParaRPr lang="zh-HK" altLang="en-US" sz="3600" dirty="0">
              <a:solidFill>
                <a:srgbClr val="AB849D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662606" y="4766424"/>
            <a:ext cx="262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之后的计划</a:t>
            </a:r>
            <a:endParaRPr lang="zh-HK" altLang="en-US" sz="36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862762" y="4766424"/>
            <a:ext cx="118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144545" y="4766424"/>
            <a:ext cx="172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AB849D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其他的</a:t>
            </a:r>
            <a:endParaRPr lang="zh-HK" altLang="en-US" sz="3600" dirty="0">
              <a:solidFill>
                <a:srgbClr val="AB849D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7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30" name="椭圆 2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60615" y="-221225"/>
            <a:ext cx="2220342" cy="2249379"/>
            <a:chOff x="10195495" y="-228600"/>
            <a:chExt cx="2220342" cy="2249379"/>
          </a:xfrm>
        </p:grpSpPr>
        <p:sp>
          <p:nvSpPr>
            <p:cNvPr id="37" name="椭圆 36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31887" y="1283901"/>
            <a:ext cx="6328227" cy="4290199"/>
            <a:chOff x="2931887" y="1223108"/>
            <a:chExt cx="6328227" cy="4290199"/>
          </a:xfrm>
        </p:grpSpPr>
        <p:grpSp>
          <p:nvGrpSpPr>
            <p:cNvPr id="25" name="组合 24"/>
            <p:cNvGrpSpPr/>
            <p:nvPr/>
          </p:nvGrpSpPr>
          <p:grpSpPr>
            <a:xfrm>
              <a:off x="2931887" y="1223108"/>
              <a:ext cx="6328227" cy="3459130"/>
              <a:chOff x="2931887" y="1223108"/>
              <a:chExt cx="6328227" cy="3459130"/>
            </a:xfrm>
          </p:grpSpPr>
          <p:sp>
            <p:nvSpPr>
              <p:cNvPr id="26" name="矩形 5"/>
              <p:cNvSpPr/>
              <p:nvPr/>
            </p:nvSpPr>
            <p:spPr>
              <a:xfrm>
                <a:off x="2931887" y="1223108"/>
                <a:ext cx="5742698" cy="3459130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3463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7" name="矩形 6"/>
              <p:cNvSpPr/>
              <p:nvPr/>
            </p:nvSpPr>
            <p:spPr>
              <a:xfrm>
                <a:off x="3639025" y="1511370"/>
                <a:ext cx="5621089" cy="3170868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803463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40200" y="2439593"/>
                <a:ext cx="391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 smtClean="0">
                    <a:solidFill>
                      <a:schemeClr val="bg1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自我反思</a:t>
                </a:r>
                <a:endParaRPr lang="zh-HK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500422" y="4990087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其实</a:t>
              </a:r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是几种文字展示的方法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173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AB849D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自我反思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4460" y="1968857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4060" y="2274996"/>
            <a:ext cx="879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之前做都太快且杂，以后会放慢速度，争取把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每一个细节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都处理到完美，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现在只是一个开始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3350" y="4707232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060" y="5067259"/>
            <a:ext cx="879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还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需要不断学习和练习，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找到属于自己的风格 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4060" y="3512650"/>
            <a:ext cx="8793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做过的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，大多不是模板，也没有模式和思路。只是喜欢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里的创造性思维与逻辑，无数美丽的设计，而开始。更多是玩，因此做得往往都不好，</a:t>
            </a:r>
            <a:r>
              <a:rPr lang="zh-CN" altLang="en-US" sz="24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但都是认真去做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得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3350" y="3189484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7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378042" y="2274468"/>
            <a:ext cx="2343150" cy="2343150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</a:t>
            </a:r>
            <a:endParaRPr lang="en-US" altLang="zh-CN" sz="54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5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反思</a:t>
            </a:r>
            <a:endParaRPr lang="zh-HK" altLang="en-US" sz="54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721193" y="2036262"/>
            <a:ext cx="836611" cy="1426530"/>
          </a:xfrm>
          <a:prstGeom prst="line">
            <a:avLst/>
          </a:prstGeom>
          <a:ln w="12700"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721192" y="3462792"/>
            <a:ext cx="816967" cy="1393032"/>
          </a:xfrm>
          <a:prstGeom prst="line">
            <a:avLst/>
          </a:prstGeom>
          <a:ln w="12700"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721192" y="3460331"/>
            <a:ext cx="1667866" cy="0"/>
          </a:xfrm>
          <a:prstGeom prst="line">
            <a:avLst/>
          </a:prstGeom>
          <a:ln w="12700"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38159" y="2044342"/>
            <a:ext cx="850899" cy="0"/>
          </a:xfrm>
          <a:prstGeom prst="line">
            <a:avLst/>
          </a:prstGeom>
          <a:ln w="12700"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38159" y="4847449"/>
            <a:ext cx="850899" cy="0"/>
          </a:xfrm>
          <a:prstGeom prst="line">
            <a:avLst/>
          </a:prstGeom>
          <a:ln w="12700"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261365" y="1515706"/>
            <a:ext cx="1057274" cy="1057272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61365" y="2900364"/>
            <a:ext cx="1057274" cy="1057272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1365" y="4285022"/>
            <a:ext cx="1057274" cy="1057272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73981" y="1628323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椭圆 49"/>
          <p:cNvSpPr/>
          <p:nvPr/>
        </p:nvSpPr>
        <p:spPr>
          <a:xfrm>
            <a:off x="4373981" y="3012980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椭圆 50"/>
          <p:cNvSpPr/>
          <p:nvPr/>
        </p:nvSpPr>
        <p:spPr>
          <a:xfrm>
            <a:off x="4373981" y="4397638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431255" y="1629366"/>
            <a:ext cx="638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之前做都太快且杂，以后会放慢速度，争取把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每一个细节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都处理到完美，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现在只是一个开始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31255" y="2715362"/>
            <a:ext cx="6382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做过的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，大多不是模板，也没有模式和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思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路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。只是喜欢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里的创造性思维与逻辑，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无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美丽的设计，而开始。更多是玩，因此做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得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往往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都不好，</a:t>
            </a:r>
            <a:r>
              <a:rPr lang="zh-CN" altLang="en-US" sz="24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但都是认真去做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得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1255" y="4582825"/>
            <a:ext cx="6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还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需要不断学习和练习，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找到属于自己的风格 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0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30" name="椭圆 2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60615" y="-221225"/>
            <a:ext cx="2220342" cy="2249379"/>
            <a:chOff x="10195495" y="-228600"/>
            <a:chExt cx="2220342" cy="2249379"/>
          </a:xfrm>
        </p:grpSpPr>
        <p:sp>
          <p:nvSpPr>
            <p:cNvPr id="37" name="椭圆 36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31887" y="1253504"/>
            <a:ext cx="6328227" cy="4350992"/>
            <a:chOff x="2931887" y="1283901"/>
            <a:chExt cx="6328227" cy="4350992"/>
          </a:xfrm>
        </p:grpSpPr>
        <p:grpSp>
          <p:nvGrpSpPr>
            <p:cNvPr id="25" name="组合 24"/>
            <p:cNvGrpSpPr/>
            <p:nvPr/>
          </p:nvGrpSpPr>
          <p:grpSpPr>
            <a:xfrm>
              <a:off x="2931887" y="1283901"/>
              <a:ext cx="6328227" cy="3459130"/>
              <a:chOff x="2931887" y="1223108"/>
              <a:chExt cx="6328227" cy="3459130"/>
            </a:xfrm>
          </p:grpSpPr>
          <p:sp>
            <p:nvSpPr>
              <p:cNvPr id="26" name="矩形 5"/>
              <p:cNvSpPr/>
              <p:nvPr/>
            </p:nvSpPr>
            <p:spPr>
              <a:xfrm>
                <a:off x="2931887" y="1223108"/>
                <a:ext cx="5742698" cy="3459130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3463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7" name="矩形 6"/>
              <p:cNvSpPr/>
              <p:nvPr/>
            </p:nvSpPr>
            <p:spPr>
              <a:xfrm>
                <a:off x="3639025" y="1511370"/>
                <a:ext cx="5621089" cy="3170868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803463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40200" y="2439593"/>
                <a:ext cx="391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 smtClean="0">
                    <a:solidFill>
                      <a:schemeClr val="bg1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之后计划</a:t>
                </a:r>
                <a:endParaRPr lang="zh-HK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500422" y="5111673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其实</a:t>
              </a:r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是并列关系的一种呈现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442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AB849D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109" y="1843315"/>
            <a:ext cx="394063" cy="1045028"/>
          </a:xfrm>
          <a:prstGeom prst="rect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36915" y="2224182"/>
            <a:ext cx="1611085" cy="0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7172" y="1762517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完成作业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7172" y="2270349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完成模高和图高的作业 争取尽快做好 不能再拖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0183" y="3360058"/>
            <a:ext cx="394063" cy="1045028"/>
          </a:xfrm>
          <a:prstGeom prst="rect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3989" y="3740925"/>
            <a:ext cx="1611085" cy="0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4246" y="3279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</a:t>
            </a:r>
            <a:r>
              <a:rPr lang="zh-CN" altLang="en-US" sz="24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软件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4246" y="3787092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AI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和</a:t>
            </a:r>
            <a:r>
              <a:rPr lang="en-US" altLang="zh-CN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PS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可以为</a:t>
            </a:r>
            <a:r>
              <a:rPr lang="en-US" altLang="zh-CN" sz="2000" dirty="0" err="1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提供很好的辅助 要抽出时间去学习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5616" y="4876801"/>
            <a:ext cx="394063" cy="1045028"/>
          </a:xfrm>
          <a:prstGeom prst="rect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39422" y="5257668"/>
            <a:ext cx="1611085" cy="0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19679" y="4796003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精打细磨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19679" y="5303835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要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形成自己的思路 做东西不要太快 仔细考量细节 把每一步都做好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9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00258" y="2039827"/>
            <a:ext cx="1268865" cy="1268865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2334690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13798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4690" y="21040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完成作业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4690" y="25365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完成模高和图高的作业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争取尽快做好 不能再拖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700258" y="4478227"/>
            <a:ext cx="1268865" cy="1268865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803463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34690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97686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34690" y="45424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学习软件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34690" y="49749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AI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和</a:t>
            </a:r>
            <a:r>
              <a:rPr lang="en-US" altLang="zh-CN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PS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可以为</a:t>
            </a:r>
            <a:r>
              <a:rPr lang="en-US" altLang="zh-CN" sz="2000" dirty="0" err="1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提供很好的辅助 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决定去学习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94773" y="2039827"/>
            <a:ext cx="1268865" cy="1268865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7429205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892201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29205" y="21040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精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打细磨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29205" y="25365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形成思路 仔细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考量细节 把每一步都做好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794773" y="4478227"/>
            <a:ext cx="1268865" cy="1268865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矩形 41"/>
          <p:cNvSpPr/>
          <p:nvPr/>
        </p:nvSpPr>
        <p:spPr>
          <a:xfrm>
            <a:off x="7429205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92201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29205" y="454248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输入其他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29205" y="4974947"/>
            <a:ext cx="28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这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是并列关系的一种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你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可以输入其他的内容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7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82735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037446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椭圆 7"/>
          <p:cNvSpPr/>
          <p:nvPr/>
        </p:nvSpPr>
        <p:spPr>
          <a:xfrm>
            <a:off x="1870854" y="2407338"/>
            <a:ext cx="800100" cy="800100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9901" y="1840773"/>
            <a:ext cx="111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01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732800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任意多边形 50"/>
          <p:cNvSpPr/>
          <p:nvPr/>
        </p:nvSpPr>
        <p:spPr>
          <a:xfrm>
            <a:off x="3587511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椭圆 51"/>
          <p:cNvSpPr/>
          <p:nvPr/>
        </p:nvSpPr>
        <p:spPr>
          <a:xfrm>
            <a:off x="4420919" y="2407338"/>
            <a:ext cx="800100" cy="800100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47101" y="1840773"/>
            <a:ext cx="1193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02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82865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任意多边形 56"/>
          <p:cNvSpPr/>
          <p:nvPr/>
        </p:nvSpPr>
        <p:spPr>
          <a:xfrm>
            <a:off x="6137576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椭圆 57"/>
          <p:cNvSpPr/>
          <p:nvPr/>
        </p:nvSpPr>
        <p:spPr>
          <a:xfrm>
            <a:off x="6970984" y="2407338"/>
            <a:ext cx="800100" cy="800100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725726" y="1840773"/>
            <a:ext cx="13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03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832930" y="1595448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687641" y="2807387"/>
            <a:ext cx="2466914" cy="335858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椭圆 63"/>
          <p:cNvSpPr/>
          <p:nvPr/>
        </p:nvSpPr>
        <p:spPr>
          <a:xfrm>
            <a:off x="9521049" y="2407338"/>
            <a:ext cx="800100" cy="800100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318655" y="1840773"/>
            <a:ext cx="116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04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530675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完成作业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19496" y="3928018"/>
            <a:ext cx="1502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完成模高和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图高的作业</a:t>
            </a:r>
            <a:endParaRPr lang="en-US" altLang="zh-CN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争取尽快做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好不能再拖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80740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学习软件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940064" y="3928018"/>
            <a:ext cx="1761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辅助软件可以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为幻灯片提供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很好的辅助等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有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必要去学习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30805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精</a:t>
            </a:r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打细磨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444214" y="3928018"/>
            <a:ext cx="1853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形成思路风格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仔细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考量细节 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把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每一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步做好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180870" y="3456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输入其他</a:t>
            </a:r>
            <a:endParaRPr lang="zh-HK" altLang="en-US" sz="24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027668" y="3928018"/>
            <a:ext cx="1786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这是并列关系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的表达方式之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你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可以输入其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他的内容代替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2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我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的计划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01109" y="4307181"/>
            <a:ext cx="316230" cy="316230"/>
            <a:chOff x="1040130" y="2379504"/>
            <a:chExt cx="685800" cy="685800"/>
          </a:xfrm>
        </p:grpSpPr>
        <p:sp>
          <p:nvSpPr>
            <p:cNvPr id="2" name="椭圆 1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5BBB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5BBBA5"/>
            </a:solidFill>
            <a:ln>
              <a:solidFill>
                <a:srgbClr val="5BBB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517339" y="4465296"/>
            <a:ext cx="2232479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749818" y="4307181"/>
            <a:ext cx="316230" cy="316230"/>
            <a:chOff x="1040130" y="2379504"/>
            <a:chExt cx="685800" cy="685800"/>
          </a:xfrm>
        </p:grpSpPr>
        <p:sp>
          <p:nvSpPr>
            <p:cNvPr id="24" name="椭圆 23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27A9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27A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5066048" y="4465296"/>
            <a:ext cx="2232479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298527" y="4307181"/>
            <a:ext cx="316230" cy="316230"/>
            <a:chOff x="1040130" y="2379504"/>
            <a:chExt cx="685800" cy="685800"/>
          </a:xfrm>
        </p:grpSpPr>
        <p:sp>
          <p:nvSpPr>
            <p:cNvPr id="28" name="椭圆 27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5A514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5A514A"/>
            </a:solidFill>
            <a:ln>
              <a:solidFill>
                <a:srgbClr val="5A5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7614757" y="4465296"/>
            <a:ext cx="2232479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9847236" y="4307181"/>
            <a:ext cx="316230" cy="316230"/>
            <a:chOff x="1040130" y="2379504"/>
            <a:chExt cx="685800" cy="685800"/>
          </a:xfrm>
        </p:grpSpPr>
        <p:sp>
          <p:nvSpPr>
            <p:cNvPr id="32" name="椭圆 31"/>
            <p:cNvSpPr/>
            <p:nvPr/>
          </p:nvSpPr>
          <p:spPr>
            <a:xfrm>
              <a:off x="1040130" y="2379504"/>
              <a:ext cx="685800" cy="685800"/>
            </a:xfrm>
            <a:prstGeom prst="ellipse">
              <a:avLst/>
            </a:prstGeom>
            <a:noFill/>
            <a:ln>
              <a:solidFill>
                <a:srgbClr val="5BBB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6330" y="2455704"/>
              <a:ext cx="533400" cy="533400"/>
            </a:xfrm>
            <a:prstGeom prst="ellipse">
              <a:avLst/>
            </a:prstGeom>
            <a:solidFill>
              <a:srgbClr val="5BBBA5"/>
            </a:solidFill>
            <a:ln>
              <a:solidFill>
                <a:srgbClr val="5BBB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1601940" y="2510750"/>
            <a:ext cx="1524187" cy="1652902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952372" y="2684363"/>
            <a:ext cx="767053" cy="958059"/>
            <a:chOff x="3025828" y="1489019"/>
            <a:chExt cx="2639347" cy="3296576"/>
          </a:xfrm>
        </p:grpSpPr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3025828" y="1489019"/>
              <a:ext cx="2639347" cy="3296576"/>
            </a:xfrm>
            <a:custGeom>
              <a:avLst/>
              <a:gdLst>
                <a:gd name="T0" fmla="*/ 688 w 961"/>
                <a:gd name="T1" fmla="*/ 1201 h 1201"/>
                <a:gd name="T2" fmla="*/ 398 w 961"/>
                <a:gd name="T3" fmla="*/ 1186 h 1201"/>
                <a:gd name="T4" fmla="*/ 363 w 961"/>
                <a:gd name="T5" fmla="*/ 1030 h 1201"/>
                <a:gd name="T6" fmla="*/ 217 w 961"/>
                <a:gd name="T7" fmla="*/ 933 h 1201"/>
                <a:gd name="T8" fmla="*/ 127 w 961"/>
                <a:gd name="T9" fmla="*/ 937 h 1201"/>
                <a:gd name="T10" fmla="*/ 93 w 961"/>
                <a:gd name="T11" fmla="*/ 847 h 1201"/>
                <a:gd name="T12" fmla="*/ 67 w 961"/>
                <a:gd name="T13" fmla="*/ 732 h 1201"/>
                <a:gd name="T14" fmla="*/ 68 w 961"/>
                <a:gd name="T15" fmla="*/ 669 h 1201"/>
                <a:gd name="T16" fmla="*/ 0 w 961"/>
                <a:gd name="T17" fmla="*/ 606 h 1201"/>
                <a:gd name="T18" fmla="*/ 83 w 961"/>
                <a:gd name="T19" fmla="*/ 385 h 1201"/>
                <a:gd name="T20" fmla="*/ 301 w 961"/>
                <a:gd name="T21" fmla="*/ 45 h 1201"/>
                <a:gd name="T22" fmla="*/ 855 w 961"/>
                <a:gd name="T23" fmla="*/ 119 h 1201"/>
                <a:gd name="T24" fmla="*/ 958 w 961"/>
                <a:gd name="T25" fmla="*/ 419 h 1201"/>
                <a:gd name="T26" fmla="*/ 837 w 961"/>
                <a:gd name="T27" fmla="*/ 703 h 1201"/>
                <a:gd name="T28" fmla="*/ 788 w 961"/>
                <a:gd name="T29" fmla="*/ 1187 h 1201"/>
                <a:gd name="T30" fmla="*/ 598 w 961"/>
                <a:gd name="T31" fmla="*/ 566 h 1201"/>
                <a:gd name="T32" fmla="*/ 649 w 961"/>
                <a:gd name="T33" fmla="*/ 576 h 1201"/>
                <a:gd name="T34" fmla="*/ 711 w 961"/>
                <a:gd name="T35" fmla="*/ 637 h 1201"/>
                <a:gd name="T36" fmla="*/ 746 w 961"/>
                <a:gd name="T37" fmla="*/ 622 h 1201"/>
                <a:gd name="T38" fmla="*/ 859 w 961"/>
                <a:gd name="T39" fmla="*/ 545 h 1201"/>
                <a:gd name="T40" fmla="*/ 882 w 961"/>
                <a:gd name="T41" fmla="*/ 445 h 1201"/>
                <a:gd name="T42" fmla="*/ 886 w 961"/>
                <a:gd name="T43" fmla="*/ 356 h 1201"/>
                <a:gd name="T44" fmla="*/ 876 w 961"/>
                <a:gd name="T45" fmla="*/ 291 h 1201"/>
                <a:gd name="T46" fmla="*/ 832 w 961"/>
                <a:gd name="T47" fmla="*/ 218 h 1201"/>
                <a:gd name="T48" fmla="*/ 778 w 961"/>
                <a:gd name="T49" fmla="*/ 178 h 1201"/>
                <a:gd name="T50" fmla="*/ 737 w 961"/>
                <a:gd name="T51" fmla="*/ 137 h 1201"/>
                <a:gd name="T52" fmla="*/ 641 w 961"/>
                <a:gd name="T53" fmla="*/ 102 h 1201"/>
                <a:gd name="T54" fmla="*/ 564 w 961"/>
                <a:gd name="T55" fmla="*/ 76 h 1201"/>
                <a:gd name="T56" fmla="*/ 517 w 961"/>
                <a:gd name="T57" fmla="*/ 68 h 1201"/>
                <a:gd name="T58" fmla="*/ 405 w 961"/>
                <a:gd name="T59" fmla="*/ 86 h 1201"/>
                <a:gd name="T60" fmla="*/ 285 w 961"/>
                <a:gd name="T61" fmla="*/ 153 h 1201"/>
                <a:gd name="T62" fmla="*/ 238 w 961"/>
                <a:gd name="T63" fmla="*/ 238 h 1201"/>
                <a:gd name="T64" fmla="*/ 207 w 961"/>
                <a:gd name="T65" fmla="*/ 295 h 1201"/>
                <a:gd name="T66" fmla="*/ 211 w 961"/>
                <a:gd name="T67" fmla="*/ 414 h 1201"/>
                <a:gd name="T68" fmla="*/ 255 w 961"/>
                <a:gd name="T69" fmla="*/ 463 h 1201"/>
                <a:gd name="T70" fmla="*/ 361 w 961"/>
                <a:gd name="T71" fmla="*/ 505 h 1201"/>
                <a:gd name="T72" fmla="*/ 462 w 961"/>
                <a:gd name="T73" fmla="*/ 516 h 1201"/>
                <a:gd name="T74" fmla="*/ 518 w 961"/>
                <a:gd name="T75" fmla="*/ 526 h 1201"/>
                <a:gd name="T76" fmla="*/ 594 w 961"/>
                <a:gd name="T77" fmla="*/ 511 h 1201"/>
                <a:gd name="T78" fmla="*/ 598 w 961"/>
                <a:gd name="T79" fmla="*/ 566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1" h="1201">
                  <a:moveTo>
                    <a:pt x="789" y="1201"/>
                  </a:moveTo>
                  <a:cubicBezTo>
                    <a:pt x="755" y="1201"/>
                    <a:pt x="721" y="1201"/>
                    <a:pt x="688" y="1201"/>
                  </a:cubicBezTo>
                  <a:cubicBezTo>
                    <a:pt x="597" y="1201"/>
                    <a:pt x="505" y="1201"/>
                    <a:pt x="414" y="1201"/>
                  </a:cubicBezTo>
                  <a:cubicBezTo>
                    <a:pt x="402" y="1201"/>
                    <a:pt x="399" y="1198"/>
                    <a:pt x="398" y="1186"/>
                  </a:cubicBezTo>
                  <a:cubicBezTo>
                    <a:pt x="395" y="1150"/>
                    <a:pt x="393" y="1114"/>
                    <a:pt x="386" y="1079"/>
                  </a:cubicBezTo>
                  <a:cubicBezTo>
                    <a:pt x="383" y="1062"/>
                    <a:pt x="373" y="1044"/>
                    <a:pt x="363" y="1030"/>
                  </a:cubicBezTo>
                  <a:cubicBezTo>
                    <a:pt x="345" y="1006"/>
                    <a:pt x="325" y="983"/>
                    <a:pt x="304" y="962"/>
                  </a:cubicBezTo>
                  <a:cubicBezTo>
                    <a:pt x="281" y="938"/>
                    <a:pt x="249" y="932"/>
                    <a:pt x="217" y="933"/>
                  </a:cubicBezTo>
                  <a:cubicBezTo>
                    <a:pt x="198" y="934"/>
                    <a:pt x="179" y="938"/>
                    <a:pt x="159" y="939"/>
                  </a:cubicBezTo>
                  <a:cubicBezTo>
                    <a:pt x="148" y="940"/>
                    <a:pt x="137" y="940"/>
                    <a:pt x="127" y="937"/>
                  </a:cubicBezTo>
                  <a:cubicBezTo>
                    <a:pt x="107" y="933"/>
                    <a:pt x="99" y="922"/>
                    <a:pt x="97" y="903"/>
                  </a:cubicBezTo>
                  <a:cubicBezTo>
                    <a:pt x="96" y="884"/>
                    <a:pt x="97" y="865"/>
                    <a:pt x="93" y="847"/>
                  </a:cubicBezTo>
                  <a:cubicBezTo>
                    <a:pt x="88" y="824"/>
                    <a:pt x="80" y="803"/>
                    <a:pt x="88" y="777"/>
                  </a:cubicBezTo>
                  <a:cubicBezTo>
                    <a:pt x="93" y="760"/>
                    <a:pt x="84" y="743"/>
                    <a:pt x="67" y="732"/>
                  </a:cubicBezTo>
                  <a:cubicBezTo>
                    <a:pt x="60" y="728"/>
                    <a:pt x="59" y="723"/>
                    <a:pt x="61" y="715"/>
                  </a:cubicBezTo>
                  <a:cubicBezTo>
                    <a:pt x="64" y="700"/>
                    <a:pt x="66" y="685"/>
                    <a:pt x="68" y="669"/>
                  </a:cubicBezTo>
                  <a:cubicBezTo>
                    <a:pt x="71" y="638"/>
                    <a:pt x="50" y="613"/>
                    <a:pt x="15" y="608"/>
                  </a:cubicBezTo>
                  <a:cubicBezTo>
                    <a:pt x="11" y="607"/>
                    <a:pt x="7" y="607"/>
                    <a:pt x="0" y="606"/>
                  </a:cubicBezTo>
                  <a:cubicBezTo>
                    <a:pt x="6" y="597"/>
                    <a:pt x="11" y="590"/>
                    <a:pt x="15" y="582"/>
                  </a:cubicBezTo>
                  <a:cubicBezTo>
                    <a:pt x="52" y="521"/>
                    <a:pt x="70" y="454"/>
                    <a:pt x="83" y="385"/>
                  </a:cubicBezTo>
                  <a:cubicBezTo>
                    <a:pt x="92" y="340"/>
                    <a:pt x="96" y="294"/>
                    <a:pt x="108" y="250"/>
                  </a:cubicBezTo>
                  <a:cubicBezTo>
                    <a:pt x="136" y="149"/>
                    <a:pt x="206" y="84"/>
                    <a:pt x="301" y="45"/>
                  </a:cubicBezTo>
                  <a:cubicBezTo>
                    <a:pt x="377" y="14"/>
                    <a:pt x="457" y="0"/>
                    <a:pt x="538" y="5"/>
                  </a:cubicBezTo>
                  <a:cubicBezTo>
                    <a:pt x="654" y="13"/>
                    <a:pt x="763" y="45"/>
                    <a:pt x="855" y="119"/>
                  </a:cubicBezTo>
                  <a:cubicBezTo>
                    <a:pt x="905" y="159"/>
                    <a:pt x="936" y="210"/>
                    <a:pt x="943" y="275"/>
                  </a:cubicBezTo>
                  <a:cubicBezTo>
                    <a:pt x="949" y="323"/>
                    <a:pt x="954" y="371"/>
                    <a:pt x="958" y="419"/>
                  </a:cubicBezTo>
                  <a:cubicBezTo>
                    <a:pt x="961" y="460"/>
                    <a:pt x="951" y="499"/>
                    <a:pt x="931" y="535"/>
                  </a:cubicBezTo>
                  <a:cubicBezTo>
                    <a:pt x="900" y="591"/>
                    <a:pt x="868" y="647"/>
                    <a:pt x="837" y="703"/>
                  </a:cubicBezTo>
                  <a:cubicBezTo>
                    <a:pt x="800" y="771"/>
                    <a:pt x="782" y="844"/>
                    <a:pt x="774" y="920"/>
                  </a:cubicBezTo>
                  <a:cubicBezTo>
                    <a:pt x="765" y="1010"/>
                    <a:pt x="771" y="1099"/>
                    <a:pt x="788" y="1187"/>
                  </a:cubicBezTo>
                  <a:cubicBezTo>
                    <a:pt x="789" y="1191"/>
                    <a:pt x="789" y="1195"/>
                    <a:pt x="789" y="1201"/>
                  </a:cubicBezTo>
                  <a:close/>
                  <a:moveTo>
                    <a:pt x="598" y="566"/>
                  </a:moveTo>
                  <a:cubicBezTo>
                    <a:pt x="608" y="565"/>
                    <a:pt x="615" y="566"/>
                    <a:pt x="622" y="563"/>
                  </a:cubicBezTo>
                  <a:cubicBezTo>
                    <a:pt x="635" y="559"/>
                    <a:pt x="643" y="563"/>
                    <a:pt x="649" y="576"/>
                  </a:cubicBezTo>
                  <a:cubicBezTo>
                    <a:pt x="660" y="599"/>
                    <a:pt x="676" y="618"/>
                    <a:pt x="700" y="629"/>
                  </a:cubicBezTo>
                  <a:cubicBezTo>
                    <a:pt x="704" y="631"/>
                    <a:pt x="707" y="634"/>
                    <a:pt x="711" y="637"/>
                  </a:cubicBezTo>
                  <a:cubicBezTo>
                    <a:pt x="720" y="646"/>
                    <a:pt x="729" y="644"/>
                    <a:pt x="737" y="634"/>
                  </a:cubicBezTo>
                  <a:cubicBezTo>
                    <a:pt x="740" y="630"/>
                    <a:pt x="744" y="627"/>
                    <a:pt x="746" y="622"/>
                  </a:cubicBezTo>
                  <a:cubicBezTo>
                    <a:pt x="768" y="584"/>
                    <a:pt x="800" y="565"/>
                    <a:pt x="844" y="564"/>
                  </a:cubicBezTo>
                  <a:cubicBezTo>
                    <a:pt x="856" y="564"/>
                    <a:pt x="861" y="557"/>
                    <a:pt x="859" y="545"/>
                  </a:cubicBezTo>
                  <a:cubicBezTo>
                    <a:pt x="854" y="517"/>
                    <a:pt x="857" y="490"/>
                    <a:pt x="879" y="468"/>
                  </a:cubicBezTo>
                  <a:cubicBezTo>
                    <a:pt x="883" y="463"/>
                    <a:pt x="886" y="450"/>
                    <a:pt x="882" y="445"/>
                  </a:cubicBezTo>
                  <a:cubicBezTo>
                    <a:pt x="872" y="430"/>
                    <a:pt x="876" y="419"/>
                    <a:pt x="886" y="407"/>
                  </a:cubicBezTo>
                  <a:cubicBezTo>
                    <a:pt x="900" y="389"/>
                    <a:pt x="901" y="374"/>
                    <a:pt x="886" y="356"/>
                  </a:cubicBezTo>
                  <a:cubicBezTo>
                    <a:pt x="877" y="346"/>
                    <a:pt x="877" y="335"/>
                    <a:pt x="879" y="323"/>
                  </a:cubicBezTo>
                  <a:cubicBezTo>
                    <a:pt x="880" y="312"/>
                    <a:pt x="880" y="300"/>
                    <a:pt x="876" y="291"/>
                  </a:cubicBezTo>
                  <a:cubicBezTo>
                    <a:pt x="870" y="277"/>
                    <a:pt x="859" y="264"/>
                    <a:pt x="851" y="251"/>
                  </a:cubicBezTo>
                  <a:cubicBezTo>
                    <a:pt x="844" y="240"/>
                    <a:pt x="836" y="230"/>
                    <a:pt x="832" y="218"/>
                  </a:cubicBezTo>
                  <a:cubicBezTo>
                    <a:pt x="826" y="202"/>
                    <a:pt x="820" y="194"/>
                    <a:pt x="802" y="194"/>
                  </a:cubicBezTo>
                  <a:cubicBezTo>
                    <a:pt x="790" y="193"/>
                    <a:pt x="784" y="187"/>
                    <a:pt x="778" y="178"/>
                  </a:cubicBezTo>
                  <a:cubicBezTo>
                    <a:pt x="771" y="166"/>
                    <a:pt x="764" y="155"/>
                    <a:pt x="755" y="144"/>
                  </a:cubicBezTo>
                  <a:cubicBezTo>
                    <a:pt x="751" y="140"/>
                    <a:pt x="742" y="135"/>
                    <a:pt x="737" y="137"/>
                  </a:cubicBezTo>
                  <a:cubicBezTo>
                    <a:pt x="720" y="142"/>
                    <a:pt x="713" y="132"/>
                    <a:pt x="704" y="121"/>
                  </a:cubicBezTo>
                  <a:cubicBezTo>
                    <a:pt x="690" y="103"/>
                    <a:pt x="662" y="95"/>
                    <a:pt x="641" y="102"/>
                  </a:cubicBezTo>
                  <a:cubicBezTo>
                    <a:pt x="621" y="109"/>
                    <a:pt x="619" y="108"/>
                    <a:pt x="611" y="88"/>
                  </a:cubicBezTo>
                  <a:cubicBezTo>
                    <a:pt x="602" y="65"/>
                    <a:pt x="584" y="60"/>
                    <a:pt x="564" y="76"/>
                  </a:cubicBezTo>
                  <a:cubicBezTo>
                    <a:pt x="555" y="83"/>
                    <a:pt x="546" y="84"/>
                    <a:pt x="536" y="80"/>
                  </a:cubicBezTo>
                  <a:cubicBezTo>
                    <a:pt x="529" y="76"/>
                    <a:pt x="523" y="73"/>
                    <a:pt x="517" y="68"/>
                  </a:cubicBezTo>
                  <a:cubicBezTo>
                    <a:pt x="502" y="58"/>
                    <a:pt x="485" y="57"/>
                    <a:pt x="470" y="66"/>
                  </a:cubicBezTo>
                  <a:cubicBezTo>
                    <a:pt x="450" y="80"/>
                    <a:pt x="428" y="83"/>
                    <a:pt x="405" y="86"/>
                  </a:cubicBezTo>
                  <a:cubicBezTo>
                    <a:pt x="390" y="89"/>
                    <a:pt x="371" y="91"/>
                    <a:pt x="363" y="101"/>
                  </a:cubicBezTo>
                  <a:cubicBezTo>
                    <a:pt x="341" y="126"/>
                    <a:pt x="314" y="140"/>
                    <a:pt x="285" y="153"/>
                  </a:cubicBezTo>
                  <a:cubicBezTo>
                    <a:pt x="265" y="161"/>
                    <a:pt x="256" y="175"/>
                    <a:pt x="253" y="196"/>
                  </a:cubicBezTo>
                  <a:cubicBezTo>
                    <a:pt x="251" y="211"/>
                    <a:pt x="245" y="225"/>
                    <a:pt x="238" y="238"/>
                  </a:cubicBezTo>
                  <a:cubicBezTo>
                    <a:pt x="234" y="247"/>
                    <a:pt x="225" y="255"/>
                    <a:pt x="218" y="264"/>
                  </a:cubicBezTo>
                  <a:cubicBezTo>
                    <a:pt x="210" y="273"/>
                    <a:pt x="207" y="283"/>
                    <a:pt x="207" y="295"/>
                  </a:cubicBezTo>
                  <a:cubicBezTo>
                    <a:pt x="207" y="314"/>
                    <a:pt x="207" y="333"/>
                    <a:pt x="203" y="350"/>
                  </a:cubicBezTo>
                  <a:cubicBezTo>
                    <a:pt x="198" y="373"/>
                    <a:pt x="200" y="394"/>
                    <a:pt x="211" y="414"/>
                  </a:cubicBezTo>
                  <a:cubicBezTo>
                    <a:pt x="215" y="422"/>
                    <a:pt x="224" y="429"/>
                    <a:pt x="231" y="436"/>
                  </a:cubicBezTo>
                  <a:cubicBezTo>
                    <a:pt x="239" y="445"/>
                    <a:pt x="250" y="453"/>
                    <a:pt x="255" y="463"/>
                  </a:cubicBezTo>
                  <a:cubicBezTo>
                    <a:pt x="263" y="482"/>
                    <a:pt x="263" y="485"/>
                    <a:pt x="284" y="481"/>
                  </a:cubicBezTo>
                  <a:cubicBezTo>
                    <a:pt x="315" y="474"/>
                    <a:pt x="339" y="486"/>
                    <a:pt x="361" y="505"/>
                  </a:cubicBezTo>
                  <a:cubicBezTo>
                    <a:pt x="389" y="529"/>
                    <a:pt x="389" y="530"/>
                    <a:pt x="422" y="511"/>
                  </a:cubicBezTo>
                  <a:cubicBezTo>
                    <a:pt x="439" y="501"/>
                    <a:pt x="448" y="502"/>
                    <a:pt x="462" y="516"/>
                  </a:cubicBezTo>
                  <a:cubicBezTo>
                    <a:pt x="465" y="518"/>
                    <a:pt x="468" y="521"/>
                    <a:pt x="471" y="524"/>
                  </a:cubicBezTo>
                  <a:cubicBezTo>
                    <a:pt x="486" y="538"/>
                    <a:pt x="501" y="538"/>
                    <a:pt x="518" y="526"/>
                  </a:cubicBezTo>
                  <a:cubicBezTo>
                    <a:pt x="525" y="520"/>
                    <a:pt x="534" y="515"/>
                    <a:pt x="543" y="514"/>
                  </a:cubicBezTo>
                  <a:cubicBezTo>
                    <a:pt x="560" y="512"/>
                    <a:pt x="577" y="511"/>
                    <a:pt x="594" y="511"/>
                  </a:cubicBezTo>
                  <a:cubicBezTo>
                    <a:pt x="610" y="511"/>
                    <a:pt x="613" y="516"/>
                    <a:pt x="609" y="532"/>
                  </a:cubicBezTo>
                  <a:cubicBezTo>
                    <a:pt x="606" y="542"/>
                    <a:pt x="602" y="552"/>
                    <a:pt x="598" y="5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3570911" y="1645502"/>
              <a:ext cx="1929957" cy="1616991"/>
            </a:xfrm>
            <a:custGeom>
              <a:avLst/>
              <a:gdLst>
                <a:gd name="T0" fmla="*/ 400 w 703"/>
                <a:gd name="T1" fmla="*/ 509 h 589"/>
                <a:gd name="T2" fmla="*/ 411 w 703"/>
                <a:gd name="T3" fmla="*/ 475 h 589"/>
                <a:gd name="T4" fmla="*/ 396 w 703"/>
                <a:gd name="T5" fmla="*/ 454 h 589"/>
                <a:gd name="T6" fmla="*/ 345 w 703"/>
                <a:gd name="T7" fmla="*/ 457 h 589"/>
                <a:gd name="T8" fmla="*/ 320 w 703"/>
                <a:gd name="T9" fmla="*/ 469 h 589"/>
                <a:gd name="T10" fmla="*/ 273 w 703"/>
                <a:gd name="T11" fmla="*/ 467 h 589"/>
                <a:gd name="T12" fmla="*/ 264 w 703"/>
                <a:gd name="T13" fmla="*/ 459 h 589"/>
                <a:gd name="T14" fmla="*/ 224 w 703"/>
                <a:gd name="T15" fmla="*/ 454 h 589"/>
                <a:gd name="T16" fmla="*/ 163 w 703"/>
                <a:gd name="T17" fmla="*/ 448 h 589"/>
                <a:gd name="T18" fmla="*/ 86 w 703"/>
                <a:gd name="T19" fmla="*/ 424 h 589"/>
                <a:gd name="T20" fmla="*/ 57 w 703"/>
                <a:gd name="T21" fmla="*/ 406 h 589"/>
                <a:gd name="T22" fmla="*/ 33 w 703"/>
                <a:gd name="T23" fmla="*/ 379 h 589"/>
                <a:gd name="T24" fmla="*/ 13 w 703"/>
                <a:gd name="T25" fmla="*/ 357 h 589"/>
                <a:gd name="T26" fmla="*/ 5 w 703"/>
                <a:gd name="T27" fmla="*/ 293 h 589"/>
                <a:gd name="T28" fmla="*/ 9 w 703"/>
                <a:gd name="T29" fmla="*/ 238 h 589"/>
                <a:gd name="T30" fmla="*/ 20 w 703"/>
                <a:gd name="T31" fmla="*/ 207 h 589"/>
                <a:gd name="T32" fmla="*/ 40 w 703"/>
                <a:gd name="T33" fmla="*/ 181 h 589"/>
                <a:gd name="T34" fmla="*/ 55 w 703"/>
                <a:gd name="T35" fmla="*/ 139 h 589"/>
                <a:gd name="T36" fmla="*/ 87 w 703"/>
                <a:gd name="T37" fmla="*/ 96 h 589"/>
                <a:gd name="T38" fmla="*/ 165 w 703"/>
                <a:gd name="T39" fmla="*/ 44 h 589"/>
                <a:gd name="T40" fmla="*/ 207 w 703"/>
                <a:gd name="T41" fmla="*/ 29 h 589"/>
                <a:gd name="T42" fmla="*/ 272 w 703"/>
                <a:gd name="T43" fmla="*/ 9 h 589"/>
                <a:gd name="T44" fmla="*/ 319 w 703"/>
                <a:gd name="T45" fmla="*/ 11 h 589"/>
                <a:gd name="T46" fmla="*/ 338 w 703"/>
                <a:gd name="T47" fmla="*/ 23 h 589"/>
                <a:gd name="T48" fmla="*/ 366 w 703"/>
                <a:gd name="T49" fmla="*/ 19 h 589"/>
                <a:gd name="T50" fmla="*/ 413 w 703"/>
                <a:gd name="T51" fmla="*/ 31 h 589"/>
                <a:gd name="T52" fmla="*/ 443 w 703"/>
                <a:gd name="T53" fmla="*/ 45 h 589"/>
                <a:gd name="T54" fmla="*/ 506 w 703"/>
                <a:gd name="T55" fmla="*/ 64 h 589"/>
                <a:gd name="T56" fmla="*/ 539 w 703"/>
                <a:gd name="T57" fmla="*/ 80 h 589"/>
                <a:gd name="T58" fmla="*/ 557 w 703"/>
                <a:gd name="T59" fmla="*/ 87 h 589"/>
                <a:gd name="T60" fmla="*/ 580 w 703"/>
                <a:gd name="T61" fmla="*/ 121 h 589"/>
                <a:gd name="T62" fmla="*/ 604 w 703"/>
                <a:gd name="T63" fmla="*/ 137 h 589"/>
                <a:gd name="T64" fmla="*/ 634 w 703"/>
                <a:gd name="T65" fmla="*/ 161 h 589"/>
                <a:gd name="T66" fmla="*/ 653 w 703"/>
                <a:gd name="T67" fmla="*/ 194 h 589"/>
                <a:gd name="T68" fmla="*/ 678 w 703"/>
                <a:gd name="T69" fmla="*/ 234 h 589"/>
                <a:gd name="T70" fmla="*/ 681 w 703"/>
                <a:gd name="T71" fmla="*/ 266 h 589"/>
                <a:gd name="T72" fmla="*/ 688 w 703"/>
                <a:gd name="T73" fmla="*/ 299 h 589"/>
                <a:gd name="T74" fmla="*/ 688 w 703"/>
                <a:gd name="T75" fmla="*/ 350 h 589"/>
                <a:gd name="T76" fmla="*/ 684 w 703"/>
                <a:gd name="T77" fmla="*/ 388 h 589"/>
                <a:gd name="T78" fmla="*/ 681 w 703"/>
                <a:gd name="T79" fmla="*/ 411 h 589"/>
                <a:gd name="T80" fmla="*/ 661 w 703"/>
                <a:gd name="T81" fmla="*/ 488 h 589"/>
                <a:gd name="T82" fmla="*/ 646 w 703"/>
                <a:gd name="T83" fmla="*/ 507 h 589"/>
                <a:gd name="T84" fmla="*/ 548 w 703"/>
                <a:gd name="T85" fmla="*/ 565 h 589"/>
                <a:gd name="T86" fmla="*/ 539 w 703"/>
                <a:gd name="T87" fmla="*/ 577 h 589"/>
                <a:gd name="T88" fmla="*/ 513 w 703"/>
                <a:gd name="T89" fmla="*/ 580 h 589"/>
                <a:gd name="T90" fmla="*/ 502 w 703"/>
                <a:gd name="T91" fmla="*/ 572 h 589"/>
                <a:gd name="T92" fmla="*/ 451 w 703"/>
                <a:gd name="T93" fmla="*/ 519 h 589"/>
                <a:gd name="T94" fmla="*/ 424 w 703"/>
                <a:gd name="T95" fmla="*/ 506 h 589"/>
                <a:gd name="T96" fmla="*/ 400 w 703"/>
                <a:gd name="T97" fmla="*/ 50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3" h="589">
                  <a:moveTo>
                    <a:pt x="400" y="509"/>
                  </a:moveTo>
                  <a:cubicBezTo>
                    <a:pt x="404" y="495"/>
                    <a:pt x="408" y="485"/>
                    <a:pt x="411" y="475"/>
                  </a:cubicBezTo>
                  <a:cubicBezTo>
                    <a:pt x="415" y="459"/>
                    <a:pt x="412" y="454"/>
                    <a:pt x="396" y="454"/>
                  </a:cubicBezTo>
                  <a:cubicBezTo>
                    <a:pt x="379" y="454"/>
                    <a:pt x="362" y="455"/>
                    <a:pt x="345" y="457"/>
                  </a:cubicBezTo>
                  <a:cubicBezTo>
                    <a:pt x="336" y="458"/>
                    <a:pt x="327" y="463"/>
                    <a:pt x="320" y="469"/>
                  </a:cubicBezTo>
                  <a:cubicBezTo>
                    <a:pt x="303" y="481"/>
                    <a:pt x="288" y="481"/>
                    <a:pt x="273" y="467"/>
                  </a:cubicBezTo>
                  <a:cubicBezTo>
                    <a:pt x="270" y="464"/>
                    <a:pt x="267" y="461"/>
                    <a:pt x="264" y="459"/>
                  </a:cubicBezTo>
                  <a:cubicBezTo>
                    <a:pt x="250" y="445"/>
                    <a:pt x="241" y="444"/>
                    <a:pt x="224" y="454"/>
                  </a:cubicBezTo>
                  <a:cubicBezTo>
                    <a:pt x="191" y="473"/>
                    <a:pt x="191" y="472"/>
                    <a:pt x="163" y="448"/>
                  </a:cubicBezTo>
                  <a:cubicBezTo>
                    <a:pt x="141" y="429"/>
                    <a:pt x="117" y="417"/>
                    <a:pt x="86" y="424"/>
                  </a:cubicBezTo>
                  <a:cubicBezTo>
                    <a:pt x="65" y="428"/>
                    <a:pt x="65" y="425"/>
                    <a:pt x="57" y="406"/>
                  </a:cubicBezTo>
                  <a:cubicBezTo>
                    <a:pt x="52" y="396"/>
                    <a:pt x="41" y="388"/>
                    <a:pt x="33" y="379"/>
                  </a:cubicBezTo>
                  <a:cubicBezTo>
                    <a:pt x="26" y="372"/>
                    <a:pt x="17" y="365"/>
                    <a:pt x="13" y="357"/>
                  </a:cubicBezTo>
                  <a:cubicBezTo>
                    <a:pt x="2" y="337"/>
                    <a:pt x="0" y="316"/>
                    <a:pt x="5" y="293"/>
                  </a:cubicBezTo>
                  <a:cubicBezTo>
                    <a:pt x="9" y="276"/>
                    <a:pt x="9" y="257"/>
                    <a:pt x="9" y="238"/>
                  </a:cubicBezTo>
                  <a:cubicBezTo>
                    <a:pt x="9" y="226"/>
                    <a:pt x="12" y="216"/>
                    <a:pt x="20" y="207"/>
                  </a:cubicBezTo>
                  <a:cubicBezTo>
                    <a:pt x="27" y="198"/>
                    <a:pt x="36" y="190"/>
                    <a:pt x="40" y="181"/>
                  </a:cubicBezTo>
                  <a:cubicBezTo>
                    <a:pt x="47" y="168"/>
                    <a:pt x="53" y="154"/>
                    <a:pt x="55" y="139"/>
                  </a:cubicBezTo>
                  <a:cubicBezTo>
                    <a:pt x="58" y="118"/>
                    <a:pt x="67" y="104"/>
                    <a:pt x="87" y="96"/>
                  </a:cubicBezTo>
                  <a:cubicBezTo>
                    <a:pt x="116" y="83"/>
                    <a:pt x="143" y="69"/>
                    <a:pt x="165" y="44"/>
                  </a:cubicBezTo>
                  <a:cubicBezTo>
                    <a:pt x="173" y="34"/>
                    <a:pt x="192" y="32"/>
                    <a:pt x="207" y="29"/>
                  </a:cubicBezTo>
                  <a:cubicBezTo>
                    <a:pt x="230" y="26"/>
                    <a:pt x="252" y="23"/>
                    <a:pt x="272" y="9"/>
                  </a:cubicBezTo>
                  <a:cubicBezTo>
                    <a:pt x="287" y="0"/>
                    <a:pt x="304" y="1"/>
                    <a:pt x="319" y="11"/>
                  </a:cubicBezTo>
                  <a:cubicBezTo>
                    <a:pt x="325" y="16"/>
                    <a:pt x="331" y="19"/>
                    <a:pt x="338" y="23"/>
                  </a:cubicBezTo>
                  <a:cubicBezTo>
                    <a:pt x="348" y="27"/>
                    <a:pt x="357" y="26"/>
                    <a:pt x="366" y="19"/>
                  </a:cubicBezTo>
                  <a:cubicBezTo>
                    <a:pt x="386" y="3"/>
                    <a:pt x="404" y="8"/>
                    <a:pt x="413" y="31"/>
                  </a:cubicBezTo>
                  <a:cubicBezTo>
                    <a:pt x="421" y="51"/>
                    <a:pt x="423" y="52"/>
                    <a:pt x="443" y="45"/>
                  </a:cubicBezTo>
                  <a:cubicBezTo>
                    <a:pt x="464" y="38"/>
                    <a:pt x="492" y="46"/>
                    <a:pt x="506" y="64"/>
                  </a:cubicBezTo>
                  <a:cubicBezTo>
                    <a:pt x="515" y="75"/>
                    <a:pt x="522" y="85"/>
                    <a:pt x="539" y="80"/>
                  </a:cubicBezTo>
                  <a:cubicBezTo>
                    <a:pt x="544" y="78"/>
                    <a:pt x="553" y="83"/>
                    <a:pt x="557" y="87"/>
                  </a:cubicBezTo>
                  <a:cubicBezTo>
                    <a:pt x="566" y="98"/>
                    <a:pt x="573" y="109"/>
                    <a:pt x="580" y="121"/>
                  </a:cubicBezTo>
                  <a:cubicBezTo>
                    <a:pt x="586" y="130"/>
                    <a:pt x="592" y="136"/>
                    <a:pt x="604" y="137"/>
                  </a:cubicBezTo>
                  <a:cubicBezTo>
                    <a:pt x="622" y="137"/>
                    <a:pt x="628" y="145"/>
                    <a:pt x="634" y="161"/>
                  </a:cubicBezTo>
                  <a:cubicBezTo>
                    <a:pt x="638" y="173"/>
                    <a:pt x="646" y="183"/>
                    <a:pt x="653" y="194"/>
                  </a:cubicBezTo>
                  <a:cubicBezTo>
                    <a:pt x="661" y="207"/>
                    <a:pt x="672" y="220"/>
                    <a:pt x="678" y="234"/>
                  </a:cubicBezTo>
                  <a:cubicBezTo>
                    <a:pt x="682" y="243"/>
                    <a:pt x="682" y="255"/>
                    <a:pt x="681" y="266"/>
                  </a:cubicBezTo>
                  <a:cubicBezTo>
                    <a:pt x="679" y="278"/>
                    <a:pt x="679" y="289"/>
                    <a:pt x="688" y="299"/>
                  </a:cubicBezTo>
                  <a:cubicBezTo>
                    <a:pt x="703" y="317"/>
                    <a:pt x="702" y="332"/>
                    <a:pt x="688" y="350"/>
                  </a:cubicBezTo>
                  <a:cubicBezTo>
                    <a:pt x="678" y="362"/>
                    <a:pt x="674" y="373"/>
                    <a:pt x="684" y="388"/>
                  </a:cubicBezTo>
                  <a:cubicBezTo>
                    <a:pt x="688" y="393"/>
                    <a:pt x="685" y="406"/>
                    <a:pt x="681" y="411"/>
                  </a:cubicBezTo>
                  <a:cubicBezTo>
                    <a:pt x="659" y="433"/>
                    <a:pt x="656" y="460"/>
                    <a:pt x="661" y="488"/>
                  </a:cubicBezTo>
                  <a:cubicBezTo>
                    <a:pt x="663" y="500"/>
                    <a:pt x="658" y="507"/>
                    <a:pt x="646" y="507"/>
                  </a:cubicBezTo>
                  <a:cubicBezTo>
                    <a:pt x="602" y="508"/>
                    <a:pt x="570" y="527"/>
                    <a:pt x="548" y="565"/>
                  </a:cubicBezTo>
                  <a:cubicBezTo>
                    <a:pt x="546" y="570"/>
                    <a:pt x="542" y="573"/>
                    <a:pt x="539" y="577"/>
                  </a:cubicBezTo>
                  <a:cubicBezTo>
                    <a:pt x="531" y="587"/>
                    <a:pt x="522" y="589"/>
                    <a:pt x="513" y="580"/>
                  </a:cubicBezTo>
                  <a:cubicBezTo>
                    <a:pt x="509" y="577"/>
                    <a:pt x="506" y="574"/>
                    <a:pt x="502" y="572"/>
                  </a:cubicBezTo>
                  <a:cubicBezTo>
                    <a:pt x="478" y="561"/>
                    <a:pt x="462" y="542"/>
                    <a:pt x="451" y="519"/>
                  </a:cubicBezTo>
                  <a:cubicBezTo>
                    <a:pt x="445" y="506"/>
                    <a:pt x="437" y="502"/>
                    <a:pt x="424" y="506"/>
                  </a:cubicBezTo>
                  <a:cubicBezTo>
                    <a:pt x="417" y="509"/>
                    <a:pt x="410" y="508"/>
                    <a:pt x="400" y="509"/>
                  </a:cubicBezTo>
                  <a:close/>
                </a:path>
              </a:pathLst>
            </a:custGeom>
            <a:solidFill>
              <a:srgbClr val="5BBB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3918421" y="2023038"/>
            <a:ext cx="1974397" cy="2141131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4138254" y="2100314"/>
            <a:ext cx="1534730" cy="1536537"/>
            <a:chOff x="8138317" y="1375589"/>
            <a:chExt cx="1534730" cy="1536537"/>
          </a:xfrm>
        </p:grpSpPr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8138317" y="1478988"/>
              <a:ext cx="1534730" cy="1433138"/>
            </a:xfrm>
            <a:custGeom>
              <a:avLst/>
              <a:gdLst>
                <a:gd name="T0" fmla="*/ 1437 w 1437"/>
                <a:gd name="T1" fmla="*/ 1341 h 1341"/>
                <a:gd name="T2" fmla="*/ 0 w 1437"/>
                <a:gd name="T3" fmla="*/ 1341 h 1341"/>
                <a:gd name="T4" fmla="*/ 0 w 1437"/>
                <a:gd name="T5" fmla="*/ 0 h 1341"/>
                <a:gd name="T6" fmla="*/ 189 w 1437"/>
                <a:gd name="T7" fmla="*/ 0 h 1341"/>
                <a:gd name="T8" fmla="*/ 189 w 1437"/>
                <a:gd name="T9" fmla="*/ 189 h 1341"/>
                <a:gd name="T10" fmla="*/ 430 w 1437"/>
                <a:gd name="T11" fmla="*/ 189 h 1341"/>
                <a:gd name="T12" fmla="*/ 430 w 1437"/>
                <a:gd name="T13" fmla="*/ 0 h 1341"/>
                <a:gd name="T14" fmla="*/ 1005 w 1437"/>
                <a:gd name="T15" fmla="*/ 0 h 1341"/>
                <a:gd name="T16" fmla="*/ 1005 w 1437"/>
                <a:gd name="T17" fmla="*/ 189 h 1341"/>
                <a:gd name="T18" fmla="*/ 1246 w 1437"/>
                <a:gd name="T19" fmla="*/ 189 h 1341"/>
                <a:gd name="T20" fmla="*/ 1246 w 1437"/>
                <a:gd name="T21" fmla="*/ 0 h 1341"/>
                <a:gd name="T22" fmla="*/ 1437 w 1437"/>
                <a:gd name="T23" fmla="*/ 0 h 1341"/>
                <a:gd name="T24" fmla="*/ 1437 w 1437"/>
                <a:gd name="T25" fmla="*/ 1341 h 1341"/>
                <a:gd name="T26" fmla="*/ 94 w 1437"/>
                <a:gd name="T27" fmla="*/ 238 h 1341"/>
                <a:gd name="T28" fmla="*/ 94 w 1437"/>
                <a:gd name="T29" fmla="*/ 1245 h 1341"/>
                <a:gd name="T30" fmla="*/ 1342 w 1437"/>
                <a:gd name="T31" fmla="*/ 1245 h 1341"/>
                <a:gd name="T32" fmla="*/ 1342 w 1437"/>
                <a:gd name="T33" fmla="*/ 238 h 1341"/>
                <a:gd name="T34" fmla="*/ 94 w 1437"/>
                <a:gd name="T35" fmla="*/ 238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7" h="1341">
                  <a:moveTo>
                    <a:pt x="1437" y="1341"/>
                  </a:moveTo>
                  <a:cubicBezTo>
                    <a:pt x="957" y="1341"/>
                    <a:pt x="479" y="1341"/>
                    <a:pt x="0" y="1341"/>
                  </a:cubicBezTo>
                  <a:cubicBezTo>
                    <a:pt x="0" y="894"/>
                    <a:pt x="0" y="447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270" y="189"/>
                    <a:pt x="349" y="189"/>
                    <a:pt x="430" y="189"/>
                  </a:cubicBezTo>
                  <a:cubicBezTo>
                    <a:pt x="430" y="127"/>
                    <a:pt x="430" y="64"/>
                    <a:pt x="430" y="0"/>
                  </a:cubicBezTo>
                  <a:cubicBezTo>
                    <a:pt x="622" y="0"/>
                    <a:pt x="813" y="0"/>
                    <a:pt x="1005" y="0"/>
                  </a:cubicBezTo>
                  <a:cubicBezTo>
                    <a:pt x="1005" y="63"/>
                    <a:pt x="1005" y="126"/>
                    <a:pt x="1005" y="189"/>
                  </a:cubicBezTo>
                  <a:cubicBezTo>
                    <a:pt x="1086" y="189"/>
                    <a:pt x="1165" y="189"/>
                    <a:pt x="1246" y="189"/>
                  </a:cubicBezTo>
                  <a:cubicBezTo>
                    <a:pt x="1246" y="127"/>
                    <a:pt x="1246" y="64"/>
                    <a:pt x="1246" y="0"/>
                  </a:cubicBezTo>
                  <a:cubicBezTo>
                    <a:pt x="1310" y="0"/>
                    <a:pt x="1373" y="0"/>
                    <a:pt x="1437" y="0"/>
                  </a:cubicBezTo>
                  <a:cubicBezTo>
                    <a:pt x="1437" y="446"/>
                    <a:pt x="1437" y="893"/>
                    <a:pt x="1437" y="1341"/>
                  </a:cubicBezTo>
                  <a:close/>
                  <a:moveTo>
                    <a:pt x="94" y="238"/>
                  </a:moveTo>
                  <a:cubicBezTo>
                    <a:pt x="94" y="575"/>
                    <a:pt x="94" y="910"/>
                    <a:pt x="94" y="1245"/>
                  </a:cubicBezTo>
                  <a:cubicBezTo>
                    <a:pt x="511" y="1245"/>
                    <a:pt x="926" y="1245"/>
                    <a:pt x="1342" y="1245"/>
                  </a:cubicBezTo>
                  <a:cubicBezTo>
                    <a:pt x="1342" y="909"/>
                    <a:pt x="1342" y="574"/>
                    <a:pt x="1342" y="238"/>
                  </a:cubicBezTo>
                  <a:cubicBezTo>
                    <a:pt x="926" y="238"/>
                    <a:pt x="510" y="238"/>
                    <a:pt x="94" y="2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8394331" y="1376492"/>
              <a:ext cx="150809" cy="253305"/>
            </a:xfrm>
            <a:custGeom>
              <a:avLst/>
              <a:gdLst>
                <a:gd name="T0" fmla="*/ 141 w 141"/>
                <a:gd name="T1" fmla="*/ 237 h 237"/>
                <a:gd name="T2" fmla="*/ 0 w 141"/>
                <a:gd name="T3" fmla="*/ 237 h 237"/>
                <a:gd name="T4" fmla="*/ 0 w 141"/>
                <a:gd name="T5" fmla="*/ 0 h 237"/>
                <a:gd name="T6" fmla="*/ 141 w 141"/>
                <a:gd name="T7" fmla="*/ 0 h 237"/>
                <a:gd name="T8" fmla="*/ 141 w 141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37">
                  <a:moveTo>
                    <a:pt x="141" y="237"/>
                  </a:moveTo>
                  <a:cubicBezTo>
                    <a:pt x="93" y="237"/>
                    <a:pt x="47" y="237"/>
                    <a:pt x="0" y="237"/>
                  </a:cubicBezTo>
                  <a:cubicBezTo>
                    <a:pt x="0" y="158"/>
                    <a:pt x="0" y="79"/>
                    <a:pt x="0" y="0"/>
                  </a:cubicBezTo>
                  <a:cubicBezTo>
                    <a:pt x="46" y="0"/>
                    <a:pt x="93" y="0"/>
                    <a:pt x="141" y="0"/>
                  </a:cubicBezTo>
                  <a:cubicBezTo>
                    <a:pt x="141" y="78"/>
                    <a:pt x="141" y="157"/>
                    <a:pt x="141" y="2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9264869" y="1375589"/>
              <a:ext cx="150809" cy="253305"/>
            </a:xfrm>
            <a:custGeom>
              <a:avLst/>
              <a:gdLst>
                <a:gd name="T0" fmla="*/ 0 w 141"/>
                <a:gd name="T1" fmla="*/ 0 h 237"/>
                <a:gd name="T2" fmla="*/ 141 w 141"/>
                <a:gd name="T3" fmla="*/ 0 h 237"/>
                <a:gd name="T4" fmla="*/ 141 w 141"/>
                <a:gd name="T5" fmla="*/ 237 h 237"/>
                <a:gd name="T6" fmla="*/ 0 w 141"/>
                <a:gd name="T7" fmla="*/ 237 h 237"/>
                <a:gd name="T8" fmla="*/ 0 w 141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37">
                  <a:moveTo>
                    <a:pt x="0" y="0"/>
                  </a:moveTo>
                  <a:cubicBezTo>
                    <a:pt x="48" y="0"/>
                    <a:pt x="94" y="0"/>
                    <a:pt x="141" y="0"/>
                  </a:cubicBezTo>
                  <a:cubicBezTo>
                    <a:pt x="141" y="79"/>
                    <a:pt x="141" y="158"/>
                    <a:pt x="141" y="237"/>
                  </a:cubicBezTo>
                  <a:cubicBezTo>
                    <a:pt x="95" y="237"/>
                    <a:pt x="48" y="237"/>
                    <a:pt x="0" y="237"/>
                  </a:cubicBezTo>
                  <a:cubicBezTo>
                    <a:pt x="0" y="159"/>
                    <a:pt x="0" y="8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8238555" y="1733648"/>
              <a:ext cx="1332899" cy="1075982"/>
            </a:xfrm>
            <a:custGeom>
              <a:avLst/>
              <a:gdLst>
                <a:gd name="T0" fmla="*/ 1248 w 1248"/>
                <a:gd name="T1" fmla="*/ 0 h 1007"/>
                <a:gd name="T2" fmla="*/ 0 w 1248"/>
                <a:gd name="T3" fmla="*/ 1007 h 1007"/>
                <a:gd name="T4" fmla="*/ 239 w 1248"/>
                <a:gd name="T5" fmla="*/ 49 h 1007"/>
                <a:gd name="T6" fmla="*/ 50 w 1248"/>
                <a:gd name="T7" fmla="*/ 238 h 1007"/>
                <a:gd name="T8" fmla="*/ 239 w 1248"/>
                <a:gd name="T9" fmla="*/ 49 h 1007"/>
                <a:gd name="T10" fmla="*/ 289 w 1248"/>
                <a:gd name="T11" fmla="*/ 238 h 1007"/>
                <a:gd name="T12" fmla="*/ 478 w 1248"/>
                <a:gd name="T13" fmla="*/ 49 h 1007"/>
                <a:gd name="T14" fmla="*/ 529 w 1248"/>
                <a:gd name="T15" fmla="*/ 238 h 1007"/>
                <a:gd name="T16" fmla="*/ 718 w 1248"/>
                <a:gd name="T17" fmla="*/ 50 h 1007"/>
                <a:gd name="T18" fmla="*/ 529 w 1248"/>
                <a:gd name="T19" fmla="*/ 238 h 1007"/>
                <a:gd name="T20" fmla="*/ 769 w 1248"/>
                <a:gd name="T21" fmla="*/ 238 h 1007"/>
                <a:gd name="T22" fmla="*/ 958 w 1248"/>
                <a:gd name="T23" fmla="*/ 49 h 1007"/>
                <a:gd name="T24" fmla="*/ 1199 w 1248"/>
                <a:gd name="T25" fmla="*/ 50 h 1007"/>
                <a:gd name="T26" fmla="*/ 1010 w 1248"/>
                <a:gd name="T27" fmla="*/ 239 h 1007"/>
                <a:gd name="T28" fmla="*/ 1199 w 1248"/>
                <a:gd name="T29" fmla="*/ 50 h 1007"/>
                <a:gd name="T30" fmla="*/ 50 w 1248"/>
                <a:gd name="T31" fmla="*/ 289 h 1007"/>
                <a:gd name="T32" fmla="*/ 239 w 1248"/>
                <a:gd name="T33" fmla="*/ 478 h 1007"/>
                <a:gd name="T34" fmla="*/ 479 w 1248"/>
                <a:gd name="T35" fmla="*/ 479 h 1007"/>
                <a:gd name="T36" fmla="*/ 290 w 1248"/>
                <a:gd name="T37" fmla="*/ 290 h 1007"/>
                <a:gd name="T38" fmla="*/ 479 w 1248"/>
                <a:gd name="T39" fmla="*/ 479 h 1007"/>
                <a:gd name="T40" fmla="*/ 719 w 1248"/>
                <a:gd name="T41" fmla="*/ 290 h 1007"/>
                <a:gd name="T42" fmla="*/ 530 w 1248"/>
                <a:gd name="T43" fmla="*/ 479 h 1007"/>
                <a:gd name="T44" fmla="*/ 959 w 1248"/>
                <a:gd name="T45" fmla="*/ 289 h 1007"/>
                <a:gd name="T46" fmla="*/ 770 w 1248"/>
                <a:gd name="T47" fmla="*/ 478 h 1007"/>
                <a:gd name="T48" fmla="*/ 959 w 1248"/>
                <a:gd name="T49" fmla="*/ 289 h 1007"/>
                <a:gd name="T50" fmla="*/ 1199 w 1248"/>
                <a:gd name="T51" fmla="*/ 290 h 1007"/>
                <a:gd name="T52" fmla="*/ 1010 w 1248"/>
                <a:gd name="T53" fmla="*/ 479 h 1007"/>
                <a:gd name="T54" fmla="*/ 49 w 1248"/>
                <a:gd name="T55" fmla="*/ 719 h 1007"/>
                <a:gd name="T56" fmla="*/ 238 w 1248"/>
                <a:gd name="T57" fmla="*/ 530 h 1007"/>
                <a:gd name="T58" fmla="*/ 49 w 1248"/>
                <a:gd name="T59" fmla="*/ 719 h 1007"/>
                <a:gd name="T60" fmla="*/ 479 w 1248"/>
                <a:gd name="T61" fmla="*/ 530 h 1007"/>
                <a:gd name="T62" fmla="*/ 290 w 1248"/>
                <a:gd name="T63" fmla="*/ 719 h 1007"/>
                <a:gd name="T64" fmla="*/ 529 w 1248"/>
                <a:gd name="T65" fmla="*/ 719 h 1007"/>
                <a:gd name="T66" fmla="*/ 718 w 1248"/>
                <a:gd name="T67" fmla="*/ 530 h 1007"/>
                <a:gd name="T68" fmla="*/ 529 w 1248"/>
                <a:gd name="T69" fmla="*/ 719 h 1007"/>
                <a:gd name="T70" fmla="*/ 958 w 1248"/>
                <a:gd name="T71" fmla="*/ 718 h 1007"/>
                <a:gd name="T72" fmla="*/ 769 w 1248"/>
                <a:gd name="T73" fmla="*/ 529 h 1007"/>
                <a:gd name="T74" fmla="*/ 1009 w 1248"/>
                <a:gd name="T75" fmla="*/ 719 h 1007"/>
                <a:gd name="T76" fmla="*/ 1198 w 1248"/>
                <a:gd name="T77" fmla="*/ 530 h 1007"/>
                <a:gd name="T78" fmla="*/ 1009 w 1248"/>
                <a:gd name="T79" fmla="*/ 719 h 1007"/>
                <a:gd name="T80" fmla="*/ 238 w 1248"/>
                <a:gd name="T81" fmla="*/ 959 h 1007"/>
                <a:gd name="T82" fmla="*/ 49 w 1248"/>
                <a:gd name="T83" fmla="*/ 770 h 1007"/>
                <a:gd name="T84" fmla="*/ 479 w 1248"/>
                <a:gd name="T85" fmla="*/ 769 h 1007"/>
                <a:gd name="T86" fmla="*/ 290 w 1248"/>
                <a:gd name="T87" fmla="*/ 958 h 1007"/>
                <a:gd name="T88" fmla="*/ 479 w 1248"/>
                <a:gd name="T89" fmla="*/ 76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8" h="1007">
                  <a:moveTo>
                    <a:pt x="0" y="0"/>
                  </a:moveTo>
                  <a:cubicBezTo>
                    <a:pt x="416" y="0"/>
                    <a:pt x="832" y="0"/>
                    <a:pt x="1248" y="0"/>
                  </a:cubicBezTo>
                  <a:cubicBezTo>
                    <a:pt x="1248" y="336"/>
                    <a:pt x="1248" y="671"/>
                    <a:pt x="1248" y="1007"/>
                  </a:cubicBezTo>
                  <a:cubicBezTo>
                    <a:pt x="832" y="1007"/>
                    <a:pt x="417" y="1007"/>
                    <a:pt x="0" y="1007"/>
                  </a:cubicBezTo>
                  <a:cubicBezTo>
                    <a:pt x="0" y="672"/>
                    <a:pt x="0" y="337"/>
                    <a:pt x="0" y="0"/>
                  </a:cubicBezTo>
                  <a:close/>
                  <a:moveTo>
                    <a:pt x="239" y="49"/>
                  </a:moveTo>
                  <a:cubicBezTo>
                    <a:pt x="175" y="49"/>
                    <a:pt x="112" y="49"/>
                    <a:pt x="50" y="49"/>
                  </a:cubicBezTo>
                  <a:cubicBezTo>
                    <a:pt x="50" y="113"/>
                    <a:pt x="50" y="176"/>
                    <a:pt x="50" y="238"/>
                  </a:cubicBezTo>
                  <a:cubicBezTo>
                    <a:pt x="113" y="238"/>
                    <a:pt x="176" y="238"/>
                    <a:pt x="239" y="238"/>
                  </a:cubicBezTo>
                  <a:cubicBezTo>
                    <a:pt x="239" y="175"/>
                    <a:pt x="239" y="113"/>
                    <a:pt x="239" y="49"/>
                  </a:cubicBezTo>
                  <a:close/>
                  <a:moveTo>
                    <a:pt x="289" y="49"/>
                  </a:moveTo>
                  <a:cubicBezTo>
                    <a:pt x="289" y="113"/>
                    <a:pt x="289" y="176"/>
                    <a:pt x="289" y="238"/>
                  </a:cubicBezTo>
                  <a:cubicBezTo>
                    <a:pt x="353" y="238"/>
                    <a:pt x="416" y="238"/>
                    <a:pt x="478" y="238"/>
                  </a:cubicBezTo>
                  <a:cubicBezTo>
                    <a:pt x="478" y="175"/>
                    <a:pt x="478" y="112"/>
                    <a:pt x="478" y="49"/>
                  </a:cubicBezTo>
                  <a:cubicBezTo>
                    <a:pt x="415" y="49"/>
                    <a:pt x="353" y="49"/>
                    <a:pt x="289" y="49"/>
                  </a:cubicBezTo>
                  <a:close/>
                  <a:moveTo>
                    <a:pt x="529" y="238"/>
                  </a:moveTo>
                  <a:cubicBezTo>
                    <a:pt x="593" y="238"/>
                    <a:pt x="655" y="238"/>
                    <a:pt x="718" y="238"/>
                  </a:cubicBezTo>
                  <a:cubicBezTo>
                    <a:pt x="718" y="175"/>
                    <a:pt x="718" y="112"/>
                    <a:pt x="718" y="50"/>
                  </a:cubicBezTo>
                  <a:cubicBezTo>
                    <a:pt x="655" y="50"/>
                    <a:pt x="592" y="50"/>
                    <a:pt x="529" y="50"/>
                  </a:cubicBezTo>
                  <a:cubicBezTo>
                    <a:pt x="529" y="113"/>
                    <a:pt x="529" y="176"/>
                    <a:pt x="529" y="238"/>
                  </a:cubicBezTo>
                  <a:close/>
                  <a:moveTo>
                    <a:pt x="769" y="49"/>
                  </a:moveTo>
                  <a:cubicBezTo>
                    <a:pt x="769" y="113"/>
                    <a:pt x="769" y="176"/>
                    <a:pt x="769" y="238"/>
                  </a:cubicBezTo>
                  <a:cubicBezTo>
                    <a:pt x="833" y="238"/>
                    <a:pt x="896" y="238"/>
                    <a:pt x="958" y="238"/>
                  </a:cubicBezTo>
                  <a:cubicBezTo>
                    <a:pt x="958" y="175"/>
                    <a:pt x="958" y="112"/>
                    <a:pt x="958" y="49"/>
                  </a:cubicBezTo>
                  <a:cubicBezTo>
                    <a:pt x="895" y="49"/>
                    <a:pt x="833" y="49"/>
                    <a:pt x="769" y="49"/>
                  </a:cubicBezTo>
                  <a:close/>
                  <a:moveTo>
                    <a:pt x="1199" y="50"/>
                  </a:moveTo>
                  <a:cubicBezTo>
                    <a:pt x="1135" y="50"/>
                    <a:pt x="1072" y="50"/>
                    <a:pt x="1010" y="50"/>
                  </a:cubicBezTo>
                  <a:cubicBezTo>
                    <a:pt x="1010" y="113"/>
                    <a:pt x="1010" y="176"/>
                    <a:pt x="1010" y="239"/>
                  </a:cubicBezTo>
                  <a:cubicBezTo>
                    <a:pt x="1073" y="239"/>
                    <a:pt x="1136" y="239"/>
                    <a:pt x="1199" y="239"/>
                  </a:cubicBezTo>
                  <a:cubicBezTo>
                    <a:pt x="1199" y="175"/>
                    <a:pt x="1199" y="113"/>
                    <a:pt x="1199" y="50"/>
                  </a:cubicBezTo>
                  <a:close/>
                  <a:moveTo>
                    <a:pt x="239" y="289"/>
                  </a:moveTo>
                  <a:cubicBezTo>
                    <a:pt x="175" y="289"/>
                    <a:pt x="113" y="289"/>
                    <a:pt x="50" y="289"/>
                  </a:cubicBezTo>
                  <a:cubicBezTo>
                    <a:pt x="50" y="353"/>
                    <a:pt x="50" y="416"/>
                    <a:pt x="50" y="478"/>
                  </a:cubicBezTo>
                  <a:cubicBezTo>
                    <a:pt x="113" y="478"/>
                    <a:pt x="176" y="478"/>
                    <a:pt x="239" y="478"/>
                  </a:cubicBezTo>
                  <a:cubicBezTo>
                    <a:pt x="239" y="415"/>
                    <a:pt x="239" y="352"/>
                    <a:pt x="239" y="289"/>
                  </a:cubicBezTo>
                  <a:close/>
                  <a:moveTo>
                    <a:pt x="479" y="479"/>
                  </a:moveTo>
                  <a:cubicBezTo>
                    <a:pt x="479" y="415"/>
                    <a:pt x="479" y="352"/>
                    <a:pt x="479" y="290"/>
                  </a:cubicBezTo>
                  <a:cubicBezTo>
                    <a:pt x="415" y="290"/>
                    <a:pt x="352" y="290"/>
                    <a:pt x="290" y="290"/>
                  </a:cubicBezTo>
                  <a:cubicBezTo>
                    <a:pt x="290" y="353"/>
                    <a:pt x="290" y="416"/>
                    <a:pt x="290" y="479"/>
                  </a:cubicBezTo>
                  <a:cubicBezTo>
                    <a:pt x="353" y="479"/>
                    <a:pt x="415" y="479"/>
                    <a:pt x="479" y="479"/>
                  </a:cubicBezTo>
                  <a:close/>
                  <a:moveTo>
                    <a:pt x="719" y="479"/>
                  </a:moveTo>
                  <a:cubicBezTo>
                    <a:pt x="719" y="415"/>
                    <a:pt x="719" y="352"/>
                    <a:pt x="719" y="290"/>
                  </a:cubicBezTo>
                  <a:cubicBezTo>
                    <a:pt x="655" y="290"/>
                    <a:pt x="592" y="290"/>
                    <a:pt x="530" y="290"/>
                  </a:cubicBezTo>
                  <a:cubicBezTo>
                    <a:pt x="530" y="353"/>
                    <a:pt x="530" y="416"/>
                    <a:pt x="530" y="479"/>
                  </a:cubicBezTo>
                  <a:cubicBezTo>
                    <a:pt x="593" y="479"/>
                    <a:pt x="655" y="479"/>
                    <a:pt x="719" y="479"/>
                  </a:cubicBezTo>
                  <a:close/>
                  <a:moveTo>
                    <a:pt x="959" y="289"/>
                  </a:moveTo>
                  <a:cubicBezTo>
                    <a:pt x="895" y="289"/>
                    <a:pt x="832" y="289"/>
                    <a:pt x="770" y="289"/>
                  </a:cubicBezTo>
                  <a:cubicBezTo>
                    <a:pt x="770" y="353"/>
                    <a:pt x="770" y="416"/>
                    <a:pt x="770" y="478"/>
                  </a:cubicBezTo>
                  <a:cubicBezTo>
                    <a:pt x="833" y="478"/>
                    <a:pt x="896" y="478"/>
                    <a:pt x="959" y="478"/>
                  </a:cubicBezTo>
                  <a:cubicBezTo>
                    <a:pt x="959" y="415"/>
                    <a:pt x="959" y="353"/>
                    <a:pt x="959" y="289"/>
                  </a:cubicBezTo>
                  <a:close/>
                  <a:moveTo>
                    <a:pt x="1199" y="479"/>
                  </a:moveTo>
                  <a:cubicBezTo>
                    <a:pt x="1199" y="415"/>
                    <a:pt x="1199" y="352"/>
                    <a:pt x="1199" y="290"/>
                  </a:cubicBezTo>
                  <a:cubicBezTo>
                    <a:pt x="1135" y="290"/>
                    <a:pt x="1072" y="290"/>
                    <a:pt x="1010" y="290"/>
                  </a:cubicBezTo>
                  <a:cubicBezTo>
                    <a:pt x="1010" y="353"/>
                    <a:pt x="1010" y="416"/>
                    <a:pt x="1010" y="479"/>
                  </a:cubicBezTo>
                  <a:cubicBezTo>
                    <a:pt x="1073" y="479"/>
                    <a:pt x="1135" y="479"/>
                    <a:pt x="1199" y="479"/>
                  </a:cubicBezTo>
                  <a:close/>
                  <a:moveTo>
                    <a:pt x="49" y="719"/>
                  </a:moveTo>
                  <a:cubicBezTo>
                    <a:pt x="113" y="719"/>
                    <a:pt x="176" y="719"/>
                    <a:pt x="238" y="719"/>
                  </a:cubicBezTo>
                  <a:cubicBezTo>
                    <a:pt x="238" y="655"/>
                    <a:pt x="238" y="593"/>
                    <a:pt x="238" y="530"/>
                  </a:cubicBezTo>
                  <a:cubicBezTo>
                    <a:pt x="175" y="530"/>
                    <a:pt x="112" y="530"/>
                    <a:pt x="49" y="530"/>
                  </a:cubicBezTo>
                  <a:cubicBezTo>
                    <a:pt x="49" y="593"/>
                    <a:pt x="49" y="655"/>
                    <a:pt x="49" y="719"/>
                  </a:cubicBezTo>
                  <a:close/>
                  <a:moveTo>
                    <a:pt x="479" y="719"/>
                  </a:moveTo>
                  <a:cubicBezTo>
                    <a:pt x="479" y="655"/>
                    <a:pt x="479" y="592"/>
                    <a:pt x="479" y="530"/>
                  </a:cubicBezTo>
                  <a:cubicBezTo>
                    <a:pt x="415" y="530"/>
                    <a:pt x="352" y="530"/>
                    <a:pt x="290" y="530"/>
                  </a:cubicBezTo>
                  <a:cubicBezTo>
                    <a:pt x="290" y="593"/>
                    <a:pt x="290" y="656"/>
                    <a:pt x="290" y="719"/>
                  </a:cubicBezTo>
                  <a:cubicBezTo>
                    <a:pt x="353" y="719"/>
                    <a:pt x="415" y="719"/>
                    <a:pt x="479" y="719"/>
                  </a:cubicBezTo>
                  <a:close/>
                  <a:moveTo>
                    <a:pt x="529" y="719"/>
                  </a:moveTo>
                  <a:cubicBezTo>
                    <a:pt x="593" y="719"/>
                    <a:pt x="656" y="719"/>
                    <a:pt x="718" y="719"/>
                  </a:cubicBezTo>
                  <a:cubicBezTo>
                    <a:pt x="718" y="655"/>
                    <a:pt x="718" y="592"/>
                    <a:pt x="718" y="530"/>
                  </a:cubicBezTo>
                  <a:cubicBezTo>
                    <a:pt x="655" y="530"/>
                    <a:pt x="592" y="530"/>
                    <a:pt x="529" y="530"/>
                  </a:cubicBezTo>
                  <a:cubicBezTo>
                    <a:pt x="529" y="593"/>
                    <a:pt x="529" y="655"/>
                    <a:pt x="529" y="719"/>
                  </a:cubicBezTo>
                  <a:close/>
                  <a:moveTo>
                    <a:pt x="769" y="718"/>
                  </a:moveTo>
                  <a:cubicBezTo>
                    <a:pt x="833" y="718"/>
                    <a:pt x="896" y="718"/>
                    <a:pt x="958" y="718"/>
                  </a:cubicBezTo>
                  <a:cubicBezTo>
                    <a:pt x="958" y="655"/>
                    <a:pt x="958" y="592"/>
                    <a:pt x="958" y="529"/>
                  </a:cubicBezTo>
                  <a:cubicBezTo>
                    <a:pt x="895" y="529"/>
                    <a:pt x="832" y="529"/>
                    <a:pt x="769" y="529"/>
                  </a:cubicBezTo>
                  <a:cubicBezTo>
                    <a:pt x="769" y="592"/>
                    <a:pt x="769" y="655"/>
                    <a:pt x="769" y="718"/>
                  </a:cubicBezTo>
                  <a:close/>
                  <a:moveTo>
                    <a:pt x="1009" y="719"/>
                  </a:moveTo>
                  <a:cubicBezTo>
                    <a:pt x="1073" y="719"/>
                    <a:pt x="1136" y="719"/>
                    <a:pt x="1198" y="719"/>
                  </a:cubicBezTo>
                  <a:cubicBezTo>
                    <a:pt x="1198" y="655"/>
                    <a:pt x="1198" y="592"/>
                    <a:pt x="1198" y="530"/>
                  </a:cubicBezTo>
                  <a:cubicBezTo>
                    <a:pt x="1135" y="530"/>
                    <a:pt x="1072" y="530"/>
                    <a:pt x="1009" y="530"/>
                  </a:cubicBezTo>
                  <a:cubicBezTo>
                    <a:pt x="1009" y="593"/>
                    <a:pt x="1009" y="655"/>
                    <a:pt x="1009" y="719"/>
                  </a:cubicBezTo>
                  <a:close/>
                  <a:moveTo>
                    <a:pt x="49" y="959"/>
                  </a:moveTo>
                  <a:cubicBezTo>
                    <a:pt x="113" y="959"/>
                    <a:pt x="176" y="959"/>
                    <a:pt x="238" y="959"/>
                  </a:cubicBezTo>
                  <a:cubicBezTo>
                    <a:pt x="238" y="895"/>
                    <a:pt x="238" y="832"/>
                    <a:pt x="238" y="770"/>
                  </a:cubicBezTo>
                  <a:cubicBezTo>
                    <a:pt x="175" y="770"/>
                    <a:pt x="112" y="770"/>
                    <a:pt x="49" y="770"/>
                  </a:cubicBezTo>
                  <a:cubicBezTo>
                    <a:pt x="49" y="833"/>
                    <a:pt x="49" y="895"/>
                    <a:pt x="49" y="959"/>
                  </a:cubicBezTo>
                  <a:close/>
                  <a:moveTo>
                    <a:pt x="479" y="769"/>
                  </a:moveTo>
                  <a:cubicBezTo>
                    <a:pt x="415" y="769"/>
                    <a:pt x="352" y="769"/>
                    <a:pt x="290" y="769"/>
                  </a:cubicBezTo>
                  <a:cubicBezTo>
                    <a:pt x="290" y="833"/>
                    <a:pt x="290" y="896"/>
                    <a:pt x="290" y="958"/>
                  </a:cubicBezTo>
                  <a:cubicBezTo>
                    <a:pt x="353" y="958"/>
                    <a:pt x="416" y="958"/>
                    <a:pt x="479" y="958"/>
                  </a:cubicBezTo>
                  <a:cubicBezTo>
                    <a:pt x="479" y="895"/>
                    <a:pt x="479" y="833"/>
                    <a:pt x="479" y="769"/>
                  </a:cubicBezTo>
                  <a:close/>
                </a:path>
              </a:pathLst>
            </a:custGeom>
            <a:solidFill>
              <a:srgbClr val="27A9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8291835" y="1786025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4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8547398" y="1786025"/>
              <a:ext cx="201831" cy="201831"/>
            </a:xfrm>
            <a:custGeom>
              <a:avLst/>
              <a:gdLst>
                <a:gd name="T0" fmla="*/ 0 w 189"/>
                <a:gd name="T1" fmla="*/ 0 h 189"/>
                <a:gd name="T2" fmla="*/ 189 w 189"/>
                <a:gd name="T3" fmla="*/ 0 h 189"/>
                <a:gd name="T4" fmla="*/ 189 w 189"/>
                <a:gd name="T5" fmla="*/ 189 h 189"/>
                <a:gd name="T6" fmla="*/ 0 w 189"/>
                <a:gd name="T7" fmla="*/ 189 h 189"/>
                <a:gd name="T8" fmla="*/ 0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0"/>
                  </a:moveTo>
                  <a:cubicBezTo>
                    <a:pt x="64" y="0"/>
                    <a:pt x="126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8803412" y="1786928"/>
              <a:ext cx="201831" cy="200928"/>
            </a:xfrm>
            <a:custGeom>
              <a:avLst/>
              <a:gdLst>
                <a:gd name="T0" fmla="*/ 0 w 189"/>
                <a:gd name="T1" fmla="*/ 188 h 188"/>
                <a:gd name="T2" fmla="*/ 0 w 189"/>
                <a:gd name="T3" fmla="*/ 0 h 188"/>
                <a:gd name="T4" fmla="*/ 189 w 189"/>
                <a:gd name="T5" fmla="*/ 0 h 188"/>
                <a:gd name="T6" fmla="*/ 189 w 189"/>
                <a:gd name="T7" fmla="*/ 188 h 188"/>
                <a:gd name="T8" fmla="*/ 0 w 189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8">
                  <a:moveTo>
                    <a:pt x="0" y="188"/>
                  </a:moveTo>
                  <a:cubicBezTo>
                    <a:pt x="0" y="126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8"/>
                  </a:cubicBezTo>
                  <a:cubicBezTo>
                    <a:pt x="126" y="188"/>
                    <a:pt x="64" y="188"/>
                    <a:pt x="0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9059877" y="1786025"/>
              <a:ext cx="201831" cy="201831"/>
            </a:xfrm>
            <a:custGeom>
              <a:avLst/>
              <a:gdLst>
                <a:gd name="T0" fmla="*/ 0 w 189"/>
                <a:gd name="T1" fmla="*/ 0 h 189"/>
                <a:gd name="T2" fmla="*/ 189 w 189"/>
                <a:gd name="T3" fmla="*/ 0 h 189"/>
                <a:gd name="T4" fmla="*/ 189 w 189"/>
                <a:gd name="T5" fmla="*/ 189 h 189"/>
                <a:gd name="T6" fmla="*/ 0 w 189"/>
                <a:gd name="T7" fmla="*/ 189 h 189"/>
                <a:gd name="T8" fmla="*/ 0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0"/>
                  </a:moveTo>
                  <a:cubicBezTo>
                    <a:pt x="64" y="0"/>
                    <a:pt x="126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9317246" y="1786928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3"/>
                    <a:pt x="189" y="125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8291835" y="2042490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3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3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8548301" y="2043393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8804766" y="2043393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9061232" y="2042490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4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9317246" y="2043393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8290932" y="2299859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3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8548301" y="2299859"/>
              <a:ext cx="201831" cy="201831"/>
            </a:xfrm>
            <a:custGeom>
              <a:avLst/>
              <a:gdLst>
                <a:gd name="T0" fmla="*/ 189 w 189"/>
                <a:gd name="T1" fmla="*/ 189 h 189"/>
                <a:gd name="T2" fmla="*/ 0 w 189"/>
                <a:gd name="T3" fmla="*/ 189 h 189"/>
                <a:gd name="T4" fmla="*/ 0 w 189"/>
                <a:gd name="T5" fmla="*/ 0 h 189"/>
                <a:gd name="T6" fmla="*/ 189 w 189"/>
                <a:gd name="T7" fmla="*/ 0 h 189"/>
                <a:gd name="T8" fmla="*/ 189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189"/>
                  </a:moveTo>
                  <a:cubicBezTo>
                    <a:pt x="125" y="189"/>
                    <a:pt x="63" y="189"/>
                    <a:pt x="0" y="189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8803412" y="2299859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9059877" y="2298956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6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3"/>
                    <a:pt x="189" y="126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9316343" y="2299859"/>
              <a:ext cx="201831" cy="201831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8290932" y="2556325"/>
              <a:ext cx="201831" cy="202283"/>
            </a:xfrm>
            <a:custGeom>
              <a:avLst/>
              <a:gdLst>
                <a:gd name="T0" fmla="*/ 0 w 189"/>
                <a:gd name="T1" fmla="*/ 189 h 189"/>
                <a:gd name="T2" fmla="*/ 0 w 189"/>
                <a:gd name="T3" fmla="*/ 0 h 189"/>
                <a:gd name="T4" fmla="*/ 189 w 189"/>
                <a:gd name="T5" fmla="*/ 0 h 189"/>
                <a:gd name="T6" fmla="*/ 189 w 189"/>
                <a:gd name="T7" fmla="*/ 189 h 189"/>
                <a:gd name="T8" fmla="*/ 0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0" y="189"/>
                  </a:moveTo>
                  <a:cubicBezTo>
                    <a:pt x="0" y="125"/>
                    <a:pt x="0" y="63"/>
                    <a:pt x="0" y="0"/>
                  </a:cubicBezTo>
                  <a:cubicBezTo>
                    <a:pt x="63" y="0"/>
                    <a:pt x="126" y="0"/>
                    <a:pt x="189" y="0"/>
                  </a:cubicBezTo>
                  <a:cubicBezTo>
                    <a:pt x="189" y="62"/>
                    <a:pt x="189" y="125"/>
                    <a:pt x="189" y="189"/>
                  </a:cubicBezTo>
                  <a:cubicBezTo>
                    <a:pt x="127" y="189"/>
                    <a:pt x="64" y="189"/>
                    <a:pt x="0" y="1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8548301" y="2555422"/>
              <a:ext cx="201831" cy="201831"/>
            </a:xfrm>
            <a:custGeom>
              <a:avLst/>
              <a:gdLst>
                <a:gd name="T0" fmla="*/ 189 w 189"/>
                <a:gd name="T1" fmla="*/ 0 h 189"/>
                <a:gd name="T2" fmla="*/ 189 w 189"/>
                <a:gd name="T3" fmla="*/ 189 h 189"/>
                <a:gd name="T4" fmla="*/ 0 w 189"/>
                <a:gd name="T5" fmla="*/ 189 h 189"/>
                <a:gd name="T6" fmla="*/ 0 w 189"/>
                <a:gd name="T7" fmla="*/ 0 h 189"/>
                <a:gd name="T8" fmla="*/ 189 w 189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89" y="0"/>
                  </a:moveTo>
                  <a:cubicBezTo>
                    <a:pt x="189" y="64"/>
                    <a:pt x="189" y="126"/>
                    <a:pt x="189" y="189"/>
                  </a:cubicBezTo>
                  <a:cubicBezTo>
                    <a:pt x="126" y="189"/>
                    <a:pt x="63" y="189"/>
                    <a:pt x="0" y="189"/>
                  </a:cubicBezTo>
                  <a:cubicBezTo>
                    <a:pt x="0" y="127"/>
                    <a:pt x="0" y="64"/>
                    <a:pt x="0" y="0"/>
                  </a:cubicBezTo>
                  <a:cubicBezTo>
                    <a:pt x="62" y="0"/>
                    <a:pt x="12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70" name="任意多边形 69"/>
          <p:cNvSpPr/>
          <p:nvPr/>
        </p:nvSpPr>
        <p:spPr>
          <a:xfrm>
            <a:off x="6567774" y="2206550"/>
            <a:ext cx="1791249" cy="1942517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A4A3A4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6851903" y="2351096"/>
            <a:ext cx="1222990" cy="1365882"/>
            <a:chOff x="6652957" y="2328821"/>
            <a:chExt cx="1385887" cy="1547812"/>
          </a:xfrm>
        </p:grpSpPr>
        <p:sp>
          <p:nvSpPr>
            <p:cNvPr id="74" name="Freeform 38"/>
            <p:cNvSpPr>
              <a:spLocks noEditPoints="1"/>
            </p:cNvSpPr>
            <p:nvPr/>
          </p:nvSpPr>
          <p:spPr bwMode="auto">
            <a:xfrm>
              <a:off x="6654544" y="2328821"/>
              <a:ext cx="1384300" cy="1139825"/>
            </a:xfrm>
            <a:custGeom>
              <a:avLst/>
              <a:gdLst>
                <a:gd name="T0" fmla="*/ 594 w 1187"/>
                <a:gd name="T1" fmla="*/ 1 h 978"/>
                <a:gd name="T2" fmla="*/ 1038 w 1187"/>
                <a:gd name="T3" fmla="*/ 1 h 978"/>
                <a:gd name="T4" fmla="*/ 1086 w 1187"/>
                <a:gd name="T5" fmla="*/ 7 h 978"/>
                <a:gd name="T6" fmla="*/ 1186 w 1187"/>
                <a:gd name="T7" fmla="*/ 133 h 978"/>
                <a:gd name="T8" fmla="*/ 1186 w 1187"/>
                <a:gd name="T9" fmla="*/ 252 h 978"/>
                <a:gd name="T10" fmla="*/ 1186 w 1187"/>
                <a:gd name="T11" fmla="*/ 832 h 978"/>
                <a:gd name="T12" fmla="*/ 1178 w 1187"/>
                <a:gd name="T13" fmla="*/ 888 h 978"/>
                <a:gd name="T14" fmla="*/ 1067 w 1187"/>
                <a:gd name="T15" fmla="*/ 976 h 978"/>
                <a:gd name="T16" fmla="*/ 1037 w 1187"/>
                <a:gd name="T17" fmla="*/ 978 h 978"/>
                <a:gd name="T18" fmla="*/ 151 w 1187"/>
                <a:gd name="T19" fmla="*/ 978 h 978"/>
                <a:gd name="T20" fmla="*/ 96 w 1187"/>
                <a:gd name="T21" fmla="*/ 970 h 978"/>
                <a:gd name="T22" fmla="*/ 1 w 1187"/>
                <a:gd name="T23" fmla="*/ 845 h 978"/>
                <a:gd name="T24" fmla="*/ 1 w 1187"/>
                <a:gd name="T25" fmla="*/ 689 h 978"/>
                <a:gd name="T26" fmla="*/ 1 w 1187"/>
                <a:gd name="T27" fmla="*/ 148 h 978"/>
                <a:gd name="T28" fmla="*/ 26 w 1187"/>
                <a:gd name="T29" fmla="*/ 56 h 978"/>
                <a:gd name="T30" fmla="*/ 144 w 1187"/>
                <a:gd name="T31" fmla="*/ 1 h 978"/>
                <a:gd name="T32" fmla="*/ 462 w 1187"/>
                <a:gd name="T33" fmla="*/ 1 h 978"/>
                <a:gd name="T34" fmla="*/ 594 w 1187"/>
                <a:gd name="T35" fmla="*/ 1 h 978"/>
                <a:gd name="T36" fmla="*/ 593 w 1187"/>
                <a:gd name="T37" fmla="*/ 908 h 978"/>
                <a:gd name="T38" fmla="*/ 1036 w 1187"/>
                <a:gd name="T39" fmla="*/ 908 h 978"/>
                <a:gd name="T40" fmla="*/ 1117 w 1187"/>
                <a:gd name="T41" fmla="*/ 826 h 978"/>
                <a:gd name="T42" fmla="*/ 1117 w 1187"/>
                <a:gd name="T43" fmla="*/ 168 h 978"/>
                <a:gd name="T44" fmla="*/ 1116 w 1187"/>
                <a:gd name="T45" fmla="*/ 138 h 978"/>
                <a:gd name="T46" fmla="*/ 1061 w 1187"/>
                <a:gd name="T47" fmla="*/ 72 h 978"/>
                <a:gd name="T48" fmla="*/ 1035 w 1187"/>
                <a:gd name="T49" fmla="*/ 70 h 978"/>
                <a:gd name="T50" fmla="*/ 154 w 1187"/>
                <a:gd name="T51" fmla="*/ 70 h 978"/>
                <a:gd name="T52" fmla="*/ 70 w 1187"/>
                <a:gd name="T53" fmla="*/ 153 h 978"/>
                <a:gd name="T54" fmla="*/ 70 w 1187"/>
                <a:gd name="T55" fmla="*/ 790 h 978"/>
                <a:gd name="T56" fmla="*/ 71 w 1187"/>
                <a:gd name="T57" fmla="*/ 841 h 978"/>
                <a:gd name="T58" fmla="*/ 125 w 1187"/>
                <a:gd name="T59" fmla="*/ 906 h 978"/>
                <a:gd name="T60" fmla="*/ 152 w 1187"/>
                <a:gd name="T61" fmla="*/ 908 h 978"/>
                <a:gd name="T62" fmla="*/ 593 w 1187"/>
                <a:gd name="T63" fmla="*/ 90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978">
                  <a:moveTo>
                    <a:pt x="594" y="1"/>
                  </a:moveTo>
                  <a:cubicBezTo>
                    <a:pt x="742" y="1"/>
                    <a:pt x="890" y="1"/>
                    <a:pt x="1038" y="1"/>
                  </a:cubicBezTo>
                  <a:cubicBezTo>
                    <a:pt x="1054" y="1"/>
                    <a:pt x="1071" y="3"/>
                    <a:pt x="1086" y="7"/>
                  </a:cubicBezTo>
                  <a:cubicBezTo>
                    <a:pt x="1149" y="23"/>
                    <a:pt x="1185" y="69"/>
                    <a:pt x="1186" y="133"/>
                  </a:cubicBezTo>
                  <a:cubicBezTo>
                    <a:pt x="1187" y="173"/>
                    <a:pt x="1186" y="212"/>
                    <a:pt x="1186" y="252"/>
                  </a:cubicBezTo>
                  <a:cubicBezTo>
                    <a:pt x="1186" y="445"/>
                    <a:pt x="1186" y="639"/>
                    <a:pt x="1186" y="832"/>
                  </a:cubicBezTo>
                  <a:cubicBezTo>
                    <a:pt x="1186" y="851"/>
                    <a:pt x="1184" y="870"/>
                    <a:pt x="1178" y="888"/>
                  </a:cubicBezTo>
                  <a:cubicBezTo>
                    <a:pt x="1161" y="942"/>
                    <a:pt x="1120" y="966"/>
                    <a:pt x="1067" y="976"/>
                  </a:cubicBezTo>
                  <a:cubicBezTo>
                    <a:pt x="1057" y="977"/>
                    <a:pt x="1047" y="978"/>
                    <a:pt x="1037" y="978"/>
                  </a:cubicBezTo>
                  <a:cubicBezTo>
                    <a:pt x="742" y="978"/>
                    <a:pt x="446" y="978"/>
                    <a:pt x="151" y="978"/>
                  </a:cubicBezTo>
                  <a:cubicBezTo>
                    <a:pt x="133" y="978"/>
                    <a:pt x="114" y="975"/>
                    <a:pt x="96" y="970"/>
                  </a:cubicBezTo>
                  <a:cubicBezTo>
                    <a:pt x="36" y="953"/>
                    <a:pt x="2" y="908"/>
                    <a:pt x="1" y="845"/>
                  </a:cubicBezTo>
                  <a:cubicBezTo>
                    <a:pt x="0" y="793"/>
                    <a:pt x="1" y="741"/>
                    <a:pt x="1" y="689"/>
                  </a:cubicBezTo>
                  <a:cubicBezTo>
                    <a:pt x="1" y="509"/>
                    <a:pt x="1" y="328"/>
                    <a:pt x="1" y="148"/>
                  </a:cubicBezTo>
                  <a:cubicBezTo>
                    <a:pt x="1" y="115"/>
                    <a:pt x="5" y="83"/>
                    <a:pt x="26" y="56"/>
                  </a:cubicBezTo>
                  <a:cubicBezTo>
                    <a:pt x="55" y="17"/>
                    <a:pt x="97" y="1"/>
                    <a:pt x="144" y="1"/>
                  </a:cubicBezTo>
                  <a:cubicBezTo>
                    <a:pt x="250" y="0"/>
                    <a:pt x="356" y="1"/>
                    <a:pt x="462" y="1"/>
                  </a:cubicBezTo>
                  <a:cubicBezTo>
                    <a:pt x="506" y="1"/>
                    <a:pt x="550" y="1"/>
                    <a:pt x="594" y="1"/>
                  </a:cubicBezTo>
                  <a:close/>
                  <a:moveTo>
                    <a:pt x="593" y="908"/>
                  </a:moveTo>
                  <a:cubicBezTo>
                    <a:pt x="741" y="908"/>
                    <a:pt x="888" y="908"/>
                    <a:pt x="1036" y="908"/>
                  </a:cubicBezTo>
                  <a:cubicBezTo>
                    <a:pt x="1092" y="908"/>
                    <a:pt x="1117" y="884"/>
                    <a:pt x="1117" y="826"/>
                  </a:cubicBezTo>
                  <a:cubicBezTo>
                    <a:pt x="1117" y="607"/>
                    <a:pt x="1117" y="388"/>
                    <a:pt x="1117" y="168"/>
                  </a:cubicBezTo>
                  <a:cubicBezTo>
                    <a:pt x="1117" y="158"/>
                    <a:pt x="1117" y="148"/>
                    <a:pt x="1116" y="138"/>
                  </a:cubicBezTo>
                  <a:cubicBezTo>
                    <a:pt x="1115" y="102"/>
                    <a:pt x="1096" y="80"/>
                    <a:pt x="1061" y="72"/>
                  </a:cubicBezTo>
                  <a:cubicBezTo>
                    <a:pt x="1052" y="71"/>
                    <a:pt x="1044" y="70"/>
                    <a:pt x="1035" y="70"/>
                  </a:cubicBezTo>
                  <a:cubicBezTo>
                    <a:pt x="741" y="70"/>
                    <a:pt x="448" y="70"/>
                    <a:pt x="154" y="70"/>
                  </a:cubicBezTo>
                  <a:cubicBezTo>
                    <a:pt x="95" y="70"/>
                    <a:pt x="70" y="94"/>
                    <a:pt x="70" y="153"/>
                  </a:cubicBezTo>
                  <a:cubicBezTo>
                    <a:pt x="70" y="365"/>
                    <a:pt x="70" y="577"/>
                    <a:pt x="70" y="790"/>
                  </a:cubicBezTo>
                  <a:cubicBezTo>
                    <a:pt x="70" y="807"/>
                    <a:pt x="70" y="824"/>
                    <a:pt x="71" y="841"/>
                  </a:cubicBezTo>
                  <a:cubicBezTo>
                    <a:pt x="72" y="876"/>
                    <a:pt x="92" y="900"/>
                    <a:pt x="125" y="906"/>
                  </a:cubicBezTo>
                  <a:cubicBezTo>
                    <a:pt x="134" y="908"/>
                    <a:pt x="143" y="908"/>
                    <a:pt x="152" y="908"/>
                  </a:cubicBezTo>
                  <a:cubicBezTo>
                    <a:pt x="299" y="908"/>
                    <a:pt x="446" y="908"/>
                    <a:pt x="593" y="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5" name="Freeform 39"/>
            <p:cNvSpPr>
              <a:spLocks/>
            </p:cNvSpPr>
            <p:nvPr/>
          </p:nvSpPr>
          <p:spPr bwMode="auto">
            <a:xfrm>
              <a:off x="6652957" y="3551196"/>
              <a:ext cx="1384300" cy="325437"/>
            </a:xfrm>
            <a:custGeom>
              <a:avLst/>
              <a:gdLst>
                <a:gd name="T0" fmla="*/ 533 w 1187"/>
                <a:gd name="T1" fmla="*/ 69 h 279"/>
                <a:gd name="T2" fmla="*/ 442 w 1187"/>
                <a:gd name="T3" fmla="*/ 69 h 279"/>
                <a:gd name="T4" fmla="*/ 36 w 1187"/>
                <a:gd name="T5" fmla="*/ 69 h 279"/>
                <a:gd name="T6" fmla="*/ 2 w 1187"/>
                <a:gd name="T7" fmla="*/ 42 h 279"/>
                <a:gd name="T8" fmla="*/ 32 w 1187"/>
                <a:gd name="T9" fmla="*/ 0 h 279"/>
                <a:gd name="T10" fmla="*/ 44 w 1187"/>
                <a:gd name="T11" fmla="*/ 0 h 279"/>
                <a:gd name="T12" fmla="*/ 1146 w 1187"/>
                <a:gd name="T13" fmla="*/ 0 h 279"/>
                <a:gd name="T14" fmla="*/ 1187 w 1187"/>
                <a:gd name="T15" fmla="*/ 38 h 279"/>
                <a:gd name="T16" fmla="*/ 1155 w 1187"/>
                <a:gd name="T17" fmla="*/ 69 h 279"/>
                <a:gd name="T18" fmla="*/ 722 w 1187"/>
                <a:gd name="T19" fmla="*/ 69 h 279"/>
                <a:gd name="T20" fmla="*/ 702 w 1187"/>
                <a:gd name="T21" fmla="*/ 69 h 279"/>
                <a:gd name="T22" fmla="*/ 848 w 1187"/>
                <a:gd name="T23" fmla="*/ 279 h 279"/>
                <a:gd name="T24" fmla="*/ 781 w 1187"/>
                <a:gd name="T25" fmla="*/ 278 h 279"/>
                <a:gd name="T26" fmla="*/ 770 w 1187"/>
                <a:gd name="T27" fmla="*/ 267 h 279"/>
                <a:gd name="T28" fmla="*/ 639 w 1187"/>
                <a:gd name="T29" fmla="*/ 80 h 279"/>
                <a:gd name="T30" fmla="*/ 596 w 1187"/>
                <a:gd name="T31" fmla="*/ 81 h 279"/>
                <a:gd name="T32" fmla="*/ 464 w 1187"/>
                <a:gd name="T33" fmla="*/ 269 h 279"/>
                <a:gd name="T34" fmla="*/ 445 w 1187"/>
                <a:gd name="T35" fmla="*/ 279 h 279"/>
                <a:gd name="T36" fmla="*/ 387 w 1187"/>
                <a:gd name="T37" fmla="*/ 279 h 279"/>
                <a:gd name="T38" fmla="*/ 533 w 1187"/>
                <a:gd name="T39" fmla="*/ 6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7" h="279">
                  <a:moveTo>
                    <a:pt x="533" y="69"/>
                  </a:moveTo>
                  <a:cubicBezTo>
                    <a:pt x="500" y="69"/>
                    <a:pt x="471" y="69"/>
                    <a:pt x="442" y="69"/>
                  </a:cubicBezTo>
                  <a:cubicBezTo>
                    <a:pt x="307" y="69"/>
                    <a:pt x="172" y="69"/>
                    <a:pt x="36" y="69"/>
                  </a:cubicBezTo>
                  <a:cubicBezTo>
                    <a:pt x="14" y="69"/>
                    <a:pt x="4" y="61"/>
                    <a:pt x="2" y="42"/>
                  </a:cubicBezTo>
                  <a:cubicBezTo>
                    <a:pt x="0" y="20"/>
                    <a:pt x="12" y="3"/>
                    <a:pt x="32" y="0"/>
                  </a:cubicBezTo>
                  <a:cubicBezTo>
                    <a:pt x="35" y="0"/>
                    <a:pt x="40" y="0"/>
                    <a:pt x="44" y="0"/>
                  </a:cubicBezTo>
                  <a:cubicBezTo>
                    <a:pt x="411" y="0"/>
                    <a:pt x="779" y="0"/>
                    <a:pt x="1146" y="0"/>
                  </a:cubicBezTo>
                  <a:cubicBezTo>
                    <a:pt x="1173" y="0"/>
                    <a:pt x="1187" y="13"/>
                    <a:pt x="1187" y="38"/>
                  </a:cubicBezTo>
                  <a:cubicBezTo>
                    <a:pt x="1187" y="59"/>
                    <a:pt x="1176" y="69"/>
                    <a:pt x="1155" y="69"/>
                  </a:cubicBezTo>
                  <a:cubicBezTo>
                    <a:pt x="1011" y="69"/>
                    <a:pt x="866" y="69"/>
                    <a:pt x="722" y="69"/>
                  </a:cubicBezTo>
                  <a:cubicBezTo>
                    <a:pt x="716" y="69"/>
                    <a:pt x="711" y="69"/>
                    <a:pt x="702" y="69"/>
                  </a:cubicBezTo>
                  <a:cubicBezTo>
                    <a:pt x="751" y="140"/>
                    <a:pt x="799" y="208"/>
                    <a:pt x="848" y="279"/>
                  </a:cubicBezTo>
                  <a:cubicBezTo>
                    <a:pt x="824" y="279"/>
                    <a:pt x="803" y="279"/>
                    <a:pt x="781" y="278"/>
                  </a:cubicBezTo>
                  <a:cubicBezTo>
                    <a:pt x="777" y="278"/>
                    <a:pt x="773" y="271"/>
                    <a:pt x="770" y="267"/>
                  </a:cubicBezTo>
                  <a:cubicBezTo>
                    <a:pt x="726" y="205"/>
                    <a:pt x="683" y="143"/>
                    <a:pt x="639" y="80"/>
                  </a:cubicBezTo>
                  <a:cubicBezTo>
                    <a:pt x="628" y="64"/>
                    <a:pt x="608" y="64"/>
                    <a:pt x="596" y="81"/>
                  </a:cubicBezTo>
                  <a:cubicBezTo>
                    <a:pt x="552" y="143"/>
                    <a:pt x="508" y="206"/>
                    <a:pt x="464" y="269"/>
                  </a:cubicBezTo>
                  <a:cubicBezTo>
                    <a:pt x="459" y="276"/>
                    <a:pt x="454" y="279"/>
                    <a:pt x="445" y="279"/>
                  </a:cubicBezTo>
                  <a:cubicBezTo>
                    <a:pt x="427" y="278"/>
                    <a:pt x="408" y="279"/>
                    <a:pt x="387" y="279"/>
                  </a:cubicBezTo>
                  <a:cubicBezTo>
                    <a:pt x="436" y="208"/>
                    <a:pt x="484" y="140"/>
                    <a:pt x="533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6819644" y="2493921"/>
              <a:ext cx="1054100" cy="160337"/>
            </a:xfrm>
            <a:custGeom>
              <a:avLst/>
              <a:gdLst>
                <a:gd name="T0" fmla="*/ 904 w 904"/>
                <a:gd name="T1" fmla="*/ 0 h 138"/>
                <a:gd name="T2" fmla="*/ 904 w 904"/>
                <a:gd name="T3" fmla="*/ 138 h 138"/>
                <a:gd name="T4" fmla="*/ 0 w 904"/>
                <a:gd name="T5" fmla="*/ 138 h 138"/>
                <a:gd name="T6" fmla="*/ 0 w 904"/>
                <a:gd name="T7" fmla="*/ 0 h 138"/>
                <a:gd name="T8" fmla="*/ 904 w 904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138">
                  <a:moveTo>
                    <a:pt x="904" y="0"/>
                  </a:moveTo>
                  <a:cubicBezTo>
                    <a:pt x="904" y="47"/>
                    <a:pt x="904" y="92"/>
                    <a:pt x="904" y="138"/>
                  </a:cubicBezTo>
                  <a:cubicBezTo>
                    <a:pt x="602" y="138"/>
                    <a:pt x="302" y="138"/>
                    <a:pt x="0" y="138"/>
                  </a:cubicBezTo>
                  <a:cubicBezTo>
                    <a:pt x="0" y="93"/>
                    <a:pt x="0" y="47"/>
                    <a:pt x="0" y="0"/>
                  </a:cubicBezTo>
                  <a:cubicBezTo>
                    <a:pt x="301" y="0"/>
                    <a:pt x="601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43"/>
            <p:cNvSpPr>
              <a:spLocks/>
            </p:cNvSpPr>
            <p:nvPr/>
          </p:nvSpPr>
          <p:spPr bwMode="auto">
            <a:xfrm>
              <a:off x="6797419" y="2816184"/>
              <a:ext cx="520700" cy="508000"/>
            </a:xfrm>
            <a:custGeom>
              <a:avLst/>
              <a:gdLst>
                <a:gd name="T0" fmla="*/ 227 w 447"/>
                <a:gd name="T1" fmla="*/ 210 h 435"/>
                <a:gd name="T2" fmla="*/ 434 w 447"/>
                <a:gd name="T3" fmla="*/ 210 h 435"/>
                <a:gd name="T4" fmla="*/ 342 w 447"/>
                <a:gd name="T5" fmla="*/ 386 h 435"/>
                <a:gd name="T6" fmla="*/ 98 w 447"/>
                <a:gd name="T7" fmla="*/ 375 h 435"/>
                <a:gd name="T8" fmla="*/ 31 w 447"/>
                <a:gd name="T9" fmla="*/ 140 h 435"/>
                <a:gd name="T10" fmla="*/ 227 w 447"/>
                <a:gd name="T11" fmla="*/ 2 h 435"/>
                <a:gd name="T12" fmla="*/ 227 w 447"/>
                <a:gd name="T13" fmla="*/ 21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435">
                  <a:moveTo>
                    <a:pt x="227" y="210"/>
                  </a:moveTo>
                  <a:cubicBezTo>
                    <a:pt x="298" y="210"/>
                    <a:pt x="366" y="210"/>
                    <a:pt x="434" y="210"/>
                  </a:cubicBezTo>
                  <a:cubicBezTo>
                    <a:pt x="447" y="260"/>
                    <a:pt x="401" y="347"/>
                    <a:pt x="342" y="386"/>
                  </a:cubicBezTo>
                  <a:cubicBezTo>
                    <a:pt x="267" y="435"/>
                    <a:pt x="169" y="431"/>
                    <a:pt x="98" y="375"/>
                  </a:cubicBezTo>
                  <a:cubicBezTo>
                    <a:pt x="28" y="320"/>
                    <a:pt x="0" y="224"/>
                    <a:pt x="31" y="140"/>
                  </a:cubicBezTo>
                  <a:cubicBezTo>
                    <a:pt x="60" y="57"/>
                    <a:pt x="141" y="0"/>
                    <a:pt x="227" y="2"/>
                  </a:cubicBezTo>
                  <a:cubicBezTo>
                    <a:pt x="227" y="71"/>
                    <a:pt x="227" y="140"/>
                    <a:pt x="227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44"/>
            <p:cNvSpPr>
              <a:spLocks/>
            </p:cNvSpPr>
            <p:nvPr/>
          </p:nvSpPr>
          <p:spPr bwMode="auto">
            <a:xfrm>
              <a:off x="7468932" y="2901909"/>
              <a:ext cx="404813" cy="77787"/>
            </a:xfrm>
            <a:custGeom>
              <a:avLst/>
              <a:gdLst>
                <a:gd name="T0" fmla="*/ 0 w 346"/>
                <a:gd name="T1" fmla="*/ 67 h 67"/>
                <a:gd name="T2" fmla="*/ 0 w 346"/>
                <a:gd name="T3" fmla="*/ 0 h 67"/>
                <a:gd name="T4" fmla="*/ 346 w 346"/>
                <a:gd name="T5" fmla="*/ 0 h 67"/>
                <a:gd name="T6" fmla="*/ 346 w 346"/>
                <a:gd name="T7" fmla="*/ 67 h 67"/>
                <a:gd name="T8" fmla="*/ 0 w 34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67">
                  <a:moveTo>
                    <a:pt x="0" y="67"/>
                  </a:moveTo>
                  <a:cubicBezTo>
                    <a:pt x="0" y="45"/>
                    <a:pt x="0" y="23"/>
                    <a:pt x="0" y="0"/>
                  </a:cubicBezTo>
                  <a:cubicBezTo>
                    <a:pt x="115" y="0"/>
                    <a:pt x="230" y="0"/>
                    <a:pt x="346" y="0"/>
                  </a:cubicBezTo>
                  <a:cubicBezTo>
                    <a:pt x="346" y="22"/>
                    <a:pt x="346" y="44"/>
                    <a:pt x="346" y="67"/>
                  </a:cubicBezTo>
                  <a:cubicBezTo>
                    <a:pt x="231" y="67"/>
                    <a:pt x="115" y="67"/>
                    <a:pt x="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45"/>
            <p:cNvSpPr>
              <a:spLocks/>
            </p:cNvSpPr>
            <p:nvPr/>
          </p:nvSpPr>
          <p:spPr bwMode="auto">
            <a:xfrm>
              <a:off x="7468932" y="3144796"/>
              <a:ext cx="404813" cy="79375"/>
            </a:xfrm>
            <a:custGeom>
              <a:avLst/>
              <a:gdLst>
                <a:gd name="T0" fmla="*/ 346 w 346"/>
                <a:gd name="T1" fmla="*/ 68 h 68"/>
                <a:gd name="T2" fmla="*/ 0 w 346"/>
                <a:gd name="T3" fmla="*/ 68 h 68"/>
                <a:gd name="T4" fmla="*/ 0 w 346"/>
                <a:gd name="T5" fmla="*/ 0 h 68"/>
                <a:gd name="T6" fmla="*/ 346 w 346"/>
                <a:gd name="T7" fmla="*/ 0 h 68"/>
                <a:gd name="T8" fmla="*/ 346 w 346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68">
                  <a:moveTo>
                    <a:pt x="346" y="68"/>
                  </a:moveTo>
                  <a:cubicBezTo>
                    <a:pt x="230" y="68"/>
                    <a:pt x="116" y="68"/>
                    <a:pt x="0" y="68"/>
                  </a:cubicBezTo>
                  <a:cubicBezTo>
                    <a:pt x="0" y="45"/>
                    <a:pt x="0" y="23"/>
                    <a:pt x="0" y="0"/>
                  </a:cubicBezTo>
                  <a:cubicBezTo>
                    <a:pt x="115" y="0"/>
                    <a:pt x="230" y="0"/>
                    <a:pt x="346" y="0"/>
                  </a:cubicBezTo>
                  <a:cubicBezTo>
                    <a:pt x="346" y="22"/>
                    <a:pt x="346" y="45"/>
                    <a:pt x="346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任意多边形 87"/>
          <p:cNvSpPr/>
          <p:nvPr/>
        </p:nvSpPr>
        <p:spPr>
          <a:xfrm>
            <a:off x="9378605" y="2789720"/>
            <a:ext cx="1253492" cy="1359347"/>
          </a:xfrm>
          <a:custGeom>
            <a:avLst/>
            <a:gdLst>
              <a:gd name="connsiteX0" fmla="*/ 147560 w 1572623"/>
              <a:gd name="connsiteY0" fmla="*/ 0 h 1705428"/>
              <a:gd name="connsiteX1" fmla="*/ 1425063 w 1572623"/>
              <a:gd name="connsiteY1" fmla="*/ 0 h 1705428"/>
              <a:gd name="connsiteX2" fmla="*/ 1572623 w 1572623"/>
              <a:gd name="connsiteY2" fmla="*/ 147560 h 1705428"/>
              <a:gd name="connsiteX3" fmla="*/ 1572623 w 1572623"/>
              <a:gd name="connsiteY3" fmla="*/ 1260325 h 1705428"/>
              <a:gd name="connsiteX4" fmla="*/ 1425063 w 1572623"/>
              <a:gd name="connsiteY4" fmla="*/ 1407885 h 1705428"/>
              <a:gd name="connsiteX5" fmla="*/ 1009468 w 1572623"/>
              <a:gd name="connsiteY5" fmla="*/ 1407885 h 1705428"/>
              <a:gd name="connsiteX6" fmla="*/ 786311 w 1572623"/>
              <a:gd name="connsiteY6" fmla="*/ 1705428 h 1705428"/>
              <a:gd name="connsiteX7" fmla="*/ 563154 w 1572623"/>
              <a:gd name="connsiteY7" fmla="*/ 1407885 h 1705428"/>
              <a:gd name="connsiteX8" fmla="*/ 147560 w 1572623"/>
              <a:gd name="connsiteY8" fmla="*/ 1407885 h 1705428"/>
              <a:gd name="connsiteX9" fmla="*/ 0 w 1572623"/>
              <a:gd name="connsiteY9" fmla="*/ 1260325 h 1705428"/>
              <a:gd name="connsiteX10" fmla="*/ 0 w 1572623"/>
              <a:gd name="connsiteY10" fmla="*/ 147560 h 1705428"/>
              <a:gd name="connsiteX11" fmla="*/ 147560 w 1572623"/>
              <a:gd name="connsiteY11" fmla="*/ 0 h 170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2623" h="1705428">
                <a:moveTo>
                  <a:pt x="147560" y="0"/>
                </a:moveTo>
                <a:lnTo>
                  <a:pt x="1425063" y="0"/>
                </a:lnTo>
                <a:cubicBezTo>
                  <a:pt x="1506558" y="0"/>
                  <a:pt x="1572623" y="66065"/>
                  <a:pt x="1572623" y="147560"/>
                </a:cubicBezTo>
                <a:lnTo>
                  <a:pt x="1572623" y="1260325"/>
                </a:lnTo>
                <a:cubicBezTo>
                  <a:pt x="1572623" y="1341820"/>
                  <a:pt x="1506558" y="1407885"/>
                  <a:pt x="1425063" y="1407885"/>
                </a:cubicBezTo>
                <a:lnTo>
                  <a:pt x="1009468" y="1407885"/>
                </a:lnTo>
                <a:lnTo>
                  <a:pt x="786311" y="1705428"/>
                </a:lnTo>
                <a:lnTo>
                  <a:pt x="563154" y="1407885"/>
                </a:lnTo>
                <a:lnTo>
                  <a:pt x="147560" y="1407885"/>
                </a:lnTo>
                <a:cubicBezTo>
                  <a:pt x="66065" y="1407885"/>
                  <a:pt x="0" y="1341820"/>
                  <a:pt x="0" y="1260325"/>
                </a:cubicBezTo>
                <a:lnTo>
                  <a:pt x="0" y="147560"/>
                </a:lnTo>
                <a:cubicBezTo>
                  <a:pt x="0" y="66065"/>
                  <a:pt x="66065" y="0"/>
                  <a:pt x="147560" y="0"/>
                </a:cubicBezTo>
                <a:close/>
              </a:path>
            </a:pathLst>
          </a:cu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9580913" y="3071161"/>
            <a:ext cx="848876" cy="693297"/>
            <a:chOff x="1095375" y="4802188"/>
            <a:chExt cx="1879600" cy="1535113"/>
          </a:xfrm>
          <a:solidFill>
            <a:srgbClr val="FFFFFF"/>
          </a:solidFill>
        </p:grpSpPr>
        <p:sp>
          <p:nvSpPr>
            <p:cNvPr id="84" name="Freeform 50"/>
            <p:cNvSpPr>
              <a:spLocks noEditPoints="1"/>
            </p:cNvSpPr>
            <p:nvPr/>
          </p:nvSpPr>
          <p:spPr bwMode="auto">
            <a:xfrm>
              <a:off x="1095375" y="4802188"/>
              <a:ext cx="1879600" cy="1535113"/>
            </a:xfrm>
            <a:custGeom>
              <a:avLst/>
              <a:gdLst>
                <a:gd name="T0" fmla="*/ 483 w 1258"/>
                <a:gd name="T1" fmla="*/ 1026 h 1026"/>
                <a:gd name="T2" fmla="*/ 404 w 1258"/>
                <a:gd name="T3" fmla="*/ 972 h 1026"/>
                <a:gd name="T4" fmla="*/ 219 w 1258"/>
                <a:gd name="T5" fmla="*/ 844 h 1026"/>
                <a:gd name="T6" fmla="*/ 198 w 1258"/>
                <a:gd name="T7" fmla="*/ 838 h 1026"/>
                <a:gd name="T8" fmla="*/ 75 w 1258"/>
                <a:gd name="T9" fmla="*/ 838 h 1026"/>
                <a:gd name="T10" fmla="*/ 1 w 1258"/>
                <a:gd name="T11" fmla="*/ 764 h 1026"/>
                <a:gd name="T12" fmla="*/ 0 w 1258"/>
                <a:gd name="T13" fmla="*/ 356 h 1026"/>
                <a:gd name="T14" fmla="*/ 1 w 1258"/>
                <a:gd name="T15" fmla="*/ 79 h 1026"/>
                <a:gd name="T16" fmla="*/ 79 w 1258"/>
                <a:gd name="T17" fmla="*/ 0 h 1026"/>
                <a:gd name="T18" fmla="*/ 1177 w 1258"/>
                <a:gd name="T19" fmla="*/ 0 h 1026"/>
                <a:gd name="T20" fmla="*/ 1257 w 1258"/>
                <a:gd name="T21" fmla="*/ 80 h 1026"/>
                <a:gd name="T22" fmla="*/ 1257 w 1258"/>
                <a:gd name="T23" fmla="*/ 760 h 1026"/>
                <a:gd name="T24" fmla="*/ 1225 w 1258"/>
                <a:gd name="T25" fmla="*/ 826 h 1026"/>
                <a:gd name="T26" fmla="*/ 1184 w 1258"/>
                <a:gd name="T27" fmla="*/ 837 h 1026"/>
                <a:gd name="T28" fmla="*/ 716 w 1258"/>
                <a:gd name="T29" fmla="*/ 838 h 1026"/>
                <a:gd name="T30" fmla="*/ 538 w 1258"/>
                <a:gd name="T31" fmla="*/ 838 h 1026"/>
                <a:gd name="T32" fmla="*/ 523 w 1258"/>
                <a:gd name="T33" fmla="*/ 851 h 1026"/>
                <a:gd name="T34" fmla="*/ 485 w 1258"/>
                <a:gd name="T35" fmla="*/ 1019 h 1026"/>
                <a:gd name="T36" fmla="*/ 483 w 1258"/>
                <a:gd name="T37" fmla="*/ 1026 h 1026"/>
                <a:gd name="T38" fmla="*/ 71 w 1258"/>
                <a:gd name="T39" fmla="*/ 768 h 1026"/>
                <a:gd name="T40" fmla="*/ 92 w 1258"/>
                <a:gd name="T41" fmla="*/ 768 h 1026"/>
                <a:gd name="T42" fmla="*/ 233 w 1258"/>
                <a:gd name="T43" fmla="*/ 768 h 1026"/>
                <a:gd name="T44" fmla="*/ 256 w 1258"/>
                <a:gd name="T45" fmla="*/ 776 h 1026"/>
                <a:gd name="T46" fmla="*/ 378 w 1258"/>
                <a:gd name="T47" fmla="*/ 868 h 1026"/>
                <a:gd name="T48" fmla="*/ 439 w 1258"/>
                <a:gd name="T49" fmla="*/ 914 h 1026"/>
                <a:gd name="T50" fmla="*/ 466 w 1258"/>
                <a:gd name="T51" fmla="*/ 782 h 1026"/>
                <a:gd name="T52" fmla="*/ 485 w 1258"/>
                <a:gd name="T53" fmla="*/ 768 h 1026"/>
                <a:gd name="T54" fmla="*/ 1138 w 1258"/>
                <a:gd name="T55" fmla="*/ 768 h 1026"/>
                <a:gd name="T56" fmla="*/ 1186 w 1258"/>
                <a:gd name="T57" fmla="*/ 768 h 1026"/>
                <a:gd name="T58" fmla="*/ 1186 w 1258"/>
                <a:gd name="T59" fmla="*/ 71 h 1026"/>
                <a:gd name="T60" fmla="*/ 71 w 1258"/>
                <a:gd name="T61" fmla="*/ 71 h 1026"/>
                <a:gd name="T62" fmla="*/ 71 w 1258"/>
                <a:gd name="T63" fmla="*/ 76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8" h="1026">
                  <a:moveTo>
                    <a:pt x="483" y="1026"/>
                  </a:moveTo>
                  <a:cubicBezTo>
                    <a:pt x="456" y="1007"/>
                    <a:pt x="430" y="990"/>
                    <a:pt x="404" y="972"/>
                  </a:cubicBezTo>
                  <a:cubicBezTo>
                    <a:pt x="342" y="929"/>
                    <a:pt x="280" y="886"/>
                    <a:pt x="219" y="844"/>
                  </a:cubicBezTo>
                  <a:cubicBezTo>
                    <a:pt x="213" y="840"/>
                    <a:pt x="205" y="838"/>
                    <a:pt x="198" y="838"/>
                  </a:cubicBezTo>
                  <a:cubicBezTo>
                    <a:pt x="157" y="838"/>
                    <a:pt x="116" y="838"/>
                    <a:pt x="75" y="838"/>
                  </a:cubicBezTo>
                  <a:cubicBezTo>
                    <a:pt x="30" y="838"/>
                    <a:pt x="1" y="810"/>
                    <a:pt x="1" y="764"/>
                  </a:cubicBezTo>
                  <a:cubicBezTo>
                    <a:pt x="0" y="628"/>
                    <a:pt x="1" y="492"/>
                    <a:pt x="0" y="356"/>
                  </a:cubicBezTo>
                  <a:cubicBezTo>
                    <a:pt x="0" y="264"/>
                    <a:pt x="1" y="171"/>
                    <a:pt x="1" y="79"/>
                  </a:cubicBezTo>
                  <a:cubicBezTo>
                    <a:pt x="1" y="28"/>
                    <a:pt x="29" y="0"/>
                    <a:pt x="79" y="0"/>
                  </a:cubicBezTo>
                  <a:cubicBezTo>
                    <a:pt x="445" y="0"/>
                    <a:pt x="811" y="0"/>
                    <a:pt x="1177" y="0"/>
                  </a:cubicBezTo>
                  <a:cubicBezTo>
                    <a:pt x="1230" y="0"/>
                    <a:pt x="1257" y="27"/>
                    <a:pt x="1257" y="80"/>
                  </a:cubicBezTo>
                  <a:cubicBezTo>
                    <a:pt x="1257" y="307"/>
                    <a:pt x="1257" y="533"/>
                    <a:pt x="1257" y="760"/>
                  </a:cubicBezTo>
                  <a:cubicBezTo>
                    <a:pt x="1258" y="788"/>
                    <a:pt x="1250" y="812"/>
                    <a:pt x="1225" y="826"/>
                  </a:cubicBezTo>
                  <a:cubicBezTo>
                    <a:pt x="1213" y="833"/>
                    <a:pt x="1198" y="837"/>
                    <a:pt x="1184" y="837"/>
                  </a:cubicBezTo>
                  <a:cubicBezTo>
                    <a:pt x="1028" y="838"/>
                    <a:pt x="872" y="838"/>
                    <a:pt x="716" y="838"/>
                  </a:cubicBezTo>
                  <a:cubicBezTo>
                    <a:pt x="657" y="838"/>
                    <a:pt x="597" y="838"/>
                    <a:pt x="538" y="838"/>
                  </a:cubicBezTo>
                  <a:cubicBezTo>
                    <a:pt x="528" y="838"/>
                    <a:pt x="525" y="841"/>
                    <a:pt x="523" y="851"/>
                  </a:cubicBezTo>
                  <a:cubicBezTo>
                    <a:pt x="511" y="907"/>
                    <a:pt x="498" y="963"/>
                    <a:pt x="485" y="1019"/>
                  </a:cubicBezTo>
                  <a:cubicBezTo>
                    <a:pt x="485" y="1021"/>
                    <a:pt x="484" y="1022"/>
                    <a:pt x="483" y="1026"/>
                  </a:cubicBezTo>
                  <a:close/>
                  <a:moveTo>
                    <a:pt x="71" y="768"/>
                  </a:moveTo>
                  <a:cubicBezTo>
                    <a:pt x="79" y="768"/>
                    <a:pt x="86" y="768"/>
                    <a:pt x="92" y="768"/>
                  </a:cubicBezTo>
                  <a:cubicBezTo>
                    <a:pt x="139" y="768"/>
                    <a:pt x="186" y="768"/>
                    <a:pt x="233" y="768"/>
                  </a:cubicBezTo>
                  <a:cubicBezTo>
                    <a:pt x="241" y="769"/>
                    <a:pt x="250" y="771"/>
                    <a:pt x="256" y="776"/>
                  </a:cubicBezTo>
                  <a:cubicBezTo>
                    <a:pt x="297" y="806"/>
                    <a:pt x="337" y="837"/>
                    <a:pt x="378" y="868"/>
                  </a:cubicBezTo>
                  <a:cubicBezTo>
                    <a:pt x="398" y="883"/>
                    <a:pt x="418" y="898"/>
                    <a:pt x="439" y="914"/>
                  </a:cubicBezTo>
                  <a:cubicBezTo>
                    <a:pt x="448" y="869"/>
                    <a:pt x="458" y="826"/>
                    <a:pt x="466" y="782"/>
                  </a:cubicBezTo>
                  <a:cubicBezTo>
                    <a:pt x="468" y="770"/>
                    <a:pt x="473" y="768"/>
                    <a:pt x="485" y="768"/>
                  </a:cubicBezTo>
                  <a:cubicBezTo>
                    <a:pt x="703" y="768"/>
                    <a:pt x="921" y="768"/>
                    <a:pt x="1138" y="768"/>
                  </a:cubicBezTo>
                  <a:cubicBezTo>
                    <a:pt x="1154" y="768"/>
                    <a:pt x="1170" y="768"/>
                    <a:pt x="1186" y="768"/>
                  </a:cubicBezTo>
                  <a:cubicBezTo>
                    <a:pt x="1186" y="535"/>
                    <a:pt x="1186" y="303"/>
                    <a:pt x="1186" y="71"/>
                  </a:cubicBezTo>
                  <a:cubicBezTo>
                    <a:pt x="814" y="71"/>
                    <a:pt x="443" y="71"/>
                    <a:pt x="71" y="71"/>
                  </a:cubicBezTo>
                  <a:cubicBezTo>
                    <a:pt x="71" y="303"/>
                    <a:pt x="71" y="535"/>
                    <a:pt x="7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2346325" y="5324475"/>
              <a:ext cx="209550" cy="209550"/>
            </a:xfrm>
            <a:custGeom>
              <a:avLst/>
              <a:gdLst>
                <a:gd name="T0" fmla="*/ 140 w 140"/>
                <a:gd name="T1" fmla="*/ 70 h 140"/>
                <a:gd name="T2" fmla="*/ 69 w 140"/>
                <a:gd name="T3" fmla="*/ 140 h 140"/>
                <a:gd name="T4" fmla="*/ 1 w 140"/>
                <a:gd name="T5" fmla="*/ 71 h 140"/>
                <a:gd name="T6" fmla="*/ 71 w 140"/>
                <a:gd name="T7" fmla="*/ 0 h 140"/>
                <a:gd name="T8" fmla="*/ 140 w 140"/>
                <a:gd name="T9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40" y="70"/>
                  </a:moveTo>
                  <a:cubicBezTo>
                    <a:pt x="140" y="110"/>
                    <a:pt x="108" y="140"/>
                    <a:pt x="69" y="140"/>
                  </a:cubicBezTo>
                  <a:cubicBezTo>
                    <a:pt x="31" y="140"/>
                    <a:pt x="0" y="108"/>
                    <a:pt x="1" y="71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930400" y="5324475"/>
              <a:ext cx="207963" cy="209550"/>
            </a:xfrm>
            <a:custGeom>
              <a:avLst/>
              <a:gdLst>
                <a:gd name="T0" fmla="*/ 139 w 140"/>
                <a:gd name="T1" fmla="*/ 71 h 140"/>
                <a:gd name="T2" fmla="*/ 70 w 140"/>
                <a:gd name="T3" fmla="*/ 140 h 140"/>
                <a:gd name="T4" fmla="*/ 1 w 140"/>
                <a:gd name="T5" fmla="*/ 69 h 140"/>
                <a:gd name="T6" fmla="*/ 71 w 140"/>
                <a:gd name="T7" fmla="*/ 0 h 140"/>
                <a:gd name="T8" fmla="*/ 139 w 140"/>
                <a:gd name="T9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39" y="71"/>
                  </a:moveTo>
                  <a:cubicBezTo>
                    <a:pt x="139" y="109"/>
                    <a:pt x="109" y="140"/>
                    <a:pt x="70" y="140"/>
                  </a:cubicBezTo>
                  <a:cubicBezTo>
                    <a:pt x="31" y="140"/>
                    <a:pt x="0" y="109"/>
                    <a:pt x="1" y="69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1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512888" y="5324475"/>
              <a:ext cx="209550" cy="211138"/>
            </a:xfrm>
            <a:custGeom>
              <a:avLst/>
              <a:gdLst>
                <a:gd name="T0" fmla="*/ 139 w 140"/>
                <a:gd name="T1" fmla="*/ 71 h 141"/>
                <a:gd name="T2" fmla="*/ 69 w 140"/>
                <a:gd name="T3" fmla="*/ 140 h 141"/>
                <a:gd name="T4" fmla="*/ 0 w 140"/>
                <a:gd name="T5" fmla="*/ 70 h 141"/>
                <a:gd name="T6" fmla="*/ 70 w 140"/>
                <a:gd name="T7" fmla="*/ 0 h 141"/>
                <a:gd name="T8" fmla="*/ 139 w 140"/>
                <a:gd name="T9" fmla="*/ 7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1">
                  <a:moveTo>
                    <a:pt x="139" y="71"/>
                  </a:moveTo>
                  <a:cubicBezTo>
                    <a:pt x="139" y="109"/>
                    <a:pt x="107" y="141"/>
                    <a:pt x="69" y="140"/>
                  </a:cubicBez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1326563" y="4766424"/>
            <a:ext cx="201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自我反思</a:t>
            </a:r>
            <a:endParaRPr lang="zh-HK" altLang="en-US" sz="36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662606" y="4766424"/>
            <a:ext cx="262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之后的计划</a:t>
            </a:r>
            <a:endParaRPr lang="zh-HK" altLang="en-US" sz="36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862762" y="4766424"/>
            <a:ext cx="118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144545" y="4766424"/>
            <a:ext cx="172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5BBBA5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其他的</a:t>
            </a:r>
            <a:endParaRPr lang="zh-HK" altLang="en-US" sz="3600" dirty="0">
              <a:solidFill>
                <a:srgbClr val="5BBBA5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30" name="椭圆 2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60615" y="-221225"/>
            <a:ext cx="2220342" cy="2249379"/>
            <a:chOff x="10195495" y="-228600"/>
            <a:chExt cx="2220342" cy="2249379"/>
          </a:xfrm>
        </p:grpSpPr>
        <p:sp>
          <p:nvSpPr>
            <p:cNvPr id="37" name="椭圆 36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31887" y="1699435"/>
            <a:ext cx="6328227" cy="3459130"/>
            <a:chOff x="2931887" y="1223108"/>
            <a:chExt cx="6328227" cy="3459130"/>
          </a:xfrm>
        </p:grpSpPr>
        <p:sp>
          <p:nvSpPr>
            <p:cNvPr id="26" name="矩形 5"/>
            <p:cNvSpPr/>
            <p:nvPr/>
          </p:nvSpPr>
          <p:spPr>
            <a:xfrm>
              <a:off x="2931887" y="1223108"/>
              <a:ext cx="5742698" cy="3459130"/>
            </a:xfrm>
            <a:custGeom>
              <a:avLst/>
              <a:gdLst>
                <a:gd name="connsiteX0" fmla="*/ 0 w 4877707"/>
                <a:gd name="connsiteY0" fmla="*/ 0 h 3280228"/>
                <a:gd name="connsiteX1" fmla="*/ 4877707 w 4877707"/>
                <a:gd name="connsiteY1" fmla="*/ 0 h 3280228"/>
                <a:gd name="connsiteX2" fmla="*/ 4877707 w 4877707"/>
                <a:gd name="connsiteY2" fmla="*/ 3280228 h 3280228"/>
                <a:gd name="connsiteX3" fmla="*/ 0 w 4877707"/>
                <a:gd name="connsiteY3" fmla="*/ 3280228 h 3280228"/>
                <a:gd name="connsiteX4" fmla="*/ 0 w 4877707"/>
                <a:gd name="connsiteY4" fmla="*/ 0 h 3280228"/>
                <a:gd name="connsiteX0" fmla="*/ 0 w 4877707"/>
                <a:gd name="connsiteY0" fmla="*/ 0 h 3367314"/>
                <a:gd name="connsiteX1" fmla="*/ 4877707 w 4877707"/>
                <a:gd name="connsiteY1" fmla="*/ 0 h 3367314"/>
                <a:gd name="connsiteX2" fmla="*/ 2903764 w 4877707"/>
                <a:gd name="connsiteY2" fmla="*/ 3367314 h 3367314"/>
                <a:gd name="connsiteX3" fmla="*/ 0 w 4877707"/>
                <a:gd name="connsiteY3" fmla="*/ 3280228 h 3367314"/>
                <a:gd name="connsiteX4" fmla="*/ 0 w 4877707"/>
                <a:gd name="connsiteY4" fmla="*/ 0 h 3367314"/>
                <a:gd name="connsiteX0" fmla="*/ 0 w 5138965"/>
                <a:gd name="connsiteY0" fmla="*/ 1277257 h 3367314"/>
                <a:gd name="connsiteX1" fmla="*/ 5138965 w 5138965"/>
                <a:gd name="connsiteY1" fmla="*/ 0 h 3367314"/>
                <a:gd name="connsiteX2" fmla="*/ 3165022 w 5138965"/>
                <a:gd name="connsiteY2" fmla="*/ 3367314 h 3367314"/>
                <a:gd name="connsiteX3" fmla="*/ 261258 w 5138965"/>
                <a:gd name="connsiteY3" fmla="*/ 3280228 h 3367314"/>
                <a:gd name="connsiteX4" fmla="*/ 0 w 5138965"/>
                <a:gd name="connsiteY4" fmla="*/ 1277257 h 3367314"/>
                <a:gd name="connsiteX0" fmla="*/ 0 w 3165022"/>
                <a:gd name="connsiteY0" fmla="*/ 0 h 2090057"/>
                <a:gd name="connsiteX1" fmla="*/ 2642508 w 3165022"/>
                <a:gd name="connsiteY1" fmla="*/ 1407886 h 2090057"/>
                <a:gd name="connsiteX2" fmla="*/ 3165022 w 3165022"/>
                <a:gd name="connsiteY2" fmla="*/ 2090057 h 2090057"/>
                <a:gd name="connsiteX3" fmla="*/ 261258 w 3165022"/>
                <a:gd name="connsiteY3" fmla="*/ 2002971 h 2090057"/>
                <a:gd name="connsiteX4" fmla="*/ 0 w 3165022"/>
                <a:gd name="connsiteY4" fmla="*/ 0 h 2090057"/>
                <a:gd name="connsiteX0" fmla="*/ 0 w 3469822"/>
                <a:gd name="connsiteY0" fmla="*/ 0 h 2090057"/>
                <a:gd name="connsiteX1" fmla="*/ 3469822 w 3469822"/>
                <a:gd name="connsiteY1" fmla="*/ 493486 h 2090057"/>
                <a:gd name="connsiteX2" fmla="*/ 3165022 w 3469822"/>
                <a:gd name="connsiteY2" fmla="*/ 2090057 h 2090057"/>
                <a:gd name="connsiteX3" fmla="*/ 261258 w 3469822"/>
                <a:gd name="connsiteY3" fmla="*/ 2002971 h 2090057"/>
                <a:gd name="connsiteX4" fmla="*/ 0 w 3469822"/>
                <a:gd name="connsiteY4" fmla="*/ 0 h 209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822" h="2090057">
                  <a:moveTo>
                    <a:pt x="0" y="0"/>
                  </a:moveTo>
                  <a:lnTo>
                    <a:pt x="3469822" y="493486"/>
                  </a:lnTo>
                  <a:lnTo>
                    <a:pt x="3165022" y="2090057"/>
                  </a:lnTo>
                  <a:lnTo>
                    <a:pt x="261258" y="2002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463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7" name="矩形 6"/>
            <p:cNvSpPr/>
            <p:nvPr/>
          </p:nvSpPr>
          <p:spPr>
            <a:xfrm>
              <a:off x="3639025" y="1511370"/>
              <a:ext cx="5621089" cy="3170868"/>
            </a:xfrm>
            <a:custGeom>
              <a:avLst/>
              <a:gdLst>
                <a:gd name="connsiteX0" fmla="*/ 0 w 1117601"/>
                <a:gd name="connsiteY0" fmla="*/ 0 h 1422400"/>
                <a:gd name="connsiteX1" fmla="*/ 1117601 w 1117601"/>
                <a:gd name="connsiteY1" fmla="*/ 0 h 1422400"/>
                <a:gd name="connsiteX2" fmla="*/ 1117601 w 1117601"/>
                <a:gd name="connsiteY2" fmla="*/ 1422400 h 1422400"/>
                <a:gd name="connsiteX3" fmla="*/ 0 w 1117601"/>
                <a:gd name="connsiteY3" fmla="*/ 1422400 h 1422400"/>
                <a:gd name="connsiteX4" fmla="*/ 0 w 1117601"/>
                <a:gd name="connsiteY4" fmla="*/ 0 h 1422400"/>
                <a:gd name="connsiteX0" fmla="*/ 1378857 w 2496458"/>
                <a:gd name="connsiteY0" fmla="*/ 0 h 1422400"/>
                <a:gd name="connsiteX1" fmla="*/ 2496458 w 2496458"/>
                <a:gd name="connsiteY1" fmla="*/ 0 h 1422400"/>
                <a:gd name="connsiteX2" fmla="*/ 2496458 w 2496458"/>
                <a:gd name="connsiteY2" fmla="*/ 1422400 h 1422400"/>
                <a:gd name="connsiteX3" fmla="*/ 0 w 2496458"/>
                <a:gd name="connsiteY3" fmla="*/ 1422400 h 1422400"/>
                <a:gd name="connsiteX4" fmla="*/ 1378857 w 2496458"/>
                <a:gd name="connsiteY4" fmla="*/ 0 h 1422400"/>
                <a:gd name="connsiteX0" fmla="*/ 14515 w 2496458"/>
                <a:gd name="connsiteY0" fmla="*/ 0 h 1582057"/>
                <a:gd name="connsiteX1" fmla="*/ 2496458 w 2496458"/>
                <a:gd name="connsiteY1" fmla="*/ 159657 h 1582057"/>
                <a:gd name="connsiteX2" fmla="*/ 2496458 w 2496458"/>
                <a:gd name="connsiteY2" fmla="*/ 1582057 h 1582057"/>
                <a:gd name="connsiteX3" fmla="*/ 0 w 2496458"/>
                <a:gd name="connsiteY3" fmla="*/ 1582057 h 1582057"/>
                <a:gd name="connsiteX4" fmla="*/ 14515 w 2496458"/>
                <a:gd name="connsiteY4" fmla="*/ 0 h 1582057"/>
                <a:gd name="connsiteX0" fmla="*/ 14515 w 3396344"/>
                <a:gd name="connsiteY0" fmla="*/ 0 h 1582057"/>
                <a:gd name="connsiteX1" fmla="*/ 3396344 w 3396344"/>
                <a:gd name="connsiteY1" fmla="*/ 14514 h 1582057"/>
                <a:gd name="connsiteX2" fmla="*/ 2496458 w 3396344"/>
                <a:gd name="connsiteY2" fmla="*/ 1582057 h 1582057"/>
                <a:gd name="connsiteX3" fmla="*/ 0 w 3396344"/>
                <a:gd name="connsiteY3" fmla="*/ 1582057 h 1582057"/>
                <a:gd name="connsiteX4" fmla="*/ 14515 w 3396344"/>
                <a:gd name="connsiteY4" fmla="*/ 0 h 1582057"/>
                <a:gd name="connsiteX0" fmla="*/ 14515 w 3396344"/>
                <a:gd name="connsiteY0" fmla="*/ 0 h 1915885"/>
                <a:gd name="connsiteX1" fmla="*/ 3396344 w 3396344"/>
                <a:gd name="connsiteY1" fmla="*/ 14514 h 1915885"/>
                <a:gd name="connsiteX2" fmla="*/ 2801258 w 3396344"/>
                <a:gd name="connsiteY2" fmla="*/ 1915885 h 1915885"/>
                <a:gd name="connsiteX3" fmla="*/ 0 w 3396344"/>
                <a:gd name="connsiteY3" fmla="*/ 1582057 h 1915885"/>
                <a:gd name="connsiteX4" fmla="*/ 14515 w 3396344"/>
                <a:gd name="connsiteY4" fmla="*/ 0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344" h="1915885">
                  <a:moveTo>
                    <a:pt x="14515" y="0"/>
                  </a:moveTo>
                  <a:lnTo>
                    <a:pt x="3396344" y="14514"/>
                  </a:lnTo>
                  <a:lnTo>
                    <a:pt x="2801258" y="1915885"/>
                  </a:lnTo>
                  <a:lnTo>
                    <a:pt x="0" y="1582057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rgbClr val="803463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140200" y="2439593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图表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437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AB849D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圆环图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xmlns="" val="3739297798"/>
              </p:ext>
            </p:extLst>
          </p:nvPr>
        </p:nvGraphicFramePr>
        <p:xfrm>
          <a:off x="-2381357" y="1151699"/>
          <a:ext cx="9109741" cy="620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021946" y="2106093"/>
            <a:ext cx="7692572" cy="3574718"/>
            <a:chOff x="5675086" y="1843314"/>
            <a:chExt cx="7692572" cy="3574718"/>
          </a:xfrm>
        </p:grpSpPr>
        <p:sp>
          <p:nvSpPr>
            <p:cNvPr id="6" name="文本框 5"/>
            <p:cNvSpPr txBox="1"/>
            <p:nvPr/>
          </p:nvSpPr>
          <p:spPr>
            <a:xfrm>
              <a:off x="5675086" y="1843314"/>
              <a:ext cx="5704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803463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此图为南丁格尔玫瑰图</a:t>
              </a:r>
              <a:endParaRPr lang="en-US" altLang="zh-CN" sz="32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75086" y="2845843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南丁格尔是英国一位护士及统计学家，她发展</a:t>
              </a:r>
              <a:r>
                <a:rPr lang="zh-CN" altLang="en-US" sz="24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出极</a:t>
              </a:r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座标图饼图的形式或称为南丁格尔玫瑰图</a:t>
              </a:r>
              <a:r>
                <a:rPr lang="en-US" altLang="zh-CN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,</a:t>
              </a:r>
              <a:r>
                <a:rPr lang="zh-CN" altLang="en-US" sz="24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以说明</a:t>
              </a:r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她在管理的野战医院内，病人死亡率在</a:t>
              </a:r>
              <a:r>
                <a:rPr lang="zh-CN" altLang="en-US" sz="24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不同</a:t>
              </a:r>
              <a:r>
                <a:rPr lang="zh-CN" altLang="en-US" sz="24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季节的变化</a:t>
              </a:r>
              <a:endParaRPr lang="zh-HK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675086" y="4833257"/>
              <a:ext cx="7692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803463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适用于同一元素在不同时期的变化</a:t>
              </a:r>
              <a:endParaRPr lang="zh-HK" altLang="en-US" sz="32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933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AB849D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条形图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xmlns="" val="581070219"/>
              </p:ext>
            </p:extLst>
          </p:nvPr>
        </p:nvGraphicFramePr>
        <p:xfrm>
          <a:off x="602626" y="1010930"/>
          <a:ext cx="10986748" cy="578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429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4387" y="2205377"/>
            <a:ext cx="3792542" cy="3792538"/>
            <a:chOff x="2685140" y="2272054"/>
            <a:chExt cx="3792542" cy="3792538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477681" y="4169117"/>
              <a:ext cx="0" cy="53975"/>
            </a:xfrm>
            <a:custGeom>
              <a:avLst/>
              <a:gdLst>
                <a:gd name="T0" fmla="*/ 2 w 2"/>
                <a:gd name="T1" fmla="*/ 0 h 69"/>
                <a:gd name="T2" fmla="*/ 0 w 2"/>
                <a:gd name="T3" fmla="*/ 62 h 69"/>
                <a:gd name="T4" fmla="*/ 0 w 2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9">
                  <a:moveTo>
                    <a:pt x="2" y="0"/>
                  </a:moveTo>
                  <a:lnTo>
                    <a:pt x="0" y="62"/>
                  </a:lnTo>
                  <a:lnTo>
                    <a:pt x="0" y="69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471331" y="4278654"/>
              <a:ext cx="3175" cy="53975"/>
            </a:xfrm>
            <a:custGeom>
              <a:avLst/>
              <a:gdLst>
                <a:gd name="T0" fmla="*/ 4 w 4"/>
                <a:gd name="T1" fmla="*/ 0 h 69"/>
                <a:gd name="T2" fmla="*/ 2 w 4"/>
                <a:gd name="T3" fmla="*/ 46 h 69"/>
                <a:gd name="T4" fmla="*/ 0 w 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9">
                  <a:moveTo>
                    <a:pt x="4" y="0"/>
                  </a:moveTo>
                  <a:lnTo>
                    <a:pt x="2" y="46"/>
                  </a:lnTo>
                  <a:lnTo>
                    <a:pt x="0" y="69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458631" y="4386604"/>
              <a:ext cx="6350" cy="53975"/>
            </a:xfrm>
            <a:custGeom>
              <a:avLst/>
              <a:gdLst>
                <a:gd name="T0" fmla="*/ 9 w 9"/>
                <a:gd name="T1" fmla="*/ 0 h 67"/>
                <a:gd name="T2" fmla="*/ 6 w 9"/>
                <a:gd name="T3" fmla="*/ 29 h 67"/>
                <a:gd name="T4" fmla="*/ 0 w 9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7">
                  <a:moveTo>
                    <a:pt x="9" y="0"/>
                  </a:moveTo>
                  <a:lnTo>
                    <a:pt x="6" y="29"/>
                  </a:lnTo>
                  <a:lnTo>
                    <a:pt x="0" y="67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439581" y="4496142"/>
              <a:ext cx="9525" cy="52388"/>
            </a:xfrm>
            <a:custGeom>
              <a:avLst/>
              <a:gdLst>
                <a:gd name="T0" fmla="*/ 13 w 13"/>
                <a:gd name="T1" fmla="*/ 0 h 68"/>
                <a:gd name="T2" fmla="*/ 11 w 13"/>
                <a:gd name="T3" fmla="*/ 12 h 68"/>
                <a:gd name="T4" fmla="*/ 0 w 13"/>
                <a:gd name="T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8">
                  <a:moveTo>
                    <a:pt x="13" y="0"/>
                  </a:moveTo>
                  <a:lnTo>
                    <a:pt x="11" y="12"/>
                  </a:lnTo>
                  <a:lnTo>
                    <a:pt x="0" y="68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6414181" y="4602504"/>
              <a:ext cx="14288" cy="52388"/>
            </a:xfrm>
            <a:custGeom>
              <a:avLst/>
              <a:gdLst>
                <a:gd name="T0" fmla="*/ 18 w 18"/>
                <a:gd name="T1" fmla="*/ 0 h 66"/>
                <a:gd name="T2" fmla="*/ 5 w 18"/>
                <a:gd name="T3" fmla="*/ 51 h 66"/>
                <a:gd name="T4" fmla="*/ 0 w 18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6">
                  <a:moveTo>
                    <a:pt x="18" y="0"/>
                  </a:moveTo>
                  <a:lnTo>
                    <a:pt x="5" y="51"/>
                  </a:lnTo>
                  <a:lnTo>
                    <a:pt x="0" y="6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384018" y="4707279"/>
              <a:ext cx="15875" cy="52388"/>
            </a:xfrm>
            <a:custGeom>
              <a:avLst/>
              <a:gdLst>
                <a:gd name="T0" fmla="*/ 20 w 20"/>
                <a:gd name="T1" fmla="*/ 0 h 66"/>
                <a:gd name="T2" fmla="*/ 11 w 20"/>
                <a:gd name="T3" fmla="*/ 32 h 66"/>
                <a:gd name="T4" fmla="*/ 0 w 20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66">
                  <a:moveTo>
                    <a:pt x="20" y="0"/>
                  </a:moveTo>
                  <a:lnTo>
                    <a:pt x="11" y="32"/>
                  </a:lnTo>
                  <a:lnTo>
                    <a:pt x="0" y="6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347506" y="4812054"/>
              <a:ext cx="19050" cy="52388"/>
            </a:xfrm>
            <a:custGeom>
              <a:avLst/>
              <a:gdLst>
                <a:gd name="T0" fmla="*/ 24 w 24"/>
                <a:gd name="T1" fmla="*/ 0 h 65"/>
                <a:gd name="T2" fmla="*/ 20 w 24"/>
                <a:gd name="T3" fmla="*/ 11 h 65"/>
                <a:gd name="T4" fmla="*/ 0 w 24"/>
                <a:gd name="T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5">
                  <a:moveTo>
                    <a:pt x="24" y="0"/>
                  </a:moveTo>
                  <a:lnTo>
                    <a:pt x="20" y="11"/>
                  </a:lnTo>
                  <a:lnTo>
                    <a:pt x="0" y="65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303056" y="4913654"/>
              <a:ext cx="22225" cy="50800"/>
            </a:xfrm>
            <a:custGeom>
              <a:avLst/>
              <a:gdLst>
                <a:gd name="T0" fmla="*/ 27 w 27"/>
                <a:gd name="T1" fmla="*/ 0 h 63"/>
                <a:gd name="T2" fmla="*/ 9 w 27"/>
                <a:gd name="T3" fmla="*/ 45 h 63"/>
                <a:gd name="T4" fmla="*/ 0 w 27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3">
                  <a:moveTo>
                    <a:pt x="27" y="0"/>
                  </a:moveTo>
                  <a:lnTo>
                    <a:pt x="9" y="45"/>
                  </a:lnTo>
                  <a:lnTo>
                    <a:pt x="0" y="6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255431" y="5013667"/>
              <a:ext cx="23813" cy="47625"/>
            </a:xfrm>
            <a:custGeom>
              <a:avLst/>
              <a:gdLst>
                <a:gd name="T0" fmla="*/ 32 w 32"/>
                <a:gd name="T1" fmla="*/ 0 h 62"/>
                <a:gd name="T2" fmla="*/ 20 w 32"/>
                <a:gd name="T3" fmla="*/ 25 h 62"/>
                <a:gd name="T4" fmla="*/ 0 w 3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62">
                  <a:moveTo>
                    <a:pt x="32" y="0"/>
                  </a:moveTo>
                  <a:lnTo>
                    <a:pt x="20" y="25"/>
                  </a:lnTo>
                  <a:lnTo>
                    <a:pt x="0" y="62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199868" y="5110504"/>
              <a:ext cx="28575" cy="46038"/>
            </a:xfrm>
            <a:custGeom>
              <a:avLst/>
              <a:gdLst>
                <a:gd name="T0" fmla="*/ 36 w 36"/>
                <a:gd name="T1" fmla="*/ 0 h 59"/>
                <a:gd name="T2" fmla="*/ 33 w 36"/>
                <a:gd name="T3" fmla="*/ 3 h 59"/>
                <a:gd name="T4" fmla="*/ 5 w 36"/>
                <a:gd name="T5" fmla="*/ 53 h 59"/>
                <a:gd name="T6" fmla="*/ 0 w 36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9">
                  <a:moveTo>
                    <a:pt x="36" y="0"/>
                  </a:moveTo>
                  <a:lnTo>
                    <a:pt x="33" y="3"/>
                  </a:lnTo>
                  <a:lnTo>
                    <a:pt x="5" y="53"/>
                  </a:lnTo>
                  <a:lnTo>
                    <a:pt x="0" y="59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141131" y="5202579"/>
              <a:ext cx="30163" cy="44450"/>
            </a:xfrm>
            <a:custGeom>
              <a:avLst/>
              <a:gdLst>
                <a:gd name="T0" fmla="*/ 38 w 38"/>
                <a:gd name="T1" fmla="*/ 0 h 56"/>
                <a:gd name="T2" fmla="*/ 17 w 38"/>
                <a:gd name="T3" fmla="*/ 32 h 56"/>
                <a:gd name="T4" fmla="*/ 0 w 3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56">
                  <a:moveTo>
                    <a:pt x="38" y="0"/>
                  </a:moveTo>
                  <a:lnTo>
                    <a:pt x="17" y="32"/>
                  </a:lnTo>
                  <a:lnTo>
                    <a:pt x="0" y="5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076043" y="5291479"/>
              <a:ext cx="33338" cy="44450"/>
            </a:xfrm>
            <a:custGeom>
              <a:avLst/>
              <a:gdLst>
                <a:gd name="T0" fmla="*/ 41 w 41"/>
                <a:gd name="T1" fmla="*/ 0 h 56"/>
                <a:gd name="T2" fmla="*/ 31 w 41"/>
                <a:gd name="T3" fmla="*/ 14 h 56"/>
                <a:gd name="T4" fmla="*/ 0 w 41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6">
                  <a:moveTo>
                    <a:pt x="41" y="0"/>
                  </a:moveTo>
                  <a:lnTo>
                    <a:pt x="31" y="14"/>
                  </a:lnTo>
                  <a:lnTo>
                    <a:pt x="0" y="5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006193" y="5378792"/>
              <a:ext cx="34925" cy="42863"/>
            </a:xfrm>
            <a:custGeom>
              <a:avLst/>
              <a:gdLst>
                <a:gd name="T0" fmla="*/ 45 w 45"/>
                <a:gd name="T1" fmla="*/ 0 h 53"/>
                <a:gd name="T2" fmla="*/ 12 w 45"/>
                <a:gd name="T3" fmla="*/ 39 h 53"/>
                <a:gd name="T4" fmla="*/ 0 w 45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53">
                  <a:moveTo>
                    <a:pt x="45" y="0"/>
                  </a:moveTo>
                  <a:lnTo>
                    <a:pt x="12" y="39"/>
                  </a:lnTo>
                  <a:lnTo>
                    <a:pt x="0" y="5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931581" y="5461342"/>
              <a:ext cx="36513" cy="39688"/>
            </a:xfrm>
            <a:custGeom>
              <a:avLst/>
              <a:gdLst>
                <a:gd name="T0" fmla="*/ 48 w 48"/>
                <a:gd name="T1" fmla="*/ 0 h 51"/>
                <a:gd name="T2" fmla="*/ 29 w 48"/>
                <a:gd name="T3" fmla="*/ 21 h 51"/>
                <a:gd name="T4" fmla="*/ 0 w 48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1">
                  <a:moveTo>
                    <a:pt x="48" y="0"/>
                  </a:moveTo>
                  <a:lnTo>
                    <a:pt x="29" y="21"/>
                  </a:lnTo>
                  <a:lnTo>
                    <a:pt x="0" y="51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852206" y="5539129"/>
              <a:ext cx="39688" cy="36513"/>
            </a:xfrm>
            <a:custGeom>
              <a:avLst/>
              <a:gdLst>
                <a:gd name="T0" fmla="*/ 51 w 51"/>
                <a:gd name="T1" fmla="*/ 0 h 47"/>
                <a:gd name="T2" fmla="*/ 48 w 51"/>
                <a:gd name="T3" fmla="*/ 4 h 47"/>
                <a:gd name="T4" fmla="*/ 6 w 51"/>
                <a:gd name="T5" fmla="*/ 43 h 47"/>
                <a:gd name="T6" fmla="*/ 0 w 51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7">
                  <a:moveTo>
                    <a:pt x="51" y="0"/>
                  </a:moveTo>
                  <a:lnTo>
                    <a:pt x="48" y="4"/>
                  </a:lnTo>
                  <a:lnTo>
                    <a:pt x="6" y="43"/>
                  </a:lnTo>
                  <a:lnTo>
                    <a:pt x="0" y="47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769655" y="5612154"/>
              <a:ext cx="41275" cy="34925"/>
            </a:xfrm>
            <a:custGeom>
              <a:avLst/>
              <a:gdLst>
                <a:gd name="T0" fmla="*/ 53 w 53"/>
                <a:gd name="T1" fmla="*/ 0 h 43"/>
                <a:gd name="T2" fmla="*/ 23 w 53"/>
                <a:gd name="T3" fmla="*/ 25 h 43"/>
                <a:gd name="T4" fmla="*/ 0 w 53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3">
                  <a:moveTo>
                    <a:pt x="53" y="0"/>
                  </a:moveTo>
                  <a:lnTo>
                    <a:pt x="23" y="25"/>
                  </a:lnTo>
                  <a:lnTo>
                    <a:pt x="0" y="4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682343" y="5680417"/>
              <a:ext cx="44450" cy="31750"/>
            </a:xfrm>
            <a:custGeom>
              <a:avLst/>
              <a:gdLst>
                <a:gd name="T0" fmla="*/ 56 w 56"/>
                <a:gd name="T1" fmla="*/ 0 h 40"/>
                <a:gd name="T2" fmla="*/ 43 w 56"/>
                <a:gd name="T3" fmla="*/ 8 h 40"/>
                <a:gd name="T4" fmla="*/ 0 w 56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0">
                  <a:moveTo>
                    <a:pt x="56" y="0"/>
                  </a:moveTo>
                  <a:lnTo>
                    <a:pt x="43" y="8"/>
                  </a:lnTo>
                  <a:lnTo>
                    <a:pt x="0" y="4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591855" y="5743917"/>
              <a:ext cx="46038" cy="30163"/>
            </a:xfrm>
            <a:custGeom>
              <a:avLst/>
              <a:gdLst>
                <a:gd name="T0" fmla="*/ 57 w 57"/>
                <a:gd name="T1" fmla="*/ 0 h 37"/>
                <a:gd name="T2" fmla="*/ 15 w 57"/>
                <a:gd name="T3" fmla="*/ 27 h 37"/>
                <a:gd name="T4" fmla="*/ 0 w 57"/>
                <a:gd name="T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37">
                  <a:moveTo>
                    <a:pt x="57" y="0"/>
                  </a:moveTo>
                  <a:lnTo>
                    <a:pt x="15" y="27"/>
                  </a:lnTo>
                  <a:lnTo>
                    <a:pt x="0" y="37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496605" y="5802654"/>
              <a:ext cx="47625" cy="26988"/>
            </a:xfrm>
            <a:custGeom>
              <a:avLst/>
              <a:gdLst>
                <a:gd name="T0" fmla="*/ 61 w 61"/>
                <a:gd name="T1" fmla="*/ 0 h 35"/>
                <a:gd name="T2" fmla="*/ 36 w 61"/>
                <a:gd name="T3" fmla="*/ 15 h 35"/>
                <a:gd name="T4" fmla="*/ 0 w 6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5">
                  <a:moveTo>
                    <a:pt x="61" y="0"/>
                  </a:moveTo>
                  <a:lnTo>
                    <a:pt x="36" y="15"/>
                  </a:lnTo>
                  <a:lnTo>
                    <a:pt x="0" y="35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399768" y="5855042"/>
              <a:ext cx="49213" cy="25400"/>
            </a:xfrm>
            <a:custGeom>
              <a:avLst/>
              <a:gdLst>
                <a:gd name="T0" fmla="*/ 62 w 62"/>
                <a:gd name="T1" fmla="*/ 0 h 32"/>
                <a:gd name="T2" fmla="*/ 56 w 62"/>
                <a:gd name="T3" fmla="*/ 3 h 32"/>
                <a:gd name="T4" fmla="*/ 5 w 62"/>
                <a:gd name="T5" fmla="*/ 29 h 32"/>
                <a:gd name="T6" fmla="*/ 0 w 6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2">
                  <a:moveTo>
                    <a:pt x="62" y="0"/>
                  </a:moveTo>
                  <a:lnTo>
                    <a:pt x="56" y="3"/>
                  </a:lnTo>
                  <a:lnTo>
                    <a:pt x="5" y="29"/>
                  </a:lnTo>
                  <a:lnTo>
                    <a:pt x="0" y="32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299755" y="5902667"/>
              <a:ext cx="50800" cy="20638"/>
            </a:xfrm>
            <a:custGeom>
              <a:avLst/>
              <a:gdLst>
                <a:gd name="T0" fmla="*/ 63 w 63"/>
                <a:gd name="T1" fmla="*/ 0 h 25"/>
                <a:gd name="T2" fmla="*/ 26 w 63"/>
                <a:gd name="T3" fmla="*/ 15 h 25"/>
                <a:gd name="T4" fmla="*/ 0 w 63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25">
                  <a:moveTo>
                    <a:pt x="63" y="0"/>
                  </a:moveTo>
                  <a:lnTo>
                    <a:pt x="26" y="15"/>
                  </a:lnTo>
                  <a:lnTo>
                    <a:pt x="0" y="25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196567" y="5943942"/>
              <a:ext cx="52388" cy="19050"/>
            </a:xfrm>
            <a:custGeom>
              <a:avLst/>
              <a:gdLst>
                <a:gd name="T0" fmla="*/ 64 w 64"/>
                <a:gd name="T1" fmla="*/ 0 h 23"/>
                <a:gd name="T2" fmla="*/ 46 w 64"/>
                <a:gd name="T3" fmla="*/ 7 h 23"/>
                <a:gd name="T4" fmla="*/ 0 w 64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23">
                  <a:moveTo>
                    <a:pt x="64" y="0"/>
                  </a:moveTo>
                  <a:lnTo>
                    <a:pt x="46" y="7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091792" y="5978867"/>
              <a:ext cx="52388" cy="15875"/>
            </a:xfrm>
            <a:custGeom>
              <a:avLst/>
              <a:gdLst>
                <a:gd name="T0" fmla="*/ 66 w 66"/>
                <a:gd name="T1" fmla="*/ 0 h 20"/>
                <a:gd name="T2" fmla="*/ 10 w 66"/>
                <a:gd name="T3" fmla="*/ 17 h 20"/>
                <a:gd name="T4" fmla="*/ 0 w 66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20">
                  <a:moveTo>
                    <a:pt x="66" y="0"/>
                  </a:moveTo>
                  <a:lnTo>
                    <a:pt x="10" y="17"/>
                  </a:lnTo>
                  <a:lnTo>
                    <a:pt x="0" y="2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987017" y="6009029"/>
              <a:ext cx="52388" cy="12700"/>
            </a:xfrm>
            <a:custGeom>
              <a:avLst/>
              <a:gdLst>
                <a:gd name="T0" fmla="*/ 68 w 68"/>
                <a:gd name="T1" fmla="*/ 0 h 16"/>
                <a:gd name="T2" fmla="*/ 30 w 68"/>
                <a:gd name="T3" fmla="*/ 9 h 16"/>
                <a:gd name="T4" fmla="*/ 0 w 6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6">
                  <a:moveTo>
                    <a:pt x="68" y="0"/>
                  </a:moveTo>
                  <a:lnTo>
                    <a:pt x="30" y="9"/>
                  </a:lnTo>
                  <a:lnTo>
                    <a:pt x="0" y="1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879067" y="6031254"/>
              <a:ext cx="53975" cy="11113"/>
            </a:xfrm>
            <a:custGeom>
              <a:avLst/>
              <a:gdLst>
                <a:gd name="T0" fmla="*/ 68 w 68"/>
                <a:gd name="T1" fmla="*/ 0 h 13"/>
                <a:gd name="T2" fmla="*/ 48 w 68"/>
                <a:gd name="T3" fmla="*/ 4 h 13"/>
                <a:gd name="T4" fmla="*/ 0 w 6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3">
                  <a:moveTo>
                    <a:pt x="68" y="0"/>
                  </a:moveTo>
                  <a:lnTo>
                    <a:pt x="48" y="4"/>
                  </a:lnTo>
                  <a:lnTo>
                    <a:pt x="0" y="1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771117" y="6048717"/>
              <a:ext cx="53975" cy="6350"/>
            </a:xfrm>
            <a:custGeom>
              <a:avLst/>
              <a:gdLst>
                <a:gd name="T0" fmla="*/ 67 w 67"/>
                <a:gd name="T1" fmla="*/ 0 h 9"/>
                <a:gd name="T2" fmla="*/ 66 w 67"/>
                <a:gd name="T3" fmla="*/ 2 h 9"/>
                <a:gd name="T4" fmla="*/ 5 w 67"/>
                <a:gd name="T5" fmla="*/ 7 h 9"/>
                <a:gd name="T6" fmla="*/ 0 w 6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9">
                  <a:moveTo>
                    <a:pt x="67" y="0"/>
                  </a:moveTo>
                  <a:lnTo>
                    <a:pt x="66" y="2"/>
                  </a:lnTo>
                  <a:lnTo>
                    <a:pt x="5" y="7"/>
                  </a:lnTo>
                  <a:lnTo>
                    <a:pt x="0" y="9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4661580" y="6059829"/>
              <a:ext cx="53975" cy="3175"/>
            </a:xfrm>
            <a:custGeom>
              <a:avLst/>
              <a:gdLst>
                <a:gd name="T0" fmla="*/ 69 w 69"/>
                <a:gd name="T1" fmla="*/ 0 h 3"/>
                <a:gd name="T2" fmla="*/ 23 w 69"/>
                <a:gd name="T3" fmla="*/ 3 h 3"/>
                <a:gd name="T4" fmla="*/ 0 w 6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3">
                  <a:moveTo>
                    <a:pt x="69" y="0"/>
                  </a:moveTo>
                  <a:lnTo>
                    <a:pt x="23" y="3"/>
                  </a:lnTo>
                  <a:lnTo>
                    <a:pt x="0" y="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4552042" y="6064592"/>
              <a:ext cx="53975" cy="0"/>
            </a:xfrm>
            <a:custGeom>
              <a:avLst/>
              <a:gdLst>
                <a:gd name="T0" fmla="*/ 69 w 69"/>
                <a:gd name="T1" fmla="*/ 37 w 69"/>
                <a:gd name="T2" fmla="*/ 0 w 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9">
                  <a:moveTo>
                    <a:pt x="69" y="0"/>
                  </a:moveTo>
                  <a:lnTo>
                    <a:pt x="37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442504" y="6059829"/>
              <a:ext cx="55563" cy="3175"/>
            </a:xfrm>
            <a:custGeom>
              <a:avLst/>
              <a:gdLst>
                <a:gd name="T0" fmla="*/ 69 w 69"/>
                <a:gd name="T1" fmla="*/ 3 h 3"/>
                <a:gd name="T2" fmla="*/ 52 w 69"/>
                <a:gd name="T3" fmla="*/ 3 h 3"/>
                <a:gd name="T4" fmla="*/ 0 w 69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3">
                  <a:moveTo>
                    <a:pt x="69" y="3"/>
                  </a:moveTo>
                  <a:lnTo>
                    <a:pt x="52" y="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334554" y="6048717"/>
              <a:ext cx="53975" cy="6350"/>
            </a:xfrm>
            <a:custGeom>
              <a:avLst/>
              <a:gdLst>
                <a:gd name="T0" fmla="*/ 67 w 67"/>
                <a:gd name="T1" fmla="*/ 7 h 7"/>
                <a:gd name="T2" fmla="*/ 67 w 67"/>
                <a:gd name="T3" fmla="*/ 7 h 7"/>
                <a:gd name="T4" fmla="*/ 7 w 67"/>
                <a:gd name="T5" fmla="*/ 2 h 7"/>
                <a:gd name="T6" fmla="*/ 0 w 6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">
                  <a:moveTo>
                    <a:pt x="67" y="7"/>
                  </a:moveTo>
                  <a:lnTo>
                    <a:pt x="67" y="7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226604" y="6031254"/>
              <a:ext cx="52388" cy="9525"/>
            </a:xfrm>
            <a:custGeom>
              <a:avLst/>
              <a:gdLst>
                <a:gd name="T0" fmla="*/ 68 w 68"/>
                <a:gd name="T1" fmla="*/ 11 h 11"/>
                <a:gd name="T2" fmla="*/ 25 w 68"/>
                <a:gd name="T3" fmla="*/ 4 h 11"/>
                <a:gd name="T4" fmla="*/ 0 w 6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1">
                  <a:moveTo>
                    <a:pt x="68" y="11"/>
                  </a:moveTo>
                  <a:lnTo>
                    <a:pt x="25" y="4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118654" y="6007442"/>
              <a:ext cx="53975" cy="12700"/>
            </a:xfrm>
            <a:custGeom>
              <a:avLst/>
              <a:gdLst>
                <a:gd name="T0" fmla="*/ 68 w 68"/>
                <a:gd name="T1" fmla="*/ 15 h 15"/>
                <a:gd name="T2" fmla="*/ 44 w 68"/>
                <a:gd name="T3" fmla="*/ 10 h 15"/>
                <a:gd name="T4" fmla="*/ 0 w 68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5">
                  <a:moveTo>
                    <a:pt x="68" y="15"/>
                  </a:move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4013879" y="5978867"/>
              <a:ext cx="52388" cy="15875"/>
            </a:xfrm>
            <a:custGeom>
              <a:avLst/>
              <a:gdLst>
                <a:gd name="T0" fmla="*/ 66 w 66"/>
                <a:gd name="T1" fmla="*/ 20 h 20"/>
                <a:gd name="T2" fmla="*/ 61 w 66"/>
                <a:gd name="T3" fmla="*/ 19 h 20"/>
                <a:gd name="T4" fmla="*/ 5 w 66"/>
                <a:gd name="T5" fmla="*/ 2 h 20"/>
                <a:gd name="T6" fmla="*/ 0 w 6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0">
                  <a:moveTo>
                    <a:pt x="66" y="20"/>
                  </a:moveTo>
                  <a:lnTo>
                    <a:pt x="61" y="19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3910691" y="5942354"/>
              <a:ext cx="50800" cy="19050"/>
            </a:xfrm>
            <a:custGeom>
              <a:avLst/>
              <a:gdLst>
                <a:gd name="T0" fmla="*/ 64 w 64"/>
                <a:gd name="T1" fmla="*/ 23 h 23"/>
                <a:gd name="T2" fmla="*/ 24 w 64"/>
                <a:gd name="T3" fmla="*/ 8 h 23"/>
                <a:gd name="T4" fmla="*/ 0 w 64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23">
                  <a:moveTo>
                    <a:pt x="64" y="23"/>
                  </a:move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3809091" y="5901079"/>
              <a:ext cx="50800" cy="20638"/>
            </a:xfrm>
            <a:custGeom>
              <a:avLst/>
              <a:gdLst>
                <a:gd name="T0" fmla="*/ 63 w 63"/>
                <a:gd name="T1" fmla="*/ 27 h 27"/>
                <a:gd name="T2" fmla="*/ 43 w 63"/>
                <a:gd name="T3" fmla="*/ 18 h 27"/>
                <a:gd name="T4" fmla="*/ 0 w 63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27">
                  <a:moveTo>
                    <a:pt x="63" y="27"/>
                  </a:moveTo>
                  <a:lnTo>
                    <a:pt x="43" y="1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710666" y="5853454"/>
              <a:ext cx="49213" cy="23813"/>
            </a:xfrm>
            <a:custGeom>
              <a:avLst/>
              <a:gdLst>
                <a:gd name="T0" fmla="*/ 62 w 62"/>
                <a:gd name="T1" fmla="*/ 30 h 30"/>
                <a:gd name="T2" fmla="*/ 61 w 62"/>
                <a:gd name="T3" fmla="*/ 30 h 30"/>
                <a:gd name="T4" fmla="*/ 9 w 62"/>
                <a:gd name="T5" fmla="*/ 4 h 30"/>
                <a:gd name="T6" fmla="*/ 0 w 62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0">
                  <a:moveTo>
                    <a:pt x="62" y="30"/>
                  </a:moveTo>
                  <a:lnTo>
                    <a:pt x="61" y="30"/>
                  </a:lnTo>
                  <a:lnTo>
                    <a:pt x="9" y="4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3615416" y="5801067"/>
              <a:ext cx="46038" cy="26988"/>
            </a:xfrm>
            <a:custGeom>
              <a:avLst/>
              <a:gdLst>
                <a:gd name="T0" fmla="*/ 59 w 59"/>
                <a:gd name="T1" fmla="*/ 35 h 35"/>
                <a:gd name="T2" fmla="*/ 28 w 59"/>
                <a:gd name="T3" fmla="*/ 18 h 35"/>
                <a:gd name="T4" fmla="*/ 0 w 59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35">
                  <a:moveTo>
                    <a:pt x="59" y="35"/>
                  </a:move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523341" y="5742329"/>
              <a:ext cx="44450" cy="30163"/>
            </a:xfrm>
            <a:custGeom>
              <a:avLst/>
              <a:gdLst>
                <a:gd name="T0" fmla="*/ 58 w 58"/>
                <a:gd name="T1" fmla="*/ 37 h 37"/>
                <a:gd name="T2" fmla="*/ 46 w 58"/>
                <a:gd name="T3" fmla="*/ 30 h 37"/>
                <a:gd name="T4" fmla="*/ 0 w 58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7">
                  <a:moveTo>
                    <a:pt x="58" y="37"/>
                  </a:moveTo>
                  <a:lnTo>
                    <a:pt x="46" y="3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434441" y="5678829"/>
              <a:ext cx="42863" cy="31750"/>
            </a:xfrm>
            <a:custGeom>
              <a:avLst/>
              <a:gdLst>
                <a:gd name="T0" fmla="*/ 55 w 55"/>
                <a:gd name="T1" fmla="*/ 40 h 40"/>
                <a:gd name="T2" fmla="*/ 16 w 55"/>
                <a:gd name="T3" fmla="*/ 11 h 40"/>
                <a:gd name="T4" fmla="*/ 0 w 55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40">
                  <a:moveTo>
                    <a:pt x="55" y="40"/>
                  </a:moveTo>
                  <a:lnTo>
                    <a:pt x="16" y="11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3348716" y="5608979"/>
              <a:ext cx="41275" cy="34925"/>
            </a:xfrm>
            <a:custGeom>
              <a:avLst/>
              <a:gdLst>
                <a:gd name="T0" fmla="*/ 53 w 53"/>
                <a:gd name="T1" fmla="*/ 45 h 45"/>
                <a:gd name="T2" fmla="*/ 33 w 53"/>
                <a:gd name="T3" fmla="*/ 29 h 45"/>
                <a:gd name="T4" fmla="*/ 0 w 53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5">
                  <a:moveTo>
                    <a:pt x="53" y="45"/>
                  </a:moveTo>
                  <a:lnTo>
                    <a:pt x="33" y="2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267753" y="5535954"/>
              <a:ext cx="39688" cy="38100"/>
            </a:xfrm>
            <a:custGeom>
              <a:avLst/>
              <a:gdLst>
                <a:gd name="T0" fmla="*/ 50 w 50"/>
                <a:gd name="T1" fmla="*/ 48 h 48"/>
                <a:gd name="T2" fmla="*/ 49 w 50"/>
                <a:gd name="T3" fmla="*/ 46 h 48"/>
                <a:gd name="T4" fmla="*/ 7 w 50"/>
                <a:gd name="T5" fmla="*/ 7 h 48"/>
                <a:gd name="T6" fmla="*/ 0 w 50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8">
                  <a:moveTo>
                    <a:pt x="50" y="48"/>
                  </a:moveTo>
                  <a:lnTo>
                    <a:pt x="49" y="46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191553" y="5458167"/>
              <a:ext cx="38100" cy="39688"/>
            </a:xfrm>
            <a:custGeom>
              <a:avLst/>
              <a:gdLst>
                <a:gd name="T0" fmla="*/ 47 w 47"/>
                <a:gd name="T1" fmla="*/ 50 h 50"/>
                <a:gd name="T2" fmla="*/ 21 w 47"/>
                <a:gd name="T3" fmla="*/ 25 h 50"/>
                <a:gd name="T4" fmla="*/ 0 w 47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0">
                  <a:moveTo>
                    <a:pt x="47" y="50"/>
                  </a:moveTo>
                  <a:lnTo>
                    <a:pt x="21" y="25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3118528" y="5375617"/>
              <a:ext cx="36513" cy="41275"/>
            </a:xfrm>
            <a:custGeom>
              <a:avLst/>
              <a:gdLst>
                <a:gd name="T0" fmla="*/ 46 w 46"/>
                <a:gd name="T1" fmla="*/ 53 h 53"/>
                <a:gd name="T2" fmla="*/ 37 w 46"/>
                <a:gd name="T3" fmla="*/ 43 h 53"/>
                <a:gd name="T4" fmla="*/ 0 w 46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53">
                  <a:moveTo>
                    <a:pt x="46" y="53"/>
                  </a:moveTo>
                  <a:lnTo>
                    <a:pt x="3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3051853" y="5288304"/>
              <a:ext cx="31750" cy="44450"/>
            </a:xfrm>
            <a:custGeom>
              <a:avLst/>
              <a:gdLst>
                <a:gd name="T0" fmla="*/ 41 w 41"/>
                <a:gd name="T1" fmla="*/ 56 h 56"/>
                <a:gd name="T2" fmla="*/ 12 w 41"/>
                <a:gd name="T3" fmla="*/ 18 h 56"/>
                <a:gd name="T4" fmla="*/ 0 w 41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6">
                  <a:moveTo>
                    <a:pt x="41" y="56"/>
                  </a:move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989941" y="5199404"/>
              <a:ext cx="30163" cy="44450"/>
            </a:xfrm>
            <a:custGeom>
              <a:avLst/>
              <a:gdLst>
                <a:gd name="T0" fmla="*/ 39 w 39"/>
                <a:gd name="T1" fmla="*/ 58 h 58"/>
                <a:gd name="T2" fmla="*/ 25 w 39"/>
                <a:gd name="T3" fmla="*/ 38 h 58"/>
                <a:gd name="T4" fmla="*/ 0 w 39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8">
                  <a:moveTo>
                    <a:pt x="39" y="58"/>
                  </a:moveTo>
                  <a:lnTo>
                    <a:pt x="25" y="3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2932791" y="5105742"/>
              <a:ext cx="26988" cy="47625"/>
            </a:xfrm>
            <a:custGeom>
              <a:avLst/>
              <a:gdLst>
                <a:gd name="T0" fmla="*/ 34 w 34"/>
                <a:gd name="T1" fmla="*/ 61 h 61"/>
                <a:gd name="T2" fmla="*/ 34 w 34"/>
                <a:gd name="T3" fmla="*/ 59 h 61"/>
                <a:gd name="T4" fmla="*/ 4 w 34"/>
                <a:gd name="T5" fmla="*/ 9 h 61"/>
                <a:gd name="T6" fmla="*/ 0 w 3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1">
                  <a:moveTo>
                    <a:pt x="34" y="61"/>
                  </a:moveTo>
                  <a:lnTo>
                    <a:pt x="34" y="59"/>
                  </a:lnTo>
                  <a:lnTo>
                    <a:pt x="4" y="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2881991" y="5008904"/>
              <a:ext cx="23813" cy="49213"/>
            </a:xfrm>
            <a:custGeom>
              <a:avLst/>
              <a:gdLst>
                <a:gd name="T0" fmla="*/ 32 w 32"/>
                <a:gd name="T1" fmla="*/ 60 h 60"/>
                <a:gd name="T2" fmla="*/ 14 w 32"/>
                <a:gd name="T3" fmla="*/ 29 h 60"/>
                <a:gd name="T4" fmla="*/ 0 w 32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60">
                  <a:moveTo>
                    <a:pt x="32" y="60"/>
                  </a:moveTo>
                  <a:lnTo>
                    <a:pt x="14" y="2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2835953" y="4908892"/>
              <a:ext cx="20638" cy="50800"/>
            </a:xfrm>
            <a:custGeom>
              <a:avLst/>
              <a:gdLst>
                <a:gd name="T0" fmla="*/ 27 w 27"/>
                <a:gd name="T1" fmla="*/ 63 h 63"/>
                <a:gd name="T2" fmla="*/ 21 w 27"/>
                <a:gd name="T3" fmla="*/ 50 h 63"/>
                <a:gd name="T4" fmla="*/ 0 w 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3">
                  <a:moveTo>
                    <a:pt x="27" y="63"/>
                  </a:moveTo>
                  <a:lnTo>
                    <a:pt x="21" y="5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2796266" y="4807292"/>
              <a:ext cx="19050" cy="52388"/>
            </a:xfrm>
            <a:custGeom>
              <a:avLst/>
              <a:gdLst>
                <a:gd name="T0" fmla="*/ 25 w 25"/>
                <a:gd name="T1" fmla="*/ 64 h 64"/>
                <a:gd name="T2" fmla="*/ 6 w 25"/>
                <a:gd name="T3" fmla="*/ 16 h 64"/>
                <a:gd name="T4" fmla="*/ 0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25" y="64"/>
                  </a:moveTo>
                  <a:lnTo>
                    <a:pt x="6" y="1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2761341" y="4704104"/>
              <a:ext cx="15875" cy="52388"/>
            </a:xfrm>
            <a:custGeom>
              <a:avLst/>
              <a:gdLst>
                <a:gd name="T0" fmla="*/ 20 w 20"/>
                <a:gd name="T1" fmla="*/ 66 h 66"/>
                <a:gd name="T2" fmla="*/ 12 w 20"/>
                <a:gd name="T3" fmla="*/ 36 h 66"/>
                <a:gd name="T4" fmla="*/ 0 w 20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66">
                  <a:moveTo>
                    <a:pt x="20" y="66"/>
                  </a:moveTo>
                  <a:lnTo>
                    <a:pt x="12" y="3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734353" y="4597742"/>
              <a:ext cx="12700" cy="53975"/>
            </a:xfrm>
            <a:custGeom>
              <a:avLst/>
              <a:gdLst>
                <a:gd name="T0" fmla="*/ 16 w 16"/>
                <a:gd name="T1" fmla="*/ 67 h 67"/>
                <a:gd name="T2" fmla="*/ 13 w 16"/>
                <a:gd name="T3" fmla="*/ 56 h 67"/>
                <a:gd name="T4" fmla="*/ 0 w 16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67">
                  <a:moveTo>
                    <a:pt x="16" y="67"/>
                  </a:moveTo>
                  <a:lnTo>
                    <a:pt x="13" y="5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712128" y="4491379"/>
              <a:ext cx="11113" cy="53975"/>
            </a:xfrm>
            <a:custGeom>
              <a:avLst/>
              <a:gdLst>
                <a:gd name="T0" fmla="*/ 12 w 12"/>
                <a:gd name="T1" fmla="*/ 67 h 67"/>
                <a:gd name="T2" fmla="*/ 2 w 12"/>
                <a:gd name="T3" fmla="*/ 17 h 67"/>
                <a:gd name="T4" fmla="*/ 0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67"/>
                  </a:moveTo>
                  <a:lnTo>
                    <a:pt x="2" y="1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2696253" y="4383429"/>
              <a:ext cx="7938" cy="52388"/>
            </a:xfrm>
            <a:custGeom>
              <a:avLst/>
              <a:gdLst>
                <a:gd name="T0" fmla="*/ 11 w 11"/>
                <a:gd name="T1" fmla="*/ 68 h 68"/>
                <a:gd name="T2" fmla="*/ 5 w 11"/>
                <a:gd name="T3" fmla="*/ 35 h 68"/>
                <a:gd name="T4" fmla="*/ 0 w 11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8">
                  <a:moveTo>
                    <a:pt x="11" y="68"/>
                  </a:moveTo>
                  <a:lnTo>
                    <a:pt x="5" y="35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2686728" y="4273892"/>
              <a:ext cx="4763" cy="53975"/>
            </a:xfrm>
            <a:custGeom>
              <a:avLst/>
              <a:gdLst>
                <a:gd name="T0" fmla="*/ 6 w 6"/>
                <a:gd name="T1" fmla="*/ 69 h 69"/>
                <a:gd name="T2" fmla="*/ 4 w 6"/>
                <a:gd name="T3" fmla="*/ 52 h 69"/>
                <a:gd name="T4" fmla="*/ 0 w 6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9">
                  <a:moveTo>
                    <a:pt x="6" y="69"/>
                  </a:moveTo>
                  <a:lnTo>
                    <a:pt x="4" y="52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2685140" y="4164354"/>
              <a:ext cx="0" cy="53975"/>
            </a:xfrm>
            <a:custGeom>
              <a:avLst/>
              <a:gdLst>
                <a:gd name="T0" fmla="*/ 68 h 68"/>
                <a:gd name="T1" fmla="*/ 67 h 68"/>
                <a:gd name="T2" fmla="*/ 5 h 68"/>
                <a:gd name="T3" fmla="*/ 0 h 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8">
                  <a:moveTo>
                    <a:pt x="0" y="68"/>
                  </a:moveTo>
                  <a:lnTo>
                    <a:pt x="0" y="67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2686728" y="4054817"/>
              <a:ext cx="1588" cy="53975"/>
            </a:xfrm>
            <a:custGeom>
              <a:avLst/>
              <a:gdLst>
                <a:gd name="T0" fmla="*/ 0 w 2"/>
                <a:gd name="T1" fmla="*/ 69 h 69"/>
                <a:gd name="T2" fmla="*/ 1 w 2"/>
                <a:gd name="T3" fmla="*/ 20 h 69"/>
                <a:gd name="T4" fmla="*/ 2 w 2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9">
                  <a:moveTo>
                    <a:pt x="0" y="69"/>
                  </a:moveTo>
                  <a:lnTo>
                    <a:pt x="1" y="20"/>
                  </a:lnTo>
                  <a:lnTo>
                    <a:pt x="2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2691490" y="3946867"/>
              <a:ext cx="6350" cy="52388"/>
            </a:xfrm>
            <a:custGeom>
              <a:avLst/>
              <a:gdLst>
                <a:gd name="T0" fmla="*/ 0 w 7"/>
                <a:gd name="T1" fmla="*/ 68 h 68"/>
                <a:gd name="T2" fmla="*/ 3 w 7"/>
                <a:gd name="T3" fmla="*/ 36 h 68"/>
                <a:gd name="T4" fmla="*/ 7 w 7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8">
                  <a:moveTo>
                    <a:pt x="0" y="68"/>
                  </a:moveTo>
                  <a:lnTo>
                    <a:pt x="3" y="36"/>
                  </a:lnTo>
                  <a:lnTo>
                    <a:pt x="7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2705778" y="3837329"/>
              <a:ext cx="7938" cy="53975"/>
            </a:xfrm>
            <a:custGeom>
              <a:avLst/>
              <a:gdLst>
                <a:gd name="T0" fmla="*/ 0 w 10"/>
                <a:gd name="T1" fmla="*/ 67 h 67"/>
                <a:gd name="T2" fmla="*/ 1 w 10"/>
                <a:gd name="T3" fmla="*/ 53 h 67"/>
                <a:gd name="T4" fmla="*/ 10 w 10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7">
                  <a:moveTo>
                    <a:pt x="0" y="67"/>
                  </a:moveTo>
                  <a:lnTo>
                    <a:pt x="1" y="53"/>
                  </a:lnTo>
                  <a:lnTo>
                    <a:pt x="1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2723240" y="3730967"/>
              <a:ext cx="12700" cy="53975"/>
            </a:xfrm>
            <a:custGeom>
              <a:avLst/>
              <a:gdLst>
                <a:gd name="T0" fmla="*/ 0 w 16"/>
                <a:gd name="T1" fmla="*/ 67 h 67"/>
                <a:gd name="T2" fmla="*/ 11 w 16"/>
                <a:gd name="T3" fmla="*/ 11 h 67"/>
                <a:gd name="T4" fmla="*/ 16 w 16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67">
                  <a:moveTo>
                    <a:pt x="0" y="67"/>
                  </a:moveTo>
                  <a:lnTo>
                    <a:pt x="11" y="11"/>
                  </a:lnTo>
                  <a:lnTo>
                    <a:pt x="16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2748641" y="3624604"/>
              <a:ext cx="15875" cy="52388"/>
            </a:xfrm>
            <a:custGeom>
              <a:avLst/>
              <a:gdLst>
                <a:gd name="T0" fmla="*/ 0 w 18"/>
                <a:gd name="T1" fmla="*/ 66 h 66"/>
                <a:gd name="T2" fmla="*/ 10 w 18"/>
                <a:gd name="T3" fmla="*/ 31 h 66"/>
                <a:gd name="T4" fmla="*/ 18 w 18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6">
                  <a:moveTo>
                    <a:pt x="0" y="66"/>
                  </a:moveTo>
                  <a:lnTo>
                    <a:pt x="10" y="31"/>
                  </a:lnTo>
                  <a:lnTo>
                    <a:pt x="18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2780391" y="3521417"/>
              <a:ext cx="17463" cy="50800"/>
            </a:xfrm>
            <a:custGeom>
              <a:avLst/>
              <a:gdLst>
                <a:gd name="T0" fmla="*/ 0 w 21"/>
                <a:gd name="T1" fmla="*/ 64 h 64"/>
                <a:gd name="T2" fmla="*/ 4 w 21"/>
                <a:gd name="T3" fmla="*/ 49 h 64"/>
                <a:gd name="T4" fmla="*/ 21 w 21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4">
                  <a:moveTo>
                    <a:pt x="0" y="64"/>
                  </a:moveTo>
                  <a:lnTo>
                    <a:pt x="4" y="49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2816903" y="3419817"/>
              <a:ext cx="22225" cy="50800"/>
            </a:xfrm>
            <a:custGeom>
              <a:avLst/>
              <a:gdLst>
                <a:gd name="T0" fmla="*/ 0 w 27"/>
                <a:gd name="T1" fmla="*/ 63 h 63"/>
                <a:gd name="T2" fmla="*/ 21 w 27"/>
                <a:gd name="T3" fmla="*/ 13 h 63"/>
                <a:gd name="T4" fmla="*/ 27 w 27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3">
                  <a:moveTo>
                    <a:pt x="0" y="63"/>
                  </a:moveTo>
                  <a:lnTo>
                    <a:pt x="21" y="13"/>
                  </a:lnTo>
                  <a:lnTo>
                    <a:pt x="27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2861353" y="3321392"/>
              <a:ext cx="23813" cy="47625"/>
            </a:xfrm>
            <a:custGeom>
              <a:avLst/>
              <a:gdLst>
                <a:gd name="T0" fmla="*/ 0 w 28"/>
                <a:gd name="T1" fmla="*/ 62 h 62"/>
                <a:gd name="T2" fmla="*/ 13 w 28"/>
                <a:gd name="T3" fmla="*/ 33 h 62"/>
                <a:gd name="T4" fmla="*/ 28 w 28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62">
                  <a:moveTo>
                    <a:pt x="0" y="62"/>
                  </a:moveTo>
                  <a:lnTo>
                    <a:pt x="13" y="33"/>
                  </a:lnTo>
                  <a:lnTo>
                    <a:pt x="28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908978" y="3224554"/>
              <a:ext cx="28575" cy="47625"/>
            </a:xfrm>
            <a:custGeom>
              <a:avLst/>
              <a:gdLst>
                <a:gd name="T0" fmla="*/ 0 w 34"/>
                <a:gd name="T1" fmla="*/ 60 h 60"/>
                <a:gd name="T2" fmla="*/ 6 w 34"/>
                <a:gd name="T3" fmla="*/ 52 h 60"/>
                <a:gd name="T4" fmla="*/ 33 w 34"/>
                <a:gd name="T5" fmla="*/ 1 h 60"/>
                <a:gd name="T6" fmla="*/ 34 w 3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0">
                  <a:moveTo>
                    <a:pt x="0" y="60"/>
                  </a:moveTo>
                  <a:lnTo>
                    <a:pt x="6" y="52"/>
                  </a:lnTo>
                  <a:lnTo>
                    <a:pt x="33" y="1"/>
                  </a:lnTo>
                  <a:lnTo>
                    <a:pt x="34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964541" y="3130892"/>
              <a:ext cx="30163" cy="46038"/>
            </a:xfrm>
            <a:custGeom>
              <a:avLst/>
              <a:gdLst>
                <a:gd name="T0" fmla="*/ 0 w 37"/>
                <a:gd name="T1" fmla="*/ 59 h 59"/>
                <a:gd name="T2" fmla="*/ 24 w 37"/>
                <a:gd name="T3" fmla="*/ 20 h 59"/>
                <a:gd name="T4" fmla="*/ 37 w 37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59">
                  <a:moveTo>
                    <a:pt x="0" y="59"/>
                  </a:moveTo>
                  <a:lnTo>
                    <a:pt x="24" y="20"/>
                  </a:lnTo>
                  <a:lnTo>
                    <a:pt x="37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3024866" y="3041992"/>
              <a:ext cx="31750" cy="44450"/>
            </a:xfrm>
            <a:custGeom>
              <a:avLst/>
              <a:gdLst>
                <a:gd name="T0" fmla="*/ 0 w 40"/>
                <a:gd name="T1" fmla="*/ 56 h 56"/>
                <a:gd name="T2" fmla="*/ 13 w 40"/>
                <a:gd name="T3" fmla="*/ 38 h 56"/>
                <a:gd name="T4" fmla="*/ 40 w 40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6">
                  <a:moveTo>
                    <a:pt x="0" y="56"/>
                  </a:moveTo>
                  <a:lnTo>
                    <a:pt x="13" y="38"/>
                  </a:lnTo>
                  <a:lnTo>
                    <a:pt x="4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089953" y="2954679"/>
              <a:ext cx="33338" cy="42863"/>
            </a:xfrm>
            <a:custGeom>
              <a:avLst/>
              <a:gdLst>
                <a:gd name="T0" fmla="*/ 0 w 43"/>
                <a:gd name="T1" fmla="*/ 53 h 53"/>
                <a:gd name="T2" fmla="*/ 36 w 43"/>
                <a:gd name="T3" fmla="*/ 10 h 53"/>
                <a:gd name="T4" fmla="*/ 43 w 43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53">
                  <a:moveTo>
                    <a:pt x="0" y="53"/>
                  </a:moveTo>
                  <a:lnTo>
                    <a:pt x="36" y="10"/>
                  </a:lnTo>
                  <a:lnTo>
                    <a:pt x="43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3159803" y="2872129"/>
              <a:ext cx="36513" cy="41275"/>
            </a:xfrm>
            <a:custGeom>
              <a:avLst/>
              <a:gdLst>
                <a:gd name="T0" fmla="*/ 0 w 46"/>
                <a:gd name="T1" fmla="*/ 51 h 51"/>
                <a:gd name="T2" fmla="*/ 21 w 46"/>
                <a:gd name="T3" fmla="*/ 26 h 51"/>
                <a:gd name="T4" fmla="*/ 46 w 46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51">
                  <a:moveTo>
                    <a:pt x="0" y="51"/>
                  </a:moveTo>
                  <a:lnTo>
                    <a:pt x="21" y="26"/>
                  </a:lnTo>
                  <a:lnTo>
                    <a:pt x="46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234416" y="2795929"/>
              <a:ext cx="39688" cy="38100"/>
            </a:xfrm>
            <a:custGeom>
              <a:avLst/>
              <a:gdLst>
                <a:gd name="T0" fmla="*/ 0 w 49"/>
                <a:gd name="T1" fmla="*/ 49 h 49"/>
                <a:gd name="T2" fmla="*/ 7 w 49"/>
                <a:gd name="T3" fmla="*/ 40 h 49"/>
                <a:gd name="T4" fmla="*/ 49 w 49"/>
                <a:gd name="T5" fmla="*/ 2 h 49"/>
                <a:gd name="T6" fmla="*/ 49 w 49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7" y="40"/>
                  </a:lnTo>
                  <a:lnTo>
                    <a:pt x="49" y="2"/>
                  </a:lnTo>
                  <a:lnTo>
                    <a:pt x="49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3313791" y="2722904"/>
              <a:ext cx="41275" cy="34925"/>
            </a:xfrm>
            <a:custGeom>
              <a:avLst/>
              <a:gdLst>
                <a:gd name="T0" fmla="*/ 0 w 51"/>
                <a:gd name="T1" fmla="*/ 45 h 45"/>
                <a:gd name="T2" fmla="*/ 33 w 51"/>
                <a:gd name="T3" fmla="*/ 16 h 45"/>
                <a:gd name="T4" fmla="*/ 51 w 51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5">
                  <a:moveTo>
                    <a:pt x="0" y="45"/>
                  </a:moveTo>
                  <a:lnTo>
                    <a:pt x="33" y="16"/>
                  </a:lnTo>
                  <a:lnTo>
                    <a:pt x="51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3397929" y="2654642"/>
              <a:ext cx="42863" cy="31750"/>
            </a:xfrm>
            <a:custGeom>
              <a:avLst/>
              <a:gdLst>
                <a:gd name="T0" fmla="*/ 0 w 54"/>
                <a:gd name="T1" fmla="*/ 42 h 42"/>
                <a:gd name="T2" fmla="*/ 17 w 54"/>
                <a:gd name="T3" fmla="*/ 29 h 42"/>
                <a:gd name="T4" fmla="*/ 54 w 54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17" y="29"/>
                  </a:lnTo>
                  <a:lnTo>
                    <a:pt x="54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3483654" y="2589554"/>
              <a:ext cx="46038" cy="31750"/>
            </a:xfrm>
            <a:custGeom>
              <a:avLst/>
              <a:gdLst>
                <a:gd name="T0" fmla="*/ 0 w 57"/>
                <a:gd name="T1" fmla="*/ 39 h 39"/>
                <a:gd name="T2" fmla="*/ 47 w 57"/>
                <a:gd name="T3" fmla="*/ 7 h 39"/>
                <a:gd name="T4" fmla="*/ 57 w 57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39">
                  <a:moveTo>
                    <a:pt x="0" y="39"/>
                  </a:moveTo>
                  <a:lnTo>
                    <a:pt x="47" y="7"/>
                  </a:lnTo>
                  <a:lnTo>
                    <a:pt x="57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3575729" y="2532404"/>
              <a:ext cx="46038" cy="28575"/>
            </a:xfrm>
            <a:custGeom>
              <a:avLst/>
              <a:gdLst>
                <a:gd name="T0" fmla="*/ 0 w 58"/>
                <a:gd name="T1" fmla="*/ 35 h 35"/>
                <a:gd name="T2" fmla="*/ 28 w 58"/>
                <a:gd name="T3" fmla="*/ 18 h 35"/>
                <a:gd name="T4" fmla="*/ 58 w 58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5">
                  <a:moveTo>
                    <a:pt x="0" y="35"/>
                  </a:moveTo>
                  <a:lnTo>
                    <a:pt x="28" y="18"/>
                  </a:lnTo>
                  <a:lnTo>
                    <a:pt x="58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3669391" y="2480017"/>
              <a:ext cx="47625" cy="25400"/>
            </a:xfrm>
            <a:custGeom>
              <a:avLst/>
              <a:gdLst>
                <a:gd name="T0" fmla="*/ 0 w 60"/>
                <a:gd name="T1" fmla="*/ 33 h 33"/>
                <a:gd name="T2" fmla="*/ 10 w 60"/>
                <a:gd name="T3" fmla="*/ 28 h 33"/>
                <a:gd name="T4" fmla="*/ 60 w 60"/>
                <a:gd name="T5" fmla="*/ 0 h 33"/>
                <a:gd name="T6" fmla="*/ 60 w 60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3">
                  <a:moveTo>
                    <a:pt x="0" y="33"/>
                  </a:moveTo>
                  <a:lnTo>
                    <a:pt x="10" y="28"/>
                  </a:lnTo>
                  <a:lnTo>
                    <a:pt x="60" y="0"/>
                  </a:lnTo>
                  <a:lnTo>
                    <a:pt x="60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767816" y="2432392"/>
              <a:ext cx="49213" cy="23813"/>
            </a:xfrm>
            <a:custGeom>
              <a:avLst/>
              <a:gdLst>
                <a:gd name="T0" fmla="*/ 0 w 62"/>
                <a:gd name="T1" fmla="*/ 28 h 28"/>
                <a:gd name="T2" fmla="*/ 42 w 62"/>
                <a:gd name="T3" fmla="*/ 8 h 28"/>
                <a:gd name="T4" fmla="*/ 62 w 6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28">
                  <a:moveTo>
                    <a:pt x="0" y="28"/>
                  </a:moveTo>
                  <a:lnTo>
                    <a:pt x="42" y="8"/>
                  </a:lnTo>
                  <a:lnTo>
                    <a:pt x="62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3867829" y="2391117"/>
              <a:ext cx="50800" cy="20638"/>
            </a:xfrm>
            <a:custGeom>
              <a:avLst/>
              <a:gdLst>
                <a:gd name="T0" fmla="*/ 0 w 65"/>
                <a:gd name="T1" fmla="*/ 24 h 24"/>
                <a:gd name="T2" fmla="*/ 25 w 65"/>
                <a:gd name="T3" fmla="*/ 14 h 24"/>
                <a:gd name="T4" fmla="*/ 65 w 65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24">
                  <a:moveTo>
                    <a:pt x="0" y="24"/>
                  </a:moveTo>
                  <a:lnTo>
                    <a:pt x="25" y="14"/>
                  </a:lnTo>
                  <a:lnTo>
                    <a:pt x="65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3969429" y="2356192"/>
              <a:ext cx="52388" cy="15875"/>
            </a:xfrm>
            <a:custGeom>
              <a:avLst/>
              <a:gdLst>
                <a:gd name="T0" fmla="*/ 0 w 66"/>
                <a:gd name="T1" fmla="*/ 21 h 21"/>
                <a:gd name="T2" fmla="*/ 5 w 66"/>
                <a:gd name="T3" fmla="*/ 19 h 21"/>
                <a:gd name="T4" fmla="*/ 61 w 66"/>
                <a:gd name="T5" fmla="*/ 2 h 21"/>
                <a:gd name="T6" fmla="*/ 66 w 6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1">
                  <a:moveTo>
                    <a:pt x="0" y="21"/>
                  </a:moveTo>
                  <a:lnTo>
                    <a:pt x="5" y="19"/>
                  </a:lnTo>
                  <a:lnTo>
                    <a:pt x="61" y="2"/>
                  </a:lnTo>
                  <a:lnTo>
                    <a:pt x="66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4074204" y="2327617"/>
              <a:ext cx="52388" cy="12700"/>
            </a:xfrm>
            <a:custGeom>
              <a:avLst/>
              <a:gdLst>
                <a:gd name="T0" fmla="*/ 0 w 66"/>
                <a:gd name="T1" fmla="*/ 17 h 17"/>
                <a:gd name="T2" fmla="*/ 42 w 66"/>
                <a:gd name="T3" fmla="*/ 6 h 17"/>
                <a:gd name="T4" fmla="*/ 66 w 6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17">
                  <a:moveTo>
                    <a:pt x="0" y="17"/>
                  </a:moveTo>
                  <a:lnTo>
                    <a:pt x="42" y="6"/>
                  </a:lnTo>
                  <a:lnTo>
                    <a:pt x="66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4180567" y="2303804"/>
              <a:ext cx="53975" cy="11113"/>
            </a:xfrm>
            <a:custGeom>
              <a:avLst/>
              <a:gdLst>
                <a:gd name="T0" fmla="*/ 0 w 67"/>
                <a:gd name="T1" fmla="*/ 13 h 13"/>
                <a:gd name="T2" fmla="*/ 24 w 67"/>
                <a:gd name="T3" fmla="*/ 9 h 13"/>
                <a:gd name="T4" fmla="*/ 67 w 67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">
                  <a:moveTo>
                    <a:pt x="0" y="13"/>
                  </a:moveTo>
                  <a:lnTo>
                    <a:pt x="24" y="9"/>
                  </a:lnTo>
                  <a:lnTo>
                    <a:pt x="67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4288517" y="2286342"/>
              <a:ext cx="53975" cy="7938"/>
            </a:xfrm>
            <a:custGeom>
              <a:avLst/>
              <a:gdLst>
                <a:gd name="T0" fmla="*/ 0 w 68"/>
                <a:gd name="T1" fmla="*/ 10 h 10"/>
                <a:gd name="T2" fmla="*/ 5 w 68"/>
                <a:gd name="T3" fmla="*/ 8 h 10"/>
                <a:gd name="T4" fmla="*/ 65 w 68"/>
                <a:gd name="T5" fmla="*/ 0 h 10"/>
                <a:gd name="T6" fmla="*/ 68 w 6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0">
                  <a:moveTo>
                    <a:pt x="0" y="10"/>
                  </a:moveTo>
                  <a:lnTo>
                    <a:pt x="5" y="8"/>
                  </a:lnTo>
                  <a:lnTo>
                    <a:pt x="65" y="0"/>
                  </a:lnTo>
                  <a:lnTo>
                    <a:pt x="68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4396467" y="2276817"/>
              <a:ext cx="55563" cy="4763"/>
            </a:xfrm>
            <a:custGeom>
              <a:avLst/>
              <a:gdLst>
                <a:gd name="T0" fmla="*/ 0 w 69"/>
                <a:gd name="T1" fmla="*/ 6 h 6"/>
                <a:gd name="T2" fmla="*/ 49 w 69"/>
                <a:gd name="T3" fmla="*/ 1 h 6"/>
                <a:gd name="T4" fmla="*/ 69 w 6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">
                  <a:moveTo>
                    <a:pt x="0" y="6"/>
                  </a:moveTo>
                  <a:lnTo>
                    <a:pt x="49" y="1"/>
                  </a:lnTo>
                  <a:lnTo>
                    <a:pt x="69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4506004" y="2272054"/>
              <a:ext cx="55563" cy="1588"/>
            </a:xfrm>
            <a:custGeom>
              <a:avLst/>
              <a:gdLst>
                <a:gd name="T0" fmla="*/ 0 w 69"/>
                <a:gd name="T1" fmla="*/ 2 h 2"/>
                <a:gd name="T2" fmla="*/ 33 w 69"/>
                <a:gd name="T3" fmla="*/ 2 h 2"/>
                <a:gd name="T4" fmla="*/ 69 w 6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">
                  <a:moveTo>
                    <a:pt x="0" y="2"/>
                  </a:moveTo>
                  <a:lnTo>
                    <a:pt x="33" y="2"/>
                  </a:lnTo>
                  <a:lnTo>
                    <a:pt x="69" y="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4615542" y="2272054"/>
              <a:ext cx="55563" cy="3175"/>
            </a:xfrm>
            <a:custGeom>
              <a:avLst/>
              <a:gdLst>
                <a:gd name="T0" fmla="*/ 0 w 69"/>
                <a:gd name="T1" fmla="*/ 0 h 3"/>
                <a:gd name="T2" fmla="*/ 19 w 69"/>
                <a:gd name="T3" fmla="*/ 2 h 3"/>
                <a:gd name="T4" fmla="*/ 69 w 6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3">
                  <a:moveTo>
                    <a:pt x="0" y="0"/>
                  </a:moveTo>
                  <a:lnTo>
                    <a:pt x="19" y="2"/>
                  </a:lnTo>
                  <a:lnTo>
                    <a:pt x="69" y="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4723492" y="2278404"/>
              <a:ext cx="55563" cy="4763"/>
            </a:xfrm>
            <a:custGeom>
              <a:avLst/>
              <a:gdLst>
                <a:gd name="T0" fmla="*/ 0 w 69"/>
                <a:gd name="T1" fmla="*/ 0 h 6"/>
                <a:gd name="T2" fmla="*/ 4 w 69"/>
                <a:gd name="T3" fmla="*/ 0 h 6"/>
                <a:gd name="T4" fmla="*/ 64 w 69"/>
                <a:gd name="T5" fmla="*/ 6 h 6"/>
                <a:gd name="T6" fmla="*/ 69 w 69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lnTo>
                    <a:pt x="4" y="0"/>
                  </a:lnTo>
                  <a:lnTo>
                    <a:pt x="64" y="6"/>
                  </a:lnTo>
                  <a:lnTo>
                    <a:pt x="69" y="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4833030" y="2289517"/>
              <a:ext cx="53975" cy="7938"/>
            </a:xfrm>
            <a:custGeom>
              <a:avLst/>
              <a:gdLst>
                <a:gd name="T0" fmla="*/ 0 w 67"/>
                <a:gd name="T1" fmla="*/ 0 h 10"/>
                <a:gd name="T2" fmla="*/ 46 w 67"/>
                <a:gd name="T3" fmla="*/ 5 h 10"/>
                <a:gd name="T4" fmla="*/ 67 w 6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0">
                  <a:moveTo>
                    <a:pt x="0" y="0"/>
                  </a:moveTo>
                  <a:lnTo>
                    <a:pt x="46" y="5"/>
                  </a:lnTo>
                  <a:lnTo>
                    <a:pt x="67" y="1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4942567" y="2306979"/>
              <a:ext cx="52388" cy="11113"/>
            </a:xfrm>
            <a:custGeom>
              <a:avLst/>
              <a:gdLst>
                <a:gd name="T0" fmla="*/ 0 w 68"/>
                <a:gd name="T1" fmla="*/ 0 h 15"/>
                <a:gd name="T2" fmla="*/ 27 w 68"/>
                <a:gd name="T3" fmla="*/ 6 h 15"/>
                <a:gd name="T4" fmla="*/ 68 w 6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5">
                  <a:moveTo>
                    <a:pt x="0" y="0"/>
                  </a:moveTo>
                  <a:lnTo>
                    <a:pt x="27" y="6"/>
                  </a:lnTo>
                  <a:lnTo>
                    <a:pt x="68" y="15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5047342" y="2330792"/>
              <a:ext cx="53975" cy="12700"/>
            </a:xfrm>
            <a:custGeom>
              <a:avLst/>
              <a:gdLst>
                <a:gd name="T0" fmla="*/ 0 w 67"/>
                <a:gd name="T1" fmla="*/ 0 h 18"/>
                <a:gd name="T2" fmla="*/ 10 w 67"/>
                <a:gd name="T3" fmla="*/ 2 h 18"/>
                <a:gd name="T4" fmla="*/ 66 w 67"/>
                <a:gd name="T5" fmla="*/ 18 h 18"/>
                <a:gd name="T6" fmla="*/ 67 w 6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8">
                  <a:moveTo>
                    <a:pt x="0" y="0"/>
                  </a:moveTo>
                  <a:lnTo>
                    <a:pt x="10" y="2"/>
                  </a:lnTo>
                  <a:lnTo>
                    <a:pt x="66" y="18"/>
                  </a:lnTo>
                  <a:lnTo>
                    <a:pt x="67" y="18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5153705" y="2359367"/>
              <a:ext cx="50800" cy="17463"/>
            </a:xfrm>
            <a:custGeom>
              <a:avLst/>
              <a:gdLst>
                <a:gd name="T0" fmla="*/ 0 w 65"/>
                <a:gd name="T1" fmla="*/ 0 h 21"/>
                <a:gd name="T2" fmla="*/ 46 w 65"/>
                <a:gd name="T3" fmla="*/ 14 h 21"/>
                <a:gd name="T4" fmla="*/ 65 w 6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21">
                  <a:moveTo>
                    <a:pt x="0" y="0"/>
                  </a:moveTo>
                  <a:lnTo>
                    <a:pt x="46" y="14"/>
                  </a:lnTo>
                  <a:lnTo>
                    <a:pt x="65" y="21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5256893" y="2395879"/>
              <a:ext cx="50800" cy="20638"/>
            </a:xfrm>
            <a:custGeom>
              <a:avLst/>
              <a:gdLst>
                <a:gd name="T0" fmla="*/ 0 w 65"/>
                <a:gd name="T1" fmla="*/ 0 h 24"/>
                <a:gd name="T2" fmla="*/ 26 w 65"/>
                <a:gd name="T3" fmla="*/ 8 h 24"/>
                <a:gd name="T4" fmla="*/ 65 w 65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26" y="8"/>
                  </a:lnTo>
                  <a:lnTo>
                    <a:pt x="65" y="24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5358493" y="2437154"/>
              <a:ext cx="49213" cy="23813"/>
            </a:xfrm>
            <a:custGeom>
              <a:avLst/>
              <a:gdLst>
                <a:gd name="T0" fmla="*/ 0 w 63"/>
                <a:gd name="T1" fmla="*/ 0 h 30"/>
                <a:gd name="T2" fmla="*/ 6 w 63"/>
                <a:gd name="T3" fmla="*/ 3 h 30"/>
                <a:gd name="T4" fmla="*/ 58 w 63"/>
                <a:gd name="T5" fmla="*/ 28 h 30"/>
                <a:gd name="T6" fmla="*/ 63 w 63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0">
                  <a:moveTo>
                    <a:pt x="0" y="0"/>
                  </a:moveTo>
                  <a:lnTo>
                    <a:pt x="6" y="3"/>
                  </a:lnTo>
                  <a:lnTo>
                    <a:pt x="58" y="28"/>
                  </a:lnTo>
                  <a:lnTo>
                    <a:pt x="63" y="3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5455330" y="2484779"/>
              <a:ext cx="49213" cy="26988"/>
            </a:xfrm>
            <a:custGeom>
              <a:avLst/>
              <a:gdLst>
                <a:gd name="T0" fmla="*/ 0 w 61"/>
                <a:gd name="T1" fmla="*/ 0 h 33"/>
                <a:gd name="T2" fmla="*/ 37 w 61"/>
                <a:gd name="T3" fmla="*/ 20 h 33"/>
                <a:gd name="T4" fmla="*/ 61 w 61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3">
                  <a:moveTo>
                    <a:pt x="0" y="0"/>
                  </a:moveTo>
                  <a:lnTo>
                    <a:pt x="37" y="20"/>
                  </a:lnTo>
                  <a:lnTo>
                    <a:pt x="61" y="3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5552168" y="2538754"/>
              <a:ext cx="46038" cy="28575"/>
            </a:xfrm>
            <a:custGeom>
              <a:avLst/>
              <a:gdLst>
                <a:gd name="T0" fmla="*/ 0 w 59"/>
                <a:gd name="T1" fmla="*/ 0 h 36"/>
                <a:gd name="T2" fmla="*/ 18 w 59"/>
                <a:gd name="T3" fmla="*/ 10 h 36"/>
                <a:gd name="T4" fmla="*/ 59 w 59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36">
                  <a:moveTo>
                    <a:pt x="0" y="0"/>
                  </a:moveTo>
                  <a:lnTo>
                    <a:pt x="18" y="10"/>
                  </a:lnTo>
                  <a:lnTo>
                    <a:pt x="59" y="3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5644243" y="2597492"/>
              <a:ext cx="44450" cy="31750"/>
            </a:xfrm>
            <a:custGeom>
              <a:avLst/>
              <a:gdLst>
                <a:gd name="T0" fmla="*/ 0 w 56"/>
                <a:gd name="T1" fmla="*/ 0 h 39"/>
                <a:gd name="T2" fmla="*/ 44 w 56"/>
                <a:gd name="T3" fmla="*/ 30 h 39"/>
                <a:gd name="T4" fmla="*/ 56 w 56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9">
                  <a:moveTo>
                    <a:pt x="0" y="0"/>
                  </a:moveTo>
                  <a:lnTo>
                    <a:pt x="44" y="30"/>
                  </a:lnTo>
                  <a:lnTo>
                    <a:pt x="56" y="39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5733143" y="2662579"/>
              <a:ext cx="42863" cy="31750"/>
            </a:xfrm>
            <a:custGeom>
              <a:avLst/>
              <a:gdLst>
                <a:gd name="T0" fmla="*/ 0 w 54"/>
                <a:gd name="T1" fmla="*/ 0 h 42"/>
                <a:gd name="T2" fmla="*/ 24 w 54"/>
                <a:gd name="T3" fmla="*/ 19 h 42"/>
                <a:gd name="T4" fmla="*/ 54 w 5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9"/>
                  </a:lnTo>
                  <a:lnTo>
                    <a:pt x="54" y="42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5818868" y="2730842"/>
              <a:ext cx="41275" cy="36513"/>
            </a:xfrm>
            <a:custGeom>
              <a:avLst/>
              <a:gdLst>
                <a:gd name="T0" fmla="*/ 0 w 52"/>
                <a:gd name="T1" fmla="*/ 0 h 46"/>
                <a:gd name="T2" fmla="*/ 6 w 52"/>
                <a:gd name="T3" fmla="*/ 6 h 46"/>
                <a:gd name="T4" fmla="*/ 49 w 52"/>
                <a:gd name="T5" fmla="*/ 43 h 46"/>
                <a:gd name="T6" fmla="*/ 52 w 52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6">
                  <a:moveTo>
                    <a:pt x="0" y="0"/>
                  </a:moveTo>
                  <a:lnTo>
                    <a:pt x="6" y="6"/>
                  </a:lnTo>
                  <a:lnTo>
                    <a:pt x="49" y="43"/>
                  </a:lnTo>
                  <a:lnTo>
                    <a:pt x="52" y="4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5898243" y="2803867"/>
              <a:ext cx="39688" cy="39688"/>
            </a:xfrm>
            <a:custGeom>
              <a:avLst/>
              <a:gdLst>
                <a:gd name="T0" fmla="*/ 0 w 50"/>
                <a:gd name="T1" fmla="*/ 0 h 48"/>
                <a:gd name="T2" fmla="*/ 30 w 50"/>
                <a:gd name="T3" fmla="*/ 28 h 48"/>
                <a:gd name="T4" fmla="*/ 50 w 5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0" y="0"/>
                  </a:moveTo>
                  <a:lnTo>
                    <a:pt x="30" y="28"/>
                  </a:lnTo>
                  <a:lnTo>
                    <a:pt x="50" y="48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5976031" y="2883242"/>
              <a:ext cx="36513" cy="39688"/>
            </a:xfrm>
            <a:custGeom>
              <a:avLst/>
              <a:gdLst>
                <a:gd name="T0" fmla="*/ 0 w 46"/>
                <a:gd name="T1" fmla="*/ 0 h 50"/>
                <a:gd name="T2" fmla="*/ 13 w 46"/>
                <a:gd name="T3" fmla="*/ 13 h 50"/>
                <a:gd name="T4" fmla="*/ 46 w 46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50">
                  <a:moveTo>
                    <a:pt x="0" y="0"/>
                  </a:moveTo>
                  <a:lnTo>
                    <a:pt x="13" y="13"/>
                  </a:lnTo>
                  <a:lnTo>
                    <a:pt x="46" y="50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6047468" y="2965792"/>
              <a:ext cx="33338" cy="41275"/>
            </a:xfrm>
            <a:custGeom>
              <a:avLst/>
              <a:gdLst>
                <a:gd name="T0" fmla="*/ 0 w 43"/>
                <a:gd name="T1" fmla="*/ 0 h 53"/>
                <a:gd name="T2" fmla="*/ 33 w 43"/>
                <a:gd name="T3" fmla="*/ 42 h 53"/>
                <a:gd name="T4" fmla="*/ 43 w 43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53">
                  <a:moveTo>
                    <a:pt x="0" y="0"/>
                  </a:moveTo>
                  <a:lnTo>
                    <a:pt x="33" y="42"/>
                  </a:lnTo>
                  <a:lnTo>
                    <a:pt x="43" y="53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6114143" y="3051517"/>
              <a:ext cx="31750" cy="44450"/>
            </a:xfrm>
            <a:custGeom>
              <a:avLst/>
              <a:gdLst>
                <a:gd name="T0" fmla="*/ 0 w 40"/>
                <a:gd name="T1" fmla="*/ 0 h 56"/>
                <a:gd name="T2" fmla="*/ 19 w 40"/>
                <a:gd name="T3" fmla="*/ 25 h 56"/>
                <a:gd name="T4" fmla="*/ 40 w 40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6">
                  <a:moveTo>
                    <a:pt x="0" y="0"/>
                  </a:moveTo>
                  <a:lnTo>
                    <a:pt x="19" y="25"/>
                  </a:lnTo>
                  <a:lnTo>
                    <a:pt x="40" y="5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6176056" y="3142004"/>
              <a:ext cx="28575" cy="46038"/>
            </a:xfrm>
            <a:custGeom>
              <a:avLst/>
              <a:gdLst>
                <a:gd name="T0" fmla="*/ 0 w 36"/>
                <a:gd name="T1" fmla="*/ 0 h 57"/>
                <a:gd name="T2" fmla="*/ 4 w 36"/>
                <a:gd name="T3" fmla="*/ 5 h 57"/>
                <a:gd name="T4" fmla="*/ 35 w 36"/>
                <a:gd name="T5" fmla="*/ 54 h 57"/>
                <a:gd name="T6" fmla="*/ 36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0"/>
                  </a:moveTo>
                  <a:lnTo>
                    <a:pt x="4" y="5"/>
                  </a:lnTo>
                  <a:lnTo>
                    <a:pt x="35" y="54"/>
                  </a:lnTo>
                  <a:lnTo>
                    <a:pt x="36" y="57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6233206" y="3235667"/>
              <a:ext cx="25400" cy="47625"/>
            </a:xfrm>
            <a:custGeom>
              <a:avLst/>
              <a:gdLst>
                <a:gd name="T0" fmla="*/ 0 w 33"/>
                <a:gd name="T1" fmla="*/ 0 h 61"/>
                <a:gd name="T2" fmla="*/ 20 w 33"/>
                <a:gd name="T3" fmla="*/ 38 h 61"/>
                <a:gd name="T4" fmla="*/ 33 w 33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61">
                  <a:moveTo>
                    <a:pt x="0" y="0"/>
                  </a:moveTo>
                  <a:lnTo>
                    <a:pt x="20" y="38"/>
                  </a:lnTo>
                  <a:lnTo>
                    <a:pt x="33" y="61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6284006" y="3332504"/>
              <a:ext cx="23813" cy="49213"/>
            </a:xfrm>
            <a:custGeom>
              <a:avLst/>
              <a:gdLst>
                <a:gd name="T0" fmla="*/ 0 w 30"/>
                <a:gd name="T1" fmla="*/ 0 h 62"/>
                <a:gd name="T2" fmla="*/ 10 w 30"/>
                <a:gd name="T3" fmla="*/ 19 h 62"/>
                <a:gd name="T4" fmla="*/ 30 w 30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62">
                  <a:moveTo>
                    <a:pt x="0" y="0"/>
                  </a:moveTo>
                  <a:lnTo>
                    <a:pt x="10" y="19"/>
                  </a:lnTo>
                  <a:lnTo>
                    <a:pt x="30" y="62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6328456" y="3430929"/>
              <a:ext cx="20638" cy="50800"/>
            </a:xfrm>
            <a:custGeom>
              <a:avLst/>
              <a:gdLst>
                <a:gd name="T0" fmla="*/ 0 w 25"/>
                <a:gd name="T1" fmla="*/ 0 h 65"/>
                <a:gd name="T2" fmla="*/ 21 w 25"/>
                <a:gd name="T3" fmla="*/ 53 h 65"/>
                <a:gd name="T4" fmla="*/ 25 w 25"/>
                <a:gd name="T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5">
                  <a:moveTo>
                    <a:pt x="0" y="0"/>
                  </a:moveTo>
                  <a:lnTo>
                    <a:pt x="21" y="53"/>
                  </a:lnTo>
                  <a:lnTo>
                    <a:pt x="25" y="65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6368143" y="3534117"/>
              <a:ext cx="17463" cy="50800"/>
            </a:xfrm>
            <a:custGeom>
              <a:avLst/>
              <a:gdLst>
                <a:gd name="T0" fmla="*/ 0 w 21"/>
                <a:gd name="T1" fmla="*/ 0 h 64"/>
                <a:gd name="T2" fmla="*/ 11 w 21"/>
                <a:gd name="T3" fmla="*/ 33 h 64"/>
                <a:gd name="T4" fmla="*/ 21 w 21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4">
                  <a:moveTo>
                    <a:pt x="0" y="0"/>
                  </a:moveTo>
                  <a:lnTo>
                    <a:pt x="11" y="33"/>
                  </a:lnTo>
                  <a:lnTo>
                    <a:pt x="21" y="64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6403068" y="3637304"/>
              <a:ext cx="14288" cy="52388"/>
            </a:xfrm>
            <a:custGeom>
              <a:avLst/>
              <a:gdLst>
                <a:gd name="T0" fmla="*/ 0 w 17"/>
                <a:gd name="T1" fmla="*/ 0 h 66"/>
                <a:gd name="T2" fmla="*/ 4 w 17"/>
                <a:gd name="T3" fmla="*/ 15 h 66"/>
                <a:gd name="T4" fmla="*/ 17 w 17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66">
                  <a:moveTo>
                    <a:pt x="0" y="0"/>
                  </a:moveTo>
                  <a:lnTo>
                    <a:pt x="4" y="15"/>
                  </a:lnTo>
                  <a:lnTo>
                    <a:pt x="17" y="66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6430056" y="3743667"/>
              <a:ext cx="11113" cy="53975"/>
            </a:xfrm>
            <a:custGeom>
              <a:avLst/>
              <a:gdLst>
                <a:gd name="T0" fmla="*/ 0 w 15"/>
                <a:gd name="T1" fmla="*/ 0 h 67"/>
                <a:gd name="T2" fmla="*/ 12 w 15"/>
                <a:gd name="T3" fmla="*/ 54 h 67"/>
                <a:gd name="T4" fmla="*/ 15 w 15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7">
                  <a:moveTo>
                    <a:pt x="0" y="0"/>
                  </a:moveTo>
                  <a:lnTo>
                    <a:pt x="12" y="54"/>
                  </a:lnTo>
                  <a:lnTo>
                    <a:pt x="15" y="67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6450693" y="3850029"/>
              <a:ext cx="9525" cy="53975"/>
            </a:xfrm>
            <a:custGeom>
              <a:avLst/>
              <a:gdLst>
                <a:gd name="T0" fmla="*/ 0 w 12"/>
                <a:gd name="T1" fmla="*/ 0 h 67"/>
                <a:gd name="T2" fmla="*/ 7 w 12"/>
                <a:gd name="T3" fmla="*/ 37 h 67"/>
                <a:gd name="T4" fmla="*/ 12 w 1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0" y="0"/>
                  </a:moveTo>
                  <a:lnTo>
                    <a:pt x="7" y="37"/>
                  </a:lnTo>
                  <a:lnTo>
                    <a:pt x="12" y="67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6466569" y="3959567"/>
              <a:ext cx="4763" cy="53975"/>
            </a:xfrm>
            <a:custGeom>
              <a:avLst/>
              <a:gdLst>
                <a:gd name="T0" fmla="*/ 0 w 6"/>
                <a:gd name="T1" fmla="*/ 0 h 69"/>
                <a:gd name="T2" fmla="*/ 2 w 6"/>
                <a:gd name="T3" fmla="*/ 20 h 69"/>
                <a:gd name="T4" fmla="*/ 6 w 6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9">
                  <a:moveTo>
                    <a:pt x="0" y="0"/>
                  </a:moveTo>
                  <a:lnTo>
                    <a:pt x="2" y="20"/>
                  </a:lnTo>
                  <a:lnTo>
                    <a:pt x="6" y="69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6476094" y="4067517"/>
              <a:ext cx="1588" cy="55563"/>
            </a:xfrm>
            <a:custGeom>
              <a:avLst/>
              <a:gdLst>
                <a:gd name="T0" fmla="*/ 0 w 1"/>
                <a:gd name="T1" fmla="*/ 0 h 69"/>
                <a:gd name="T2" fmla="*/ 0 w 1"/>
                <a:gd name="T3" fmla="*/ 3 h 69"/>
                <a:gd name="T4" fmla="*/ 1 w 1"/>
                <a:gd name="T5" fmla="*/ 65 h 69"/>
                <a:gd name="T6" fmla="*/ 1 w 1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9">
                  <a:moveTo>
                    <a:pt x="0" y="0"/>
                  </a:moveTo>
                  <a:lnTo>
                    <a:pt x="0" y="3"/>
                  </a:lnTo>
                  <a:lnTo>
                    <a:pt x="1" y="65"/>
                  </a:lnTo>
                  <a:lnTo>
                    <a:pt x="1" y="69"/>
                  </a:lnTo>
                </a:path>
              </a:pathLst>
            </a:custGeom>
            <a:noFill/>
            <a:ln w="22225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Rectangle 114"/>
          <p:cNvSpPr>
            <a:spLocks noChangeArrowheads="1"/>
          </p:cNvSpPr>
          <p:nvPr/>
        </p:nvSpPr>
        <p:spPr bwMode="auto">
          <a:xfrm>
            <a:off x="9132581" y="1818028"/>
            <a:ext cx="1135131" cy="346075"/>
          </a:xfrm>
          <a:prstGeom prst="rect">
            <a:avLst/>
          </a:prstGeom>
          <a:solidFill>
            <a:srgbClr val="AB849D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C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3" name="Rectangle 126"/>
          <p:cNvSpPr>
            <a:spLocks noChangeArrowheads="1"/>
          </p:cNvSpPr>
          <p:nvPr/>
        </p:nvSpPr>
        <p:spPr bwMode="auto">
          <a:xfrm>
            <a:off x="1780273" y="1835491"/>
            <a:ext cx="1168401" cy="347823"/>
          </a:xfrm>
          <a:prstGeom prst="rect">
            <a:avLst/>
          </a:prstGeom>
          <a:solidFill>
            <a:srgbClr val="AB849D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4" name="Rectangle 128"/>
          <p:cNvSpPr>
            <a:spLocks noChangeArrowheads="1"/>
          </p:cNvSpPr>
          <p:nvPr/>
        </p:nvSpPr>
        <p:spPr bwMode="auto">
          <a:xfrm>
            <a:off x="1780273" y="5651841"/>
            <a:ext cx="1168401" cy="346075"/>
          </a:xfrm>
          <a:prstGeom prst="rect">
            <a:avLst/>
          </a:prstGeom>
          <a:solidFill>
            <a:srgbClr val="AB849D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5" name="Rectangle 130"/>
          <p:cNvSpPr>
            <a:spLocks noChangeArrowheads="1"/>
          </p:cNvSpPr>
          <p:nvPr/>
        </p:nvSpPr>
        <p:spPr bwMode="auto">
          <a:xfrm>
            <a:off x="9276597" y="5651841"/>
            <a:ext cx="1135131" cy="346075"/>
          </a:xfrm>
          <a:prstGeom prst="rect">
            <a:avLst/>
          </a:prstGeom>
          <a:solidFill>
            <a:srgbClr val="80346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</a:t>
            </a:r>
            <a:r>
              <a:rPr lang="en-US" altLang="zh-CN" dirty="0">
                <a:solidFill>
                  <a:prstClr val="white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D</a:t>
            </a:r>
            <a:endParaRPr lang="zh-CN" altLang="en-US" dirty="0">
              <a:solidFill>
                <a:prstClr val="white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6" name="Freeform 132"/>
          <p:cNvSpPr>
            <a:spLocks/>
          </p:cNvSpPr>
          <p:nvPr/>
        </p:nvSpPr>
        <p:spPr bwMode="auto">
          <a:xfrm>
            <a:off x="4339325" y="2324440"/>
            <a:ext cx="1725614" cy="1741488"/>
          </a:xfrm>
          <a:custGeom>
            <a:avLst/>
            <a:gdLst>
              <a:gd name="T0" fmla="*/ 0 w 2173"/>
              <a:gd name="T1" fmla="*/ 2175 h 2194"/>
              <a:gd name="T2" fmla="*/ 2173 w 2173"/>
              <a:gd name="T3" fmla="*/ 2194 h 2194"/>
              <a:gd name="T4" fmla="*/ 2173 w 2173"/>
              <a:gd name="T5" fmla="*/ 0 h 2194"/>
              <a:gd name="T6" fmla="*/ 2061 w 2173"/>
              <a:gd name="T7" fmla="*/ 3 h 2194"/>
              <a:gd name="T8" fmla="*/ 1952 w 2173"/>
              <a:gd name="T9" fmla="*/ 11 h 2194"/>
              <a:gd name="T10" fmla="*/ 1843 w 2173"/>
              <a:gd name="T11" fmla="*/ 26 h 2194"/>
              <a:gd name="T12" fmla="*/ 1736 w 2173"/>
              <a:gd name="T13" fmla="*/ 44 h 2194"/>
              <a:gd name="T14" fmla="*/ 1631 w 2173"/>
              <a:gd name="T15" fmla="*/ 69 h 2194"/>
              <a:gd name="T16" fmla="*/ 1527 w 2173"/>
              <a:gd name="T17" fmla="*/ 99 h 2194"/>
              <a:gd name="T18" fmla="*/ 1427 w 2173"/>
              <a:gd name="T19" fmla="*/ 132 h 2194"/>
              <a:gd name="T20" fmla="*/ 1328 w 2173"/>
              <a:gd name="T21" fmla="*/ 171 h 2194"/>
              <a:gd name="T22" fmla="*/ 1232 w 2173"/>
              <a:gd name="T23" fmla="*/ 215 h 2194"/>
              <a:gd name="T24" fmla="*/ 1138 w 2173"/>
              <a:gd name="T25" fmla="*/ 263 h 2194"/>
              <a:gd name="T26" fmla="*/ 1046 w 2173"/>
              <a:gd name="T27" fmla="*/ 316 h 2194"/>
              <a:gd name="T28" fmla="*/ 959 w 2173"/>
              <a:gd name="T29" fmla="*/ 372 h 2194"/>
              <a:gd name="T30" fmla="*/ 873 w 2173"/>
              <a:gd name="T31" fmla="*/ 432 h 2194"/>
              <a:gd name="T32" fmla="*/ 791 w 2173"/>
              <a:gd name="T33" fmla="*/ 497 h 2194"/>
              <a:gd name="T34" fmla="*/ 712 w 2173"/>
              <a:gd name="T35" fmla="*/ 566 h 2194"/>
              <a:gd name="T36" fmla="*/ 637 w 2173"/>
              <a:gd name="T37" fmla="*/ 637 h 2194"/>
              <a:gd name="T38" fmla="*/ 564 w 2173"/>
              <a:gd name="T39" fmla="*/ 713 h 2194"/>
              <a:gd name="T40" fmla="*/ 496 w 2173"/>
              <a:gd name="T41" fmla="*/ 792 h 2194"/>
              <a:gd name="T42" fmla="*/ 432 w 2173"/>
              <a:gd name="T43" fmla="*/ 874 h 2194"/>
              <a:gd name="T44" fmla="*/ 371 w 2173"/>
              <a:gd name="T45" fmla="*/ 959 h 2194"/>
              <a:gd name="T46" fmla="*/ 314 w 2173"/>
              <a:gd name="T47" fmla="*/ 1048 h 2194"/>
              <a:gd name="T48" fmla="*/ 262 w 2173"/>
              <a:gd name="T49" fmla="*/ 1138 h 2194"/>
              <a:gd name="T50" fmla="*/ 213 w 2173"/>
              <a:gd name="T51" fmla="*/ 1232 h 2194"/>
              <a:gd name="T52" fmla="*/ 170 w 2173"/>
              <a:gd name="T53" fmla="*/ 1328 h 2194"/>
              <a:gd name="T54" fmla="*/ 132 w 2173"/>
              <a:gd name="T55" fmla="*/ 1427 h 2194"/>
              <a:gd name="T56" fmla="*/ 97 w 2173"/>
              <a:gd name="T57" fmla="*/ 1528 h 2194"/>
              <a:gd name="T58" fmla="*/ 68 w 2173"/>
              <a:gd name="T59" fmla="*/ 1631 h 2194"/>
              <a:gd name="T60" fmla="*/ 44 w 2173"/>
              <a:gd name="T61" fmla="*/ 1737 h 2194"/>
              <a:gd name="T62" fmla="*/ 24 w 2173"/>
              <a:gd name="T63" fmla="*/ 1843 h 2194"/>
              <a:gd name="T64" fmla="*/ 11 w 2173"/>
              <a:gd name="T65" fmla="*/ 1953 h 2194"/>
              <a:gd name="T66" fmla="*/ 2 w 2173"/>
              <a:gd name="T67" fmla="*/ 2063 h 2194"/>
              <a:gd name="T68" fmla="*/ 0 w 2173"/>
              <a:gd name="T69" fmla="*/ 2175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73" h="2194">
                <a:moveTo>
                  <a:pt x="0" y="2175"/>
                </a:moveTo>
                <a:lnTo>
                  <a:pt x="0" y="2175"/>
                </a:lnTo>
                <a:lnTo>
                  <a:pt x="0" y="2194"/>
                </a:lnTo>
                <a:lnTo>
                  <a:pt x="2173" y="2194"/>
                </a:lnTo>
                <a:lnTo>
                  <a:pt x="2173" y="0"/>
                </a:lnTo>
                <a:lnTo>
                  <a:pt x="2173" y="0"/>
                </a:lnTo>
                <a:lnTo>
                  <a:pt x="2117" y="1"/>
                </a:lnTo>
                <a:lnTo>
                  <a:pt x="2061" y="3"/>
                </a:lnTo>
                <a:lnTo>
                  <a:pt x="2007" y="7"/>
                </a:lnTo>
                <a:lnTo>
                  <a:pt x="1952" y="11"/>
                </a:lnTo>
                <a:lnTo>
                  <a:pt x="1896" y="19"/>
                </a:lnTo>
                <a:lnTo>
                  <a:pt x="1843" y="26"/>
                </a:lnTo>
                <a:lnTo>
                  <a:pt x="1789" y="34"/>
                </a:lnTo>
                <a:lnTo>
                  <a:pt x="1736" y="44"/>
                </a:lnTo>
                <a:lnTo>
                  <a:pt x="1682" y="56"/>
                </a:lnTo>
                <a:lnTo>
                  <a:pt x="1631" y="69"/>
                </a:lnTo>
                <a:lnTo>
                  <a:pt x="1579" y="83"/>
                </a:lnTo>
                <a:lnTo>
                  <a:pt x="1527" y="99"/>
                </a:lnTo>
                <a:lnTo>
                  <a:pt x="1477" y="115"/>
                </a:lnTo>
                <a:lnTo>
                  <a:pt x="1427" y="132"/>
                </a:lnTo>
                <a:lnTo>
                  <a:pt x="1377" y="152"/>
                </a:lnTo>
                <a:lnTo>
                  <a:pt x="1328" y="171"/>
                </a:lnTo>
                <a:lnTo>
                  <a:pt x="1279" y="192"/>
                </a:lnTo>
                <a:lnTo>
                  <a:pt x="1232" y="215"/>
                </a:lnTo>
                <a:lnTo>
                  <a:pt x="1184" y="238"/>
                </a:lnTo>
                <a:lnTo>
                  <a:pt x="1138" y="263"/>
                </a:lnTo>
                <a:lnTo>
                  <a:pt x="1092" y="289"/>
                </a:lnTo>
                <a:lnTo>
                  <a:pt x="1046" y="316"/>
                </a:lnTo>
                <a:lnTo>
                  <a:pt x="1002" y="343"/>
                </a:lnTo>
                <a:lnTo>
                  <a:pt x="959" y="372"/>
                </a:lnTo>
                <a:lnTo>
                  <a:pt x="916" y="402"/>
                </a:lnTo>
                <a:lnTo>
                  <a:pt x="873" y="432"/>
                </a:lnTo>
                <a:lnTo>
                  <a:pt x="831" y="464"/>
                </a:lnTo>
                <a:lnTo>
                  <a:pt x="791" y="497"/>
                </a:lnTo>
                <a:lnTo>
                  <a:pt x="750" y="531"/>
                </a:lnTo>
                <a:lnTo>
                  <a:pt x="712" y="566"/>
                </a:lnTo>
                <a:lnTo>
                  <a:pt x="674" y="602"/>
                </a:lnTo>
                <a:lnTo>
                  <a:pt x="637" y="637"/>
                </a:lnTo>
                <a:lnTo>
                  <a:pt x="600" y="675"/>
                </a:lnTo>
                <a:lnTo>
                  <a:pt x="564" y="713"/>
                </a:lnTo>
                <a:lnTo>
                  <a:pt x="529" y="752"/>
                </a:lnTo>
                <a:lnTo>
                  <a:pt x="496" y="792"/>
                </a:lnTo>
                <a:lnTo>
                  <a:pt x="463" y="833"/>
                </a:lnTo>
                <a:lnTo>
                  <a:pt x="432" y="874"/>
                </a:lnTo>
                <a:lnTo>
                  <a:pt x="400" y="916"/>
                </a:lnTo>
                <a:lnTo>
                  <a:pt x="371" y="959"/>
                </a:lnTo>
                <a:lnTo>
                  <a:pt x="343" y="1004"/>
                </a:lnTo>
                <a:lnTo>
                  <a:pt x="314" y="1048"/>
                </a:lnTo>
                <a:lnTo>
                  <a:pt x="288" y="1093"/>
                </a:lnTo>
                <a:lnTo>
                  <a:pt x="262" y="1138"/>
                </a:lnTo>
                <a:lnTo>
                  <a:pt x="238" y="1184"/>
                </a:lnTo>
                <a:lnTo>
                  <a:pt x="213" y="1232"/>
                </a:lnTo>
                <a:lnTo>
                  <a:pt x="192" y="1281"/>
                </a:lnTo>
                <a:lnTo>
                  <a:pt x="170" y="1328"/>
                </a:lnTo>
                <a:lnTo>
                  <a:pt x="150" y="1378"/>
                </a:lnTo>
                <a:lnTo>
                  <a:pt x="132" y="1427"/>
                </a:lnTo>
                <a:lnTo>
                  <a:pt x="114" y="1477"/>
                </a:lnTo>
                <a:lnTo>
                  <a:pt x="97" y="1528"/>
                </a:lnTo>
                <a:lnTo>
                  <a:pt x="81" y="1579"/>
                </a:lnTo>
                <a:lnTo>
                  <a:pt x="68" y="1631"/>
                </a:lnTo>
                <a:lnTo>
                  <a:pt x="56" y="1684"/>
                </a:lnTo>
                <a:lnTo>
                  <a:pt x="44" y="1737"/>
                </a:lnTo>
                <a:lnTo>
                  <a:pt x="34" y="1790"/>
                </a:lnTo>
                <a:lnTo>
                  <a:pt x="24" y="1843"/>
                </a:lnTo>
                <a:lnTo>
                  <a:pt x="17" y="1898"/>
                </a:lnTo>
                <a:lnTo>
                  <a:pt x="11" y="1953"/>
                </a:lnTo>
                <a:lnTo>
                  <a:pt x="5" y="2007"/>
                </a:lnTo>
                <a:lnTo>
                  <a:pt x="2" y="2063"/>
                </a:lnTo>
                <a:lnTo>
                  <a:pt x="1" y="2119"/>
                </a:lnTo>
                <a:lnTo>
                  <a:pt x="0" y="2175"/>
                </a:lnTo>
                <a:lnTo>
                  <a:pt x="0" y="2175"/>
                </a:lnTo>
                <a:close/>
              </a:path>
            </a:pathLst>
          </a:custGeom>
          <a:solidFill>
            <a:srgbClr val="AB849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7" name="Freeform 133"/>
          <p:cNvSpPr>
            <a:spLocks/>
          </p:cNvSpPr>
          <p:nvPr/>
        </p:nvSpPr>
        <p:spPr bwMode="auto">
          <a:xfrm>
            <a:off x="6130028" y="2337140"/>
            <a:ext cx="1404939" cy="1741488"/>
          </a:xfrm>
          <a:custGeom>
            <a:avLst/>
            <a:gdLst>
              <a:gd name="T0" fmla="*/ 0 w 1769"/>
              <a:gd name="T1" fmla="*/ 0 h 2194"/>
              <a:gd name="T2" fmla="*/ 0 w 1769"/>
              <a:gd name="T3" fmla="*/ 2194 h 2194"/>
              <a:gd name="T4" fmla="*/ 1769 w 1769"/>
              <a:gd name="T5" fmla="*/ 910 h 2194"/>
              <a:gd name="T6" fmla="*/ 1769 w 1769"/>
              <a:gd name="T7" fmla="*/ 910 h 2194"/>
              <a:gd name="T8" fmla="*/ 1731 w 1769"/>
              <a:gd name="T9" fmla="*/ 858 h 2194"/>
              <a:gd name="T10" fmla="*/ 1691 w 1769"/>
              <a:gd name="T11" fmla="*/ 809 h 2194"/>
              <a:gd name="T12" fmla="*/ 1651 w 1769"/>
              <a:gd name="T13" fmla="*/ 761 h 2194"/>
              <a:gd name="T14" fmla="*/ 1609 w 1769"/>
              <a:gd name="T15" fmla="*/ 713 h 2194"/>
              <a:gd name="T16" fmla="*/ 1566 w 1769"/>
              <a:gd name="T17" fmla="*/ 666 h 2194"/>
              <a:gd name="T18" fmla="*/ 1522 w 1769"/>
              <a:gd name="T19" fmla="*/ 621 h 2194"/>
              <a:gd name="T20" fmla="*/ 1476 w 1769"/>
              <a:gd name="T21" fmla="*/ 578 h 2194"/>
              <a:gd name="T22" fmla="*/ 1428 w 1769"/>
              <a:gd name="T23" fmla="*/ 535 h 2194"/>
              <a:gd name="T24" fmla="*/ 1380 w 1769"/>
              <a:gd name="T25" fmla="*/ 495 h 2194"/>
              <a:gd name="T26" fmla="*/ 1331 w 1769"/>
              <a:gd name="T27" fmla="*/ 455 h 2194"/>
              <a:gd name="T28" fmla="*/ 1279 w 1769"/>
              <a:gd name="T29" fmla="*/ 416 h 2194"/>
              <a:gd name="T30" fmla="*/ 1227 w 1769"/>
              <a:gd name="T31" fmla="*/ 380 h 2194"/>
              <a:gd name="T32" fmla="*/ 1174 w 1769"/>
              <a:gd name="T33" fmla="*/ 344 h 2194"/>
              <a:gd name="T34" fmla="*/ 1121 w 1769"/>
              <a:gd name="T35" fmla="*/ 311 h 2194"/>
              <a:gd name="T36" fmla="*/ 1065 w 1769"/>
              <a:gd name="T37" fmla="*/ 280 h 2194"/>
              <a:gd name="T38" fmla="*/ 1009 w 1769"/>
              <a:gd name="T39" fmla="*/ 248 h 2194"/>
              <a:gd name="T40" fmla="*/ 953 w 1769"/>
              <a:gd name="T41" fmla="*/ 219 h 2194"/>
              <a:gd name="T42" fmla="*/ 894 w 1769"/>
              <a:gd name="T43" fmla="*/ 192 h 2194"/>
              <a:gd name="T44" fmla="*/ 835 w 1769"/>
              <a:gd name="T45" fmla="*/ 166 h 2194"/>
              <a:gd name="T46" fmla="*/ 777 w 1769"/>
              <a:gd name="T47" fmla="*/ 143 h 2194"/>
              <a:gd name="T48" fmla="*/ 715 w 1769"/>
              <a:gd name="T49" fmla="*/ 120 h 2194"/>
              <a:gd name="T50" fmla="*/ 653 w 1769"/>
              <a:gd name="T51" fmla="*/ 100 h 2194"/>
              <a:gd name="T52" fmla="*/ 591 w 1769"/>
              <a:gd name="T53" fmla="*/ 82 h 2194"/>
              <a:gd name="T54" fmla="*/ 528 w 1769"/>
              <a:gd name="T55" fmla="*/ 66 h 2194"/>
              <a:gd name="T56" fmla="*/ 465 w 1769"/>
              <a:gd name="T57" fmla="*/ 50 h 2194"/>
              <a:gd name="T58" fmla="*/ 400 w 1769"/>
              <a:gd name="T59" fmla="*/ 37 h 2194"/>
              <a:gd name="T60" fmla="*/ 334 w 1769"/>
              <a:gd name="T61" fmla="*/ 26 h 2194"/>
              <a:gd name="T62" fmla="*/ 270 w 1769"/>
              <a:gd name="T63" fmla="*/ 17 h 2194"/>
              <a:gd name="T64" fmla="*/ 202 w 1769"/>
              <a:gd name="T65" fmla="*/ 10 h 2194"/>
              <a:gd name="T66" fmla="*/ 136 w 1769"/>
              <a:gd name="T67" fmla="*/ 4 h 2194"/>
              <a:gd name="T68" fmla="*/ 69 w 1769"/>
              <a:gd name="T69" fmla="*/ 1 h 2194"/>
              <a:gd name="T70" fmla="*/ 0 w 1769"/>
              <a:gd name="T71" fmla="*/ 0 h 2194"/>
              <a:gd name="T72" fmla="*/ 0 w 1769"/>
              <a:gd name="T73" fmla="*/ 0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9" h="2194">
                <a:moveTo>
                  <a:pt x="0" y="0"/>
                </a:moveTo>
                <a:lnTo>
                  <a:pt x="0" y="2194"/>
                </a:lnTo>
                <a:lnTo>
                  <a:pt x="1769" y="910"/>
                </a:lnTo>
                <a:lnTo>
                  <a:pt x="1769" y="910"/>
                </a:lnTo>
                <a:lnTo>
                  <a:pt x="1731" y="858"/>
                </a:lnTo>
                <a:lnTo>
                  <a:pt x="1691" y="809"/>
                </a:lnTo>
                <a:lnTo>
                  <a:pt x="1651" y="761"/>
                </a:lnTo>
                <a:lnTo>
                  <a:pt x="1609" y="713"/>
                </a:lnTo>
                <a:lnTo>
                  <a:pt x="1566" y="666"/>
                </a:lnTo>
                <a:lnTo>
                  <a:pt x="1522" y="621"/>
                </a:lnTo>
                <a:lnTo>
                  <a:pt x="1476" y="578"/>
                </a:lnTo>
                <a:lnTo>
                  <a:pt x="1428" y="535"/>
                </a:lnTo>
                <a:lnTo>
                  <a:pt x="1380" y="495"/>
                </a:lnTo>
                <a:lnTo>
                  <a:pt x="1331" y="455"/>
                </a:lnTo>
                <a:lnTo>
                  <a:pt x="1279" y="416"/>
                </a:lnTo>
                <a:lnTo>
                  <a:pt x="1227" y="380"/>
                </a:lnTo>
                <a:lnTo>
                  <a:pt x="1174" y="344"/>
                </a:lnTo>
                <a:lnTo>
                  <a:pt x="1121" y="311"/>
                </a:lnTo>
                <a:lnTo>
                  <a:pt x="1065" y="280"/>
                </a:lnTo>
                <a:lnTo>
                  <a:pt x="1009" y="248"/>
                </a:lnTo>
                <a:lnTo>
                  <a:pt x="953" y="219"/>
                </a:lnTo>
                <a:lnTo>
                  <a:pt x="894" y="192"/>
                </a:lnTo>
                <a:lnTo>
                  <a:pt x="835" y="166"/>
                </a:lnTo>
                <a:lnTo>
                  <a:pt x="777" y="143"/>
                </a:lnTo>
                <a:lnTo>
                  <a:pt x="715" y="120"/>
                </a:lnTo>
                <a:lnTo>
                  <a:pt x="653" y="100"/>
                </a:lnTo>
                <a:lnTo>
                  <a:pt x="591" y="82"/>
                </a:lnTo>
                <a:lnTo>
                  <a:pt x="528" y="66"/>
                </a:lnTo>
                <a:lnTo>
                  <a:pt x="465" y="50"/>
                </a:lnTo>
                <a:lnTo>
                  <a:pt x="400" y="37"/>
                </a:lnTo>
                <a:lnTo>
                  <a:pt x="334" y="26"/>
                </a:lnTo>
                <a:lnTo>
                  <a:pt x="270" y="17"/>
                </a:lnTo>
                <a:lnTo>
                  <a:pt x="202" y="10"/>
                </a:lnTo>
                <a:lnTo>
                  <a:pt x="136" y="4"/>
                </a:lnTo>
                <a:lnTo>
                  <a:pt x="69" y="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B849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8" name="Freeform 134"/>
          <p:cNvSpPr>
            <a:spLocks/>
          </p:cNvSpPr>
          <p:nvPr/>
        </p:nvSpPr>
        <p:spPr bwMode="auto">
          <a:xfrm>
            <a:off x="4336151" y="4134191"/>
            <a:ext cx="1727201" cy="1470025"/>
          </a:xfrm>
          <a:custGeom>
            <a:avLst/>
            <a:gdLst>
              <a:gd name="T0" fmla="*/ 2175 w 2175"/>
              <a:gd name="T1" fmla="*/ 0 h 1853"/>
              <a:gd name="T2" fmla="*/ 0 w 2175"/>
              <a:gd name="T3" fmla="*/ 0 h 1853"/>
              <a:gd name="T4" fmla="*/ 0 w 2175"/>
              <a:gd name="T5" fmla="*/ 0 h 1853"/>
              <a:gd name="T6" fmla="*/ 3 w 2175"/>
              <a:gd name="T7" fmla="*/ 74 h 1853"/>
              <a:gd name="T8" fmla="*/ 7 w 2175"/>
              <a:gd name="T9" fmla="*/ 147 h 1853"/>
              <a:gd name="T10" fmla="*/ 13 w 2175"/>
              <a:gd name="T11" fmla="*/ 219 h 1853"/>
              <a:gd name="T12" fmla="*/ 23 w 2175"/>
              <a:gd name="T13" fmla="*/ 291 h 1853"/>
              <a:gd name="T14" fmla="*/ 33 w 2175"/>
              <a:gd name="T15" fmla="*/ 361 h 1853"/>
              <a:gd name="T16" fmla="*/ 47 w 2175"/>
              <a:gd name="T17" fmla="*/ 431 h 1853"/>
              <a:gd name="T18" fmla="*/ 63 w 2175"/>
              <a:gd name="T19" fmla="*/ 500 h 1853"/>
              <a:gd name="T20" fmla="*/ 80 w 2175"/>
              <a:gd name="T21" fmla="*/ 569 h 1853"/>
              <a:gd name="T22" fmla="*/ 100 w 2175"/>
              <a:gd name="T23" fmla="*/ 637 h 1853"/>
              <a:gd name="T24" fmla="*/ 123 w 2175"/>
              <a:gd name="T25" fmla="*/ 703 h 1853"/>
              <a:gd name="T26" fmla="*/ 148 w 2175"/>
              <a:gd name="T27" fmla="*/ 769 h 1853"/>
              <a:gd name="T28" fmla="*/ 173 w 2175"/>
              <a:gd name="T29" fmla="*/ 833 h 1853"/>
              <a:gd name="T30" fmla="*/ 202 w 2175"/>
              <a:gd name="T31" fmla="*/ 896 h 1853"/>
              <a:gd name="T32" fmla="*/ 232 w 2175"/>
              <a:gd name="T33" fmla="*/ 960 h 1853"/>
              <a:gd name="T34" fmla="*/ 264 w 2175"/>
              <a:gd name="T35" fmla="*/ 1020 h 1853"/>
              <a:gd name="T36" fmla="*/ 298 w 2175"/>
              <a:gd name="T37" fmla="*/ 1080 h 1853"/>
              <a:gd name="T38" fmla="*/ 334 w 2175"/>
              <a:gd name="T39" fmla="*/ 1139 h 1853"/>
              <a:gd name="T40" fmla="*/ 372 w 2175"/>
              <a:gd name="T41" fmla="*/ 1196 h 1853"/>
              <a:gd name="T42" fmla="*/ 410 w 2175"/>
              <a:gd name="T43" fmla="*/ 1254 h 1853"/>
              <a:gd name="T44" fmla="*/ 452 w 2175"/>
              <a:gd name="T45" fmla="*/ 1308 h 1853"/>
              <a:gd name="T46" fmla="*/ 495 w 2175"/>
              <a:gd name="T47" fmla="*/ 1362 h 1853"/>
              <a:gd name="T48" fmla="*/ 540 w 2175"/>
              <a:gd name="T49" fmla="*/ 1415 h 1853"/>
              <a:gd name="T50" fmla="*/ 585 w 2175"/>
              <a:gd name="T51" fmla="*/ 1465 h 1853"/>
              <a:gd name="T52" fmla="*/ 633 w 2175"/>
              <a:gd name="T53" fmla="*/ 1515 h 1853"/>
              <a:gd name="T54" fmla="*/ 682 w 2175"/>
              <a:gd name="T55" fmla="*/ 1563 h 1853"/>
              <a:gd name="T56" fmla="*/ 733 w 2175"/>
              <a:gd name="T57" fmla="*/ 1609 h 1853"/>
              <a:gd name="T58" fmla="*/ 785 w 2175"/>
              <a:gd name="T59" fmla="*/ 1653 h 1853"/>
              <a:gd name="T60" fmla="*/ 838 w 2175"/>
              <a:gd name="T61" fmla="*/ 1696 h 1853"/>
              <a:gd name="T62" fmla="*/ 893 w 2175"/>
              <a:gd name="T63" fmla="*/ 1738 h 1853"/>
              <a:gd name="T64" fmla="*/ 949 w 2175"/>
              <a:gd name="T65" fmla="*/ 1778 h 1853"/>
              <a:gd name="T66" fmla="*/ 1006 w 2175"/>
              <a:gd name="T67" fmla="*/ 1815 h 1853"/>
              <a:gd name="T68" fmla="*/ 1065 w 2175"/>
              <a:gd name="T69" fmla="*/ 1853 h 1853"/>
              <a:gd name="T70" fmla="*/ 2175 w 2175"/>
              <a:gd name="T71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75" h="1853">
                <a:moveTo>
                  <a:pt x="2175" y="0"/>
                </a:moveTo>
                <a:lnTo>
                  <a:pt x="0" y="0"/>
                </a:lnTo>
                <a:lnTo>
                  <a:pt x="0" y="0"/>
                </a:lnTo>
                <a:lnTo>
                  <a:pt x="3" y="74"/>
                </a:lnTo>
                <a:lnTo>
                  <a:pt x="7" y="147"/>
                </a:lnTo>
                <a:lnTo>
                  <a:pt x="13" y="219"/>
                </a:lnTo>
                <a:lnTo>
                  <a:pt x="23" y="291"/>
                </a:lnTo>
                <a:lnTo>
                  <a:pt x="33" y="361"/>
                </a:lnTo>
                <a:lnTo>
                  <a:pt x="47" y="431"/>
                </a:lnTo>
                <a:lnTo>
                  <a:pt x="63" y="500"/>
                </a:lnTo>
                <a:lnTo>
                  <a:pt x="80" y="569"/>
                </a:lnTo>
                <a:lnTo>
                  <a:pt x="100" y="637"/>
                </a:lnTo>
                <a:lnTo>
                  <a:pt x="123" y="703"/>
                </a:lnTo>
                <a:lnTo>
                  <a:pt x="148" y="769"/>
                </a:lnTo>
                <a:lnTo>
                  <a:pt x="173" y="833"/>
                </a:lnTo>
                <a:lnTo>
                  <a:pt x="202" y="896"/>
                </a:lnTo>
                <a:lnTo>
                  <a:pt x="232" y="960"/>
                </a:lnTo>
                <a:lnTo>
                  <a:pt x="264" y="1020"/>
                </a:lnTo>
                <a:lnTo>
                  <a:pt x="298" y="1080"/>
                </a:lnTo>
                <a:lnTo>
                  <a:pt x="334" y="1139"/>
                </a:lnTo>
                <a:lnTo>
                  <a:pt x="372" y="1196"/>
                </a:lnTo>
                <a:lnTo>
                  <a:pt x="410" y="1254"/>
                </a:lnTo>
                <a:lnTo>
                  <a:pt x="452" y="1308"/>
                </a:lnTo>
                <a:lnTo>
                  <a:pt x="495" y="1362"/>
                </a:lnTo>
                <a:lnTo>
                  <a:pt x="540" y="1415"/>
                </a:lnTo>
                <a:lnTo>
                  <a:pt x="585" y="1465"/>
                </a:lnTo>
                <a:lnTo>
                  <a:pt x="633" y="1515"/>
                </a:lnTo>
                <a:lnTo>
                  <a:pt x="682" y="1563"/>
                </a:lnTo>
                <a:lnTo>
                  <a:pt x="733" y="1609"/>
                </a:lnTo>
                <a:lnTo>
                  <a:pt x="785" y="1653"/>
                </a:lnTo>
                <a:lnTo>
                  <a:pt x="838" y="1696"/>
                </a:lnTo>
                <a:lnTo>
                  <a:pt x="893" y="1738"/>
                </a:lnTo>
                <a:lnTo>
                  <a:pt x="949" y="1778"/>
                </a:lnTo>
                <a:lnTo>
                  <a:pt x="1006" y="1815"/>
                </a:lnTo>
                <a:lnTo>
                  <a:pt x="1065" y="1853"/>
                </a:lnTo>
                <a:lnTo>
                  <a:pt x="2175" y="0"/>
                </a:lnTo>
                <a:close/>
              </a:path>
            </a:pathLst>
          </a:custGeom>
          <a:solidFill>
            <a:srgbClr val="AB849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9" name="Freeform 135"/>
          <p:cNvSpPr>
            <a:spLocks/>
          </p:cNvSpPr>
          <p:nvPr/>
        </p:nvSpPr>
        <p:spPr bwMode="auto">
          <a:xfrm>
            <a:off x="5258488" y="3148352"/>
            <a:ext cx="2605090" cy="2730500"/>
          </a:xfrm>
          <a:custGeom>
            <a:avLst/>
            <a:gdLst>
              <a:gd name="T0" fmla="*/ 1109 w 3283"/>
              <a:gd name="T1" fmla="*/ 3440 h 3440"/>
              <a:gd name="T2" fmla="*/ 1221 w 3283"/>
              <a:gd name="T3" fmla="*/ 3437 h 3440"/>
              <a:gd name="T4" fmla="*/ 1331 w 3283"/>
              <a:gd name="T5" fmla="*/ 3428 h 3440"/>
              <a:gd name="T6" fmla="*/ 1440 w 3283"/>
              <a:gd name="T7" fmla="*/ 3414 h 3440"/>
              <a:gd name="T8" fmla="*/ 1547 w 3283"/>
              <a:gd name="T9" fmla="*/ 3395 h 3440"/>
              <a:gd name="T10" fmla="*/ 1652 w 3283"/>
              <a:gd name="T11" fmla="*/ 3371 h 3440"/>
              <a:gd name="T12" fmla="*/ 1755 w 3283"/>
              <a:gd name="T13" fmla="*/ 3341 h 3440"/>
              <a:gd name="T14" fmla="*/ 1857 w 3283"/>
              <a:gd name="T15" fmla="*/ 3308 h 3440"/>
              <a:gd name="T16" fmla="*/ 1955 w 3283"/>
              <a:gd name="T17" fmla="*/ 3269 h 3440"/>
              <a:gd name="T18" fmla="*/ 2052 w 3283"/>
              <a:gd name="T19" fmla="*/ 3224 h 3440"/>
              <a:gd name="T20" fmla="*/ 2145 w 3283"/>
              <a:gd name="T21" fmla="*/ 3177 h 3440"/>
              <a:gd name="T22" fmla="*/ 2236 w 3283"/>
              <a:gd name="T23" fmla="*/ 3124 h 3440"/>
              <a:gd name="T24" fmla="*/ 2325 w 3283"/>
              <a:gd name="T25" fmla="*/ 3068 h 3440"/>
              <a:gd name="T26" fmla="*/ 2410 w 3283"/>
              <a:gd name="T27" fmla="*/ 3007 h 3440"/>
              <a:gd name="T28" fmla="*/ 2492 w 3283"/>
              <a:gd name="T29" fmla="*/ 2943 h 3440"/>
              <a:gd name="T30" fmla="*/ 2570 w 3283"/>
              <a:gd name="T31" fmla="*/ 2874 h 3440"/>
              <a:gd name="T32" fmla="*/ 2647 w 3283"/>
              <a:gd name="T33" fmla="*/ 2802 h 3440"/>
              <a:gd name="T34" fmla="*/ 2718 w 3283"/>
              <a:gd name="T35" fmla="*/ 2726 h 3440"/>
              <a:gd name="T36" fmla="*/ 2787 w 3283"/>
              <a:gd name="T37" fmla="*/ 2649 h 3440"/>
              <a:gd name="T38" fmla="*/ 2850 w 3283"/>
              <a:gd name="T39" fmla="*/ 2565 h 3440"/>
              <a:gd name="T40" fmla="*/ 2912 w 3283"/>
              <a:gd name="T41" fmla="*/ 2481 h 3440"/>
              <a:gd name="T42" fmla="*/ 2968 w 3283"/>
              <a:gd name="T43" fmla="*/ 2392 h 3440"/>
              <a:gd name="T44" fmla="*/ 3021 w 3283"/>
              <a:gd name="T45" fmla="*/ 2301 h 3440"/>
              <a:gd name="T46" fmla="*/ 3069 w 3283"/>
              <a:gd name="T47" fmla="*/ 2208 h 3440"/>
              <a:gd name="T48" fmla="*/ 3112 w 3283"/>
              <a:gd name="T49" fmla="*/ 2112 h 3440"/>
              <a:gd name="T50" fmla="*/ 3151 w 3283"/>
              <a:gd name="T51" fmla="*/ 2012 h 3440"/>
              <a:gd name="T52" fmla="*/ 3185 w 3283"/>
              <a:gd name="T53" fmla="*/ 1912 h 3440"/>
              <a:gd name="T54" fmla="*/ 3215 w 3283"/>
              <a:gd name="T55" fmla="*/ 1809 h 3440"/>
              <a:gd name="T56" fmla="*/ 3240 w 3283"/>
              <a:gd name="T57" fmla="*/ 1702 h 3440"/>
              <a:gd name="T58" fmla="*/ 3258 w 3283"/>
              <a:gd name="T59" fmla="*/ 1596 h 3440"/>
              <a:gd name="T60" fmla="*/ 3273 w 3283"/>
              <a:gd name="T61" fmla="*/ 1487 h 3440"/>
              <a:gd name="T62" fmla="*/ 3280 w 3283"/>
              <a:gd name="T63" fmla="*/ 1376 h 3440"/>
              <a:gd name="T64" fmla="*/ 3283 w 3283"/>
              <a:gd name="T65" fmla="*/ 1264 h 3440"/>
              <a:gd name="T66" fmla="*/ 3283 w 3283"/>
              <a:gd name="T67" fmla="*/ 1221 h 3440"/>
              <a:gd name="T68" fmla="*/ 3280 w 3283"/>
              <a:gd name="T69" fmla="*/ 1134 h 3440"/>
              <a:gd name="T70" fmla="*/ 3273 w 3283"/>
              <a:gd name="T71" fmla="*/ 1046 h 3440"/>
              <a:gd name="T72" fmla="*/ 3255 w 3283"/>
              <a:gd name="T73" fmla="*/ 918 h 3440"/>
              <a:gd name="T74" fmla="*/ 3222 w 3283"/>
              <a:gd name="T75" fmla="*/ 752 h 3440"/>
              <a:gd name="T76" fmla="*/ 3176 w 3283"/>
              <a:gd name="T77" fmla="*/ 590 h 3440"/>
              <a:gd name="T78" fmla="*/ 3118 w 3283"/>
              <a:gd name="T79" fmla="*/ 432 h 3440"/>
              <a:gd name="T80" fmla="*/ 3049 w 3283"/>
              <a:gd name="T81" fmla="*/ 281 h 3440"/>
              <a:gd name="T82" fmla="*/ 2968 w 3283"/>
              <a:gd name="T83" fmla="*/ 137 h 3440"/>
              <a:gd name="T84" fmla="*/ 2878 w 3283"/>
              <a:gd name="T85" fmla="*/ 0 h 3440"/>
              <a:gd name="T86" fmla="*/ 0 w 3283"/>
              <a:gd name="T87" fmla="*/ 3135 h 3440"/>
              <a:gd name="T88" fmla="*/ 62 w 3283"/>
              <a:gd name="T89" fmla="*/ 3171 h 3440"/>
              <a:gd name="T90" fmla="*/ 188 w 3283"/>
              <a:gd name="T91" fmla="*/ 3234 h 3440"/>
              <a:gd name="T92" fmla="*/ 319 w 3283"/>
              <a:gd name="T93" fmla="*/ 3292 h 3440"/>
              <a:gd name="T94" fmla="*/ 455 w 3283"/>
              <a:gd name="T95" fmla="*/ 3339 h 3440"/>
              <a:gd name="T96" fmla="*/ 595 w 3283"/>
              <a:gd name="T97" fmla="*/ 3378 h 3440"/>
              <a:gd name="T98" fmla="*/ 737 w 3283"/>
              <a:gd name="T99" fmla="*/ 3408 h 3440"/>
              <a:gd name="T100" fmla="*/ 883 w 3283"/>
              <a:gd name="T101" fmla="*/ 3428 h 3440"/>
              <a:gd name="T102" fmla="*/ 1033 w 3283"/>
              <a:gd name="T103" fmla="*/ 3438 h 3440"/>
              <a:gd name="T104" fmla="*/ 1109 w 3283"/>
              <a:gd name="T105" fmla="*/ 344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83" h="3440">
                <a:moveTo>
                  <a:pt x="1109" y="3440"/>
                </a:moveTo>
                <a:lnTo>
                  <a:pt x="1109" y="3440"/>
                </a:lnTo>
                <a:lnTo>
                  <a:pt x="1165" y="3438"/>
                </a:lnTo>
                <a:lnTo>
                  <a:pt x="1221" y="3437"/>
                </a:lnTo>
                <a:lnTo>
                  <a:pt x="1277" y="3432"/>
                </a:lnTo>
                <a:lnTo>
                  <a:pt x="1331" y="3428"/>
                </a:lnTo>
                <a:lnTo>
                  <a:pt x="1386" y="3421"/>
                </a:lnTo>
                <a:lnTo>
                  <a:pt x="1440" y="3414"/>
                </a:lnTo>
                <a:lnTo>
                  <a:pt x="1494" y="3405"/>
                </a:lnTo>
                <a:lnTo>
                  <a:pt x="1547" y="3395"/>
                </a:lnTo>
                <a:lnTo>
                  <a:pt x="1600" y="3384"/>
                </a:lnTo>
                <a:lnTo>
                  <a:pt x="1652" y="3371"/>
                </a:lnTo>
                <a:lnTo>
                  <a:pt x="1705" y="3356"/>
                </a:lnTo>
                <a:lnTo>
                  <a:pt x="1755" y="3341"/>
                </a:lnTo>
                <a:lnTo>
                  <a:pt x="1807" y="3325"/>
                </a:lnTo>
                <a:lnTo>
                  <a:pt x="1857" y="3308"/>
                </a:lnTo>
                <a:lnTo>
                  <a:pt x="1906" y="3289"/>
                </a:lnTo>
                <a:lnTo>
                  <a:pt x="1955" y="3269"/>
                </a:lnTo>
                <a:lnTo>
                  <a:pt x="2003" y="3247"/>
                </a:lnTo>
                <a:lnTo>
                  <a:pt x="2052" y="3224"/>
                </a:lnTo>
                <a:lnTo>
                  <a:pt x="2098" y="3201"/>
                </a:lnTo>
                <a:lnTo>
                  <a:pt x="2145" y="3177"/>
                </a:lnTo>
                <a:lnTo>
                  <a:pt x="2191" y="3151"/>
                </a:lnTo>
                <a:lnTo>
                  <a:pt x="2236" y="3124"/>
                </a:lnTo>
                <a:lnTo>
                  <a:pt x="2280" y="3096"/>
                </a:lnTo>
                <a:lnTo>
                  <a:pt x="2325" y="3068"/>
                </a:lnTo>
                <a:lnTo>
                  <a:pt x="2368" y="3038"/>
                </a:lnTo>
                <a:lnTo>
                  <a:pt x="2410" y="3007"/>
                </a:lnTo>
                <a:lnTo>
                  <a:pt x="2451" y="2976"/>
                </a:lnTo>
                <a:lnTo>
                  <a:pt x="2492" y="2943"/>
                </a:lnTo>
                <a:lnTo>
                  <a:pt x="2532" y="2908"/>
                </a:lnTo>
                <a:lnTo>
                  <a:pt x="2570" y="2874"/>
                </a:lnTo>
                <a:lnTo>
                  <a:pt x="2609" y="2838"/>
                </a:lnTo>
                <a:lnTo>
                  <a:pt x="2647" y="2802"/>
                </a:lnTo>
                <a:lnTo>
                  <a:pt x="2682" y="2765"/>
                </a:lnTo>
                <a:lnTo>
                  <a:pt x="2718" y="2726"/>
                </a:lnTo>
                <a:lnTo>
                  <a:pt x="2753" y="2687"/>
                </a:lnTo>
                <a:lnTo>
                  <a:pt x="2787" y="2649"/>
                </a:lnTo>
                <a:lnTo>
                  <a:pt x="2819" y="2607"/>
                </a:lnTo>
                <a:lnTo>
                  <a:pt x="2850" y="2565"/>
                </a:lnTo>
                <a:lnTo>
                  <a:pt x="2882" y="2524"/>
                </a:lnTo>
                <a:lnTo>
                  <a:pt x="2912" y="2481"/>
                </a:lnTo>
                <a:lnTo>
                  <a:pt x="2941" y="2436"/>
                </a:lnTo>
                <a:lnTo>
                  <a:pt x="2968" y="2392"/>
                </a:lnTo>
                <a:lnTo>
                  <a:pt x="2996" y="2347"/>
                </a:lnTo>
                <a:lnTo>
                  <a:pt x="3021" y="2301"/>
                </a:lnTo>
                <a:lnTo>
                  <a:pt x="3046" y="2255"/>
                </a:lnTo>
                <a:lnTo>
                  <a:pt x="3069" y="2208"/>
                </a:lnTo>
                <a:lnTo>
                  <a:pt x="3092" y="2159"/>
                </a:lnTo>
                <a:lnTo>
                  <a:pt x="3112" y="2112"/>
                </a:lnTo>
                <a:lnTo>
                  <a:pt x="3132" y="2063"/>
                </a:lnTo>
                <a:lnTo>
                  <a:pt x="3151" y="2012"/>
                </a:lnTo>
                <a:lnTo>
                  <a:pt x="3169" y="1962"/>
                </a:lnTo>
                <a:lnTo>
                  <a:pt x="3185" y="1912"/>
                </a:lnTo>
                <a:lnTo>
                  <a:pt x="3201" y="1860"/>
                </a:lnTo>
                <a:lnTo>
                  <a:pt x="3215" y="1809"/>
                </a:lnTo>
                <a:lnTo>
                  <a:pt x="3228" y="1755"/>
                </a:lnTo>
                <a:lnTo>
                  <a:pt x="3240" y="1702"/>
                </a:lnTo>
                <a:lnTo>
                  <a:pt x="3250" y="1649"/>
                </a:lnTo>
                <a:lnTo>
                  <a:pt x="3258" y="1596"/>
                </a:lnTo>
                <a:lnTo>
                  <a:pt x="3265" y="1542"/>
                </a:lnTo>
                <a:lnTo>
                  <a:pt x="3273" y="1487"/>
                </a:lnTo>
                <a:lnTo>
                  <a:pt x="3277" y="1432"/>
                </a:lnTo>
                <a:lnTo>
                  <a:pt x="3280" y="1376"/>
                </a:lnTo>
                <a:lnTo>
                  <a:pt x="3283" y="1320"/>
                </a:lnTo>
                <a:lnTo>
                  <a:pt x="3283" y="1264"/>
                </a:lnTo>
                <a:lnTo>
                  <a:pt x="3283" y="1264"/>
                </a:lnTo>
                <a:lnTo>
                  <a:pt x="3283" y="1221"/>
                </a:lnTo>
                <a:lnTo>
                  <a:pt x="3281" y="1177"/>
                </a:lnTo>
                <a:lnTo>
                  <a:pt x="3280" y="1134"/>
                </a:lnTo>
                <a:lnTo>
                  <a:pt x="3276" y="1089"/>
                </a:lnTo>
                <a:lnTo>
                  <a:pt x="3273" y="1046"/>
                </a:lnTo>
                <a:lnTo>
                  <a:pt x="3267" y="1003"/>
                </a:lnTo>
                <a:lnTo>
                  <a:pt x="3255" y="918"/>
                </a:lnTo>
                <a:lnTo>
                  <a:pt x="3241" y="834"/>
                </a:lnTo>
                <a:lnTo>
                  <a:pt x="3222" y="752"/>
                </a:lnTo>
                <a:lnTo>
                  <a:pt x="3201" y="670"/>
                </a:lnTo>
                <a:lnTo>
                  <a:pt x="3176" y="590"/>
                </a:lnTo>
                <a:lnTo>
                  <a:pt x="3149" y="511"/>
                </a:lnTo>
                <a:lnTo>
                  <a:pt x="3118" y="432"/>
                </a:lnTo>
                <a:lnTo>
                  <a:pt x="3085" y="356"/>
                </a:lnTo>
                <a:lnTo>
                  <a:pt x="3049" y="281"/>
                </a:lnTo>
                <a:lnTo>
                  <a:pt x="3010" y="209"/>
                </a:lnTo>
                <a:lnTo>
                  <a:pt x="2968" y="137"/>
                </a:lnTo>
                <a:lnTo>
                  <a:pt x="2924" y="67"/>
                </a:lnTo>
                <a:lnTo>
                  <a:pt x="2878" y="0"/>
                </a:lnTo>
                <a:lnTo>
                  <a:pt x="1109" y="1283"/>
                </a:lnTo>
                <a:lnTo>
                  <a:pt x="0" y="3135"/>
                </a:lnTo>
                <a:lnTo>
                  <a:pt x="0" y="3135"/>
                </a:lnTo>
                <a:lnTo>
                  <a:pt x="62" y="3171"/>
                </a:lnTo>
                <a:lnTo>
                  <a:pt x="124" y="3204"/>
                </a:lnTo>
                <a:lnTo>
                  <a:pt x="188" y="3234"/>
                </a:lnTo>
                <a:lnTo>
                  <a:pt x="253" y="3264"/>
                </a:lnTo>
                <a:lnTo>
                  <a:pt x="319" y="3292"/>
                </a:lnTo>
                <a:lnTo>
                  <a:pt x="387" y="3316"/>
                </a:lnTo>
                <a:lnTo>
                  <a:pt x="455" y="3339"/>
                </a:lnTo>
                <a:lnTo>
                  <a:pt x="524" y="3359"/>
                </a:lnTo>
                <a:lnTo>
                  <a:pt x="595" y="3378"/>
                </a:lnTo>
                <a:lnTo>
                  <a:pt x="665" y="3394"/>
                </a:lnTo>
                <a:lnTo>
                  <a:pt x="737" y="3408"/>
                </a:lnTo>
                <a:lnTo>
                  <a:pt x="810" y="3418"/>
                </a:lnTo>
                <a:lnTo>
                  <a:pt x="883" y="3428"/>
                </a:lnTo>
                <a:lnTo>
                  <a:pt x="958" y="3434"/>
                </a:lnTo>
                <a:lnTo>
                  <a:pt x="1033" y="3438"/>
                </a:lnTo>
                <a:lnTo>
                  <a:pt x="1109" y="3440"/>
                </a:lnTo>
                <a:lnTo>
                  <a:pt x="1109" y="344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7130153" y="1968840"/>
            <a:ext cx="1952627" cy="615950"/>
            <a:chOff x="5610905" y="2035517"/>
            <a:chExt cx="1952627" cy="615950"/>
          </a:xfrm>
        </p:grpSpPr>
        <p:sp>
          <p:nvSpPr>
            <p:cNvPr id="121" name="Line 137"/>
            <p:cNvSpPr>
              <a:spLocks noChangeShapeType="1"/>
            </p:cNvSpPr>
            <p:nvPr/>
          </p:nvSpPr>
          <p:spPr bwMode="auto">
            <a:xfrm flipV="1">
              <a:off x="5610905" y="2592729"/>
              <a:ext cx="55563" cy="58738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138"/>
            <p:cNvSpPr>
              <a:spLocks noChangeShapeType="1"/>
            </p:cNvSpPr>
            <p:nvPr/>
          </p:nvSpPr>
          <p:spPr bwMode="auto">
            <a:xfrm flipV="1">
              <a:off x="5723618" y="2473667"/>
              <a:ext cx="57150" cy="58738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39"/>
            <p:cNvSpPr>
              <a:spLocks noChangeShapeType="1"/>
            </p:cNvSpPr>
            <p:nvPr/>
          </p:nvSpPr>
          <p:spPr bwMode="auto">
            <a:xfrm flipV="1">
              <a:off x="5837918" y="2354604"/>
              <a:ext cx="57150" cy="60325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40"/>
            <p:cNvSpPr>
              <a:spLocks noChangeShapeType="1"/>
            </p:cNvSpPr>
            <p:nvPr/>
          </p:nvSpPr>
          <p:spPr bwMode="auto">
            <a:xfrm flipV="1">
              <a:off x="5952218" y="2237129"/>
              <a:ext cx="55563" cy="58738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41"/>
            <p:cNvSpPr>
              <a:spLocks noChangeShapeType="1"/>
            </p:cNvSpPr>
            <p:nvPr/>
          </p:nvSpPr>
          <p:spPr bwMode="auto">
            <a:xfrm flipV="1">
              <a:off x="6064931" y="2118067"/>
              <a:ext cx="57150" cy="58738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42"/>
            <p:cNvSpPr>
              <a:spLocks/>
            </p:cNvSpPr>
            <p:nvPr/>
          </p:nvSpPr>
          <p:spPr bwMode="auto">
            <a:xfrm>
              <a:off x="6179231" y="2035517"/>
              <a:ext cx="71438" cy="23813"/>
            </a:xfrm>
            <a:custGeom>
              <a:avLst/>
              <a:gdLst>
                <a:gd name="T0" fmla="*/ 0 w 91"/>
                <a:gd name="T1" fmla="*/ 29 h 29"/>
                <a:gd name="T2" fmla="*/ 29 w 91"/>
                <a:gd name="T3" fmla="*/ 0 h 29"/>
                <a:gd name="T4" fmla="*/ 91 w 91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29">
                  <a:moveTo>
                    <a:pt x="0" y="29"/>
                  </a:moveTo>
                  <a:lnTo>
                    <a:pt x="29" y="0"/>
                  </a:lnTo>
                  <a:lnTo>
                    <a:pt x="91" y="0"/>
                  </a:lnTo>
                </a:path>
              </a:pathLst>
            </a:cu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143"/>
            <p:cNvSpPr>
              <a:spLocks noChangeShapeType="1"/>
            </p:cNvSpPr>
            <p:nvPr/>
          </p:nvSpPr>
          <p:spPr bwMode="auto">
            <a:xfrm>
              <a:off x="6331631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144"/>
            <p:cNvSpPr>
              <a:spLocks noChangeShapeType="1"/>
            </p:cNvSpPr>
            <p:nvPr/>
          </p:nvSpPr>
          <p:spPr bwMode="auto">
            <a:xfrm>
              <a:off x="6496731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145"/>
            <p:cNvSpPr>
              <a:spLocks noChangeShapeType="1"/>
            </p:cNvSpPr>
            <p:nvPr/>
          </p:nvSpPr>
          <p:spPr bwMode="auto">
            <a:xfrm>
              <a:off x="6660244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146"/>
            <p:cNvSpPr>
              <a:spLocks noChangeShapeType="1"/>
            </p:cNvSpPr>
            <p:nvPr/>
          </p:nvSpPr>
          <p:spPr bwMode="auto">
            <a:xfrm>
              <a:off x="6825344" y="2035517"/>
              <a:ext cx="80963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147"/>
            <p:cNvSpPr>
              <a:spLocks noChangeShapeType="1"/>
            </p:cNvSpPr>
            <p:nvPr/>
          </p:nvSpPr>
          <p:spPr bwMode="auto">
            <a:xfrm>
              <a:off x="6988856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148"/>
            <p:cNvSpPr>
              <a:spLocks noChangeShapeType="1"/>
            </p:cNvSpPr>
            <p:nvPr/>
          </p:nvSpPr>
          <p:spPr bwMode="auto">
            <a:xfrm>
              <a:off x="7152369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149"/>
            <p:cNvSpPr>
              <a:spLocks noChangeShapeType="1"/>
            </p:cNvSpPr>
            <p:nvPr/>
          </p:nvSpPr>
          <p:spPr bwMode="auto">
            <a:xfrm>
              <a:off x="7317469" y="2035517"/>
              <a:ext cx="80963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150"/>
            <p:cNvSpPr>
              <a:spLocks noChangeShapeType="1"/>
            </p:cNvSpPr>
            <p:nvPr/>
          </p:nvSpPr>
          <p:spPr bwMode="auto">
            <a:xfrm>
              <a:off x="7480982" y="2035517"/>
              <a:ext cx="82550" cy="0"/>
            </a:xfrm>
            <a:prstGeom prst="line">
              <a:avLst/>
            </a:prstGeom>
            <a:noFill/>
            <a:ln w="33338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5" name="Line 151"/>
          <p:cNvSpPr>
            <a:spLocks noChangeShapeType="1"/>
          </p:cNvSpPr>
          <p:nvPr/>
        </p:nvSpPr>
        <p:spPr bwMode="auto">
          <a:xfrm>
            <a:off x="9165329" y="1968840"/>
            <a:ext cx="1588" cy="0"/>
          </a:xfrm>
          <a:prstGeom prst="line">
            <a:avLst/>
          </a:prstGeom>
          <a:noFill/>
          <a:ln w="33338">
            <a:solidFill>
              <a:srgbClr val="4E899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2948675" y="1968841"/>
            <a:ext cx="1900239" cy="792163"/>
            <a:chOff x="1429427" y="2035517"/>
            <a:chExt cx="1900239" cy="792163"/>
          </a:xfrm>
        </p:grpSpPr>
        <p:sp>
          <p:nvSpPr>
            <p:cNvPr id="137" name="Line 154"/>
            <p:cNvSpPr>
              <a:spLocks noChangeShapeType="1"/>
            </p:cNvSpPr>
            <p:nvPr/>
          </p:nvSpPr>
          <p:spPr bwMode="auto">
            <a:xfrm flipH="1" flipV="1">
              <a:off x="3289978" y="2762592"/>
              <a:ext cx="39688" cy="65088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155"/>
            <p:cNvSpPr>
              <a:spLocks noChangeShapeType="1"/>
            </p:cNvSpPr>
            <p:nvPr/>
          </p:nvSpPr>
          <p:spPr bwMode="auto">
            <a:xfrm flipH="1" flipV="1">
              <a:off x="3209016" y="2629242"/>
              <a:ext cx="39688" cy="65088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156"/>
            <p:cNvSpPr>
              <a:spLocks noChangeShapeType="1"/>
            </p:cNvSpPr>
            <p:nvPr/>
          </p:nvSpPr>
          <p:spPr bwMode="auto">
            <a:xfrm flipH="1" flipV="1">
              <a:off x="3129641" y="2497479"/>
              <a:ext cx="39688" cy="65088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157"/>
            <p:cNvSpPr>
              <a:spLocks noChangeShapeType="1"/>
            </p:cNvSpPr>
            <p:nvPr/>
          </p:nvSpPr>
          <p:spPr bwMode="auto">
            <a:xfrm flipH="1" flipV="1">
              <a:off x="3050266" y="2364129"/>
              <a:ext cx="39688" cy="66675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158"/>
            <p:cNvSpPr>
              <a:spLocks noChangeShapeType="1"/>
            </p:cNvSpPr>
            <p:nvPr/>
          </p:nvSpPr>
          <p:spPr bwMode="auto">
            <a:xfrm flipH="1" flipV="1">
              <a:off x="2969303" y="2230779"/>
              <a:ext cx="39688" cy="66675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159"/>
            <p:cNvSpPr>
              <a:spLocks noChangeShapeType="1"/>
            </p:cNvSpPr>
            <p:nvPr/>
          </p:nvSpPr>
          <p:spPr bwMode="auto">
            <a:xfrm flipH="1" flipV="1">
              <a:off x="2889928" y="2097429"/>
              <a:ext cx="39688" cy="68263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160"/>
            <p:cNvSpPr>
              <a:spLocks noChangeShapeType="1"/>
            </p:cNvSpPr>
            <p:nvPr/>
          </p:nvSpPr>
          <p:spPr bwMode="auto">
            <a:xfrm flipH="1">
              <a:off x="2769278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161"/>
            <p:cNvSpPr>
              <a:spLocks noChangeShapeType="1"/>
            </p:cNvSpPr>
            <p:nvPr/>
          </p:nvSpPr>
          <p:spPr bwMode="auto">
            <a:xfrm flipH="1">
              <a:off x="2615290" y="2035517"/>
              <a:ext cx="76200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162"/>
            <p:cNvSpPr>
              <a:spLocks noChangeShapeType="1"/>
            </p:cNvSpPr>
            <p:nvPr/>
          </p:nvSpPr>
          <p:spPr bwMode="auto">
            <a:xfrm flipH="1">
              <a:off x="2459715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163"/>
            <p:cNvSpPr>
              <a:spLocks noChangeShapeType="1"/>
            </p:cNvSpPr>
            <p:nvPr/>
          </p:nvSpPr>
          <p:spPr bwMode="auto">
            <a:xfrm flipH="1">
              <a:off x="2304140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164"/>
            <p:cNvSpPr>
              <a:spLocks noChangeShapeType="1"/>
            </p:cNvSpPr>
            <p:nvPr/>
          </p:nvSpPr>
          <p:spPr bwMode="auto">
            <a:xfrm flipH="1">
              <a:off x="2150153" y="2035517"/>
              <a:ext cx="76200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165"/>
            <p:cNvSpPr>
              <a:spLocks noChangeShapeType="1"/>
            </p:cNvSpPr>
            <p:nvPr/>
          </p:nvSpPr>
          <p:spPr bwMode="auto">
            <a:xfrm flipH="1">
              <a:off x="1994577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166"/>
            <p:cNvSpPr>
              <a:spLocks noChangeShapeType="1"/>
            </p:cNvSpPr>
            <p:nvPr/>
          </p:nvSpPr>
          <p:spPr bwMode="auto">
            <a:xfrm flipH="1">
              <a:off x="1839002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Line 167"/>
            <p:cNvSpPr>
              <a:spLocks noChangeShapeType="1"/>
            </p:cNvSpPr>
            <p:nvPr/>
          </p:nvSpPr>
          <p:spPr bwMode="auto">
            <a:xfrm flipH="1">
              <a:off x="1685015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Line 168"/>
            <p:cNvSpPr>
              <a:spLocks noChangeShapeType="1"/>
            </p:cNvSpPr>
            <p:nvPr/>
          </p:nvSpPr>
          <p:spPr bwMode="auto">
            <a:xfrm flipH="1">
              <a:off x="1529440" y="2035517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Line 169"/>
            <p:cNvSpPr>
              <a:spLocks noChangeShapeType="1"/>
            </p:cNvSpPr>
            <p:nvPr/>
          </p:nvSpPr>
          <p:spPr bwMode="auto">
            <a:xfrm flipH="1">
              <a:off x="1429427" y="2035517"/>
              <a:ext cx="22225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7500041" y="5186702"/>
            <a:ext cx="1806577" cy="649288"/>
            <a:chOff x="5980793" y="5253379"/>
            <a:chExt cx="1806577" cy="649288"/>
          </a:xfrm>
        </p:grpSpPr>
        <p:sp>
          <p:nvSpPr>
            <p:cNvPr id="154" name="Line 175"/>
            <p:cNvSpPr>
              <a:spLocks noChangeShapeType="1"/>
            </p:cNvSpPr>
            <p:nvPr/>
          </p:nvSpPr>
          <p:spPr bwMode="auto">
            <a:xfrm>
              <a:off x="5980793" y="5253379"/>
              <a:ext cx="52388" cy="5715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176"/>
            <p:cNvSpPr>
              <a:spLocks noChangeShapeType="1"/>
            </p:cNvSpPr>
            <p:nvPr/>
          </p:nvSpPr>
          <p:spPr bwMode="auto">
            <a:xfrm>
              <a:off x="6085568" y="5367679"/>
              <a:ext cx="52388" cy="5715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177"/>
            <p:cNvSpPr>
              <a:spLocks noChangeShapeType="1"/>
            </p:cNvSpPr>
            <p:nvPr/>
          </p:nvSpPr>
          <p:spPr bwMode="auto">
            <a:xfrm>
              <a:off x="6190343" y="5481979"/>
              <a:ext cx="52388" cy="5715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178"/>
            <p:cNvSpPr>
              <a:spLocks noChangeShapeType="1"/>
            </p:cNvSpPr>
            <p:nvPr/>
          </p:nvSpPr>
          <p:spPr bwMode="auto">
            <a:xfrm>
              <a:off x="6293531" y="5596279"/>
              <a:ext cx="52388" cy="58738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179"/>
            <p:cNvSpPr>
              <a:spLocks noChangeShapeType="1"/>
            </p:cNvSpPr>
            <p:nvPr/>
          </p:nvSpPr>
          <p:spPr bwMode="auto">
            <a:xfrm>
              <a:off x="6398306" y="5712167"/>
              <a:ext cx="52388" cy="5715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180"/>
            <p:cNvSpPr>
              <a:spLocks noChangeShapeType="1"/>
            </p:cNvSpPr>
            <p:nvPr/>
          </p:nvSpPr>
          <p:spPr bwMode="auto">
            <a:xfrm>
              <a:off x="6503081" y="5824879"/>
              <a:ext cx="50800" cy="58738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181"/>
            <p:cNvSpPr>
              <a:spLocks noChangeShapeType="1"/>
            </p:cNvSpPr>
            <p:nvPr/>
          </p:nvSpPr>
          <p:spPr bwMode="auto">
            <a:xfrm>
              <a:off x="6623731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82"/>
            <p:cNvSpPr>
              <a:spLocks noChangeShapeType="1"/>
            </p:cNvSpPr>
            <p:nvPr/>
          </p:nvSpPr>
          <p:spPr bwMode="auto">
            <a:xfrm>
              <a:off x="6779306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83"/>
            <p:cNvSpPr>
              <a:spLocks noChangeShapeType="1"/>
            </p:cNvSpPr>
            <p:nvPr/>
          </p:nvSpPr>
          <p:spPr bwMode="auto">
            <a:xfrm>
              <a:off x="6934881" y="5902667"/>
              <a:ext cx="76200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84"/>
            <p:cNvSpPr>
              <a:spLocks noChangeShapeType="1"/>
            </p:cNvSpPr>
            <p:nvPr/>
          </p:nvSpPr>
          <p:spPr bwMode="auto">
            <a:xfrm>
              <a:off x="7088869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7244444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7398432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87"/>
            <p:cNvSpPr>
              <a:spLocks noChangeShapeType="1"/>
            </p:cNvSpPr>
            <p:nvPr/>
          </p:nvSpPr>
          <p:spPr bwMode="auto">
            <a:xfrm>
              <a:off x="7554007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188"/>
            <p:cNvSpPr>
              <a:spLocks noChangeShapeType="1"/>
            </p:cNvSpPr>
            <p:nvPr/>
          </p:nvSpPr>
          <p:spPr bwMode="auto">
            <a:xfrm>
              <a:off x="7709582" y="5902667"/>
              <a:ext cx="77788" cy="0"/>
            </a:xfrm>
            <a:prstGeom prst="line">
              <a:avLst/>
            </a:prstGeom>
            <a:noFill/>
            <a:ln w="31750">
              <a:solidFill>
                <a:srgbClr val="80346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2991537" y="5189878"/>
            <a:ext cx="1692277" cy="663575"/>
            <a:chOff x="1472289" y="5256554"/>
            <a:chExt cx="1692277" cy="663575"/>
          </a:xfrm>
        </p:grpSpPr>
        <p:sp>
          <p:nvSpPr>
            <p:cNvPr id="169" name="Line 192"/>
            <p:cNvSpPr>
              <a:spLocks noChangeShapeType="1"/>
            </p:cNvSpPr>
            <p:nvPr/>
          </p:nvSpPr>
          <p:spPr bwMode="auto">
            <a:xfrm flipH="1">
              <a:off x="3128053" y="5256554"/>
              <a:ext cx="36513" cy="68263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193"/>
            <p:cNvSpPr>
              <a:spLocks noChangeShapeType="1"/>
            </p:cNvSpPr>
            <p:nvPr/>
          </p:nvSpPr>
          <p:spPr bwMode="auto">
            <a:xfrm flipH="1">
              <a:off x="3055028" y="5393079"/>
              <a:ext cx="36513" cy="68263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194"/>
            <p:cNvSpPr>
              <a:spLocks noChangeShapeType="1"/>
            </p:cNvSpPr>
            <p:nvPr/>
          </p:nvSpPr>
          <p:spPr bwMode="auto">
            <a:xfrm flipH="1">
              <a:off x="2983591" y="5531192"/>
              <a:ext cx="36513" cy="68263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195"/>
            <p:cNvSpPr>
              <a:spLocks noChangeShapeType="1"/>
            </p:cNvSpPr>
            <p:nvPr/>
          </p:nvSpPr>
          <p:spPr bwMode="auto">
            <a:xfrm flipH="1">
              <a:off x="2912153" y="5667717"/>
              <a:ext cx="34925" cy="68263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96"/>
            <p:cNvSpPr>
              <a:spLocks noChangeShapeType="1"/>
            </p:cNvSpPr>
            <p:nvPr/>
          </p:nvSpPr>
          <p:spPr bwMode="auto">
            <a:xfrm flipH="1">
              <a:off x="2840716" y="5805829"/>
              <a:ext cx="34925" cy="68263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197"/>
            <p:cNvSpPr>
              <a:spLocks noChangeShapeType="1"/>
            </p:cNvSpPr>
            <p:nvPr/>
          </p:nvSpPr>
          <p:spPr bwMode="auto">
            <a:xfrm flipH="1">
              <a:off x="2712128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198"/>
            <p:cNvSpPr>
              <a:spLocks noChangeShapeType="1"/>
            </p:cNvSpPr>
            <p:nvPr/>
          </p:nvSpPr>
          <p:spPr bwMode="auto">
            <a:xfrm flipH="1">
              <a:off x="2558140" y="5920129"/>
              <a:ext cx="76200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99"/>
            <p:cNvSpPr>
              <a:spLocks noChangeShapeType="1"/>
            </p:cNvSpPr>
            <p:nvPr/>
          </p:nvSpPr>
          <p:spPr bwMode="auto">
            <a:xfrm flipH="1">
              <a:off x="2402565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200"/>
            <p:cNvSpPr>
              <a:spLocks noChangeShapeType="1"/>
            </p:cNvSpPr>
            <p:nvPr/>
          </p:nvSpPr>
          <p:spPr bwMode="auto">
            <a:xfrm flipH="1">
              <a:off x="2246990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201"/>
            <p:cNvSpPr>
              <a:spLocks noChangeShapeType="1"/>
            </p:cNvSpPr>
            <p:nvPr/>
          </p:nvSpPr>
          <p:spPr bwMode="auto">
            <a:xfrm flipH="1">
              <a:off x="2093002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202"/>
            <p:cNvSpPr>
              <a:spLocks noChangeShapeType="1"/>
            </p:cNvSpPr>
            <p:nvPr/>
          </p:nvSpPr>
          <p:spPr bwMode="auto">
            <a:xfrm flipH="1">
              <a:off x="1937427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203"/>
            <p:cNvSpPr>
              <a:spLocks noChangeShapeType="1"/>
            </p:cNvSpPr>
            <p:nvPr/>
          </p:nvSpPr>
          <p:spPr bwMode="auto">
            <a:xfrm flipH="1">
              <a:off x="1781852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204"/>
            <p:cNvSpPr>
              <a:spLocks noChangeShapeType="1"/>
            </p:cNvSpPr>
            <p:nvPr/>
          </p:nvSpPr>
          <p:spPr bwMode="auto">
            <a:xfrm flipH="1">
              <a:off x="1627865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Line 206"/>
            <p:cNvSpPr>
              <a:spLocks noChangeShapeType="1"/>
            </p:cNvSpPr>
            <p:nvPr/>
          </p:nvSpPr>
          <p:spPr bwMode="auto">
            <a:xfrm flipH="1">
              <a:off x="1472289" y="5920129"/>
              <a:ext cx="77788" cy="0"/>
            </a:xfrm>
            <a:prstGeom prst="line">
              <a:avLst/>
            </a:prstGeom>
            <a:noFill/>
            <a:ln w="31750">
              <a:solidFill>
                <a:srgbClr val="AB849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3" name="Rectangle 207"/>
          <p:cNvSpPr>
            <a:spLocks noChangeArrowheads="1"/>
          </p:cNvSpPr>
          <p:nvPr/>
        </p:nvSpPr>
        <p:spPr bwMode="auto">
          <a:xfrm>
            <a:off x="5196576" y="3270591"/>
            <a:ext cx="399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dirty="0">
                <a:solidFill>
                  <a:srgbClr val="FFFFFF"/>
                </a:solidFill>
                <a:latin typeface="Impact"/>
                <a:ea typeface="微软雅黑"/>
              </a:rPr>
              <a:t>25%</a:t>
            </a:r>
            <a:endParaRPr lang="zh-CN" altLang="zh-CN" dirty="0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184" name="Rectangle 208"/>
          <p:cNvSpPr>
            <a:spLocks noChangeArrowheads="1"/>
          </p:cNvSpPr>
          <p:nvPr/>
        </p:nvSpPr>
        <p:spPr bwMode="auto">
          <a:xfrm>
            <a:off x="6555477" y="3073741"/>
            <a:ext cx="283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 dirty="0">
                <a:solidFill>
                  <a:srgbClr val="FFFFFF"/>
                </a:solidFill>
                <a:latin typeface="Impact"/>
                <a:ea typeface="微软雅黑"/>
              </a:rPr>
              <a:t>8%</a:t>
            </a:r>
            <a:endParaRPr lang="zh-CN" altLang="zh-CN" dirty="0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185" name="Rectangle 209"/>
          <p:cNvSpPr>
            <a:spLocks noChangeArrowheads="1"/>
          </p:cNvSpPr>
          <p:nvPr/>
        </p:nvSpPr>
        <p:spPr bwMode="auto">
          <a:xfrm>
            <a:off x="4964802" y="4523128"/>
            <a:ext cx="37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>
                <a:solidFill>
                  <a:srgbClr val="FFFFFF"/>
                </a:solidFill>
                <a:latin typeface="Impact"/>
                <a:ea typeface="微软雅黑"/>
              </a:rPr>
              <a:t>10%</a:t>
            </a:r>
            <a:endParaRPr lang="zh-CN" altLang="zh-CN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186" name="Rectangle 210"/>
          <p:cNvSpPr>
            <a:spLocks noChangeArrowheads="1"/>
          </p:cNvSpPr>
          <p:nvPr/>
        </p:nvSpPr>
        <p:spPr bwMode="auto">
          <a:xfrm>
            <a:off x="6538015" y="4551703"/>
            <a:ext cx="366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zh-CN">
                <a:solidFill>
                  <a:srgbClr val="FFFFFF"/>
                </a:solidFill>
                <a:latin typeface="Impact"/>
                <a:ea typeface="微软雅黑"/>
              </a:rPr>
              <a:t>57%</a:t>
            </a:r>
            <a:endParaRPr lang="zh-CN" altLang="zh-CN">
              <a:solidFill>
                <a:prstClr val="black"/>
              </a:solidFill>
              <a:latin typeface="Impact"/>
              <a:ea typeface="微软雅黑"/>
            </a:endParaRPr>
          </a:p>
        </p:txBody>
      </p:sp>
      <p:sp>
        <p:nvSpPr>
          <p:cNvPr id="37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4" name="文本框 37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饼状图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4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形状绘制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263735" y="2861704"/>
            <a:ext cx="1726815" cy="3425588"/>
          </a:xfrm>
          <a:prstGeom prst="triangle">
            <a:avLst/>
          </a:prstGeom>
          <a:solidFill>
            <a:srgbClr val="80346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3037984" y="1396919"/>
            <a:ext cx="1721738" cy="4890373"/>
          </a:xfrm>
          <a:prstGeom prst="triangle">
            <a:avLst/>
          </a:prstGeom>
          <a:solidFill>
            <a:srgbClr val="80346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4255934" y="4409942"/>
            <a:ext cx="1671087" cy="1877350"/>
          </a:xfrm>
          <a:prstGeom prst="triangle">
            <a:avLst/>
          </a:prstGeom>
          <a:solidFill>
            <a:srgbClr val="80346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5265122" y="2116447"/>
            <a:ext cx="1786850" cy="4170845"/>
          </a:xfrm>
          <a:prstGeom prst="triangle">
            <a:avLst/>
          </a:prstGeom>
          <a:solidFill>
            <a:srgbClr val="80346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6035099" y="3750374"/>
            <a:ext cx="1832931" cy="2536917"/>
          </a:xfrm>
          <a:prstGeom prst="triangle">
            <a:avLst/>
          </a:prstGeom>
          <a:solidFill>
            <a:srgbClr val="80346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331276" y="3750373"/>
            <a:ext cx="1888490" cy="2536917"/>
          </a:xfrm>
          <a:prstGeom prst="triangle">
            <a:avLst/>
          </a:prstGeom>
          <a:solidFill>
            <a:srgbClr val="80346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514A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02151" y="33810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40%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54681" y="24923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50%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26911" y="10275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65%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03264" y="40406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32%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2348" y="174711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58%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85871" y="33704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</a:rPr>
              <a:t>47%</a:t>
            </a:r>
            <a:endParaRPr lang="zh-CN" altLang="en-US" dirty="0">
              <a:solidFill>
                <a:srgbClr val="5A514A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88699" y="64036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A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81166" y="6403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A514A"/>
                </a:solidFill>
                <a:latin typeface="Century Gothic" panose="020B0502020202020204" pitchFamily="34" charset="0"/>
              </a:rPr>
              <a:t>B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22116" y="64036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C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2839" y="64036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D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0084" y="64036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E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18119" y="64036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Century Gothic" panose="020B0502020202020204" pitchFamily="34" charset="0"/>
              </a:rPr>
              <a:t>F</a:t>
            </a:r>
            <a:endParaRPr lang="zh-CN" altLang="en-US" dirty="0">
              <a:solidFill>
                <a:srgbClr val="5A514A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349029" y="2565400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349029" y="3078385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320001" y="3605884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C </a:t>
            </a:r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是什么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49029" y="4104355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D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349029" y="4617340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E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349029" y="5130324"/>
            <a:ext cx="188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F </a:t>
            </a:r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元素是什么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8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30" name="椭圆 2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260615" y="-221225"/>
            <a:ext cx="2220342" cy="2249379"/>
            <a:chOff x="10195495" y="-228600"/>
            <a:chExt cx="2220342" cy="2249379"/>
          </a:xfrm>
        </p:grpSpPr>
        <p:sp>
          <p:nvSpPr>
            <p:cNvPr id="37" name="椭圆 36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803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80346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34152" y="1169233"/>
            <a:ext cx="7323696" cy="4519534"/>
            <a:chOff x="2434152" y="1253504"/>
            <a:chExt cx="7323696" cy="4519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2931887" y="1253504"/>
              <a:ext cx="6328227" cy="3459130"/>
              <a:chOff x="2931887" y="1223108"/>
              <a:chExt cx="6328227" cy="3459130"/>
            </a:xfrm>
          </p:grpSpPr>
          <p:sp>
            <p:nvSpPr>
              <p:cNvPr id="26" name="矩形 5"/>
              <p:cNvSpPr/>
              <p:nvPr/>
            </p:nvSpPr>
            <p:spPr>
              <a:xfrm>
                <a:off x="2931887" y="1223108"/>
                <a:ext cx="5742698" cy="3459130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3463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7" name="矩形 6"/>
              <p:cNvSpPr/>
              <p:nvPr/>
            </p:nvSpPr>
            <p:spPr>
              <a:xfrm>
                <a:off x="3639025" y="1511370"/>
                <a:ext cx="5621089" cy="3170868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803463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40200" y="2439593"/>
                <a:ext cx="391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200" dirty="0">
                    <a:solidFill>
                      <a:schemeClr val="bg1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其他的</a:t>
                </a:r>
                <a:endParaRPr lang="zh-HK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434152" y="4818931"/>
              <a:ext cx="73236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你可能会用到</a:t>
              </a:r>
              <a:endParaRPr lang="en-US" altLang="zh-CN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  <a:p>
              <a:pPr algn="ctr"/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过渡页 时间轴 人物介绍 图文展示 最后一页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686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84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7892"/>
          <a:stretch/>
        </p:blipFill>
        <p:spPr>
          <a:xfrm>
            <a:off x="-15766" y="1233020"/>
            <a:ext cx="12255064" cy="5801660"/>
          </a:xfrm>
          <a:prstGeom prst="rect">
            <a:avLst/>
          </a:prstGeom>
        </p:spPr>
      </p:pic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5A51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solidFill>
            <a:srgbClr val="5A51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过渡页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4480" y="3085314"/>
            <a:ext cx="5928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8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PART ONE</a:t>
            </a:r>
            <a:endParaRPr lang="zh-HK" altLang="en-US" sz="8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9245" y="4338804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输入你需要的标题</a:t>
            </a:r>
            <a:endParaRPr lang="zh-HK" altLang="en-US" sz="36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34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49420" y="2479090"/>
            <a:ext cx="5928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8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PART TWO</a:t>
            </a:r>
            <a:endParaRPr lang="zh-HK" altLang="en-US" sz="8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4185" y="3732580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输入你需要的标题</a:t>
            </a:r>
            <a:endParaRPr lang="zh-HK" altLang="en-US" sz="36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2828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2172101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2740426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/>
          <p:cNvSpPr/>
          <p:nvPr/>
        </p:nvSpPr>
        <p:spPr>
          <a:xfrm>
            <a:off x="3308751" y="131160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1642828" y="1941631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2172101" y="1941631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/>
          <p:cNvSpPr/>
          <p:nvPr/>
        </p:nvSpPr>
        <p:spPr>
          <a:xfrm>
            <a:off x="2740426" y="1941631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矩形 16"/>
          <p:cNvSpPr/>
          <p:nvPr/>
        </p:nvSpPr>
        <p:spPr>
          <a:xfrm>
            <a:off x="3308751" y="1941631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1642828" y="2571660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2172101" y="2571660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2740426" y="2571660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/>
          <p:cNvSpPr/>
          <p:nvPr/>
        </p:nvSpPr>
        <p:spPr>
          <a:xfrm>
            <a:off x="3308751" y="2571660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1642828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2172101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矩形 23"/>
          <p:cNvSpPr/>
          <p:nvPr/>
        </p:nvSpPr>
        <p:spPr>
          <a:xfrm>
            <a:off x="2740426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矩形 24"/>
          <p:cNvSpPr/>
          <p:nvPr/>
        </p:nvSpPr>
        <p:spPr>
          <a:xfrm>
            <a:off x="3308751" y="3201689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矩形 25"/>
          <p:cNvSpPr/>
          <p:nvPr/>
        </p:nvSpPr>
        <p:spPr>
          <a:xfrm>
            <a:off x="1642828" y="3828742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矩形 26"/>
          <p:cNvSpPr/>
          <p:nvPr/>
        </p:nvSpPr>
        <p:spPr>
          <a:xfrm>
            <a:off x="2172101" y="3828742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/>
          <p:cNvSpPr/>
          <p:nvPr/>
        </p:nvSpPr>
        <p:spPr>
          <a:xfrm>
            <a:off x="2740426" y="3828742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矩形 28"/>
          <p:cNvSpPr/>
          <p:nvPr/>
        </p:nvSpPr>
        <p:spPr>
          <a:xfrm>
            <a:off x="3308751" y="3828742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矩形 29"/>
          <p:cNvSpPr/>
          <p:nvPr/>
        </p:nvSpPr>
        <p:spPr>
          <a:xfrm>
            <a:off x="1642828" y="4455795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矩形 30"/>
          <p:cNvSpPr/>
          <p:nvPr/>
        </p:nvSpPr>
        <p:spPr>
          <a:xfrm>
            <a:off x="2172101" y="4455795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/>
          <p:cNvSpPr/>
          <p:nvPr/>
        </p:nvSpPr>
        <p:spPr>
          <a:xfrm>
            <a:off x="2740426" y="4455795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矩形 32"/>
          <p:cNvSpPr/>
          <p:nvPr/>
        </p:nvSpPr>
        <p:spPr>
          <a:xfrm>
            <a:off x="3308751" y="4455795"/>
            <a:ext cx="463550" cy="463550"/>
          </a:xfrm>
          <a:prstGeom prst="rect">
            <a:avLst/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矩形 33"/>
          <p:cNvSpPr/>
          <p:nvPr/>
        </p:nvSpPr>
        <p:spPr>
          <a:xfrm>
            <a:off x="1642828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矩形 34"/>
          <p:cNvSpPr/>
          <p:nvPr/>
        </p:nvSpPr>
        <p:spPr>
          <a:xfrm>
            <a:off x="2172101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矩形 35"/>
          <p:cNvSpPr/>
          <p:nvPr/>
        </p:nvSpPr>
        <p:spPr>
          <a:xfrm>
            <a:off x="2740426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3308751" y="5082848"/>
            <a:ext cx="4635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42277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34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983819" y="1673260"/>
            <a:ext cx="10603337" cy="3058209"/>
            <a:chOff x="783793" y="1673260"/>
            <a:chExt cx="10603337" cy="3058209"/>
          </a:xfrm>
        </p:grpSpPr>
        <p:grpSp>
          <p:nvGrpSpPr>
            <p:cNvPr id="5" name="组合 4"/>
            <p:cNvGrpSpPr/>
            <p:nvPr/>
          </p:nvGrpSpPr>
          <p:grpSpPr>
            <a:xfrm>
              <a:off x="4335062" y="2479090"/>
              <a:ext cx="7052068" cy="1899821"/>
              <a:chOff x="4849420" y="2479090"/>
              <a:chExt cx="7052068" cy="189982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4849420" y="2479090"/>
                <a:ext cx="705206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8800" dirty="0" smtClean="0">
                    <a:solidFill>
                      <a:schemeClr val="bg1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PART Three</a:t>
                </a:r>
                <a:endParaRPr lang="zh-HK" altLang="en-US" sz="88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874185" y="3732580"/>
                <a:ext cx="5760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 smtClean="0">
                    <a:solidFill>
                      <a:schemeClr val="bg1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输入你需要的标题</a:t>
                </a:r>
                <a:endParaRPr lang="zh-HK" altLang="en-US" sz="36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83793" y="1673260"/>
              <a:ext cx="3161723" cy="3058209"/>
              <a:chOff x="689234" y="2389004"/>
              <a:chExt cx="3161723" cy="3058209"/>
            </a:xfrm>
          </p:grpSpPr>
          <p:sp>
            <p:nvSpPr>
              <p:cNvPr id="7" name="燕尾形 6"/>
              <p:cNvSpPr/>
              <p:nvPr/>
            </p:nvSpPr>
            <p:spPr>
              <a:xfrm>
                <a:off x="689234" y="3356253"/>
                <a:ext cx="1176546" cy="117654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792748" y="2389004"/>
                <a:ext cx="3058209" cy="3058209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753357" y="1421437"/>
            <a:ext cx="1116772" cy="1080209"/>
            <a:chOff x="689234" y="2389004"/>
            <a:chExt cx="3161723" cy="3058209"/>
          </a:xfrm>
        </p:grpSpPr>
        <p:sp>
          <p:nvSpPr>
            <p:cNvPr id="44" name="燕尾形 43"/>
            <p:cNvSpPr/>
            <p:nvPr/>
          </p:nvSpPr>
          <p:spPr>
            <a:xfrm>
              <a:off x="689234" y="3356253"/>
              <a:ext cx="1176546" cy="117654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燕尾形 44"/>
            <p:cNvSpPr/>
            <p:nvPr/>
          </p:nvSpPr>
          <p:spPr>
            <a:xfrm>
              <a:off x="792748" y="2389004"/>
              <a:ext cx="3058209" cy="305820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37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AB849D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时间轴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53923" y="4120259"/>
            <a:ext cx="967854" cy="967854"/>
          </a:xfrm>
          <a:prstGeom prst="ellipse">
            <a:avLst/>
          </a:prstGeom>
          <a:solidFill>
            <a:srgbClr val="EEEEEE"/>
          </a:solidFill>
          <a:ln>
            <a:solidFill>
              <a:srgbClr val="803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75723" y="4342059"/>
            <a:ext cx="524254" cy="524254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06038" y="2840118"/>
            <a:ext cx="613012" cy="613012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46520" y="2980600"/>
            <a:ext cx="332048" cy="332048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46528" y="3862669"/>
            <a:ext cx="958779" cy="958779"/>
          </a:xfrm>
          <a:prstGeom prst="ellipse">
            <a:avLst/>
          </a:prstGeom>
          <a:solidFill>
            <a:srgbClr val="EEEEEE"/>
          </a:solidFill>
          <a:ln>
            <a:solidFill>
              <a:srgbClr val="803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6248" y="4082389"/>
            <a:ext cx="519339" cy="519339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93855" y="2396210"/>
            <a:ext cx="584390" cy="584390"/>
          </a:xfrm>
          <a:prstGeom prst="ellipse">
            <a:avLst/>
          </a:prstGeom>
          <a:solidFill>
            <a:srgbClr val="EEEEEE"/>
          </a:solidFill>
          <a:ln>
            <a:solidFill>
              <a:srgbClr val="803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40298" y="2530133"/>
            <a:ext cx="316545" cy="316545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77658" y="4516648"/>
            <a:ext cx="304800" cy="304800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47508" y="4586498"/>
            <a:ext cx="165100" cy="165100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598961" y="4516648"/>
            <a:ext cx="1438168" cy="1438168"/>
          </a:xfrm>
          <a:prstGeom prst="ellipse">
            <a:avLst/>
          </a:prstGeom>
          <a:solidFill>
            <a:srgbClr val="EEEEEE"/>
          </a:solidFill>
          <a:ln>
            <a:solidFill>
              <a:srgbClr val="803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53941" y="2963093"/>
            <a:ext cx="699109" cy="699109"/>
          </a:xfrm>
          <a:prstGeom prst="ellipse">
            <a:avLst/>
          </a:prstGeom>
          <a:solidFill>
            <a:srgbClr val="EEEEEE"/>
          </a:solidFill>
          <a:ln>
            <a:solidFill>
              <a:srgbClr val="803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514153" y="3123305"/>
            <a:ext cx="378684" cy="378684"/>
          </a:xfrm>
          <a:prstGeom prst="ellipse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6" idx="7"/>
            <a:endCxn id="9" idx="3"/>
          </p:cNvCxnSpPr>
          <p:nvPr/>
        </p:nvCxnSpPr>
        <p:spPr>
          <a:xfrm flipV="1">
            <a:off x="2080038" y="3363356"/>
            <a:ext cx="1115774" cy="898642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6"/>
            <a:endCxn id="12" idx="1"/>
          </p:cNvCxnSpPr>
          <p:nvPr/>
        </p:nvCxnSpPr>
        <p:spPr>
          <a:xfrm>
            <a:off x="3719050" y="3146624"/>
            <a:ext cx="1067888" cy="856455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  <a:endCxn id="15" idx="3"/>
          </p:cNvCxnSpPr>
          <p:nvPr/>
        </p:nvCxnSpPr>
        <p:spPr>
          <a:xfrm flipV="1">
            <a:off x="5464897" y="2895018"/>
            <a:ext cx="714540" cy="1108061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24" idx="2"/>
          </p:cNvCxnSpPr>
          <p:nvPr/>
        </p:nvCxnSpPr>
        <p:spPr>
          <a:xfrm>
            <a:off x="6678245" y="2688405"/>
            <a:ext cx="1675696" cy="624243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3"/>
            <a:endCxn id="18" idx="7"/>
          </p:cNvCxnSpPr>
          <p:nvPr/>
        </p:nvCxnSpPr>
        <p:spPr>
          <a:xfrm flipH="1">
            <a:off x="8137821" y="3559820"/>
            <a:ext cx="318502" cy="1001465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6"/>
            <a:endCxn id="21" idx="1"/>
          </p:cNvCxnSpPr>
          <p:nvPr/>
        </p:nvCxnSpPr>
        <p:spPr>
          <a:xfrm>
            <a:off x="8182458" y="4669048"/>
            <a:ext cx="1627118" cy="58215"/>
          </a:xfrm>
          <a:prstGeom prst="line">
            <a:avLst/>
          </a:prstGeom>
          <a:ln>
            <a:solidFill>
              <a:srgbClr val="803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14397" y="24087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初级群</a:t>
            </a:r>
            <a:endParaRPr lang="zh-CN" altLang="en-US" sz="2000" dirty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03662" y="1816269"/>
            <a:ext cx="269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加入了研究院的初级群</a:t>
            </a:r>
            <a:r>
              <a:rPr lang="en-US" altLang="zh-CN" dirty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en-US" altLang="zh-CN" dirty="0" smtClean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花</a:t>
            </a:r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了三天时间做完作业</a:t>
            </a:r>
            <a:endParaRPr lang="zh-CN" altLang="en-US" dirty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65770" y="2035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055035" y="1184153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图表做的不行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加入图表高级群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继续学习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60213" y="49009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做模板</a:t>
            </a:r>
            <a:endParaRPr lang="zh-CN" altLang="en-US" sz="20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46528" y="5270800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在演界网开店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加入模板高级群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开始做模板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61712" y="26112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卖</a:t>
            </a:r>
            <a:r>
              <a:rPr lang="zh-CN" altLang="en-US" sz="20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出第一个模板</a:t>
            </a:r>
            <a:endParaRPr lang="zh-CN" altLang="en-US" sz="20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71607" y="2980600"/>
            <a:ext cx="188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在演界网上卖出了第一个模板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虽然只有一块钱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3944" y="50228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开始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259" y="5362240"/>
            <a:ext cx="1888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一直喜欢</a:t>
            </a:r>
            <a:r>
              <a:rPr lang="en-US" altLang="zh-CN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到寒假才有时间开始真正的学习</a:t>
            </a:r>
            <a:r>
              <a:rPr lang="en-US" altLang="zh-CN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 </a:t>
            </a:r>
            <a:endParaRPr lang="en-US" altLang="zh-CN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便一发不可收拾</a:t>
            </a:r>
            <a:endParaRPr lang="zh-CN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01229" y="5209840"/>
            <a:ext cx="225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技术不够 学的太少</a:t>
            </a:r>
            <a:endParaRPr lang="en-US" altLang="zh-CN" dirty="0" smtClean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而且没有自己的风格</a:t>
            </a:r>
            <a:endParaRPr lang="en-US" altLang="zh-CN" dirty="0" smtClean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dirty="0" smtClean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要改变</a:t>
            </a:r>
            <a:endParaRPr lang="zh-CN" altLang="en-US" dirty="0">
              <a:solidFill>
                <a:srgbClr val="A4A3A4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18099" y="484000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A4A3A4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改变</a:t>
            </a:r>
          </a:p>
        </p:txBody>
      </p:sp>
      <p:sp>
        <p:nvSpPr>
          <p:cNvPr id="51" name="加号 50"/>
          <p:cNvSpPr/>
          <p:nvPr/>
        </p:nvSpPr>
        <p:spPr>
          <a:xfrm>
            <a:off x="9769435" y="4698155"/>
            <a:ext cx="1097220" cy="1097220"/>
          </a:xfrm>
          <a:prstGeom prst="mathPlus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902558" y="5932520"/>
            <a:ext cx="83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7A98C"/>
                </a:solidFill>
              </a:rPr>
              <a:t>·······</a:t>
            </a:r>
            <a:endParaRPr lang="zh-HK" altLang="en-US" sz="2800" dirty="0">
              <a:solidFill>
                <a:srgbClr val="27A9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7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自我反思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其实</a:t>
              </a:r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是几种文字展示的方法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607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人物介绍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9265" y="1495689"/>
            <a:ext cx="2764271" cy="2772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8465" y="1505051"/>
            <a:ext cx="2764271" cy="27535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3152" y="1495689"/>
            <a:ext cx="3545697" cy="35456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97495" y="4454864"/>
            <a:ext cx="914400" cy="790043"/>
          </a:xfrm>
          <a:custGeom>
            <a:avLst/>
            <a:gdLst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375706 h 790043"/>
              <a:gd name="connsiteX5" fmla="*/ 0 w 914400"/>
              <a:gd name="connsiteY5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385762 w 914400"/>
              <a:gd name="connsiteY4" fmla="*/ 389994 h 790043"/>
              <a:gd name="connsiteX5" fmla="*/ 0 w 914400"/>
              <a:gd name="connsiteY5" fmla="*/ 0 h 7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790043">
                <a:moveTo>
                  <a:pt x="0" y="0"/>
                </a:moveTo>
                <a:lnTo>
                  <a:pt x="914400" y="0"/>
                </a:lnTo>
                <a:lnTo>
                  <a:pt x="914400" y="790043"/>
                </a:lnTo>
                <a:lnTo>
                  <a:pt x="0" y="790043"/>
                </a:lnTo>
                <a:lnTo>
                  <a:pt x="385762" y="389994"/>
                </a:lnTo>
                <a:lnTo>
                  <a:pt x="0" y="0"/>
                </a:lnTo>
                <a:close/>
              </a:path>
            </a:pathLst>
          </a:custGeom>
          <a:solidFill>
            <a:srgbClr val="682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2"/>
          <p:cNvSpPr/>
          <p:nvPr/>
        </p:nvSpPr>
        <p:spPr>
          <a:xfrm flipH="1">
            <a:off x="7480106" y="4454863"/>
            <a:ext cx="914400" cy="790043"/>
          </a:xfrm>
          <a:custGeom>
            <a:avLst/>
            <a:gdLst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0 w 914400"/>
              <a:gd name="connsiteY4" fmla="*/ 375706 h 790043"/>
              <a:gd name="connsiteX5" fmla="*/ 0 w 914400"/>
              <a:gd name="connsiteY5" fmla="*/ 0 h 790043"/>
              <a:gd name="connsiteX0" fmla="*/ 0 w 914400"/>
              <a:gd name="connsiteY0" fmla="*/ 0 h 790043"/>
              <a:gd name="connsiteX1" fmla="*/ 914400 w 914400"/>
              <a:gd name="connsiteY1" fmla="*/ 0 h 790043"/>
              <a:gd name="connsiteX2" fmla="*/ 914400 w 914400"/>
              <a:gd name="connsiteY2" fmla="*/ 790043 h 790043"/>
              <a:gd name="connsiteX3" fmla="*/ 0 w 914400"/>
              <a:gd name="connsiteY3" fmla="*/ 790043 h 790043"/>
              <a:gd name="connsiteX4" fmla="*/ 385762 w 914400"/>
              <a:gd name="connsiteY4" fmla="*/ 389994 h 790043"/>
              <a:gd name="connsiteX5" fmla="*/ 0 w 914400"/>
              <a:gd name="connsiteY5" fmla="*/ 0 h 7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790043">
                <a:moveTo>
                  <a:pt x="0" y="0"/>
                </a:moveTo>
                <a:lnTo>
                  <a:pt x="914400" y="0"/>
                </a:lnTo>
                <a:lnTo>
                  <a:pt x="914400" y="790043"/>
                </a:lnTo>
                <a:lnTo>
                  <a:pt x="0" y="790043"/>
                </a:lnTo>
                <a:lnTo>
                  <a:pt x="385762" y="389994"/>
                </a:lnTo>
                <a:lnTo>
                  <a:pt x="0" y="0"/>
                </a:lnTo>
                <a:close/>
              </a:path>
            </a:pathLst>
          </a:custGeom>
          <a:solidFill>
            <a:srgbClr val="682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4391608" y="4215023"/>
            <a:ext cx="3408783" cy="773460"/>
          </a:xfrm>
          <a:prstGeom prst="rect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妹子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 flipV="1">
            <a:off x="4423541" y="4956554"/>
            <a:ext cx="256423" cy="320287"/>
          </a:xfrm>
          <a:prstGeom prst="rtTriangle">
            <a:avLst/>
          </a:prstGeom>
          <a:solidFill>
            <a:srgbClr val="502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直角三角形 16"/>
          <p:cNvSpPr/>
          <p:nvPr/>
        </p:nvSpPr>
        <p:spPr>
          <a:xfrm rot="16200000" flipH="1" flipV="1">
            <a:off x="7512037" y="4956553"/>
            <a:ext cx="256423" cy="320287"/>
          </a:xfrm>
          <a:prstGeom prst="rtTriangle">
            <a:avLst/>
          </a:prstGeom>
          <a:solidFill>
            <a:srgbClr val="502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078898" y="5645413"/>
            <a:ext cx="3750439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E1EAE7"/>
                </a:gs>
                <a:gs pos="100000">
                  <a:srgbClr val="5A514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362663" y="5645413"/>
            <a:ext cx="3750439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E1EAE7"/>
                </a:gs>
                <a:gs pos="100000">
                  <a:srgbClr val="5A514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90457" y="5427699"/>
            <a:ext cx="16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团队成员</a:t>
            </a:r>
            <a:endParaRPr lang="zh-HK" altLang="en-US" sz="2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38486" y="5950919"/>
            <a:ext cx="231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突出单个人物的介绍</a:t>
            </a:r>
            <a:endParaRPr lang="zh-HK" altLang="en-US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人物介绍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46427" y="1486264"/>
            <a:ext cx="9699147" cy="4825216"/>
            <a:chOff x="1308100" y="1210493"/>
            <a:chExt cx="9699147" cy="4825216"/>
          </a:xfrm>
        </p:grpSpPr>
        <p:grpSp>
          <p:nvGrpSpPr>
            <p:cNvPr id="30" name="组合 29"/>
            <p:cNvGrpSpPr/>
            <p:nvPr/>
          </p:nvGrpSpPr>
          <p:grpSpPr>
            <a:xfrm>
              <a:off x="1308100" y="1210493"/>
              <a:ext cx="2827081" cy="4825216"/>
              <a:chOff x="1308100" y="1210493"/>
              <a:chExt cx="2827081" cy="482521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308100" y="1210493"/>
                <a:ext cx="2827081" cy="4825216"/>
                <a:chOff x="1308100" y="1210493"/>
                <a:chExt cx="2827081" cy="4825216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308100" y="1210493"/>
                  <a:ext cx="2827081" cy="4825216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dist="38100" dir="5400000" sx="99000" sy="99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6609" y="1677213"/>
                  <a:ext cx="1830062" cy="1822941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2136047" y="3593270"/>
                  <a:ext cx="11711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N</a:t>
                  </a:r>
                  <a:r>
                    <a:rPr lang="en-US" altLang="zh-CN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ame</a:t>
                  </a:r>
                  <a:endParaRPr lang="zh-HK" altLang="en-US" sz="2800" dirty="0">
                    <a:solidFill>
                      <a:srgbClr val="803463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2069721" y="4113213"/>
                  <a:ext cx="13038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创屎人</a:t>
                  </a:r>
                  <a:endParaRPr lang="zh-HK" altLang="en-US" sz="2800" dirty="0">
                    <a:solidFill>
                      <a:srgbClr val="803463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806609" y="4746171"/>
                  <a:ext cx="183006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en-US" altLang="zh-CN" sz="2000" dirty="0" smtClean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</a:t>
                  </a:r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158161" y="1677213"/>
                <a:ext cx="430798" cy="4307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2400" dirty="0" smtClean="0"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1</a:t>
                </a:r>
                <a:endParaRPr lang="zh-HK" altLang="en-US" sz="2400" dirty="0"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744133" y="1210493"/>
              <a:ext cx="2827081" cy="4825216"/>
              <a:chOff x="4744133" y="1210493"/>
              <a:chExt cx="2827081" cy="482521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744133" y="1210493"/>
                <a:ext cx="2827081" cy="4825216"/>
                <a:chOff x="4744133" y="1210493"/>
                <a:chExt cx="2827081" cy="4825216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4744133" y="1210493"/>
                  <a:ext cx="2827081" cy="4825216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dist="38100" dir="5400000" sx="99000" sy="99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2642" y="1677213"/>
                  <a:ext cx="1830062" cy="1830062"/>
                </a:xfrm>
                <a:prstGeom prst="rect">
                  <a:avLst/>
                </a:prstGeom>
              </p:spPr>
            </p:pic>
            <p:sp>
              <p:nvSpPr>
                <p:cNvPr id="13" name="文本框 12"/>
                <p:cNvSpPr txBox="1"/>
                <p:nvPr/>
              </p:nvSpPr>
              <p:spPr>
                <a:xfrm>
                  <a:off x="5572080" y="3593270"/>
                  <a:ext cx="11711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N</a:t>
                  </a:r>
                  <a:r>
                    <a:rPr lang="en-US" altLang="zh-CN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ame</a:t>
                  </a:r>
                  <a:endParaRPr lang="zh-HK" altLang="en-US" sz="2800" dirty="0">
                    <a:solidFill>
                      <a:srgbClr val="803463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5505754" y="4113213"/>
                  <a:ext cx="13038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CEO</a:t>
                  </a:r>
                  <a:endParaRPr lang="zh-HK" altLang="en-US" sz="2800" dirty="0">
                    <a:solidFill>
                      <a:srgbClr val="803463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5242642" y="4746171"/>
                  <a:ext cx="183006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en-US" altLang="zh-CN" sz="2000" dirty="0" smtClean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</a:t>
                  </a:r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6575580" y="1677213"/>
                <a:ext cx="430798" cy="4307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2400" dirty="0"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2</a:t>
                </a:r>
                <a:endParaRPr lang="zh-HK" altLang="en-US" sz="2400" dirty="0"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80166" y="1210493"/>
              <a:ext cx="2827081" cy="4825216"/>
              <a:chOff x="8180166" y="1210493"/>
              <a:chExt cx="2827081" cy="4825216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8180166" y="1210493"/>
                <a:ext cx="2827081" cy="4825216"/>
                <a:chOff x="8180166" y="1210493"/>
                <a:chExt cx="2827081" cy="4825216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8180166" y="1210493"/>
                  <a:ext cx="2827081" cy="4825216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  <a:effectLst>
                  <a:outerShdw blurRad="50800" dist="38100" dir="5400000" sx="99000" sy="99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8675" y="1677213"/>
                  <a:ext cx="1830062" cy="1835336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9008113" y="3593270"/>
                  <a:ext cx="11711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N</a:t>
                  </a:r>
                  <a:r>
                    <a:rPr lang="en-US" altLang="zh-CN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ame</a:t>
                  </a:r>
                  <a:endParaRPr lang="zh-HK" altLang="en-US" sz="2800" dirty="0">
                    <a:solidFill>
                      <a:srgbClr val="803463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941787" y="4113213"/>
                  <a:ext cx="13038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HK" sz="2800" dirty="0" smtClean="0">
                      <a:solidFill>
                        <a:srgbClr val="803463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UFO</a:t>
                  </a:r>
                  <a:endParaRPr lang="zh-HK" altLang="en-US" sz="2800" dirty="0">
                    <a:solidFill>
                      <a:srgbClr val="803463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8678675" y="4746171"/>
                  <a:ext cx="183006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en-US" altLang="zh-CN" sz="2000" dirty="0" smtClean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可以输入</a:t>
                  </a:r>
                  <a:r>
                    <a:rPr lang="zh-CN" altLang="en-US" sz="2000" dirty="0" smtClean="0">
                      <a:solidFill>
                        <a:srgbClr val="5A514A"/>
                      </a:solidFill>
                      <a:latin typeface="张海山锐谐体2.0-授权联系：Samtype@QQ.com" panose="02000000000000000000" pitchFamily="2" charset="-122"/>
                      <a:ea typeface="张海山锐谐体2.0-授权联系：Samtype@QQ.com" panose="02000000000000000000" pitchFamily="2" charset="-122"/>
                    </a:rPr>
                    <a:t>介绍</a:t>
                  </a:r>
                  <a:endParaRPr lang="zh-HK" altLang="en-US" sz="2000" dirty="0">
                    <a:solidFill>
                      <a:srgbClr val="5A514A"/>
                    </a:solidFill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endParaRPr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>
                <a:off x="10111795" y="1677213"/>
                <a:ext cx="430798" cy="4307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2400" dirty="0" smtClean="0">
                    <a:latin typeface="张海山锐谐体2.0-授权联系：Samtype@QQ.com" panose="02000000000000000000" pitchFamily="2" charset="-122"/>
                    <a:ea typeface="张海山锐谐体2.0-授权联系：Samtype@QQ.com" panose="02000000000000000000" pitchFamily="2" charset="-122"/>
                  </a:rPr>
                  <a:t>3</a:t>
                </a:r>
                <a:endParaRPr lang="zh-HK" altLang="en-US" sz="2400" dirty="0"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765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同心圆 8"/>
          <p:cNvSpPr/>
          <p:nvPr/>
        </p:nvSpPr>
        <p:spPr>
          <a:xfrm>
            <a:off x="4809870" y="2841574"/>
            <a:ext cx="2543226" cy="2543226"/>
          </a:xfrm>
          <a:prstGeom prst="donut">
            <a:avLst>
              <a:gd name="adj" fmla="val 4076"/>
            </a:avLst>
          </a:prstGeom>
          <a:solidFill>
            <a:srgbClr val="AB8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920"/>
          <a:stretch/>
        </p:blipFill>
        <p:spPr>
          <a:xfrm>
            <a:off x="-22134" y="0"/>
            <a:ext cx="12207240" cy="4113188"/>
          </a:xfrm>
          <a:prstGeom prst="rect">
            <a:avLst/>
          </a:prstGeom>
        </p:spPr>
      </p:pic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文展示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56626" y="2988330"/>
            <a:ext cx="2249715" cy="2249715"/>
          </a:xfrm>
          <a:prstGeom prst="ellipse">
            <a:avLst/>
          </a:prstGeom>
          <a:solidFill>
            <a:srgbClr val="AB849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比萨</a:t>
            </a:r>
            <a:endParaRPr lang="en-US" altLang="zh-CN" sz="48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斜塔</a:t>
            </a:r>
            <a:endParaRPr lang="en-US" altLang="zh-CN" sz="48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045" y="4451383"/>
            <a:ext cx="4331270" cy="2021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4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Leaning Tower of Pisa</a:t>
            </a:r>
          </a:p>
          <a:p>
            <a:pPr>
              <a:lnSpc>
                <a:spcPts val="5000"/>
              </a:lnSpc>
            </a:pPr>
            <a:r>
              <a:rPr lang="en-US" altLang="zh-CN" sz="4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zh-CN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意大利托斯卡纳省比萨城</a:t>
            </a:r>
            <a:endParaRPr lang="en-US" altLang="zh-CN" sz="2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4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1372</a:t>
            </a:r>
            <a:r>
              <a: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年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32799" y="4477160"/>
            <a:ext cx="3497941" cy="2021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3.99</a:t>
            </a:r>
            <a:r>
              <a:rPr lang="zh-HK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度</a:t>
            </a:r>
            <a:r>
              <a:rPr lang="en-US" altLang="zh-CN" sz="4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</a:p>
          <a:p>
            <a:pPr algn="r">
              <a:lnSpc>
                <a:spcPts val="5000"/>
              </a:lnSpc>
            </a:pPr>
            <a:r>
              <a:rPr lang="zh-CN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地面到塔顶高</a:t>
            </a:r>
            <a:r>
              <a:rPr lang="en-US" altLang="zh-CN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55</a:t>
            </a:r>
            <a:r>
              <a:rPr lang="zh-CN" altLang="en-US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米</a:t>
            </a:r>
            <a:r>
              <a:rPr lang="en-US" altLang="zh-CN" sz="4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</a:p>
          <a:p>
            <a:pPr algn="r">
              <a:lnSpc>
                <a:spcPts val="5000"/>
              </a:lnSpc>
            </a:pPr>
            <a:r>
              <a:rPr lang="en-US" altLang="zh-HK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10°23</a:t>
            </a:r>
            <a:r>
              <a:rPr lang="en-US" altLang="zh-HK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' </a:t>
            </a:r>
            <a:r>
              <a:rPr lang="en-US" altLang="zh-HK" sz="2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47"E</a:t>
            </a:r>
            <a:r>
              <a:rPr lang="en-US" altLang="zh-CN" sz="48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·</a:t>
            </a:r>
            <a:endParaRPr lang="zh-HK" altLang="en-US" sz="48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6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80346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图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文展示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03" r="21318"/>
          <a:stretch/>
        </p:blipFill>
        <p:spPr>
          <a:xfrm>
            <a:off x="215163" y="1338422"/>
            <a:ext cx="2538865" cy="2379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966"/>
          <a:stretch/>
        </p:blipFill>
        <p:spPr>
          <a:xfrm>
            <a:off x="6260589" y="1325461"/>
            <a:ext cx="2538865" cy="239210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54028" y="1338422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/>
          <p:cNvSpPr/>
          <p:nvPr/>
        </p:nvSpPr>
        <p:spPr>
          <a:xfrm>
            <a:off x="8799454" y="1338422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267800" y="2121592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319689" y="2121593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79920" y="2060114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照相机</a:t>
            </a:r>
            <a:endParaRPr lang="en-US" altLang="zh-CN" sz="3600" dirty="0" smtClean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用相机来记录生活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50135" y="2060114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汽车</a:t>
            </a:r>
            <a:endParaRPr lang="en-US" altLang="zh-CN" sz="3600" dirty="0" smtClean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驾去旅行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316" t="11471" r="15629" b="13063"/>
          <a:stretch/>
        </p:blipFill>
        <p:spPr>
          <a:xfrm>
            <a:off x="3392546" y="4054238"/>
            <a:ext cx="2538865" cy="23501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28" t="14655" r="29184" b="17853"/>
          <a:stretch/>
        </p:blipFill>
        <p:spPr>
          <a:xfrm>
            <a:off x="9432982" y="4016593"/>
            <a:ext cx="2547141" cy="238783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52313" y="4016593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211877" y="4054238"/>
            <a:ext cx="3180669" cy="23791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2933759" y="4837408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8946754" y="4837409"/>
            <a:ext cx="972457" cy="812800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4281" y="4775930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烟花</a:t>
            </a:r>
            <a:endParaRPr lang="en-US" altLang="zh-CN" sz="20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小时候最喜欢玩的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32774" y="4775930"/>
            <a:ext cx="2279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手机</a:t>
            </a:r>
            <a:endParaRPr lang="en-US" altLang="zh-CN" sz="20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手机摄影也很不错</a:t>
            </a:r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34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74000" y="3349013"/>
            <a:ext cx="1460136" cy="1646238"/>
          </a:xfrm>
          <a:prstGeom prst="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627188" y="742950"/>
            <a:ext cx="10583862" cy="6115050"/>
          </a:xfrm>
          <a:custGeom>
            <a:avLst/>
            <a:gdLst>
              <a:gd name="connsiteX0" fmla="*/ 0 w 7859712"/>
              <a:gd name="connsiteY0" fmla="*/ 0 h 5067300"/>
              <a:gd name="connsiteX1" fmla="*/ 7859712 w 7859712"/>
              <a:gd name="connsiteY1" fmla="*/ 0 h 5067300"/>
              <a:gd name="connsiteX2" fmla="*/ 7859712 w 7859712"/>
              <a:gd name="connsiteY2" fmla="*/ 5067300 h 5067300"/>
              <a:gd name="connsiteX3" fmla="*/ 0 w 7859712"/>
              <a:gd name="connsiteY3" fmla="*/ 5067300 h 5067300"/>
              <a:gd name="connsiteX4" fmla="*/ 0 w 7859712"/>
              <a:gd name="connsiteY4" fmla="*/ 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2705100 w 10564812"/>
              <a:gd name="connsiteY3" fmla="*/ 5067300 h 5067300"/>
              <a:gd name="connsiteX4" fmla="*/ 0 w 10564812"/>
              <a:gd name="connsiteY4" fmla="*/ 238125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5886450 w 10564812"/>
              <a:gd name="connsiteY3" fmla="*/ 5067300 h 5067300"/>
              <a:gd name="connsiteX4" fmla="*/ 0 w 10564812"/>
              <a:gd name="connsiteY4" fmla="*/ 2381250 h 506730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886450 w 10583862"/>
              <a:gd name="connsiteY3" fmla="*/ 6115050 h 6115050"/>
              <a:gd name="connsiteX4" fmla="*/ 0 w 10583862"/>
              <a:gd name="connsiteY4" fmla="*/ 3429000 h 611505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391150 w 10583862"/>
              <a:gd name="connsiteY3" fmla="*/ 6115050 h 6115050"/>
              <a:gd name="connsiteX4" fmla="*/ 0 w 10583862"/>
              <a:gd name="connsiteY4" fmla="*/ 3429000 h 611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862" h="6115050">
                <a:moveTo>
                  <a:pt x="0" y="3429000"/>
                </a:moveTo>
                <a:lnTo>
                  <a:pt x="10583862" y="0"/>
                </a:lnTo>
                <a:lnTo>
                  <a:pt x="10564812" y="6115050"/>
                </a:lnTo>
                <a:lnTo>
                  <a:pt x="5391150" y="611505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1957" y="4162425"/>
            <a:ext cx="4086225" cy="2724150"/>
          </a:xfrm>
          <a:prstGeom prst="triangle">
            <a:avLst/>
          </a:prstGeom>
        </p:spPr>
      </p:pic>
      <p:cxnSp>
        <p:nvCxnSpPr>
          <p:cNvPr id="8" name="直接连接符 7"/>
          <p:cNvCxnSpPr>
            <a:stCxn id="3" idx="0"/>
          </p:cNvCxnSpPr>
          <p:nvPr/>
        </p:nvCxnSpPr>
        <p:spPr>
          <a:xfrm flipV="1">
            <a:off x="1627187" y="23202"/>
            <a:ext cx="3078163" cy="414893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0"/>
          </p:cNvCxnSpPr>
          <p:nvPr/>
        </p:nvCxnSpPr>
        <p:spPr>
          <a:xfrm flipH="1" flipV="1">
            <a:off x="33011" y="2097667"/>
            <a:ext cx="1594176" cy="2074465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19119" y="4240799"/>
            <a:ext cx="504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THANKS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谢谢聆听</a:t>
            </a:r>
            <a:r>
              <a:rPr lang="en-US" altLang="zh-CN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&amp;</a:t>
            </a:r>
            <a:r>
              <a:rPr lang="zh-CN" altLang="en-US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睡醒</a:t>
            </a:r>
            <a:endParaRPr lang="zh-HK" altLang="en-US" sz="54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5A51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solidFill>
            <a:srgbClr val="5A51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最后一页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95325"/>
            <a:ext cx="12192000" cy="5467351"/>
          </a:xfrm>
          <a:prstGeom prst="rect">
            <a:avLst/>
          </a:prstGeom>
          <a:solidFill>
            <a:srgbClr val="803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2252" y="1555893"/>
            <a:ext cx="3745199" cy="3746214"/>
            <a:chOff x="606945" y="1486368"/>
            <a:chExt cx="3745199" cy="3746214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840386" y="1602074"/>
              <a:ext cx="3252944" cy="3630508"/>
            </a:xfrm>
            <a:custGeom>
              <a:avLst/>
              <a:gdLst>
                <a:gd name="T0" fmla="*/ 333 w 1355"/>
                <a:gd name="T1" fmla="*/ 1312 h 1512"/>
                <a:gd name="T2" fmla="*/ 268 w 1355"/>
                <a:gd name="T3" fmla="*/ 1402 h 1512"/>
                <a:gd name="T4" fmla="*/ 216 w 1355"/>
                <a:gd name="T5" fmla="*/ 1475 h 1512"/>
                <a:gd name="T6" fmla="*/ 130 w 1355"/>
                <a:gd name="T7" fmla="*/ 1492 h 1512"/>
                <a:gd name="T8" fmla="*/ 118 w 1355"/>
                <a:gd name="T9" fmla="*/ 1406 h 1512"/>
                <a:gd name="T10" fmla="*/ 228 w 1355"/>
                <a:gd name="T11" fmla="*/ 1252 h 1512"/>
                <a:gd name="T12" fmla="*/ 237 w 1355"/>
                <a:gd name="T13" fmla="*/ 1240 h 1512"/>
                <a:gd name="T14" fmla="*/ 10 w 1355"/>
                <a:gd name="T15" fmla="*/ 700 h 1512"/>
                <a:gd name="T16" fmla="*/ 228 w 1355"/>
                <a:gd name="T17" fmla="*/ 239 h 1512"/>
                <a:gd name="T18" fmla="*/ 1141 w 1355"/>
                <a:gd name="T19" fmla="*/ 246 h 1512"/>
                <a:gd name="T20" fmla="*/ 1352 w 1355"/>
                <a:gd name="T21" fmla="*/ 746 h 1512"/>
                <a:gd name="T22" fmla="*/ 1125 w 1355"/>
                <a:gd name="T23" fmla="*/ 1240 h 1512"/>
                <a:gd name="T24" fmla="*/ 1234 w 1355"/>
                <a:gd name="T25" fmla="*/ 1392 h 1512"/>
                <a:gd name="T26" fmla="*/ 1248 w 1355"/>
                <a:gd name="T27" fmla="*/ 1412 h 1512"/>
                <a:gd name="T28" fmla="*/ 1231 w 1355"/>
                <a:gd name="T29" fmla="*/ 1493 h 1512"/>
                <a:gd name="T30" fmla="*/ 1149 w 1355"/>
                <a:gd name="T31" fmla="*/ 1479 h 1512"/>
                <a:gd name="T32" fmla="*/ 1035 w 1355"/>
                <a:gd name="T33" fmla="*/ 1321 h 1512"/>
                <a:gd name="T34" fmla="*/ 1029 w 1355"/>
                <a:gd name="T35" fmla="*/ 1312 h 1512"/>
                <a:gd name="T36" fmla="*/ 333 w 1355"/>
                <a:gd name="T37" fmla="*/ 1312 h 1512"/>
                <a:gd name="T38" fmla="*/ 681 w 1355"/>
                <a:gd name="T39" fmla="*/ 183 h 1512"/>
                <a:gd name="T40" fmla="*/ 129 w 1355"/>
                <a:gd name="T41" fmla="*/ 734 h 1512"/>
                <a:gd name="T42" fmla="*/ 680 w 1355"/>
                <a:gd name="T43" fmla="*/ 1287 h 1512"/>
                <a:gd name="T44" fmla="*/ 1233 w 1355"/>
                <a:gd name="T45" fmla="*/ 734 h 1512"/>
                <a:gd name="T46" fmla="*/ 681 w 1355"/>
                <a:gd name="T47" fmla="*/ 183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5" h="1512">
                  <a:moveTo>
                    <a:pt x="333" y="1312"/>
                  </a:moveTo>
                  <a:cubicBezTo>
                    <a:pt x="312" y="1341"/>
                    <a:pt x="290" y="1372"/>
                    <a:pt x="268" y="1402"/>
                  </a:cubicBezTo>
                  <a:cubicBezTo>
                    <a:pt x="251" y="1426"/>
                    <a:pt x="233" y="1451"/>
                    <a:pt x="216" y="1475"/>
                  </a:cubicBezTo>
                  <a:cubicBezTo>
                    <a:pt x="194" y="1505"/>
                    <a:pt x="159" y="1512"/>
                    <a:pt x="130" y="1492"/>
                  </a:cubicBezTo>
                  <a:cubicBezTo>
                    <a:pt x="102" y="1472"/>
                    <a:pt x="97" y="1436"/>
                    <a:pt x="118" y="1406"/>
                  </a:cubicBezTo>
                  <a:cubicBezTo>
                    <a:pt x="154" y="1354"/>
                    <a:pt x="191" y="1303"/>
                    <a:pt x="228" y="1252"/>
                  </a:cubicBezTo>
                  <a:cubicBezTo>
                    <a:pt x="231" y="1248"/>
                    <a:pt x="233" y="1244"/>
                    <a:pt x="237" y="1240"/>
                  </a:cubicBezTo>
                  <a:cubicBezTo>
                    <a:pt x="80" y="1094"/>
                    <a:pt x="0" y="915"/>
                    <a:pt x="10" y="700"/>
                  </a:cubicBezTo>
                  <a:cubicBezTo>
                    <a:pt x="19" y="517"/>
                    <a:pt x="93" y="363"/>
                    <a:pt x="228" y="239"/>
                  </a:cubicBezTo>
                  <a:cubicBezTo>
                    <a:pt x="490" y="0"/>
                    <a:pt x="887" y="5"/>
                    <a:pt x="1141" y="246"/>
                  </a:cubicBezTo>
                  <a:cubicBezTo>
                    <a:pt x="1284" y="382"/>
                    <a:pt x="1355" y="549"/>
                    <a:pt x="1352" y="746"/>
                  </a:cubicBezTo>
                  <a:cubicBezTo>
                    <a:pt x="1350" y="943"/>
                    <a:pt x="1270" y="1106"/>
                    <a:pt x="1125" y="1240"/>
                  </a:cubicBezTo>
                  <a:cubicBezTo>
                    <a:pt x="1162" y="1291"/>
                    <a:pt x="1198" y="1341"/>
                    <a:pt x="1234" y="1392"/>
                  </a:cubicBezTo>
                  <a:cubicBezTo>
                    <a:pt x="1239" y="1399"/>
                    <a:pt x="1244" y="1405"/>
                    <a:pt x="1248" y="1412"/>
                  </a:cubicBezTo>
                  <a:cubicBezTo>
                    <a:pt x="1265" y="1440"/>
                    <a:pt x="1257" y="1474"/>
                    <a:pt x="1231" y="1493"/>
                  </a:cubicBezTo>
                  <a:cubicBezTo>
                    <a:pt x="1204" y="1511"/>
                    <a:pt x="1169" y="1505"/>
                    <a:pt x="1149" y="1479"/>
                  </a:cubicBezTo>
                  <a:cubicBezTo>
                    <a:pt x="1111" y="1426"/>
                    <a:pt x="1073" y="1373"/>
                    <a:pt x="1035" y="1321"/>
                  </a:cubicBezTo>
                  <a:cubicBezTo>
                    <a:pt x="1033" y="1318"/>
                    <a:pt x="1031" y="1314"/>
                    <a:pt x="1029" y="1312"/>
                  </a:cubicBezTo>
                  <a:cubicBezTo>
                    <a:pt x="797" y="1439"/>
                    <a:pt x="566" y="1440"/>
                    <a:pt x="333" y="1312"/>
                  </a:cubicBezTo>
                  <a:close/>
                  <a:moveTo>
                    <a:pt x="681" y="183"/>
                  </a:moveTo>
                  <a:cubicBezTo>
                    <a:pt x="377" y="183"/>
                    <a:pt x="129" y="431"/>
                    <a:pt x="129" y="734"/>
                  </a:cubicBezTo>
                  <a:cubicBezTo>
                    <a:pt x="129" y="1038"/>
                    <a:pt x="377" y="1287"/>
                    <a:pt x="680" y="1287"/>
                  </a:cubicBezTo>
                  <a:cubicBezTo>
                    <a:pt x="985" y="1287"/>
                    <a:pt x="1233" y="1039"/>
                    <a:pt x="1233" y="734"/>
                  </a:cubicBezTo>
                  <a:cubicBezTo>
                    <a:pt x="1233" y="430"/>
                    <a:pt x="985" y="183"/>
                    <a:pt x="681" y="1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6945" y="1486368"/>
              <a:ext cx="1070782" cy="1080931"/>
            </a:xfrm>
            <a:custGeom>
              <a:avLst/>
              <a:gdLst>
                <a:gd name="T0" fmla="*/ 446 w 446"/>
                <a:gd name="T1" fmla="*/ 117 h 450"/>
                <a:gd name="T2" fmla="*/ 113 w 446"/>
                <a:gd name="T3" fmla="*/ 450 h 450"/>
                <a:gd name="T4" fmla="*/ 12 w 446"/>
                <a:gd name="T5" fmla="*/ 228 h 450"/>
                <a:gd name="T6" fmla="*/ 196 w 446"/>
                <a:gd name="T7" fmla="*/ 21 h 450"/>
                <a:gd name="T8" fmla="*/ 446 w 446"/>
                <a:gd name="T9" fmla="*/ 11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50">
                  <a:moveTo>
                    <a:pt x="446" y="117"/>
                  </a:moveTo>
                  <a:cubicBezTo>
                    <a:pt x="299" y="193"/>
                    <a:pt x="188" y="304"/>
                    <a:pt x="113" y="450"/>
                  </a:cubicBezTo>
                  <a:cubicBezTo>
                    <a:pt x="46" y="413"/>
                    <a:pt x="0" y="310"/>
                    <a:pt x="12" y="228"/>
                  </a:cubicBezTo>
                  <a:cubicBezTo>
                    <a:pt x="27" y="123"/>
                    <a:pt x="98" y="43"/>
                    <a:pt x="196" y="21"/>
                  </a:cubicBezTo>
                  <a:cubicBezTo>
                    <a:pt x="292" y="0"/>
                    <a:pt x="394" y="38"/>
                    <a:pt x="446" y="1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272228" y="1488398"/>
              <a:ext cx="1079916" cy="1080931"/>
            </a:xfrm>
            <a:custGeom>
              <a:avLst/>
              <a:gdLst>
                <a:gd name="T0" fmla="*/ 0 w 450"/>
                <a:gd name="T1" fmla="*/ 116 h 450"/>
                <a:gd name="T2" fmla="*/ 241 w 450"/>
                <a:gd name="T3" fmla="*/ 18 h 450"/>
                <a:gd name="T4" fmla="*/ 432 w 450"/>
                <a:gd name="T5" fmla="*/ 209 h 450"/>
                <a:gd name="T6" fmla="*/ 334 w 450"/>
                <a:gd name="T7" fmla="*/ 450 h 450"/>
                <a:gd name="T8" fmla="*/ 194 w 450"/>
                <a:gd name="T9" fmla="*/ 257 h 450"/>
                <a:gd name="T10" fmla="*/ 0 w 450"/>
                <a:gd name="T11" fmla="*/ 11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450">
                  <a:moveTo>
                    <a:pt x="0" y="116"/>
                  </a:moveTo>
                  <a:cubicBezTo>
                    <a:pt x="51" y="40"/>
                    <a:pt x="151" y="0"/>
                    <a:pt x="241" y="18"/>
                  </a:cubicBezTo>
                  <a:cubicBezTo>
                    <a:pt x="338" y="37"/>
                    <a:pt x="413" y="112"/>
                    <a:pt x="432" y="209"/>
                  </a:cubicBezTo>
                  <a:cubicBezTo>
                    <a:pt x="450" y="300"/>
                    <a:pt x="410" y="399"/>
                    <a:pt x="334" y="450"/>
                  </a:cubicBezTo>
                  <a:cubicBezTo>
                    <a:pt x="297" y="378"/>
                    <a:pt x="251" y="314"/>
                    <a:pt x="194" y="257"/>
                  </a:cubicBezTo>
                  <a:cubicBezTo>
                    <a:pt x="137" y="200"/>
                    <a:pt x="73" y="153"/>
                    <a:pt x="0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331361" y="2386637"/>
              <a:ext cx="770354" cy="1594501"/>
            </a:xfrm>
            <a:custGeom>
              <a:avLst/>
              <a:gdLst>
                <a:gd name="T0" fmla="*/ 0 w 321"/>
                <a:gd name="T1" fmla="*/ 233 h 664"/>
                <a:gd name="T2" fmla="*/ 0 w 321"/>
                <a:gd name="T3" fmla="*/ 64 h 664"/>
                <a:gd name="T4" fmla="*/ 61 w 321"/>
                <a:gd name="T5" fmla="*/ 0 h 664"/>
                <a:gd name="T6" fmla="*/ 120 w 321"/>
                <a:gd name="T7" fmla="*/ 64 h 664"/>
                <a:gd name="T8" fmla="*/ 120 w 321"/>
                <a:gd name="T9" fmla="*/ 370 h 664"/>
                <a:gd name="T10" fmla="*/ 130 w 321"/>
                <a:gd name="T11" fmla="*/ 392 h 664"/>
                <a:gd name="T12" fmla="*/ 295 w 321"/>
                <a:gd name="T13" fmla="*/ 554 h 664"/>
                <a:gd name="T14" fmla="*/ 307 w 321"/>
                <a:gd name="T15" fmla="*/ 627 h 664"/>
                <a:gd name="T16" fmla="*/ 241 w 321"/>
                <a:gd name="T17" fmla="*/ 657 h 664"/>
                <a:gd name="T18" fmla="*/ 212 w 321"/>
                <a:gd name="T19" fmla="*/ 640 h 664"/>
                <a:gd name="T20" fmla="*/ 20 w 321"/>
                <a:gd name="T21" fmla="*/ 453 h 664"/>
                <a:gd name="T22" fmla="*/ 0 w 321"/>
                <a:gd name="T23" fmla="*/ 404 h 664"/>
                <a:gd name="T24" fmla="*/ 0 w 321"/>
                <a:gd name="T25" fmla="*/ 23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664">
                  <a:moveTo>
                    <a:pt x="0" y="233"/>
                  </a:moveTo>
                  <a:cubicBezTo>
                    <a:pt x="0" y="177"/>
                    <a:pt x="0" y="120"/>
                    <a:pt x="0" y="64"/>
                  </a:cubicBezTo>
                  <a:cubicBezTo>
                    <a:pt x="0" y="26"/>
                    <a:pt x="26" y="0"/>
                    <a:pt x="61" y="0"/>
                  </a:cubicBezTo>
                  <a:cubicBezTo>
                    <a:pt x="95" y="0"/>
                    <a:pt x="120" y="27"/>
                    <a:pt x="120" y="64"/>
                  </a:cubicBezTo>
                  <a:cubicBezTo>
                    <a:pt x="120" y="166"/>
                    <a:pt x="120" y="268"/>
                    <a:pt x="120" y="370"/>
                  </a:cubicBezTo>
                  <a:cubicBezTo>
                    <a:pt x="120" y="377"/>
                    <a:pt x="124" y="386"/>
                    <a:pt x="130" y="392"/>
                  </a:cubicBezTo>
                  <a:cubicBezTo>
                    <a:pt x="184" y="446"/>
                    <a:pt x="240" y="500"/>
                    <a:pt x="295" y="554"/>
                  </a:cubicBezTo>
                  <a:cubicBezTo>
                    <a:pt x="316" y="575"/>
                    <a:pt x="321" y="603"/>
                    <a:pt x="307" y="627"/>
                  </a:cubicBezTo>
                  <a:cubicBezTo>
                    <a:pt x="295" y="651"/>
                    <a:pt x="268" y="664"/>
                    <a:pt x="241" y="657"/>
                  </a:cubicBezTo>
                  <a:cubicBezTo>
                    <a:pt x="231" y="654"/>
                    <a:pt x="220" y="648"/>
                    <a:pt x="212" y="640"/>
                  </a:cubicBezTo>
                  <a:cubicBezTo>
                    <a:pt x="147" y="578"/>
                    <a:pt x="84" y="515"/>
                    <a:pt x="20" y="453"/>
                  </a:cubicBezTo>
                  <a:cubicBezTo>
                    <a:pt x="6" y="439"/>
                    <a:pt x="0" y="423"/>
                    <a:pt x="0" y="404"/>
                  </a:cubicBezTo>
                  <a:cubicBezTo>
                    <a:pt x="0" y="347"/>
                    <a:pt x="0" y="290"/>
                    <a:pt x="0" y="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63776" y="2274838"/>
            <a:ext cx="775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6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谢谢</a:t>
            </a:r>
            <a:endParaRPr lang="en-US" altLang="zh-CN" sz="9600" dirty="0" smtClean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r"/>
            <a:r>
              <a:rPr lang="zh-CN" altLang="en-US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此时应该醒来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0078" y="-1368"/>
            <a:ext cx="4066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803463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LOGO</a:t>
            </a:r>
            <a:endParaRPr lang="zh-HK" altLang="en-US" sz="4000" dirty="0">
              <a:solidFill>
                <a:srgbClr val="803463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17506"/>
            <a:ext cx="976964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769642" y="6215731"/>
            <a:ext cx="1525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李某人</a:t>
            </a:r>
            <a:endParaRPr lang="zh-HK" altLang="en-US" sz="32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1087100" y="6517506"/>
            <a:ext cx="11049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98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219"/>
          <a:stretch/>
        </p:blipFill>
        <p:spPr>
          <a:xfrm>
            <a:off x="0" y="-1"/>
            <a:ext cx="12192000" cy="688848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665720" y="4069080"/>
            <a:ext cx="6019800" cy="2217612"/>
            <a:chOff x="7360920" y="4069080"/>
            <a:chExt cx="6019800" cy="2217612"/>
          </a:xfrm>
        </p:grpSpPr>
        <p:sp>
          <p:nvSpPr>
            <p:cNvPr id="7" name="文本框 6"/>
            <p:cNvSpPr txBox="1"/>
            <p:nvPr/>
          </p:nvSpPr>
          <p:spPr>
            <a:xfrm>
              <a:off x="8740140" y="4069080"/>
              <a:ext cx="326136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500" spc="600" dirty="0" smtClean="0">
                  <a:solidFill>
                    <a:schemeClr val="bg1"/>
                  </a:solidFill>
                  <a:latin typeface="方正咆哮简体" panose="02010600010101010101" pitchFamily="2" charset="-122"/>
                  <a:ea typeface="方正咆哮简体" panose="02010600010101010101" pitchFamily="2" charset="-122"/>
                </a:rPr>
                <a:t>呆梦</a:t>
              </a:r>
              <a:endParaRPr lang="zh-HK" altLang="en-US" sz="11500" spc="600" dirty="0">
                <a:solidFill>
                  <a:schemeClr val="bg1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60920" y="5763472"/>
              <a:ext cx="601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400" dirty="0" smtClean="0">
                  <a:solidFill>
                    <a:schemeClr val="bg1"/>
                  </a:solidFill>
                </a:rPr>
                <a:t>Copyright @2014 </a:t>
              </a:r>
              <a:r>
                <a:rPr lang="en-US" altLang="zh-HK" sz="1400" dirty="0" err="1" smtClean="0">
                  <a:solidFill>
                    <a:schemeClr val="bg1"/>
                  </a:solidFill>
                </a:rPr>
                <a:t>damen_ppp</a:t>
              </a:r>
              <a:r>
                <a:rPr lang="en-US" altLang="zh-HK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HK" sz="1400" dirty="0" err="1" smtClean="0">
                  <a:solidFill>
                    <a:schemeClr val="bg1"/>
                  </a:solidFill>
                </a:rPr>
                <a:t>lnc</a:t>
              </a:r>
              <a:endParaRPr lang="en-US" altLang="zh-HK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HK" sz="1400" dirty="0" smtClean="0">
                  <a:solidFill>
                    <a:schemeClr val="bg1"/>
                  </a:solidFill>
                </a:rPr>
                <a:t>All Rights Reserved</a:t>
              </a:r>
              <a:endParaRPr lang="zh-HK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20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自我反思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4460" y="1968857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4060" y="2274996"/>
            <a:ext cx="879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之前做都太快且杂，以后会放慢速度，争取把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每一个细节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都处理到完美，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现在只是一个开始</a:t>
            </a:r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3350" y="4707232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060" y="5067259"/>
            <a:ext cx="879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还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需要不断学习和练习，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找到属于自己的风格 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4060" y="3512650"/>
            <a:ext cx="8793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做过的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，大多不是模板，也没有模式和思路。只是喜欢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里的创造性思维与逻辑，无数美丽的设计，而开始。更多是玩，因此做得往往都不好，</a:t>
            </a:r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但都是认真去做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得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3350" y="3189484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4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378042" y="2274468"/>
            <a:ext cx="2343150" cy="234315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自我</a:t>
            </a:r>
            <a:endParaRPr lang="en-US" altLang="zh-CN" sz="54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r>
              <a:rPr lang="zh-CN" altLang="en-US" sz="5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反思</a:t>
            </a:r>
            <a:endParaRPr lang="zh-HK" altLang="en-US" sz="54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721193" y="2036262"/>
            <a:ext cx="836611" cy="142653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721192" y="3462792"/>
            <a:ext cx="816967" cy="1393032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721192" y="3460331"/>
            <a:ext cx="1667866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38159" y="2044342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38159" y="4847449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261365" y="1515706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61365" y="2900364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1365" y="4285022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73981" y="1628323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椭圆 49"/>
          <p:cNvSpPr/>
          <p:nvPr/>
        </p:nvSpPr>
        <p:spPr>
          <a:xfrm>
            <a:off x="4373981" y="3012980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椭圆 50"/>
          <p:cNvSpPr/>
          <p:nvPr/>
        </p:nvSpPr>
        <p:spPr>
          <a:xfrm>
            <a:off x="4373981" y="4397638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431255" y="1629366"/>
            <a:ext cx="638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之前做都太快且杂，以后会放慢速度，争取把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每一个细节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都处理到完美，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现在只是一个开始</a:t>
            </a:r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31255" y="2715362"/>
            <a:ext cx="6382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做过的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，大多不是模板，也没有模式和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思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路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。只是喜欢</a:t>
            </a:r>
            <a:r>
              <a:rPr lang="en-US" altLang="zh-CN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里的创造性思维与逻辑，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无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美丽的设计，而开始。更多是玩，因此做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得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往往</a:t>
            </a:r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都不好，</a:t>
            </a:r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但都是认真去做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得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1255" y="4582825"/>
            <a:ext cx="6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还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需要不断学习和练习，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找到属于自己的风格 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1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之后</a:t>
              </a:r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计划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其实</a:t>
              </a:r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是并列关系的一种呈现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56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109" y="1843315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36915" y="2224182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7172" y="1762517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完成作业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7172" y="2270349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完成模高和图高的作业 争取尽快做好 不能再拖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0183" y="3360058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3989" y="3740925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4246" y="327926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</a:t>
            </a:r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软件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4246" y="3787092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AI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和</a:t>
            </a:r>
            <a:r>
              <a:rPr lang="en-US" altLang="zh-CN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PS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可以为</a:t>
            </a:r>
            <a:r>
              <a:rPr lang="en-US" altLang="zh-CN" sz="2000" dirty="0" err="1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ppt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提供很好的辅助 要抽出时间去学习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5616" y="4876801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39422" y="5257668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19679" y="4796003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精打细磨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19679" y="5303835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要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形成自己的思路 做东西不要太快 仔细考量细节 把每一步都做好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1672</Words>
  <Application>Microsoft Office PowerPoint</Application>
  <PresentationFormat>自定义</PresentationFormat>
  <Paragraphs>425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微软用户</cp:lastModifiedBy>
  <cp:revision>129</cp:revision>
  <dcterms:created xsi:type="dcterms:W3CDTF">2015-02-19T23:46:49Z</dcterms:created>
  <dcterms:modified xsi:type="dcterms:W3CDTF">2015-04-03T12:54:59Z</dcterms:modified>
</cp:coreProperties>
</file>