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9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chemeClr val="accent1"/>
            </a:solidFill>
            <a:ln>
              <a:solidFill>
                <a:schemeClr val="accent1"/>
              </a:solidFill>
            </a:ln>
          </c:spPr>
          <c:cat>
            <c:numRef>
              <c:f>Sheet1!$A$2:$A$6</c:f>
              <c:numCache>
                <c:formatCode>m/d/yyyy</c:formatCode>
                <c:ptCount val="5"/>
                <c:pt idx="0">
                  <c:v>41852</c:v>
                </c:pt>
                <c:pt idx="1">
                  <c:v>41883</c:v>
                </c:pt>
                <c:pt idx="2">
                  <c:v>41913</c:v>
                </c:pt>
                <c:pt idx="3">
                  <c:v>41944</c:v>
                </c:pt>
                <c:pt idx="4">
                  <c:v>41974</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accent2"/>
            </a:solidFill>
            <a:ln>
              <a:solidFill>
                <a:schemeClr val="accent2"/>
              </a:solidFill>
            </a:ln>
          </c:spPr>
          <c:cat>
            <c:numRef>
              <c:f>Sheet1!$A$2:$A$6</c:f>
              <c:numCache>
                <c:formatCode>m/d/yyyy</c:formatCode>
                <c:ptCount val="5"/>
                <c:pt idx="0">
                  <c:v>41852</c:v>
                </c:pt>
                <c:pt idx="1">
                  <c:v>41883</c:v>
                </c:pt>
                <c:pt idx="2">
                  <c:v>41913</c:v>
                </c:pt>
                <c:pt idx="3">
                  <c:v>41944</c:v>
                </c:pt>
                <c:pt idx="4">
                  <c:v>41974</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3"/>
            </a:solidFill>
            <a:ln w="25400">
              <a:solidFill>
                <a:schemeClr val="accent3"/>
              </a:solidFill>
            </a:ln>
          </c:spPr>
          <c:cat>
            <c:numRef>
              <c:f>Sheet1!$A$2:$A$6</c:f>
              <c:numCache>
                <c:formatCode>m/d/yyyy</c:formatCode>
                <c:ptCount val="5"/>
                <c:pt idx="0">
                  <c:v>41852</c:v>
                </c:pt>
                <c:pt idx="1">
                  <c:v>41883</c:v>
                </c:pt>
                <c:pt idx="2">
                  <c:v>41913</c:v>
                </c:pt>
                <c:pt idx="3">
                  <c:v>41944</c:v>
                </c:pt>
                <c:pt idx="4">
                  <c:v>41974</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112395008"/>
        <c:axId val="112396544"/>
      </c:areaChart>
      <c:dateAx>
        <c:axId val="112395008"/>
        <c:scaling>
          <c:orientation val="minMax"/>
        </c:scaling>
        <c:delete val="0"/>
        <c:axPos val="b"/>
        <c:numFmt formatCode="m/d/yyyy" sourceLinked="1"/>
        <c:majorTickMark val="out"/>
        <c:minorTickMark val="none"/>
        <c:tickLblPos val="nextTo"/>
        <c:txPr>
          <a:bodyPr/>
          <a:lstStyle/>
          <a:p>
            <a:pPr>
              <a:defRPr sz="1000">
                <a:solidFill>
                  <a:schemeClr val="bg1">
                    <a:lumMod val="85000"/>
                  </a:schemeClr>
                </a:solidFill>
              </a:defRPr>
            </a:pPr>
            <a:endParaRPr lang="zh-CN"/>
          </a:p>
        </c:txPr>
        <c:crossAx val="112396544"/>
        <c:crosses val="autoZero"/>
        <c:auto val="1"/>
        <c:lblOffset val="100"/>
        <c:baseTimeUnit val="months"/>
      </c:dateAx>
      <c:valAx>
        <c:axId val="112396544"/>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1000">
                <a:solidFill>
                  <a:schemeClr val="bg1">
                    <a:lumMod val="85000"/>
                  </a:schemeClr>
                </a:solidFill>
              </a:defRPr>
            </a:pPr>
            <a:endParaRPr lang="zh-CN"/>
          </a:p>
        </c:txPr>
        <c:crossAx val="112395008"/>
        <c:crosses val="autoZero"/>
        <c:crossBetween val="midCat"/>
      </c:valAx>
      <c:spPr>
        <a:noFill/>
        <a:ln>
          <a:noFill/>
        </a:ln>
      </c:spPr>
    </c:plotArea>
    <c:plotVisOnly val="1"/>
    <c:dispBlanksAs val="zero"/>
    <c:showDLblsOverMax val="0"/>
  </c:chart>
  <c:txPr>
    <a:bodyPr/>
    <a:lstStyle/>
    <a:p>
      <a:pPr>
        <a:defRPr sz="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Skype</c:v>
                </c:pt>
              </c:strCache>
            </c:strRef>
          </c:tx>
          <c:spPr>
            <a:gradFill flip="none" rotWithShape="1">
              <a:gsLst>
                <a:gs pos="0">
                  <a:schemeClr val="accent2">
                    <a:lumMod val="75000"/>
                  </a:schemeClr>
                </a:gs>
                <a:gs pos="50000">
                  <a:schemeClr val="accent2"/>
                </a:gs>
                <a:gs pos="100000">
                  <a:schemeClr val="accent2">
                    <a:lumMod val="60000"/>
                    <a:lumOff val="40000"/>
                  </a:schemeClr>
                </a:gs>
              </a:gsLst>
              <a:lin ang="2700000" scaled="1"/>
              <a:tileRect/>
            </a:gradFill>
          </c:spPr>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Facebook</c:v>
                </c:pt>
              </c:strCache>
            </c:strRef>
          </c:tx>
          <c:spPr>
            <a:gradFill flip="none" rotWithShape="1">
              <a:gsLst>
                <a:gs pos="0">
                  <a:schemeClr val="accent3">
                    <a:lumMod val="75000"/>
                  </a:schemeClr>
                </a:gs>
                <a:gs pos="50000">
                  <a:schemeClr val="accent3"/>
                </a:gs>
                <a:gs pos="100000">
                  <a:schemeClr val="accent3">
                    <a:lumMod val="60000"/>
                    <a:lumOff val="40000"/>
                  </a:schemeClr>
                </a:gs>
              </a:gsLst>
              <a:lin ang="2700000" scaled="1"/>
              <a:tileRect/>
            </a:gra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Web</c:v>
                </c:pt>
              </c:strCache>
            </c:strRef>
          </c:tx>
          <c:spPr>
            <a:gradFill flip="none" rotWithShape="1">
              <a:gsLst>
                <a:gs pos="0">
                  <a:schemeClr val="accent1">
                    <a:lumMod val="75000"/>
                  </a:schemeClr>
                </a:gs>
                <a:gs pos="50000">
                  <a:schemeClr val="accent1"/>
                </a:gs>
                <a:gs pos="100000">
                  <a:schemeClr val="accent1">
                    <a:lumMod val="60000"/>
                    <a:lumOff val="40000"/>
                  </a:schemeClr>
                </a:gs>
              </a:gsLst>
              <a:lin ang="2700000" scaled="1"/>
              <a:tileRect/>
            </a:gra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46560128"/>
        <c:axId val="146561664"/>
      </c:barChart>
      <c:catAx>
        <c:axId val="146560128"/>
        <c:scaling>
          <c:orientation val="minMax"/>
        </c:scaling>
        <c:delete val="0"/>
        <c:axPos val="b"/>
        <c:numFmt formatCode="General" sourceLinked="0"/>
        <c:majorTickMark val="out"/>
        <c:minorTickMark val="none"/>
        <c:tickLblPos val="nextTo"/>
        <c:txPr>
          <a:bodyPr/>
          <a:lstStyle/>
          <a:p>
            <a:pPr>
              <a:defRPr sz="1050" baseline="0">
                <a:solidFill>
                  <a:schemeClr val="bg1">
                    <a:lumMod val="95000"/>
                  </a:schemeClr>
                </a:solidFill>
                <a:latin typeface="+mj-lt"/>
              </a:defRPr>
            </a:pPr>
            <a:endParaRPr lang="zh-CN"/>
          </a:p>
        </c:txPr>
        <c:crossAx val="146561664"/>
        <c:crosses val="autoZero"/>
        <c:auto val="1"/>
        <c:lblAlgn val="ctr"/>
        <c:lblOffset val="100"/>
        <c:noMultiLvlLbl val="0"/>
      </c:catAx>
      <c:valAx>
        <c:axId val="14656166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txPr>
          <a:bodyPr/>
          <a:lstStyle/>
          <a:p>
            <a:pPr>
              <a:defRPr baseline="0">
                <a:solidFill>
                  <a:schemeClr val="bg1">
                    <a:lumMod val="95000"/>
                  </a:schemeClr>
                </a:solidFill>
              </a:defRPr>
            </a:pPr>
            <a:endParaRPr lang="zh-CN"/>
          </a:p>
        </c:txPr>
        <c:crossAx val="146560128"/>
        <c:crosses val="autoZero"/>
        <c:crossBetween val="between"/>
      </c:valAx>
    </c:plotArea>
    <c:legend>
      <c:legendPos val="r"/>
      <c:layout>
        <c:manualLayout>
          <c:xMode val="edge"/>
          <c:yMode val="edge"/>
          <c:x val="0.91804001146378134"/>
          <c:y val="0.30416299632183663"/>
          <c:w val="7.3425989565898325E-2"/>
          <c:h val="0.37512444423595148"/>
        </c:manualLayout>
      </c:layout>
      <c:overlay val="0"/>
      <c:txPr>
        <a:bodyPr/>
        <a:lstStyle/>
        <a:p>
          <a:pPr>
            <a:defRPr sz="900" baseline="0">
              <a:solidFill>
                <a:schemeClr val="bg1">
                  <a:lumMod val="95000"/>
                </a:schemeClr>
              </a:solidFill>
              <a:latin typeface="+mj-lt"/>
            </a:defRPr>
          </a:pPr>
          <a:endParaRPr lang="zh-CN"/>
        </a:p>
      </c:txPr>
    </c:legend>
    <c:plotVisOnly val="1"/>
    <c:dispBlanksAs val="gap"/>
    <c:showDLblsOverMax val="0"/>
  </c:chart>
  <c:txPr>
    <a:bodyPr/>
    <a:lstStyle/>
    <a:p>
      <a:pPr>
        <a:defRPr sz="800">
          <a:solidFill>
            <a:schemeClr val="bg1">
              <a:lumMod val="75000"/>
            </a:schemeClr>
          </a:solidFill>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14632-DB47-495A-9613-CF963414266B}"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14632-DB47-495A-9613-CF963414266B}" type="datetimeFigureOut">
              <a:rPr lang="zh-CN" altLang="en-US" smtClean="0"/>
              <a:t>2015/12/3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718559" y="3280640"/>
            <a:ext cx="4754882" cy="1446550"/>
          </a:xfrm>
          <a:prstGeom prst="rect">
            <a:avLst/>
          </a:prstGeom>
          <a:noFill/>
        </p:spPr>
        <p:txBody>
          <a:bodyPr wrap="square" rtlCol="0">
            <a:spAutoFit/>
          </a:bodyPr>
          <a:lstStyle/>
          <a:p>
            <a:pPr algn="ctr"/>
            <a:r>
              <a:rPr lang="en-US" altLang="zh-CN" sz="4400" b="1" dirty="0" smtClean="0">
                <a:latin typeface="微软雅黑" panose="020B0503020204020204" pitchFamily="34" charset="-122"/>
                <a:ea typeface="微软雅黑" panose="020B0503020204020204" pitchFamily="34" charset="-122"/>
              </a:rPr>
              <a:t>MOMODA</a:t>
            </a:r>
          </a:p>
          <a:p>
            <a:pPr algn="ctr"/>
            <a:r>
              <a:rPr lang="en-US" altLang="zh-CN" sz="4400" b="1" dirty="0" smtClean="0">
                <a:latin typeface="微软雅黑" panose="020B0503020204020204" pitchFamily="34" charset="-122"/>
                <a:ea typeface="微软雅黑" panose="020B0503020204020204" pitchFamily="34" charset="-122"/>
              </a:rPr>
              <a:t>POWERPOINT</a:t>
            </a:r>
            <a:endParaRPr lang="zh-CN" altLang="en-US" sz="4400"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718559" y="4693790"/>
            <a:ext cx="4754882" cy="461665"/>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MOMODA DESIGN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59" y="1555294"/>
            <a:ext cx="4754882" cy="1569660"/>
          </a:xfrm>
          <a:prstGeom prst="rect">
            <a:avLst/>
          </a:prstGeom>
          <a:noFill/>
        </p:spPr>
        <p:txBody>
          <a:bodyPr wrap="square" rtlCol="0">
            <a:spAutoFit/>
          </a:bodyPr>
          <a:lstStyle/>
          <a:p>
            <a:pPr algn="ctr"/>
            <a:r>
              <a:rPr lang="en-US" altLang="zh-CN" sz="9600" b="1" dirty="0" smtClean="0">
                <a:latin typeface="微软雅黑" panose="020B0503020204020204" pitchFamily="34" charset="-122"/>
                <a:ea typeface="微软雅黑" panose="020B0503020204020204" pitchFamily="34" charset="-122"/>
              </a:rPr>
              <a:t>2016</a:t>
            </a:r>
            <a:endParaRPr lang="zh-CN" altLang="en-US" sz="96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1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2"/>
          <a:srcRect l="104" t="6649" b="18776"/>
          <a:stretch>
            <a:fillRect/>
          </a:stretch>
        </p:blipFill>
        <p:spPr>
          <a:xfrm>
            <a:off x="0" y="1628800"/>
            <a:ext cx="12192000" cy="3240360"/>
          </a:xfrm>
          <a:custGeom>
            <a:avLst/>
            <a:gdLst>
              <a:gd name="connsiteX0" fmla="*/ 0 w 12192000"/>
              <a:gd name="connsiteY0" fmla="*/ 0 h 3240360"/>
              <a:gd name="connsiteX1" fmla="*/ 12192000 w 12192000"/>
              <a:gd name="connsiteY1" fmla="*/ 0 h 3240360"/>
              <a:gd name="connsiteX2" fmla="*/ 12192000 w 12192000"/>
              <a:gd name="connsiteY2" fmla="*/ 3240360 h 3240360"/>
              <a:gd name="connsiteX3" fmla="*/ 0 w 12192000"/>
              <a:gd name="connsiteY3" fmla="*/ 3240360 h 3240360"/>
            </a:gdLst>
            <a:ahLst/>
            <a:cxnLst>
              <a:cxn ang="0">
                <a:pos x="connsiteX0" y="connsiteY0"/>
              </a:cxn>
              <a:cxn ang="0">
                <a:pos x="connsiteX1" y="connsiteY1"/>
              </a:cxn>
              <a:cxn ang="0">
                <a:pos x="connsiteX2" y="connsiteY2"/>
              </a:cxn>
              <a:cxn ang="0">
                <a:pos x="connsiteX3" y="connsiteY3"/>
              </a:cxn>
            </a:cxnLst>
            <a:rect l="l" t="t" r="r" b="b"/>
            <a:pathLst>
              <a:path w="12192000" h="3240360">
                <a:moveTo>
                  <a:pt x="0" y="0"/>
                </a:moveTo>
                <a:lnTo>
                  <a:pt x="12192000" y="0"/>
                </a:lnTo>
                <a:lnTo>
                  <a:pt x="12192000" y="3240360"/>
                </a:lnTo>
                <a:lnTo>
                  <a:pt x="0" y="3240360"/>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4"/>
          <p:cNvGrpSpPr/>
          <p:nvPr/>
        </p:nvGrpSpPr>
        <p:grpSpPr>
          <a:xfrm>
            <a:off x="7062558" y="2127185"/>
            <a:ext cx="5010106" cy="2669967"/>
            <a:chOff x="3937441" y="1178069"/>
            <a:chExt cx="8247063" cy="4394994"/>
          </a:xfrm>
        </p:grpSpPr>
        <p:sp>
          <p:nvSpPr>
            <p:cNvPr id="18" name="AutoShape 2"/>
            <p:cNvSpPr>
              <a:spLocks/>
            </p:cNvSpPr>
            <p:nvPr/>
          </p:nvSpPr>
          <p:spPr bwMode="auto">
            <a:xfrm>
              <a:off x="4851841" y="1178069"/>
              <a:ext cx="6407150"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24" name="AutoShape 3"/>
            <p:cNvSpPr>
              <a:spLocks/>
            </p:cNvSpPr>
            <p:nvPr/>
          </p:nvSpPr>
          <p:spPr bwMode="auto">
            <a:xfrm>
              <a:off x="4870891" y="1190769"/>
              <a:ext cx="5091907"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25" name="AutoShape 4"/>
            <p:cNvSpPr>
              <a:spLocks/>
            </p:cNvSpPr>
            <p:nvPr/>
          </p:nvSpPr>
          <p:spPr bwMode="auto">
            <a:xfrm>
              <a:off x="8058591" y="1214928"/>
              <a:ext cx="108744" cy="107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26" name="AutoShape 5"/>
            <p:cNvSpPr>
              <a:spLocks/>
            </p:cNvSpPr>
            <p:nvPr/>
          </p:nvSpPr>
          <p:spPr bwMode="auto">
            <a:xfrm>
              <a:off x="5118541" y="1374919"/>
              <a:ext cx="5899150" cy="3750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0" y="21599"/>
                  </a:lnTo>
                  <a:lnTo>
                    <a:pt x="0" y="0"/>
                  </a:lnTo>
                  <a:lnTo>
                    <a:pt x="21599" y="0"/>
                  </a:lnTo>
                  <a:cubicBezTo>
                    <a:pt x="21599" y="0"/>
                    <a:pt x="21599" y="21599"/>
                    <a:pt x="21599" y="21599"/>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DCDEE0"/>
                  </a:outerShdw>
                </a:effectLst>
              </a:endParaRPr>
            </a:p>
          </p:txBody>
        </p:sp>
        <p:sp>
          <p:nvSpPr>
            <p:cNvPr id="27" name="AutoShape 6"/>
            <p:cNvSpPr>
              <a:spLocks/>
            </p:cNvSpPr>
            <p:nvPr/>
          </p:nvSpPr>
          <p:spPr bwMode="auto">
            <a:xfrm>
              <a:off x="3937441" y="5330969"/>
              <a:ext cx="8247063" cy="242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sp>
          <p:nvSpPr>
            <p:cNvPr id="36" name="AutoShape 7"/>
            <p:cNvSpPr>
              <a:spLocks/>
            </p:cNvSpPr>
            <p:nvPr/>
          </p:nvSpPr>
          <p:spPr bwMode="auto">
            <a:xfrm>
              <a:off x="3937441" y="5330969"/>
              <a:ext cx="8247063"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ubicBezTo>
                    <a:pt x="0" y="21599"/>
                    <a:pt x="0" y="0"/>
                    <a:pt x="0" y="0"/>
                  </a:cubicBezTo>
                  <a:close/>
                </a:path>
              </a:pathLst>
            </a:custGeom>
            <a:solidFill>
              <a:schemeClr val="bg2">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chemeClr val="bg1"/>
                </a:solidFill>
                <a:effectLst>
                  <a:outerShdw blurRad="38100" dist="38100" dir="2700000" algn="tl">
                    <a:srgbClr val="000000"/>
                  </a:outerShdw>
                </a:effectLst>
              </a:endParaRPr>
            </a:p>
          </p:txBody>
        </p:sp>
      </p:grpSp>
      <p:sp>
        <p:nvSpPr>
          <p:cNvPr id="37" name="Rectangle 13"/>
          <p:cNvSpPr/>
          <p:nvPr/>
        </p:nvSpPr>
        <p:spPr>
          <a:xfrm>
            <a:off x="407987" y="5229200"/>
            <a:ext cx="11376025" cy="738664"/>
          </a:xfrm>
          <a:prstGeom prst="rect">
            <a:avLst/>
          </a:prstGeom>
        </p:spPr>
        <p:txBody>
          <a:bodyPr wrap="square">
            <a:spAutoFit/>
          </a:bodyPr>
          <a:lstStyle/>
          <a:p>
            <a:pPr algn="ctr"/>
            <a:r>
              <a:rPr lang="en-US" sz="1400" smtClean="0">
                <a:solidFill>
                  <a:schemeClr val="bg1"/>
                </a:solidFill>
              </a:rPr>
              <a:t>Dignissim </a:t>
            </a:r>
            <a:r>
              <a:rPr lang="en-US" sz="1400">
                <a:solidFill>
                  <a:schemeClr val="bg1"/>
                </a:solidFill>
              </a:rPr>
              <a:t>ut, luctus ac urna. Aliquam aliquet non massa quis tincidunt. Mauris ullamcorper justo tristique dui posuere tincidunt</a:t>
            </a:r>
            <a:r>
              <a:rPr lang="en-US" sz="1400" smtClean="0">
                <a:solidFill>
                  <a:schemeClr val="bg1"/>
                </a:solidFill>
              </a:rPr>
              <a:t>.</a:t>
            </a:r>
            <a:r>
              <a:rPr lang="en-US" sz="1400">
                <a:solidFill>
                  <a:schemeClr val="bg1"/>
                </a:solidFill>
              </a:rPr>
              <a:t> In nec lacus laoreet orci varius imperdiet sit amet </a:t>
            </a:r>
            <a:r>
              <a:rPr lang="en-US" sz="1400" smtClean="0">
                <a:solidFill>
                  <a:schemeClr val="bg1"/>
                </a:solidFill>
              </a:rPr>
              <a:t> in </a:t>
            </a:r>
            <a:r>
              <a:rPr lang="en-US" sz="1400">
                <a:solidFill>
                  <a:schemeClr val="bg1"/>
                </a:solidFill>
              </a:rPr>
              <a:t>augue. Dignissim ut, luctus ac urna. Aliquam aliquet non massa quis tincidunt. Mauris ullamcorper justo tristique dui posuere tincidunt. </a:t>
            </a:r>
            <a:endParaRPr lang="en-US" sz="1400" dirty="0">
              <a:solidFill>
                <a:schemeClr val="bg1"/>
              </a:solidFill>
            </a:endParaRPr>
          </a:p>
        </p:txBody>
      </p:sp>
      <p:pic>
        <p:nvPicPr>
          <p:cNvPr id="42" name="图片 41"/>
          <p:cNvPicPr>
            <a:picLocks noChangeAspect="1"/>
          </p:cNvPicPr>
          <p:nvPr/>
        </p:nvPicPr>
        <p:blipFill>
          <a:blip r:embed="rId3"/>
          <a:srcRect b="19420"/>
          <a:stretch>
            <a:fillRect/>
          </a:stretch>
        </p:blipFill>
        <p:spPr>
          <a:xfrm flipH="1">
            <a:off x="7780078" y="2241468"/>
            <a:ext cx="3583745" cy="2283720"/>
          </a:xfrm>
          <a:custGeom>
            <a:avLst/>
            <a:gdLst>
              <a:gd name="connsiteX0" fmla="*/ 0 w 3583745"/>
              <a:gd name="connsiteY0" fmla="*/ 0 h 2283720"/>
              <a:gd name="connsiteX1" fmla="*/ 3583745 w 3583745"/>
              <a:gd name="connsiteY1" fmla="*/ 0 h 2283720"/>
              <a:gd name="connsiteX2" fmla="*/ 3583745 w 3583745"/>
              <a:gd name="connsiteY2" fmla="*/ 2283720 h 2283720"/>
              <a:gd name="connsiteX3" fmla="*/ 0 w 3583745"/>
              <a:gd name="connsiteY3" fmla="*/ 2283720 h 2283720"/>
            </a:gdLst>
            <a:ahLst/>
            <a:cxnLst>
              <a:cxn ang="0">
                <a:pos x="connsiteX0" y="connsiteY0"/>
              </a:cxn>
              <a:cxn ang="0">
                <a:pos x="connsiteX1" y="connsiteY1"/>
              </a:cxn>
              <a:cxn ang="0">
                <a:pos x="connsiteX2" y="connsiteY2"/>
              </a:cxn>
              <a:cxn ang="0">
                <a:pos x="connsiteX3" y="connsiteY3"/>
              </a:cxn>
            </a:cxnLst>
            <a:rect l="l" t="t" r="r" b="b"/>
            <a:pathLst>
              <a:path w="3583745" h="2283720">
                <a:moveTo>
                  <a:pt x="0" y="0"/>
                </a:moveTo>
                <a:lnTo>
                  <a:pt x="3583745" y="0"/>
                </a:lnTo>
                <a:lnTo>
                  <a:pt x="3583745" y="2283720"/>
                </a:lnTo>
                <a:lnTo>
                  <a:pt x="0" y="2283720"/>
                </a:lnTo>
                <a:close/>
              </a:path>
            </a:pathLst>
          </a:custGeom>
        </p:spPr>
      </p:pic>
    </p:spTree>
    <p:extLst>
      <p:ext uri="{BB962C8B-B14F-4D97-AF65-F5344CB8AC3E}">
        <p14:creationId xmlns:p14="http://schemas.microsoft.com/office/powerpoint/2010/main" val="62021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Vertic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50"/>
          <p:cNvSpPr/>
          <p:nvPr/>
        </p:nvSpPr>
        <p:spPr>
          <a:xfrm>
            <a:off x="1" y="4620825"/>
            <a:ext cx="12192000" cy="891169"/>
          </a:xfrm>
          <a:prstGeom prst="rec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grpSp>
        <p:nvGrpSpPr>
          <p:cNvPr id="17" name="Group 4"/>
          <p:cNvGrpSpPr/>
          <p:nvPr/>
        </p:nvGrpSpPr>
        <p:grpSpPr>
          <a:xfrm>
            <a:off x="736989" y="1866798"/>
            <a:ext cx="10718021" cy="2354538"/>
            <a:chOff x="736989" y="2298598"/>
            <a:chExt cx="10718021" cy="2354538"/>
          </a:xfrm>
        </p:grpSpPr>
        <p:sp>
          <p:nvSpPr>
            <p:cNvPr id="18" name="Block Arc 11"/>
            <p:cNvSpPr/>
            <p:nvPr/>
          </p:nvSpPr>
          <p:spPr>
            <a:xfrm rot="10800000">
              <a:off x="6993307" y="2298599"/>
              <a:ext cx="2376264" cy="2354537"/>
            </a:xfrm>
            <a:prstGeom prst="blockArc">
              <a:avLst>
                <a:gd name="adj1" fmla="val 10800000"/>
                <a:gd name="adj2" fmla="val 21562961"/>
                <a:gd name="adj3" fmla="val 124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4" name="Block Arc 13"/>
            <p:cNvSpPr/>
            <p:nvPr/>
          </p:nvSpPr>
          <p:spPr>
            <a:xfrm>
              <a:off x="9078746" y="2298599"/>
              <a:ext cx="2376264" cy="2354537"/>
            </a:xfrm>
            <a:prstGeom prst="blockArc">
              <a:avLst>
                <a:gd name="adj1" fmla="val 10800000"/>
                <a:gd name="adj2" fmla="val 78694"/>
                <a:gd name="adj3" fmla="val 124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5" name="Block Arc 20"/>
            <p:cNvSpPr/>
            <p:nvPr/>
          </p:nvSpPr>
          <p:spPr>
            <a:xfrm>
              <a:off x="4907868" y="2298598"/>
              <a:ext cx="2376264" cy="2354537"/>
            </a:xfrm>
            <a:prstGeom prst="blockArc">
              <a:avLst>
                <a:gd name="adj1" fmla="val 10800000"/>
                <a:gd name="adj2" fmla="val 78694"/>
                <a:gd name="adj3" fmla="val 124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6" name="Block Arc 21"/>
            <p:cNvSpPr/>
            <p:nvPr/>
          </p:nvSpPr>
          <p:spPr>
            <a:xfrm rot="10800000">
              <a:off x="2822429" y="2298598"/>
              <a:ext cx="2376264" cy="2354537"/>
            </a:xfrm>
            <a:prstGeom prst="blockArc">
              <a:avLst>
                <a:gd name="adj1" fmla="val 10800000"/>
                <a:gd name="adj2" fmla="val 21562961"/>
                <a:gd name="adj3" fmla="val 124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7" name="Block Arc 22"/>
            <p:cNvSpPr/>
            <p:nvPr/>
          </p:nvSpPr>
          <p:spPr>
            <a:xfrm>
              <a:off x="736989" y="2298598"/>
              <a:ext cx="2376264" cy="2354537"/>
            </a:xfrm>
            <a:prstGeom prst="blockArc">
              <a:avLst>
                <a:gd name="adj1" fmla="val 10800000"/>
                <a:gd name="adj2" fmla="val 78694"/>
                <a:gd name="adj3" fmla="val 124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grpSp>
      <p:grpSp>
        <p:nvGrpSpPr>
          <p:cNvPr id="36" name="Group 5"/>
          <p:cNvGrpSpPr/>
          <p:nvPr/>
        </p:nvGrpSpPr>
        <p:grpSpPr>
          <a:xfrm>
            <a:off x="1654212" y="2866541"/>
            <a:ext cx="541175" cy="534846"/>
            <a:chOff x="1654212" y="3298341"/>
            <a:chExt cx="541175" cy="534846"/>
          </a:xfrm>
        </p:grpSpPr>
        <p:sp>
          <p:nvSpPr>
            <p:cNvPr id="37" name="Teardrop 38"/>
            <p:cNvSpPr/>
            <p:nvPr/>
          </p:nvSpPr>
          <p:spPr>
            <a:xfrm rot="8228570">
              <a:off x="1654212" y="3298341"/>
              <a:ext cx="534846" cy="534846"/>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TextBox 39"/>
            <p:cNvSpPr txBox="1"/>
            <p:nvPr/>
          </p:nvSpPr>
          <p:spPr>
            <a:xfrm>
              <a:off x="1654854" y="3396487"/>
              <a:ext cx="540533" cy="338554"/>
            </a:xfrm>
            <a:prstGeom prst="rect">
              <a:avLst/>
            </a:prstGeom>
            <a:noFill/>
          </p:spPr>
          <p:txBody>
            <a:bodyPr wrap="none" rtlCol="0">
              <a:spAutoFit/>
            </a:bodyPr>
            <a:lstStyle/>
            <a:p>
              <a:r>
                <a:rPr lang="en-US" sz="1600" smtClean="0">
                  <a:solidFill>
                    <a:schemeClr val="tx1">
                      <a:lumMod val="50000"/>
                      <a:lumOff val="50000"/>
                    </a:schemeClr>
                  </a:solidFill>
                  <a:cs typeface="Arial" panose="020B0604020202020204" pitchFamily="34" charset="0"/>
                </a:rPr>
                <a:t>86%</a:t>
              </a:r>
              <a:endParaRPr lang="vi-VN" sz="1600">
                <a:solidFill>
                  <a:schemeClr val="tx1">
                    <a:lumMod val="50000"/>
                    <a:lumOff val="50000"/>
                  </a:schemeClr>
                </a:solidFill>
                <a:cs typeface="Arial" panose="020B0604020202020204" pitchFamily="34" charset="0"/>
              </a:endParaRPr>
            </a:p>
          </p:txBody>
        </p:sp>
      </p:grpSp>
      <p:grpSp>
        <p:nvGrpSpPr>
          <p:cNvPr id="39" name="Group 6"/>
          <p:cNvGrpSpPr/>
          <p:nvPr/>
        </p:nvGrpSpPr>
        <p:grpSpPr>
          <a:xfrm>
            <a:off x="3792960" y="1894659"/>
            <a:ext cx="540533" cy="534846"/>
            <a:chOff x="3792960" y="2326459"/>
            <a:chExt cx="540533" cy="534846"/>
          </a:xfrm>
        </p:grpSpPr>
        <p:sp>
          <p:nvSpPr>
            <p:cNvPr id="40" name="Teardrop 34"/>
            <p:cNvSpPr/>
            <p:nvPr/>
          </p:nvSpPr>
          <p:spPr>
            <a:xfrm rot="8228570">
              <a:off x="3795804" y="2326459"/>
              <a:ext cx="534846" cy="534846"/>
            </a:xfrm>
            <a:prstGeom prst="teardrop">
              <a:avLst/>
            </a:prstGeom>
            <a:solidFill>
              <a:srgbClr val="F2F2F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TextBox 40"/>
            <p:cNvSpPr txBox="1"/>
            <p:nvPr/>
          </p:nvSpPr>
          <p:spPr>
            <a:xfrm>
              <a:off x="3792960" y="2424604"/>
              <a:ext cx="540533" cy="338554"/>
            </a:xfrm>
            <a:prstGeom prst="rect">
              <a:avLst/>
            </a:prstGeom>
            <a:noFill/>
          </p:spPr>
          <p:txBody>
            <a:bodyPr wrap="none" rtlCol="0">
              <a:spAutoFit/>
            </a:bodyPr>
            <a:lstStyle/>
            <a:p>
              <a:r>
                <a:rPr lang="en-US" sz="1600" smtClean="0">
                  <a:solidFill>
                    <a:schemeClr val="tx1">
                      <a:lumMod val="50000"/>
                      <a:lumOff val="50000"/>
                    </a:schemeClr>
                  </a:solidFill>
                  <a:cs typeface="Arial" panose="020B0604020202020204" pitchFamily="34" charset="0"/>
                </a:rPr>
                <a:t>86%</a:t>
              </a:r>
              <a:endParaRPr lang="vi-VN" sz="1600">
                <a:solidFill>
                  <a:schemeClr val="tx1">
                    <a:lumMod val="50000"/>
                    <a:lumOff val="50000"/>
                  </a:schemeClr>
                </a:solidFill>
                <a:cs typeface="Arial" panose="020B0604020202020204" pitchFamily="34" charset="0"/>
              </a:endParaRPr>
            </a:p>
          </p:txBody>
        </p:sp>
      </p:grpSp>
      <p:grpSp>
        <p:nvGrpSpPr>
          <p:cNvPr id="42" name="Group 7"/>
          <p:cNvGrpSpPr/>
          <p:nvPr/>
        </p:nvGrpSpPr>
        <p:grpSpPr>
          <a:xfrm>
            <a:off x="5825733" y="2866543"/>
            <a:ext cx="540533" cy="534846"/>
            <a:chOff x="5825733" y="3298343"/>
            <a:chExt cx="540533" cy="534846"/>
          </a:xfrm>
        </p:grpSpPr>
        <p:sp>
          <p:nvSpPr>
            <p:cNvPr id="43" name="Teardrop 37"/>
            <p:cNvSpPr/>
            <p:nvPr/>
          </p:nvSpPr>
          <p:spPr>
            <a:xfrm rot="8228570">
              <a:off x="5828577" y="3298343"/>
              <a:ext cx="534846" cy="534846"/>
            </a:xfrm>
            <a:prstGeom prst="teardrop">
              <a:avLst/>
            </a:prstGeom>
            <a:solidFill>
              <a:srgbClr val="F2F2F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TextBox 41"/>
            <p:cNvSpPr txBox="1"/>
            <p:nvPr/>
          </p:nvSpPr>
          <p:spPr>
            <a:xfrm>
              <a:off x="5825733" y="3396487"/>
              <a:ext cx="540533" cy="338554"/>
            </a:xfrm>
            <a:prstGeom prst="rect">
              <a:avLst/>
            </a:prstGeom>
            <a:noFill/>
          </p:spPr>
          <p:txBody>
            <a:bodyPr wrap="none" rtlCol="0">
              <a:spAutoFit/>
            </a:bodyPr>
            <a:lstStyle/>
            <a:p>
              <a:r>
                <a:rPr lang="en-US" sz="1600" smtClean="0">
                  <a:solidFill>
                    <a:schemeClr val="tx1">
                      <a:lumMod val="50000"/>
                      <a:lumOff val="50000"/>
                    </a:schemeClr>
                  </a:solidFill>
                  <a:cs typeface="Arial" panose="020B0604020202020204" pitchFamily="34" charset="0"/>
                </a:rPr>
                <a:t>86%</a:t>
              </a:r>
              <a:endParaRPr lang="vi-VN" sz="1600">
                <a:solidFill>
                  <a:schemeClr val="tx1">
                    <a:lumMod val="50000"/>
                    <a:lumOff val="50000"/>
                  </a:schemeClr>
                </a:solidFill>
                <a:cs typeface="Arial" panose="020B0604020202020204" pitchFamily="34" charset="0"/>
              </a:endParaRPr>
            </a:p>
          </p:txBody>
        </p:sp>
      </p:grpSp>
      <p:grpSp>
        <p:nvGrpSpPr>
          <p:cNvPr id="45" name="Group 8"/>
          <p:cNvGrpSpPr/>
          <p:nvPr/>
        </p:nvGrpSpPr>
        <p:grpSpPr>
          <a:xfrm>
            <a:off x="7911172" y="1894658"/>
            <a:ext cx="541175" cy="534846"/>
            <a:chOff x="7911172" y="2326458"/>
            <a:chExt cx="541175" cy="534846"/>
          </a:xfrm>
        </p:grpSpPr>
        <p:sp>
          <p:nvSpPr>
            <p:cNvPr id="46" name="Teardrop 35"/>
            <p:cNvSpPr/>
            <p:nvPr/>
          </p:nvSpPr>
          <p:spPr>
            <a:xfrm rot="8228570">
              <a:off x="7917501" y="2326458"/>
              <a:ext cx="534846" cy="534846"/>
            </a:xfrm>
            <a:prstGeom prst="teardrop">
              <a:avLst/>
            </a:prstGeom>
            <a:solidFill>
              <a:srgbClr val="F2F2F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TextBox 42"/>
            <p:cNvSpPr txBox="1"/>
            <p:nvPr/>
          </p:nvSpPr>
          <p:spPr>
            <a:xfrm>
              <a:off x="7911172" y="2424604"/>
              <a:ext cx="540533" cy="338554"/>
            </a:xfrm>
            <a:prstGeom prst="rect">
              <a:avLst/>
            </a:prstGeom>
            <a:noFill/>
          </p:spPr>
          <p:txBody>
            <a:bodyPr wrap="none" rtlCol="0">
              <a:spAutoFit/>
            </a:bodyPr>
            <a:lstStyle/>
            <a:p>
              <a:r>
                <a:rPr lang="en-US" sz="1600" smtClean="0">
                  <a:solidFill>
                    <a:schemeClr val="tx1">
                      <a:lumMod val="50000"/>
                      <a:lumOff val="50000"/>
                    </a:schemeClr>
                  </a:solidFill>
                  <a:cs typeface="Arial" panose="020B0604020202020204" pitchFamily="34" charset="0"/>
                </a:rPr>
                <a:t>86%</a:t>
              </a:r>
              <a:endParaRPr lang="vi-VN" sz="1600">
                <a:solidFill>
                  <a:schemeClr val="tx1">
                    <a:lumMod val="50000"/>
                    <a:lumOff val="50000"/>
                  </a:schemeClr>
                </a:solidFill>
                <a:cs typeface="Arial" panose="020B0604020202020204" pitchFamily="34" charset="0"/>
              </a:endParaRPr>
            </a:p>
          </p:txBody>
        </p:sp>
      </p:grpSp>
      <p:grpSp>
        <p:nvGrpSpPr>
          <p:cNvPr id="48" name="Group 9"/>
          <p:cNvGrpSpPr/>
          <p:nvPr/>
        </p:nvGrpSpPr>
        <p:grpSpPr>
          <a:xfrm>
            <a:off x="9996610" y="2866542"/>
            <a:ext cx="540533" cy="534846"/>
            <a:chOff x="9996610" y="3298342"/>
            <a:chExt cx="540533" cy="534846"/>
          </a:xfrm>
        </p:grpSpPr>
        <p:sp>
          <p:nvSpPr>
            <p:cNvPr id="49" name="Teardrop 36"/>
            <p:cNvSpPr/>
            <p:nvPr/>
          </p:nvSpPr>
          <p:spPr>
            <a:xfrm rot="8228570">
              <a:off x="9999454" y="3298342"/>
              <a:ext cx="534846" cy="534846"/>
            </a:xfrm>
            <a:prstGeom prst="teardrop">
              <a:avLst/>
            </a:prstGeom>
            <a:solidFill>
              <a:srgbClr val="F2F2F2"/>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TextBox 43"/>
            <p:cNvSpPr txBox="1"/>
            <p:nvPr/>
          </p:nvSpPr>
          <p:spPr>
            <a:xfrm>
              <a:off x="9996610" y="3392699"/>
              <a:ext cx="540533" cy="338554"/>
            </a:xfrm>
            <a:prstGeom prst="rect">
              <a:avLst/>
            </a:prstGeom>
            <a:noFill/>
          </p:spPr>
          <p:txBody>
            <a:bodyPr wrap="none" rtlCol="0">
              <a:spAutoFit/>
            </a:bodyPr>
            <a:lstStyle/>
            <a:p>
              <a:r>
                <a:rPr lang="en-US" sz="1600" smtClean="0">
                  <a:solidFill>
                    <a:schemeClr val="tx1">
                      <a:lumMod val="50000"/>
                      <a:lumOff val="50000"/>
                    </a:schemeClr>
                  </a:solidFill>
                  <a:cs typeface="Arial" panose="020B0604020202020204" pitchFamily="34" charset="0"/>
                </a:rPr>
                <a:t>86%</a:t>
              </a:r>
              <a:endParaRPr lang="vi-VN" sz="1600">
                <a:solidFill>
                  <a:schemeClr val="tx1">
                    <a:lumMod val="50000"/>
                    <a:lumOff val="50000"/>
                  </a:schemeClr>
                </a:solidFill>
                <a:cs typeface="Arial" panose="020B0604020202020204" pitchFamily="34" charset="0"/>
              </a:endParaRPr>
            </a:p>
          </p:txBody>
        </p:sp>
      </p:grpSp>
      <p:sp>
        <p:nvSpPr>
          <p:cNvPr id="51" name="TextBox 49"/>
          <p:cNvSpPr txBox="1"/>
          <p:nvPr/>
        </p:nvSpPr>
        <p:spPr>
          <a:xfrm>
            <a:off x="2098897" y="4650910"/>
            <a:ext cx="8436369" cy="830997"/>
          </a:xfrm>
          <a:prstGeom prst="rect">
            <a:avLst/>
          </a:prstGeom>
          <a:noFill/>
        </p:spPr>
        <p:txBody>
          <a:bodyPr wrap="square" rtlCol="0">
            <a:spAutoFit/>
          </a:bodyPr>
          <a:lstStyle/>
          <a:p>
            <a:pPr algn="ctr"/>
            <a:r>
              <a:rPr lang="en-US" sz="1600" b="1">
                <a:solidFill>
                  <a:schemeClr val="bg1"/>
                </a:solidFill>
                <a:cs typeface="Arial" panose="020B0604020202020204" pitchFamily="34" charset="0"/>
              </a:rPr>
              <a:t>Lorem ipsum dolor sit amet, consectetur adipiscing elit. Fusce id urna blandit, eleifend nulla ac, fringilla </a:t>
            </a:r>
            <a:r>
              <a:rPr lang="en-US" sz="1600" b="1" smtClean="0">
                <a:solidFill>
                  <a:schemeClr val="bg1"/>
                </a:solidFill>
                <a:cs typeface="Arial" panose="020B0604020202020204" pitchFamily="34" charset="0"/>
              </a:rPr>
              <a:t>purus </a:t>
            </a:r>
            <a:r>
              <a:rPr lang="en-US" sz="1600" b="1">
                <a:solidFill>
                  <a:schemeClr val="bg1"/>
                </a:solidFill>
                <a:cs typeface="Arial" panose="020B0604020202020204" pitchFamily="34" charset="0"/>
              </a:rPr>
              <a:t>Nulla iaculis tempor felis ut cursus. Fusce fringilla risus non odio </a:t>
            </a:r>
            <a:r>
              <a:rPr lang="en-US" sz="1600" b="1" smtClean="0">
                <a:solidFill>
                  <a:schemeClr val="bg1"/>
                </a:solidFill>
                <a:cs typeface="Arial" panose="020B0604020202020204" pitchFamily="34" charset="0"/>
              </a:rPr>
              <a:t>sollicitudin </a:t>
            </a:r>
            <a:endParaRPr lang="vi-VN" sz="1600" b="1" smtClean="0">
              <a:solidFill>
                <a:schemeClr val="bg1"/>
              </a:solidFill>
              <a:cs typeface="Arial" panose="020B0604020202020204" pitchFamily="34" charset="0"/>
            </a:endParaRPr>
          </a:p>
          <a:p>
            <a:pPr algn="ctr"/>
            <a:r>
              <a:rPr lang="en-US" sz="1600" b="1" smtClean="0">
                <a:solidFill>
                  <a:schemeClr val="bg1"/>
                </a:solidFill>
                <a:cs typeface="Arial" panose="020B0604020202020204" pitchFamily="34" charset="0"/>
              </a:rPr>
              <a:t>at </a:t>
            </a:r>
            <a:r>
              <a:rPr lang="en-US" sz="1600" b="1">
                <a:solidFill>
                  <a:schemeClr val="bg1"/>
                </a:solidFill>
                <a:cs typeface="Arial" panose="020B0604020202020204" pitchFamily="34" charset="0"/>
              </a:rPr>
              <a:t>gravida nibh volutpat. Nullam ut venenatis lectus</a:t>
            </a:r>
            <a:endParaRPr lang="en-US" sz="1600" b="1">
              <a:solidFill>
                <a:schemeClr val="bg1"/>
              </a:solidFill>
            </a:endParaRPr>
          </a:p>
        </p:txBody>
      </p:sp>
      <p:sp>
        <p:nvSpPr>
          <p:cNvPr id="52" name="TextBox 57"/>
          <p:cNvSpPr txBox="1"/>
          <p:nvPr/>
        </p:nvSpPr>
        <p:spPr>
          <a:xfrm>
            <a:off x="5770653" y="3482736"/>
            <a:ext cx="706668" cy="338554"/>
          </a:xfrm>
          <a:prstGeom prst="rect">
            <a:avLst/>
          </a:prstGeom>
          <a:noFill/>
        </p:spPr>
        <p:txBody>
          <a:bodyPr wrap="none" rtlCol="0">
            <a:spAutoFit/>
          </a:bodyPr>
          <a:lstStyle/>
          <a:p>
            <a:r>
              <a:rPr lang="en-US" sz="1600" smtClean="0">
                <a:solidFill>
                  <a:schemeClr val="bg1"/>
                </a:solidFill>
                <a:cs typeface="Arial" panose="020B0604020202020204" pitchFamily="34" charset="0"/>
              </a:rPr>
              <a:t>Step 2</a:t>
            </a:r>
            <a:endParaRPr lang="vi-VN" sz="1600">
              <a:solidFill>
                <a:schemeClr val="bg1"/>
              </a:solidFill>
              <a:cs typeface="Arial" panose="020B0604020202020204" pitchFamily="34" charset="0"/>
            </a:endParaRPr>
          </a:p>
        </p:txBody>
      </p:sp>
      <p:sp>
        <p:nvSpPr>
          <p:cNvPr id="53" name="TextBox 61"/>
          <p:cNvSpPr txBox="1"/>
          <p:nvPr/>
        </p:nvSpPr>
        <p:spPr>
          <a:xfrm>
            <a:off x="3712711" y="2540010"/>
            <a:ext cx="706668" cy="338554"/>
          </a:xfrm>
          <a:prstGeom prst="rect">
            <a:avLst/>
          </a:prstGeom>
          <a:noFill/>
        </p:spPr>
        <p:txBody>
          <a:bodyPr wrap="none" rtlCol="0">
            <a:spAutoFit/>
          </a:bodyPr>
          <a:lstStyle/>
          <a:p>
            <a:r>
              <a:rPr lang="en-US" sz="1600" smtClean="0">
                <a:solidFill>
                  <a:schemeClr val="bg1"/>
                </a:solidFill>
                <a:cs typeface="Arial" panose="020B0604020202020204" pitchFamily="34" charset="0"/>
              </a:rPr>
              <a:t>Step 1</a:t>
            </a:r>
            <a:endParaRPr lang="vi-VN" sz="1600">
              <a:solidFill>
                <a:schemeClr val="bg1"/>
              </a:solidFill>
              <a:cs typeface="Arial" panose="020B0604020202020204" pitchFamily="34" charset="0"/>
            </a:endParaRPr>
          </a:p>
        </p:txBody>
      </p:sp>
      <p:sp>
        <p:nvSpPr>
          <p:cNvPr id="54" name="TextBox 62"/>
          <p:cNvSpPr txBox="1"/>
          <p:nvPr/>
        </p:nvSpPr>
        <p:spPr>
          <a:xfrm>
            <a:off x="7860838" y="2540010"/>
            <a:ext cx="706668" cy="338554"/>
          </a:xfrm>
          <a:prstGeom prst="rect">
            <a:avLst/>
          </a:prstGeom>
          <a:noFill/>
        </p:spPr>
        <p:txBody>
          <a:bodyPr wrap="none" rtlCol="0">
            <a:spAutoFit/>
          </a:bodyPr>
          <a:lstStyle/>
          <a:p>
            <a:r>
              <a:rPr lang="en-US" sz="1600" smtClean="0">
                <a:solidFill>
                  <a:schemeClr val="bg1"/>
                </a:solidFill>
                <a:cs typeface="Arial" panose="020B0604020202020204" pitchFamily="34" charset="0"/>
              </a:rPr>
              <a:t>Step 3</a:t>
            </a:r>
            <a:endParaRPr lang="vi-VN" sz="1600">
              <a:solidFill>
                <a:schemeClr val="bg1"/>
              </a:solidFill>
              <a:cs typeface="Arial" panose="020B0604020202020204" pitchFamily="34" charset="0"/>
            </a:endParaRPr>
          </a:p>
        </p:txBody>
      </p:sp>
    </p:spTree>
    <p:extLst>
      <p:ext uri="{BB962C8B-B14F-4D97-AF65-F5344CB8AC3E}">
        <p14:creationId xmlns:p14="http://schemas.microsoft.com/office/powerpoint/2010/main" val="403975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500"/>
                                        <p:tgtEl>
                                          <p:spTgt spid="17"/>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1000"/>
                                        <p:tgtEl>
                                          <p:spTgt spid="36"/>
                                        </p:tgtEl>
                                      </p:cBhvr>
                                    </p:animEffect>
                                    <p:anim calcmode="lin" valueType="num">
                                      <p:cBhvr>
                                        <p:cTn id="12" dur="1000" fill="hold"/>
                                        <p:tgtEl>
                                          <p:spTgt spid="36"/>
                                        </p:tgtEl>
                                        <p:attrNameLst>
                                          <p:attrName>ppt_x</p:attrName>
                                        </p:attrNameLst>
                                      </p:cBhvr>
                                      <p:tavLst>
                                        <p:tav tm="0">
                                          <p:val>
                                            <p:strVal val="#ppt_x"/>
                                          </p:val>
                                        </p:tav>
                                        <p:tav tm="100000">
                                          <p:val>
                                            <p:strVal val="#ppt_x"/>
                                          </p:val>
                                        </p:tav>
                                      </p:tavLst>
                                    </p:anim>
                                    <p:anim calcmode="lin" valueType="num">
                                      <p:cBhvr>
                                        <p:cTn id="13" dur="10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anim calcmode="lin" valueType="num">
                                      <p:cBhvr>
                                        <p:cTn id="27" dur="1000" fill="hold"/>
                                        <p:tgtEl>
                                          <p:spTgt spid="45"/>
                                        </p:tgtEl>
                                        <p:attrNameLst>
                                          <p:attrName>ppt_x</p:attrName>
                                        </p:attrNameLst>
                                      </p:cBhvr>
                                      <p:tavLst>
                                        <p:tav tm="0">
                                          <p:val>
                                            <p:strVal val="#ppt_x"/>
                                          </p:val>
                                        </p:tav>
                                        <p:tav tm="100000">
                                          <p:val>
                                            <p:strVal val="#ppt_x"/>
                                          </p:val>
                                        </p:tav>
                                      </p:tavLst>
                                    </p:anim>
                                    <p:anim calcmode="lin" valueType="num">
                                      <p:cBhvr>
                                        <p:cTn id="28" dur="1000" fill="hold"/>
                                        <p:tgtEl>
                                          <p:spTgt spid="45"/>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anim calcmode="lin" valueType="num">
                                      <p:cBhvr>
                                        <p:cTn id="32" dur="1000" fill="hold"/>
                                        <p:tgtEl>
                                          <p:spTgt spid="48"/>
                                        </p:tgtEl>
                                        <p:attrNameLst>
                                          <p:attrName>ppt_x</p:attrName>
                                        </p:attrNameLst>
                                      </p:cBhvr>
                                      <p:tavLst>
                                        <p:tav tm="0">
                                          <p:val>
                                            <p:strVal val="#ppt_x"/>
                                          </p:val>
                                        </p:tav>
                                        <p:tav tm="100000">
                                          <p:val>
                                            <p:strVal val="#ppt_x"/>
                                          </p:val>
                                        </p:tav>
                                      </p:tavLst>
                                    </p:anim>
                                    <p:anim calcmode="lin" valueType="num">
                                      <p:cBhvr>
                                        <p:cTn id="33" dur="1000" fill="hold"/>
                                        <p:tgtEl>
                                          <p:spTgt spid="48"/>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randombar(horizontal)">
                                      <p:cBhvr>
                                        <p:cTn id="37" dur="500"/>
                                        <p:tgtEl>
                                          <p:spTgt spid="5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randombar(horizontal)">
                                      <p:cBhvr>
                                        <p:cTn id="40" dur="500"/>
                                        <p:tgtEl>
                                          <p:spTgt spid="5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randombar(horizontal)">
                                      <p:cBhvr>
                                        <p:cTn id="43" dur="500"/>
                                        <p:tgtEl>
                                          <p:spTgt spid="54"/>
                                        </p:tgtEl>
                                      </p:cBhvr>
                                    </p:animEffect>
                                  </p:childTnLst>
                                </p:cTn>
                              </p:par>
                            </p:childTnLst>
                          </p:cTn>
                        </p:par>
                        <p:par>
                          <p:cTn id="44" fill="hold">
                            <p:stCondLst>
                              <p:cond delay="3000"/>
                            </p:stCondLst>
                            <p:childTnLst>
                              <p:par>
                                <p:cTn id="45" presetID="14" presetClass="entr" presetSubtype="1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randombar(horizontal)">
                                      <p:cBhvr>
                                        <p:cTn id="47" dur="500"/>
                                        <p:tgtEl>
                                          <p:spTgt spid="51"/>
                                        </p:tgtEl>
                                      </p:cBhvr>
                                    </p:animEffect>
                                  </p:childTnLst>
                                </p:cTn>
                              </p:par>
                            </p:childTnLst>
                          </p:cTn>
                        </p:par>
                        <p:par>
                          <p:cTn id="48" fill="hold">
                            <p:stCondLst>
                              <p:cond delay="3500"/>
                            </p:stCondLst>
                            <p:childTnLst>
                              <p:par>
                                <p:cTn id="49" presetID="16" presetClass="entr" presetSubtype="37"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outVertical)">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1" grpId="0"/>
      <p:bldP spid="52" grpId="0"/>
      <p:bldP spid="53"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43"/>
          <p:cNvSpPr/>
          <p:nvPr/>
        </p:nvSpPr>
        <p:spPr>
          <a:xfrm>
            <a:off x="399474" y="3621108"/>
            <a:ext cx="1137246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grpSp>
        <p:nvGrpSpPr>
          <p:cNvPr id="17" name="Group 22"/>
          <p:cNvGrpSpPr/>
          <p:nvPr/>
        </p:nvGrpSpPr>
        <p:grpSpPr>
          <a:xfrm>
            <a:off x="1490280" y="3306316"/>
            <a:ext cx="646764" cy="648072"/>
            <a:chOff x="2495600" y="3102417"/>
            <a:chExt cx="646764" cy="648072"/>
          </a:xfrm>
        </p:grpSpPr>
        <p:grpSp>
          <p:nvGrpSpPr>
            <p:cNvPr id="18" name="组合 79"/>
            <p:cNvGrpSpPr>
              <a:grpSpLocks/>
            </p:cNvGrpSpPr>
            <p:nvPr/>
          </p:nvGrpSpPr>
          <p:grpSpPr bwMode="auto">
            <a:xfrm>
              <a:off x="2495600" y="3102417"/>
              <a:ext cx="646764" cy="648072"/>
              <a:chOff x="6379729" y="2488774"/>
              <a:chExt cx="2513016" cy="2513016"/>
            </a:xfrm>
          </p:grpSpPr>
          <p:sp>
            <p:nvSpPr>
              <p:cNvPr id="2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宋体"/>
                </a:endParaRPr>
              </a:p>
            </p:txBody>
          </p:sp>
          <p:sp>
            <p:nvSpPr>
              <p:cNvPr id="26" name="任意多边形 83"/>
              <p:cNvSpPr/>
              <p:nvPr/>
            </p:nvSpPr>
            <p:spPr>
              <a:xfrm rot="16377237">
                <a:off x="6397834" y="2506880"/>
                <a:ext cx="2476803" cy="2476801"/>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sp>
          <p:nvSpPr>
            <p:cNvPr id="24" name="椭圆 80"/>
            <p:cNvSpPr/>
            <p:nvPr/>
          </p:nvSpPr>
          <p:spPr bwMode="auto">
            <a:xfrm>
              <a:off x="2631544" y="3238636"/>
              <a:ext cx="374874" cy="375634"/>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grpSp>
        <p:nvGrpSpPr>
          <p:cNvPr id="27" name="Group 23"/>
          <p:cNvGrpSpPr/>
          <p:nvPr/>
        </p:nvGrpSpPr>
        <p:grpSpPr>
          <a:xfrm>
            <a:off x="4230328" y="3306316"/>
            <a:ext cx="646764" cy="648072"/>
            <a:chOff x="2495600" y="3102417"/>
            <a:chExt cx="646764" cy="648072"/>
          </a:xfrm>
        </p:grpSpPr>
        <p:grpSp>
          <p:nvGrpSpPr>
            <p:cNvPr id="36" name="组合 79"/>
            <p:cNvGrpSpPr>
              <a:grpSpLocks/>
            </p:cNvGrpSpPr>
            <p:nvPr/>
          </p:nvGrpSpPr>
          <p:grpSpPr bwMode="auto">
            <a:xfrm>
              <a:off x="2495600" y="3102417"/>
              <a:ext cx="646764" cy="648072"/>
              <a:chOff x="6379729" y="2488774"/>
              <a:chExt cx="2513016" cy="2513016"/>
            </a:xfrm>
          </p:grpSpPr>
          <p:sp>
            <p:nvSpPr>
              <p:cNvPr id="3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宋体"/>
                </a:endParaRPr>
              </a:p>
            </p:txBody>
          </p:sp>
          <p:sp>
            <p:nvSpPr>
              <p:cNvPr id="39" name="任意多边形 83"/>
              <p:cNvSpPr/>
              <p:nvPr/>
            </p:nvSpPr>
            <p:spPr>
              <a:xfrm rot="16377237">
                <a:off x="6397834" y="2506880"/>
                <a:ext cx="2476803" cy="2476801"/>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sp>
          <p:nvSpPr>
            <p:cNvPr id="37" name="椭圆 80"/>
            <p:cNvSpPr/>
            <p:nvPr/>
          </p:nvSpPr>
          <p:spPr bwMode="auto">
            <a:xfrm>
              <a:off x="2631544" y="3238636"/>
              <a:ext cx="374874" cy="375634"/>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grpSp>
        <p:nvGrpSpPr>
          <p:cNvPr id="40" name="Group 28"/>
          <p:cNvGrpSpPr/>
          <p:nvPr/>
        </p:nvGrpSpPr>
        <p:grpSpPr>
          <a:xfrm>
            <a:off x="7209562" y="3294985"/>
            <a:ext cx="646764" cy="648072"/>
            <a:chOff x="2495600" y="3102417"/>
            <a:chExt cx="646764" cy="648072"/>
          </a:xfrm>
        </p:grpSpPr>
        <p:grpSp>
          <p:nvGrpSpPr>
            <p:cNvPr id="41" name="组合 79"/>
            <p:cNvGrpSpPr>
              <a:grpSpLocks/>
            </p:cNvGrpSpPr>
            <p:nvPr/>
          </p:nvGrpSpPr>
          <p:grpSpPr bwMode="auto">
            <a:xfrm>
              <a:off x="2495600" y="3102417"/>
              <a:ext cx="646764" cy="648072"/>
              <a:chOff x="6379729" y="2488774"/>
              <a:chExt cx="2513016" cy="2513016"/>
            </a:xfrm>
          </p:grpSpPr>
          <p:sp>
            <p:nvSpPr>
              <p:cNvPr id="4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宋体"/>
                </a:endParaRPr>
              </a:p>
            </p:txBody>
          </p:sp>
          <p:sp>
            <p:nvSpPr>
              <p:cNvPr id="44" name="任意多边形 83"/>
              <p:cNvSpPr/>
              <p:nvPr/>
            </p:nvSpPr>
            <p:spPr>
              <a:xfrm rot="16377237">
                <a:off x="6397834" y="2506880"/>
                <a:ext cx="2476803" cy="2476801"/>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sp>
          <p:nvSpPr>
            <p:cNvPr id="42" name="椭圆 80"/>
            <p:cNvSpPr/>
            <p:nvPr/>
          </p:nvSpPr>
          <p:spPr bwMode="auto">
            <a:xfrm>
              <a:off x="2631544" y="3238636"/>
              <a:ext cx="374874" cy="375634"/>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grpSp>
        <p:nvGrpSpPr>
          <p:cNvPr id="45" name="Group 33"/>
          <p:cNvGrpSpPr/>
          <p:nvPr/>
        </p:nvGrpSpPr>
        <p:grpSpPr>
          <a:xfrm>
            <a:off x="10120137" y="3283608"/>
            <a:ext cx="646764" cy="648072"/>
            <a:chOff x="2495600" y="3102417"/>
            <a:chExt cx="646764" cy="648072"/>
          </a:xfrm>
        </p:grpSpPr>
        <p:grpSp>
          <p:nvGrpSpPr>
            <p:cNvPr id="46" name="组合 79"/>
            <p:cNvGrpSpPr>
              <a:grpSpLocks/>
            </p:cNvGrpSpPr>
            <p:nvPr/>
          </p:nvGrpSpPr>
          <p:grpSpPr bwMode="auto">
            <a:xfrm>
              <a:off x="2495600" y="3102417"/>
              <a:ext cx="646764" cy="648072"/>
              <a:chOff x="6379729" y="2488774"/>
              <a:chExt cx="2513016" cy="2513016"/>
            </a:xfrm>
          </p:grpSpPr>
          <p:sp>
            <p:nvSpPr>
              <p:cNvPr id="4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宋体"/>
                </a:endParaRPr>
              </a:p>
            </p:txBody>
          </p:sp>
          <p:sp>
            <p:nvSpPr>
              <p:cNvPr id="49" name="任意多边形 83"/>
              <p:cNvSpPr/>
              <p:nvPr/>
            </p:nvSpPr>
            <p:spPr>
              <a:xfrm rot="16377237">
                <a:off x="6397834" y="2506880"/>
                <a:ext cx="2476803" cy="2476801"/>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sp>
          <p:nvSpPr>
            <p:cNvPr id="47" name="椭圆 80"/>
            <p:cNvSpPr/>
            <p:nvPr/>
          </p:nvSpPr>
          <p:spPr bwMode="auto">
            <a:xfrm>
              <a:off x="2631544" y="3238636"/>
              <a:ext cx="374874" cy="375634"/>
            </a:xfrm>
            <a:prstGeom prst="ellipse">
              <a:avLst/>
            </a:prstGeom>
            <a:solidFill>
              <a:schemeClr val="accent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endParaRPr>
            </a:p>
          </p:txBody>
        </p:sp>
      </p:grpSp>
      <p:sp>
        <p:nvSpPr>
          <p:cNvPr id="50" name="Teardrop 44"/>
          <p:cNvSpPr/>
          <p:nvPr/>
        </p:nvSpPr>
        <p:spPr>
          <a:xfrm rot="8228570">
            <a:off x="1243892" y="1827299"/>
            <a:ext cx="1139536" cy="1177043"/>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eardrop 45"/>
          <p:cNvSpPr/>
          <p:nvPr/>
        </p:nvSpPr>
        <p:spPr>
          <a:xfrm rot="8228570">
            <a:off x="3983940" y="1827300"/>
            <a:ext cx="1139536" cy="1177043"/>
          </a:xfrm>
          <a:prstGeom prst="teardrop">
            <a:avLst/>
          </a:prstGeom>
          <a:solidFill>
            <a:srgbClr val="F2F2F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Teardrop 46"/>
          <p:cNvSpPr/>
          <p:nvPr/>
        </p:nvSpPr>
        <p:spPr>
          <a:xfrm rot="8228570">
            <a:off x="6963174" y="1825267"/>
            <a:ext cx="1139536" cy="1177043"/>
          </a:xfrm>
          <a:prstGeom prst="teardrop">
            <a:avLst/>
          </a:prstGeom>
          <a:solidFill>
            <a:srgbClr val="F2F2F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Teardrop 47"/>
          <p:cNvSpPr/>
          <p:nvPr/>
        </p:nvSpPr>
        <p:spPr>
          <a:xfrm rot="8228570">
            <a:off x="9873751" y="1826707"/>
            <a:ext cx="1139536" cy="1177043"/>
          </a:xfrm>
          <a:prstGeom prst="teardrop">
            <a:avLst/>
          </a:prstGeom>
          <a:solidFill>
            <a:srgbClr val="F2F2F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TextBox 51"/>
          <p:cNvSpPr txBox="1"/>
          <p:nvPr/>
        </p:nvSpPr>
        <p:spPr>
          <a:xfrm>
            <a:off x="1461762" y="2244404"/>
            <a:ext cx="772071" cy="369332"/>
          </a:xfrm>
          <a:prstGeom prst="rect">
            <a:avLst/>
          </a:prstGeom>
          <a:noFill/>
        </p:spPr>
        <p:txBody>
          <a:bodyPr wrap="none" rtlCol="0">
            <a:spAutoFit/>
          </a:bodyPr>
          <a:lstStyle/>
          <a:p>
            <a:r>
              <a:rPr lang="en-US" smtClean="0">
                <a:solidFill>
                  <a:schemeClr val="tx1">
                    <a:lumMod val="50000"/>
                    <a:lumOff val="50000"/>
                  </a:schemeClr>
                </a:solidFill>
                <a:cs typeface="Arial" panose="020B0604020202020204" pitchFamily="34" charset="0"/>
              </a:rPr>
              <a:t>Step 1</a:t>
            </a:r>
            <a:endParaRPr lang="vi-VN">
              <a:solidFill>
                <a:schemeClr val="tx1">
                  <a:lumMod val="50000"/>
                  <a:lumOff val="50000"/>
                </a:schemeClr>
              </a:solidFill>
              <a:cs typeface="Arial" panose="020B0604020202020204" pitchFamily="34" charset="0"/>
            </a:endParaRPr>
          </a:p>
        </p:txBody>
      </p:sp>
      <p:sp>
        <p:nvSpPr>
          <p:cNvPr id="55" name="TextBox 52"/>
          <p:cNvSpPr txBox="1"/>
          <p:nvPr/>
        </p:nvSpPr>
        <p:spPr>
          <a:xfrm>
            <a:off x="4159577" y="2235678"/>
            <a:ext cx="772071" cy="369332"/>
          </a:xfrm>
          <a:prstGeom prst="rect">
            <a:avLst/>
          </a:prstGeom>
          <a:noFill/>
        </p:spPr>
        <p:txBody>
          <a:bodyPr wrap="none" rtlCol="0">
            <a:spAutoFit/>
          </a:bodyPr>
          <a:lstStyle/>
          <a:p>
            <a:r>
              <a:rPr lang="en-US" smtClean="0">
                <a:solidFill>
                  <a:schemeClr val="tx1">
                    <a:lumMod val="50000"/>
                    <a:lumOff val="50000"/>
                  </a:schemeClr>
                </a:solidFill>
                <a:cs typeface="Arial" panose="020B0604020202020204" pitchFamily="34" charset="0"/>
              </a:rPr>
              <a:t>Step 2</a:t>
            </a:r>
            <a:endParaRPr lang="vi-VN">
              <a:solidFill>
                <a:schemeClr val="tx1">
                  <a:lumMod val="50000"/>
                  <a:lumOff val="50000"/>
                </a:schemeClr>
              </a:solidFill>
              <a:cs typeface="Arial" panose="020B0604020202020204" pitchFamily="34" charset="0"/>
            </a:endParaRPr>
          </a:p>
        </p:txBody>
      </p:sp>
      <p:sp>
        <p:nvSpPr>
          <p:cNvPr id="56" name="TextBox 53"/>
          <p:cNvSpPr txBox="1"/>
          <p:nvPr/>
        </p:nvSpPr>
        <p:spPr>
          <a:xfrm>
            <a:off x="7146906" y="2246763"/>
            <a:ext cx="772071" cy="369332"/>
          </a:xfrm>
          <a:prstGeom prst="rect">
            <a:avLst/>
          </a:prstGeom>
          <a:noFill/>
        </p:spPr>
        <p:txBody>
          <a:bodyPr wrap="none" rtlCol="0">
            <a:spAutoFit/>
          </a:bodyPr>
          <a:lstStyle/>
          <a:p>
            <a:r>
              <a:rPr lang="en-US" smtClean="0">
                <a:solidFill>
                  <a:schemeClr val="tx1">
                    <a:lumMod val="50000"/>
                    <a:lumOff val="50000"/>
                  </a:schemeClr>
                </a:solidFill>
                <a:cs typeface="Arial" panose="020B0604020202020204" pitchFamily="34" charset="0"/>
              </a:rPr>
              <a:t>Step 3</a:t>
            </a:r>
            <a:endParaRPr lang="vi-VN">
              <a:solidFill>
                <a:schemeClr val="tx1">
                  <a:lumMod val="50000"/>
                  <a:lumOff val="50000"/>
                </a:schemeClr>
              </a:solidFill>
              <a:cs typeface="Arial" panose="020B0604020202020204" pitchFamily="34" charset="0"/>
            </a:endParaRPr>
          </a:p>
        </p:txBody>
      </p:sp>
      <p:sp>
        <p:nvSpPr>
          <p:cNvPr id="57" name="TextBox 54"/>
          <p:cNvSpPr txBox="1"/>
          <p:nvPr/>
        </p:nvSpPr>
        <p:spPr>
          <a:xfrm>
            <a:off x="10070943" y="2236709"/>
            <a:ext cx="772071" cy="369332"/>
          </a:xfrm>
          <a:prstGeom prst="rect">
            <a:avLst/>
          </a:prstGeom>
          <a:noFill/>
        </p:spPr>
        <p:txBody>
          <a:bodyPr wrap="none" rtlCol="0">
            <a:spAutoFit/>
          </a:bodyPr>
          <a:lstStyle/>
          <a:p>
            <a:r>
              <a:rPr lang="en-US" smtClean="0">
                <a:solidFill>
                  <a:schemeClr val="tx1">
                    <a:lumMod val="50000"/>
                    <a:lumOff val="50000"/>
                  </a:schemeClr>
                </a:solidFill>
                <a:cs typeface="Arial" panose="020B0604020202020204" pitchFamily="34" charset="0"/>
              </a:rPr>
              <a:t>Step 4</a:t>
            </a:r>
            <a:endParaRPr lang="vi-VN">
              <a:solidFill>
                <a:schemeClr val="tx1">
                  <a:lumMod val="50000"/>
                  <a:lumOff val="50000"/>
                </a:schemeClr>
              </a:solidFill>
              <a:cs typeface="Arial" panose="020B0604020202020204" pitchFamily="34" charset="0"/>
            </a:endParaRPr>
          </a:p>
        </p:txBody>
      </p:sp>
      <p:sp>
        <p:nvSpPr>
          <p:cNvPr id="58" name="TextBox 55"/>
          <p:cNvSpPr txBox="1"/>
          <p:nvPr/>
        </p:nvSpPr>
        <p:spPr>
          <a:xfrm>
            <a:off x="1104327" y="4080942"/>
            <a:ext cx="1418665" cy="400110"/>
          </a:xfrm>
          <a:prstGeom prst="rect">
            <a:avLst/>
          </a:prstGeom>
          <a:noFill/>
        </p:spPr>
        <p:txBody>
          <a:bodyPr wrap="square" rtlCol="0">
            <a:spAutoFit/>
          </a:bodyPr>
          <a:lstStyle/>
          <a:p>
            <a:r>
              <a:rPr lang="en-US" sz="2000" smtClean="0">
                <a:solidFill>
                  <a:schemeClr val="accent1"/>
                </a:solidFill>
              </a:rPr>
              <a:t>Photoshop </a:t>
            </a:r>
            <a:endParaRPr lang="en-US" sz="2000">
              <a:solidFill>
                <a:schemeClr val="accent1"/>
              </a:solidFill>
            </a:endParaRPr>
          </a:p>
        </p:txBody>
      </p:sp>
      <p:sp>
        <p:nvSpPr>
          <p:cNvPr id="59" name="TextBox 56"/>
          <p:cNvSpPr txBox="1"/>
          <p:nvPr/>
        </p:nvSpPr>
        <p:spPr>
          <a:xfrm>
            <a:off x="3777144" y="4080942"/>
            <a:ext cx="1536936" cy="400110"/>
          </a:xfrm>
          <a:prstGeom prst="rect">
            <a:avLst/>
          </a:prstGeom>
          <a:noFill/>
        </p:spPr>
        <p:txBody>
          <a:bodyPr wrap="square" rtlCol="0">
            <a:spAutoFit/>
          </a:bodyPr>
          <a:lstStyle/>
          <a:p>
            <a:r>
              <a:rPr lang="en-US" sz="2000" smtClean="0">
                <a:solidFill>
                  <a:schemeClr val="accent2"/>
                </a:solidFill>
              </a:rPr>
              <a:t>Adobe muse</a:t>
            </a:r>
            <a:endParaRPr lang="en-US" sz="2000">
              <a:solidFill>
                <a:schemeClr val="accent2"/>
              </a:solidFill>
            </a:endParaRPr>
          </a:p>
        </p:txBody>
      </p:sp>
      <p:sp>
        <p:nvSpPr>
          <p:cNvPr id="60" name="TextBox 57"/>
          <p:cNvSpPr txBox="1"/>
          <p:nvPr/>
        </p:nvSpPr>
        <p:spPr>
          <a:xfrm>
            <a:off x="6932243" y="4083959"/>
            <a:ext cx="1418665" cy="400110"/>
          </a:xfrm>
          <a:prstGeom prst="rect">
            <a:avLst/>
          </a:prstGeom>
          <a:noFill/>
        </p:spPr>
        <p:txBody>
          <a:bodyPr wrap="square" rtlCol="0">
            <a:spAutoFit/>
          </a:bodyPr>
          <a:lstStyle/>
          <a:p>
            <a:r>
              <a:rPr lang="en-US" sz="2000" smtClean="0">
                <a:solidFill>
                  <a:schemeClr val="accent3"/>
                </a:solidFill>
              </a:rPr>
              <a:t>Illustrator </a:t>
            </a:r>
            <a:endParaRPr lang="en-US" sz="2000">
              <a:solidFill>
                <a:schemeClr val="accent3"/>
              </a:solidFill>
            </a:endParaRPr>
          </a:p>
        </p:txBody>
      </p:sp>
      <p:sp>
        <p:nvSpPr>
          <p:cNvPr id="61" name="TextBox 58"/>
          <p:cNvSpPr txBox="1"/>
          <p:nvPr/>
        </p:nvSpPr>
        <p:spPr>
          <a:xfrm>
            <a:off x="9921622" y="4080942"/>
            <a:ext cx="1418665" cy="400110"/>
          </a:xfrm>
          <a:prstGeom prst="rect">
            <a:avLst/>
          </a:prstGeom>
          <a:noFill/>
        </p:spPr>
        <p:txBody>
          <a:bodyPr wrap="square" rtlCol="0">
            <a:spAutoFit/>
          </a:bodyPr>
          <a:lstStyle/>
          <a:p>
            <a:r>
              <a:rPr lang="en-US" sz="2000" smtClean="0">
                <a:solidFill>
                  <a:schemeClr val="accent4"/>
                </a:solidFill>
              </a:rPr>
              <a:t>Indesign</a:t>
            </a:r>
            <a:r>
              <a:rPr lang="en-US" sz="2000" smtClean="0">
                <a:solidFill>
                  <a:schemeClr val="bg1"/>
                </a:solidFill>
              </a:rPr>
              <a:t> </a:t>
            </a:r>
            <a:endParaRPr lang="en-US" sz="2000">
              <a:solidFill>
                <a:schemeClr val="bg1"/>
              </a:solidFill>
            </a:endParaRPr>
          </a:p>
        </p:txBody>
      </p:sp>
      <p:sp>
        <p:nvSpPr>
          <p:cNvPr id="62" name="Content Placeholder 2"/>
          <p:cNvSpPr txBox="1">
            <a:spLocks/>
          </p:cNvSpPr>
          <p:nvPr/>
        </p:nvSpPr>
        <p:spPr>
          <a:xfrm>
            <a:off x="407368" y="4494459"/>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smtClean="0">
                <a:solidFill>
                  <a:schemeClr val="bg1"/>
                </a:solidFill>
              </a:rPr>
              <a:t>Lorem ipsum dolor sit amet, consectetur adipiscing elit. Lorem Ipsum has been the industry's</a:t>
            </a:r>
            <a:endParaRPr lang="en-US" sz="1400" dirty="0">
              <a:solidFill>
                <a:schemeClr val="bg1"/>
              </a:solidFill>
            </a:endParaRPr>
          </a:p>
        </p:txBody>
      </p:sp>
      <p:sp>
        <p:nvSpPr>
          <p:cNvPr id="63" name="Content Placeholder 2"/>
          <p:cNvSpPr txBox="1">
            <a:spLocks/>
          </p:cNvSpPr>
          <p:nvPr/>
        </p:nvSpPr>
        <p:spPr>
          <a:xfrm>
            <a:off x="3215680" y="4489130"/>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smtClean="0">
                <a:solidFill>
                  <a:schemeClr val="bg1"/>
                </a:solidFill>
              </a:rPr>
              <a:t>Lorem ipsum dolor sit amet, consectetur adipiscing elit. Lorem Ipsum has been the industry's</a:t>
            </a:r>
            <a:endParaRPr lang="en-US" sz="1400" dirty="0">
              <a:solidFill>
                <a:schemeClr val="bg1"/>
              </a:solidFill>
            </a:endParaRPr>
          </a:p>
        </p:txBody>
      </p:sp>
      <p:sp>
        <p:nvSpPr>
          <p:cNvPr id="64" name="Content Placeholder 2"/>
          <p:cNvSpPr txBox="1">
            <a:spLocks/>
          </p:cNvSpPr>
          <p:nvPr/>
        </p:nvSpPr>
        <p:spPr>
          <a:xfrm>
            <a:off x="6249007" y="4489130"/>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smtClean="0">
                <a:solidFill>
                  <a:schemeClr val="bg1"/>
                </a:solidFill>
              </a:rPr>
              <a:t>Lorem ipsum dolor sit amet, consectetur adipiscing elit. Lorem Ipsum has been the industry's</a:t>
            </a:r>
            <a:endParaRPr lang="en-US" sz="1400" dirty="0">
              <a:solidFill>
                <a:schemeClr val="bg1"/>
              </a:solidFill>
            </a:endParaRPr>
          </a:p>
        </p:txBody>
      </p:sp>
      <p:sp>
        <p:nvSpPr>
          <p:cNvPr id="65" name="Content Placeholder 2"/>
          <p:cNvSpPr txBox="1">
            <a:spLocks/>
          </p:cNvSpPr>
          <p:nvPr/>
        </p:nvSpPr>
        <p:spPr>
          <a:xfrm>
            <a:off x="9129327" y="4489130"/>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smtClean="0">
                <a:solidFill>
                  <a:schemeClr val="bg1"/>
                </a:solidFill>
              </a:rPr>
              <a:t>Lorem ipsum dolor sit amet, consectetur adipiscing elit. Lorem Ipsum has been the industry's</a:t>
            </a:r>
            <a:endParaRPr lang="en-US" sz="1400" dirty="0">
              <a:solidFill>
                <a:schemeClr val="bg1"/>
              </a:solidFill>
            </a:endParaRPr>
          </a:p>
        </p:txBody>
      </p:sp>
    </p:spTree>
    <p:extLst>
      <p:ext uri="{BB962C8B-B14F-4D97-AF65-F5344CB8AC3E}">
        <p14:creationId xmlns:p14="http://schemas.microsoft.com/office/powerpoint/2010/main" val="253838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transition="in" filter="fade">
                                      <p:cBhvr>
                                        <p:cTn id="34" dur="500"/>
                                        <p:tgtEl>
                                          <p:spTgt spid="5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animEffect transition="in" filter="fade">
                                      <p:cBhvr>
                                        <p:cTn id="39" dur="500"/>
                                        <p:tgtEl>
                                          <p:spTgt spid="6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p:cTn id="42" dur="500" fill="hold"/>
                                        <p:tgtEl>
                                          <p:spTgt spid="61"/>
                                        </p:tgtEl>
                                        <p:attrNameLst>
                                          <p:attrName>ppt_w</p:attrName>
                                        </p:attrNameLst>
                                      </p:cBhvr>
                                      <p:tavLst>
                                        <p:tav tm="0">
                                          <p:val>
                                            <p:fltVal val="0"/>
                                          </p:val>
                                        </p:tav>
                                        <p:tav tm="100000">
                                          <p:val>
                                            <p:strVal val="#ppt_w"/>
                                          </p:val>
                                        </p:tav>
                                      </p:tavLst>
                                    </p:anim>
                                    <p:anim calcmode="lin" valueType="num">
                                      <p:cBhvr>
                                        <p:cTn id="43" dur="500" fill="hold"/>
                                        <p:tgtEl>
                                          <p:spTgt spid="61"/>
                                        </p:tgtEl>
                                        <p:attrNameLst>
                                          <p:attrName>ppt_h</p:attrName>
                                        </p:attrNameLst>
                                      </p:cBhvr>
                                      <p:tavLst>
                                        <p:tav tm="0">
                                          <p:val>
                                            <p:fltVal val="0"/>
                                          </p:val>
                                        </p:tav>
                                        <p:tav tm="100000">
                                          <p:val>
                                            <p:strVal val="#ppt_h"/>
                                          </p:val>
                                        </p:tav>
                                      </p:tavLst>
                                    </p:anim>
                                    <p:animEffect transition="in" filter="fade">
                                      <p:cBhvr>
                                        <p:cTn id="44" dur="500"/>
                                        <p:tgtEl>
                                          <p:spTgt spid="61"/>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1000"/>
                                        <p:tgtEl>
                                          <p:spTgt spid="51"/>
                                        </p:tgtEl>
                                      </p:cBhvr>
                                    </p:animEffect>
                                    <p:anim calcmode="lin" valueType="num">
                                      <p:cBhvr>
                                        <p:cTn id="58" dur="1000" fill="hold"/>
                                        <p:tgtEl>
                                          <p:spTgt spid="51"/>
                                        </p:tgtEl>
                                        <p:attrNameLst>
                                          <p:attrName>ppt_x</p:attrName>
                                        </p:attrNameLst>
                                      </p:cBhvr>
                                      <p:tavLst>
                                        <p:tav tm="0">
                                          <p:val>
                                            <p:strVal val="#ppt_x"/>
                                          </p:val>
                                        </p:tav>
                                        <p:tav tm="100000">
                                          <p:val>
                                            <p:strVal val="#ppt_x"/>
                                          </p:val>
                                        </p:tav>
                                      </p:tavLst>
                                    </p:anim>
                                    <p:anim calcmode="lin" valueType="num">
                                      <p:cBhvr>
                                        <p:cTn id="59" dur="1000" fill="hold"/>
                                        <p:tgtEl>
                                          <p:spTgt spid="51"/>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1000"/>
                                        <p:tgtEl>
                                          <p:spTgt spid="52"/>
                                        </p:tgtEl>
                                      </p:cBhvr>
                                    </p:animEffect>
                                    <p:anim calcmode="lin" valueType="num">
                                      <p:cBhvr>
                                        <p:cTn id="63" dur="1000" fill="hold"/>
                                        <p:tgtEl>
                                          <p:spTgt spid="52"/>
                                        </p:tgtEl>
                                        <p:attrNameLst>
                                          <p:attrName>ppt_x</p:attrName>
                                        </p:attrNameLst>
                                      </p:cBhvr>
                                      <p:tavLst>
                                        <p:tav tm="0">
                                          <p:val>
                                            <p:strVal val="#ppt_x"/>
                                          </p:val>
                                        </p:tav>
                                        <p:tav tm="100000">
                                          <p:val>
                                            <p:strVal val="#ppt_x"/>
                                          </p:val>
                                        </p:tav>
                                      </p:tavLst>
                                    </p:anim>
                                    <p:anim calcmode="lin" valueType="num">
                                      <p:cBhvr>
                                        <p:cTn id="64" dur="1000" fill="hold"/>
                                        <p:tgtEl>
                                          <p:spTgt spid="52"/>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1000"/>
                                        <p:tgtEl>
                                          <p:spTgt spid="53"/>
                                        </p:tgtEl>
                                      </p:cBhvr>
                                    </p:animEffect>
                                    <p:anim calcmode="lin" valueType="num">
                                      <p:cBhvr>
                                        <p:cTn id="68" dur="1000" fill="hold"/>
                                        <p:tgtEl>
                                          <p:spTgt spid="53"/>
                                        </p:tgtEl>
                                        <p:attrNameLst>
                                          <p:attrName>ppt_x</p:attrName>
                                        </p:attrNameLst>
                                      </p:cBhvr>
                                      <p:tavLst>
                                        <p:tav tm="0">
                                          <p:val>
                                            <p:strVal val="#ppt_x"/>
                                          </p:val>
                                        </p:tav>
                                        <p:tav tm="100000">
                                          <p:val>
                                            <p:strVal val="#ppt_x"/>
                                          </p:val>
                                        </p:tav>
                                      </p:tavLst>
                                    </p:anim>
                                    <p:anim calcmode="lin" valueType="num">
                                      <p:cBhvr>
                                        <p:cTn id="69" dur="1000" fill="hold"/>
                                        <p:tgtEl>
                                          <p:spTgt spid="53"/>
                                        </p:tgtEl>
                                        <p:attrNameLst>
                                          <p:attrName>ppt_y</p:attrName>
                                        </p:attrNameLst>
                                      </p:cBhvr>
                                      <p:tavLst>
                                        <p:tav tm="0">
                                          <p:val>
                                            <p:strVal val="#ppt_y-.1"/>
                                          </p:val>
                                        </p:tav>
                                        <p:tav tm="100000">
                                          <p:val>
                                            <p:strVal val="#ppt_y"/>
                                          </p:val>
                                        </p:tav>
                                      </p:tavLst>
                                    </p:anim>
                                  </p:childTnLst>
                                </p:cTn>
                              </p:par>
                            </p:childTnLst>
                          </p:cTn>
                        </p:par>
                        <p:par>
                          <p:cTn id="70" fill="hold">
                            <p:stCondLst>
                              <p:cond delay="2000"/>
                            </p:stCondLst>
                            <p:childTnLst>
                              <p:par>
                                <p:cTn id="71" presetID="14" presetClass="entr" presetSubtype="1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randombar(horizontal)">
                                      <p:cBhvr>
                                        <p:cTn id="73" dur="500"/>
                                        <p:tgtEl>
                                          <p:spTgt spid="54"/>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randombar(horizontal)">
                                      <p:cBhvr>
                                        <p:cTn id="76" dur="500"/>
                                        <p:tgtEl>
                                          <p:spTgt spid="55"/>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randombar(horizontal)">
                                      <p:cBhvr>
                                        <p:cTn id="79" dur="500"/>
                                        <p:tgtEl>
                                          <p:spTgt spid="56"/>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randombar(horizontal)">
                                      <p:cBhvr>
                                        <p:cTn id="82" dur="500"/>
                                        <p:tgtEl>
                                          <p:spTgt spid="57"/>
                                        </p:tgtEl>
                                      </p:cBhvr>
                                    </p:animEffect>
                                  </p:childTnLst>
                                </p:cTn>
                              </p:par>
                            </p:childTnLst>
                          </p:cTn>
                        </p:par>
                        <p:par>
                          <p:cTn id="83" fill="hold">
                            <p:stCondLst>
                              <p:cond delay="2500"/>
                            </p:stCondLst>
                            <p:childTnLst>
                              <p:par>
                                <p:cTn id="84" presetID="10" presetClass="entr" presetSubtype="0" fill="hold" grpId="0" nodeType="after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fade">
                                      <p:cBhvr>
                                        <p:cTn id="86" dur="500"/>
                                        <p:tgtEl>
                                          <p:spTgt spid="62">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3">
                                            <p:txEl>
                                              <p:pRg st="0" end="0"/>
                                            </p:txEl>
                                          </p:spTgt>
                                        </p:tgtEl>
                                        <p:attrNameLst>
                                          <p:attrName>style.visibility</p:attrName>
                                        </p:attrNameLst>
                                      </p:cBhvr>
                                      <p:to>
                                        <p:strVal val="visible"/>
                                      </p:to>
                                    </p:set>
                                    <p:animEffect transition="in" filter="fade">
                                      <p:cBhvr>
                                        <p:cTn id="89" dur="500"/>
                                        <p:tgtEl>
                                          <p:spTgt spid="63">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4">
                                            <p:txEl>
                                              <p:pRg st="0" end="0"/>
                                            </p:txEl>
                                          </p:spTgt>
                                        </p:tgtEl>
                                        <p:attrNameLst>
                                          <p:attrName>style.visibility</p:attrName>
                                        </p:attrNameLst>
                                      </p:cBhvr>
                                      <p:to>
                                        <p:strVal val="visible"/>
                                      </p:to>
                                    </p:set>
                                    <p:animEffect transition="in" filter="fade">
                                      <p:cBhvr>
                                        <p:cTn id="92" dur="500"/>
                                        <p:tgtEl>
                                          <p:spTgt spid="64">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5">
                                            <p:txEl>
                                              <p:pRg st="0" end="0"/>
                                            </p:txEl>
                                          </p:spTgt>
                                        </p:tgtEl>
                                        <p:attrNameLst>
                                          <p:attrName>style.visibility</p:attrName>
                                        </p:attrNameLst>
                                      </p:cBhvr>
                                      <p:to>
                                        <p:strVal val="visible"/>
                                      </p:to>
                                    </p:set>
                                    <p:animEffect transition="in" filter="fade">
                                      <p:cBhvr>
                                        <p:cTn id="95"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build="p"/>
      <p:bldP spid="63" grpId="0" build="p"/>
      <p:bldP spid="64" grpId="0" build="p"/>
      <p:bldP spid="6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3</a:t>
              </a:r>
              <a:endParaRPr lang="zh-CN" altLang="en-US" sz="6000" b="1" dirty="0">
                <a:solidFill>
                  <a:schemeClr val="tx1"/>
                </a:solidFill>
              </a:endParaRPr>
            </a:p>
          </p:txBody>
        </p:sp>
      </p:grpSp>
      <p:sp>
        <p:nvSpPr>
          <p:cNvPr id="13" name="文本框 12"/>
          <p:cNvSpPr txBox="1"/>
          <p:nvPr/>
        </p:nvSpPr>
        <p:spPr>
          <a:xfrm>
            <a:off x="5163489" y="3216292"/>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81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4"/>
          <p:cNvGrpSpPr/>
          <p:nvPr/>
        </p:nvGrpSpPr>
        <p:grpSpPr>
          <a:xfrm>
            <a:off x="4222952" y="4668603"/>
            <a:ext cx="4681360" cy="752770"/>
            <a:chOff x="4916022" y="5063735"/>
            <a:chExt cx="4681360" cy="752770"/>
          </a:xfrm>
        </p:grpSpPr>
        <p:cxnSp>
          <p:nvCxnSpPr>
            <p:cNvPr id="17" name="Straight Connector 5"/>
            <p:cNvCxnSpPr/>
            <p:nvPr/>
          </p:nvCxnSpPr>
          <p:spPr>
            <a:xfrm>
              <a:off x="4916022" y="5402289"/>
              <a:ext cx="1319973" cy="0"/>
            </a:xfrm>
            <a:prstGeom prst="line">
              <a:avLst/>
            </a:prstGeom>
            <a:ln w="19050">
              <a:prstDash val="sysDash"/>
              <a:tailEnd type="oval"/>
            </a:ln>
          </p:spPr>
          <p:style>
            <a:lnRef idx="1">
              <a:schemeClr val="accent1"/>
            </a:lnRef>
            <a:fillRef idx="0">
              <a:schemeClr val="accent1"/>
            </a:fillRef>
            <a:effectRef idx="0">
              <a:schemeClr val="accent1"/>
            </a:effectRef>
            <a:fontRef idx="minor">
              <a:schemeClr val="tx1"/>
            </a:fontRef>
          </p:style>
        </p:cxnSp>
        <p:sp>
          <p:nvSpPr>
            <p:cNvPr id="18" name="TextBox 6"/>
            <p:cNvSpPr txBox="1"/>
            <p:nvPr/>
          </p:nvSpPr>
          <p:spPr>
            <a:xfrm>
              <a:off x="6328000" y="5293285"/>
              <a:ext cx="326938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amet, consectetur adipiscing elit. Fusce id urna </a:t>
              </a:r>
              <a:r>
                <a:rPr lang="en-US" sz="1400" smtClean="0">
                  <a:solidFill>
                    <a:schemeClr val="bg1"/>
                  </a:solidFill>
                  <a:cs typeface="Arial" panose="020B0604020202020204" pitchFamily="34" charset="0"/>
                </a:rPr>
                <a:t>blandit</a:t>
              </a:r>
              <a:endParaRPr lang="en-US" sz="1400" i="1">
                <a:solidFill>
                  <a:schemeClr val="bg1"/>
                </a:solidFill>
              </a:endParaRPr>
            </a:p>
          </p:txBody>
        </p:sp>
        <p:sp>
          <p:nvSpPr>
            <p:cNvPr id="24" name="TextBox 7"/>
            <p:cNvSpPr txBox="1"/>
            <p:nvPr/>
          </p:nvSpPr>
          <p:spPr>
            <a:xfrm>
              <a:off x="6328000" y="5063735"/>
              <a:ext cx="2395648" cy="338554"/>
            </a:xfrm>
            <a:prstGeom prst="rect">
              <a:avLst/>
            </a:prstGeom>
            <a:noFill/>
          </p:spPr>
          <p:txBody>
            <a:bodyPr wrap="square" rtlCol="0">
              <a:spAutoFit/>
            </a:bodyPr>
            <a:lstStyle/>
            <a:p>
              <a:r>
                <a:rPr lang="en-US" sz="1600">
                  <a:solidFill>
                    <a:schemeClr val="bg1"/>
                  </a:solidFill>
                  <a:latin typeface="+mj-lt"/>
                </a:rPr>
                <a:t>Click to add </a:t>
              </a:r>
              <a:r>
                <a:rPr lang="en-US" sz="1600" smtClean="0">
                  <a:solidFill>
                    <a:schemeClr val="bg1"/>
                  </a:solidFill>
                  <a:latin typeface="+mj-lt"/>
                </a:rPr>
                <a:t>title</a:t>
              </a:r>
              <a:endParaRPr lang="en-US" sz="1600">
                <a:solidFill>
                  <a:schemeClr val="bg1"/>
                </a:solidFill>
                <a:latin typeface="+mj-lt"/>
              </a:endParaRPr>
            </a:p>
          </p:txBody>
        </p:sp>
      </p:grpSp>
      <p:grpSp>
        <p:nvGrpSpPr>
          <p:cNvPr id="25" name="Group 8"/>
          <p:cNvGrpSpPr/>
          <p:nvPr/>
        </p:nvGrpSpPr>
        <p:grpSpPr>
          <a:xfrm>
            <a:off x="4174514" y="3513209"/>
            <a:ext cx="3820524" cy="738664"/>
            <a:chOff x="4760020" y="3908341"/>
            <a:chExt cx="3820524" cy="738664"/>
          </a:xfrm>
        </p:grpSpPr>
        <p:cxnSp>
          <p:nvCxnSpPr>
            <p:cNvPr id="26" name="Straight Connector 9"/>
            <p:cNvCxnSpPr/>
            <p:nvPr/>
          </p:nvCxnSpPr>
          <p:spPr>
            <a:xfrm>
              <a:off x="4760020" y="4069856"/>
              <a:ext cx="1156051" cy="0"/>
            </a:xfrm>
            <a:prstGeom prst="line">
              <a:avLst/>
            </a:prstGeom>
            <a:ln w="19050">
              <a:solidFill>
                <a:schemeClr val="bg2">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7" name="TextBox 10"/>
            <p:cNvSpPr txBox="1"/>
            <p:nvPr/>
          </p:nvSpPr>
          <p:spPr>
            <a:xfrm>
              <a:off x="5916071" y="3908341"/>
              <a:ext cx="2664473" cy="738664"/>
            </a:xfrm>
            <a:prstGeom prst="rect">
              <a:avLst/>
            </a:prstGeom>
            <a:noFill/>
          </p:spPr>
          <p:txBody>
            <a:bodyPr wrap="square" rtlCol="0">
              <a:spAutoFit/>
            </a:bodyPr>
            <a:lstStyle/>
            <a:p>
              <a:r>
                <a:rPr lang="en-US" sz="1400" b="1">
                  <a:solidFill>
                    <a:schemeClr val="bg1"/>
                  </a:solidFill>
                  <a:cs typeface="Arial" panose="020B0604020202020204" pitchFamily="34" charset="0"/>
                </a:rPr>
                <a:t>Lorem ipsum </a:t>
              </a:r>
              <a:r>
                <a:rPr lang="en-US" sz="1400">
                  <a:solidFill>
                    <a:schemeClr val="bg1"/>
                  </a:solidFill>
                  <a:cs typeface="Arial" panose="020B0604020202020204" pitchFamily="34" charset="0"/>
                </a:rPr>
                <a:t>dolor sit </a:t>
              </a:r>
              <a:r>
                <a:rPr lang="en-US" sz="1400" smtClean="0">
                  <a:solidFill>
                    <a:schemeClr val="bg1"/>
                  </a:solidFill>
                  <a:cs typeface="Arial" panose="020B0604020202020204" pitchFamily="34" charset="0"/>
                </a:rPr>
                <a:t>amet </a:t>
              </a:r>
              <a:r>
                <a:rPr lang="en-US" sz="1400">
                  <a:solidFill>
                    <a:schemeClr val="bg1"/>
                  </a:solidFill>
                  <a:cs typeface="Arial" panose="020B0604020202020204" pitchFamily="34" charset="0"/>
                </a:rPr>
                <a:t>consectetur adipiscing elit. Fusce id urna </a:t>
              </a:r>
              <a:r>
                <a:rPr lang="en-US" sz="1400" smtClean="0">
                  <a:solidFill>
                    <a:schemeClr val="bg1"/>
                  </a:solidFill>
                  <a:cs typeface="Arial" panose="020B0604020202020204" pitchFamily="34" charset="0"/>
                </a:rPr>
                <a:t>blandit</a:t>
              </a:r>
              <a:endParaRPr lang="en-US" sz="1400" i="1">
                <a:solidFill>
                  <a:schemeClr val="bg1"/>
                </a:solidFill>
              </a:endParaRPr>
            </a:p>
          </p:txBody>
        </p:sp>
      </p:grpSp>
      <p:grpSp>
        <p:nvGrpSpPr>
          <p:cNvPr id="36" name="Group 11"/>
          <p:cNvGrpSpPr/>
          <p:nvPr/>
        </p:nvGrpSpPr>
        <p:grpSpPr>
          <a:xfrm>
            <a:off x="3251990" y="2520138"/>
            <a:ext cx="3288864" cy="738664"/>
            <a:chOff x="3945060" y="2915270"/>
            <a:chExt cx="3288864" cy="738664"/>
          </a:xfrm>
        </p:grpSpPr>
        <p:cxnSp>
          <p:nvCxnSpPr>
            <p:cNvPr id="37" name="Straight Connector 12"/>
            <p:cNvCxnSpPr/>
            <p:nvPr/>
          </p:nvCxnSpPr>
          <p:spPr>
            <a:xfrm>
              <a:off x="3945060" y="3312621"/>
              <a:ext cx="1319973" cy="0"/>
            </a:xfrm>
            <a:prstGeom prst="line">
              <a:avLst/>
            </a:prstGeom>
            <a:ln w="19050">
              <a:solidFill>
                <a:schemeClr val="bg2">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8" name="TextBox 13"/>
            <p:cNvSpPr txBox="1"/>
            <p:nvPr/>
          </p:nvSpPr>
          <p:spPr>
            <a:xfrm>
              <a:off x="5335529" y="2915270"/>
              <a:ext cx="1898395" cy="738664"/>
            </a:xfrm>
            <a:prstGeom prst="rect">
              <a:avLst/>
            </a:prstGeom>
            <a:noFill/>
          </p:spPr>
          <p:txBody>
            <a:bodyPr wrap="square" rtlCol="0">
              <a:spAutoFit/>
            </a:bodyPr>
            <a:lstStyle/>
            <a:p>
              <a:r>
                <a:rPr lang="en-US" sz="1400" b="1">
                  <a:solidFill>
                    <a:schemeClr val="bg1"/>
                  </a:solidFill>
                  <a:cs typeface="Arial" panose="020B0604020202020204" pitchFamily="34" charset="0"/>
                </a:rPr>
                <a:t>Lorem ipsum </a:t>
              </a:r>
              <a:r>
                <a:rPr lang="en-US" sz="1400">
                  <a:solidFill>
                    <a:schemeClr val="bg1"/>
                  </a:solidFill>
                  <a:cs typeface="Arial" panose="020B0604020202020204" pitchFamily="34" charset="0"/>
                </a:rPr>
                <a:t>dolor sit </a:t>
              </a:r>
              <a:r>
                <a:rPr lang="en-US" sz="1400" smtClean="0">
                  <a:solidFill>
                    <a:schemeClr val="bg1"/>
                  </a:solidFill>
                  <a:cs typeface="Arial" panose="020B0604020202020204" pitchFamily="34" charset="0"/>
                </a:rPr>
                <a:t>amet </a:t>
              </a:r>
              <a:r>
                <a:rPr lang="en-US" sz="1400">
                  <a:solidFill>
                    <a:schemeClr val="bg1"/>
                  </a:solidFill>
                  <a:cs typeface="Arial" panose="020B0604020202020204" pitchFamily="34" charset="0"/>
                </a:rPr>
                <a:t>consectetur adipiscing </a:t>
              </a:r>
              <a:r>
                <a:rPr lang="en-US" sz="1400" smtClean="0">
                  <a:solidFill>
                    <a:schemeClr val="bg1"/>
                  </a:solidFill>
                  <a:cs typeface="Arial" panose="020B0604020202020204" pitchFamily="34" charset="0"/>
                </a:rPr>
                <a:t>elit</a:t>
              </a:r>
              <a:endParaRPr lang="en-US" sz="1400" i="1">
                <a:solidFill>
                  <a:schemeClr val="bg1"/>
                </a:solidFill>
              </a:endParaRPr>
            </a:p>
          </p:txBody>
        </p:sp>
      </p:grpSp>
      <p:grpSp>
        <p:nvGrpSpPr>
          <p:cNvPr id="39" name="Group 15"/>
          <p:cNvGrpSpPr/>
          <p:nvPr/>
        </p:nvGrpSpPr>
        <p:grpSpPr>
          <a:xfrm>
            <a:off x="763715" y="4141452"/>
            <a:ext cx="4367212" cy="1536700"/>
            <a:chOff x="1456785" y="4536584"/>
            <a:chExt cx="4367212" cy="1536700"/>
          </a:xfrm>
        </p:grpSpPr>
        <p:grpSp>
          <p:nvGrpSpPr>
            <p:cNvPr id="40" name="组合 41"/>
            <p:cNvGrpSpPr/>
            <p:nvPr/>
          </p:nvGrpSpPr>
          <p:grpSpPr>
            <a:xfrm>
              <a:off x="1456785" y="4536584"/>
              <a:ext cx="4367212" cy="1536700"/>
              <a:chOff x="812974" y="4255096"/>
              <a:chExt cx="4367212" cy="1536700"/>
            </a:xfrm>
          </p:grpSpPr>
          <p:sp>
            <p:nvSpPr>
              <p:cNvPr id="43" name="AutoShape 7"/>
              <p:cNvSpPr>
                <a:spLocks noChangeArrowheads="1"/>
              </p:cNvSpPr>
              <p:nvPr/>
            </p:nvSpPr>
            <p:spPr bwMode="auto">
              <a:xfrm>
                <a:off x="828849" y="5334596"/>
                <a:ext cx="4351337"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6DAA2D">
                      <a:alpha val="40000"/>
                    </a:srgbClr>
                  </a:gs>
                  <a:gs pos="100000">
                    <a:srgbClr val="FFFFFF">
                      <a:alpha val="0"/>
                    </a:srgbClr>
                  </a:gs>
                </a:gsLst>
                <a:lin ang="5400000" scaled="1"/>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nvGrpSpPr>
              <p:cNvPr id="44" name="组合 43"/>
              <p:cNvGrpSpPr/>
              <p:nvPr/>
            </p:nvGrpSpPr>
            <p:grpSpPr>
              <a:xfrm>
                <a:off x="812974" y="4255096"/>
                <a:ext cx="4367212" cy="1079500"/>
                <a:chOff x="812974" y="4255096"/>
                <a:chExt cx="4367212" cy="1079500"/>
              </a:xfrm>
            </p:grpSpPr>
            <p:sp>
              <p:nvSpPr>
                <p:cNvPr id="45" name="AutoShape 5"/>
                <p:cNvSpPr>
                  <a:spLocks noChangeArrowheads="1"/>
                </p:cNvSpPr>
                <p:nvPr/>
              </p:nvSpPr>
              <p:spPr bwMode="auto">
                <a:xfrm rot="10800000">
                  <a:off x="812974" y="4255096"/>
                  <a:ext cx="4367212" cy="107950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chemeClr val="accent1">
                        <a:lumMod val="60000"/>
                        <a:lumOff val="40000"/>
                      </a:schemeClr>
                    </a:gs>
                    <a:gs pos="100000">
                      <a:schemeClr val="accent1"/>
                    </a:gs>
                  </a:gsLst>
                  <a:lin ang="5400000" scaled="1"/>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6" name="AutoShape 8"/>
                <p:cNvSpPr>
                  <a:spLocks noChangeArrowheads="1"/>
                </p:cNvSpPr>
                <p:nvPr/>
              </p:nvSpPr>
              <p:spPr bwMode="auto">
                <a:xfrm>
                  <a:off x="1484486" y="4255096"/>
                  <a:ext cx="3013075"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accent1"/>
                    </a:gs>
                    <a:gs pos="100000">
                      <a:srgbClr val="FFFFFF">
                        <a:alpha val="0"/>
                      </a:srgbClr>
                    </a:gs>
                  </a:gsLst>
                  <a:lin ang="5400000" scaled="1"/>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7" name="Rectangle 14"/>
                <p:cNvSpPr>
                  <a:spLocks noChangeArrowheads="1"/>
                </p:cNvSpPr>
                <p:nvPr/>
              </p:nvSpPr>
              <p:spPr bwMode="auto">
                <a:xfrm>
                  <a:off x="812974" y="4255096"/>
                  <a:ext cx="436721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endParaRPr>
                </a:p>
              </p:txBody>
            </p:sp>
          </p:grpSp>
        </p:grpSp>
        <p:sp>
          <p:nvSpPr>
            <p:cNvPr id="41" name="Rectangle 18"/>
            <p:cNvSpPr/>
            <p:nvPr/>
          </p:nvSpPr>
          <p:spPr>
            <a:xfrm>
              <a:off x="2714085" y="4720972"/>
              <a:ext cx="1888659" cy="364523"/>
            </a:xfrm>
            <a:prstGeom prst="rect">
              <a:avLst/>
            </a:prstGeom>
          </p:spPr>
          <p:txBody>
            <a:bodyPr wrap="none">
              <a:spAutoFit/>
            </a:bodyPr>
            <a:lstStyle/>
            <a:p>
              <a:pPr>
                <a:lnSpc>
                  <a:spcPct val="120000"/>
                </a:lnSpc>
              </a:pPr>
              <a:r>
                <a:rPr lang="en-US" sz="1600">
                  <a:solidFill>
                    <a:schemeClr val="bg1"/>
                  </a:solidFill>
                  <a:latin typeface="+mj-lt"/>
                  <a:cs typeface="Oswald Regular"/>
                </a:rPr>
                <a:t>Affiliate Marketing</a:t>
              </a:r>
              <a:endParaRPr lang="en-US" sz="1600" dirty="0">
                <a:solidFill>
                  <a:schemeClr val="bg1"/>
                </a:solidFill>
                <a:latin typeface="+mj-lt"/>
                <a:cs typeface="Oswald Regular"/>
              </a:endParaRPr>
            </a:p>
          </p:txBody>
        </p:sp>
        <p:sp>
          <p:nvSpPr>
            <p:cNvPr id="42" name="TextBox 19"/>
            <p:cNvSpPr txBox="1"/>
            <p:nvPr/>
          </p:nvSpPr>
          <p:spPr>
            <a:xfrm>
              <a:off x="2714085" y="5020847"/>
              <a:ext cx="2482205" cy="461665"/>
            </a:xfrm>
            <a:prstGeom prst="rect">
              <a:avLst/>
            </a:prstGeom>
            <a:noFill/>
          </p:spPr>
          <p:txBody>
            <a:bodyPr wrap="square" rtlCol="0">
              <a:spAutoFit/>
            </a:bodyPr>
            <a:lstStyle/>
            <a:p>
              <a:r>
                <a:rPr lang="en-US" sz="1200">
                  <a:solidFill>
                    <a:schemeClr val="bg1"/>
                  </a:solidFill>
                  <a:cs typeface="Arial" panose="020B0604020202020204" pitchFamily="34" charset="0"/>
                </a:rPr>
                <a:t>Lorem ipsum dolor sit amet, consectetur adipiscing elit. Fusce </a:t>
              </a:r>
              <a:r>
                <a:rPr lang="en-US" sz="1200" smtClean="0">
                  <a:solidFill>
                    <a:schemeClr val="bg1"/>
                  </a:solidFill>
                  <a:cs typeface="Arial" panose="020B0604020202020204" pitchFamily="34" charset="0"/>
                </a:rPr>
                <a:t>id</a:t>
              </a:r>
              <a:endParaRPr lang="en-US" sz="1200" i="1">
                <a:solidFill>
                  <a:schemeClr val="bg1"/>
                </a:solidFill>
              </a:endParaRPr>
            </a:p>
          </p:txBody>
        </p:sp>
      </p:grpSp>
      <p:grpSp>
        <p:nvGrpSpPr>
          <p:cNvPr id="48" name="Group 25"/>
          <p:cNvGrpSpPr/>
          <p:nvPr/>
        </p:nvGrpSpPr>
        <p:grpSpPr>
          <a:xfrm>
            <a:off x="1435227" y="3258802"/>
            <a:ext cx="3013075" cy="882650"/>
            <a:chOff x="2128297" y="3653934"/>
            <a:chExt cx="3013075" cy="882650"/>
          </a:xfrm>
        </p:grpSpPr>
        <p:grpSp>
          <p:nvGrpSpPr>
            <p:cNvPr id="49" name="组合 35"/>
            <p:cNvGrpSpPr/>
            <p:nvPr/>
          </p:nvGrpSpPr>
          <p:grpSpPr>
            <a:xfrm>
              <a:off x="2128297" y="3653934"/>
              <a:ext cx="3013075" cy="882650"/>
              <a:chOff x="1484486" y="3372446"/>
              <a:chExt cx="3013075" cy="882650"/>
            </a:xfrm>
          </p:grpSpPr>
          <p:sp>
            <p:nvSpPr>
              <p:cNvPr id="53" name="AutoShape 4"/>
              <p:cNvSpPr>
                <a:spLocks noChangeArrowheads="1"/>
              </p:cNvSpPr>
              <p:nvPr/>
            </p:nvSpPr>
            <p:spPr bwMode="auto">
              <a:xfrm rot="10800000">
                <a:off x="1576561" y="3372446"/>
                <a:ext cx="2840038" cy="703262"/>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chemeClr val="accent2"/>
                  </a:gs>
                  <a:gs pos="100000">
                    <a:schemeClr val="accent2">
                      <a:lumMod val="40000"/>
                      <a:lumOff val="60000"/>
                    </a:schemeClr>
                  </a:gs>
                </a:gsLst>
                <a:lin ang="5400000" scaled="1"/>
              </a:gradFill>
              <a:ln>
                <a:solidFill>
                  <a:srgbClr val="EAEAEA"/>
                </a:solidFill>
              </a:ln>
              <a:effectLst/>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54" name="AutoShape 9"/>
              <p:cNvSpPr>
                <a:spLocks noChangeArrowheads="1"/>
              </p:cNvSpPr>
              <p:nvPr/>
            </p:nvSpPr>
            <p:spPr bwMode="auto">
              <a:xfrm>
                <a:off x="1576561" y="4075708"/>
                <a:ext cx="2840038" cy="1793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55" name="AutoShape 10"/>
              <p:cNvSpPr>
                <a:spLocks noChangeArrowheads="1"/>
              </p:cNvSpPr>
              <p:nvPr/>
            </p:nvSpPr>
            <p:spPr bwMode="auto">
              <a:xfrm>
                <a:off x="2032174" y="3372446"/>
                <a:ext cx="192405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FFFFFF">
                      <a:alpha val="4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56" name="Rectangle 15"/>
              <p:cNvSpPr>
                <a:spLocks noChangeArrowheads="1"/>
              </p:cNvSpPr>
              <p:nvPr/>
            </p:nvSpPr>
            <p:spPr bwMode="auto">
              <a:xfrm>
                <a:off x="1484486" y="3372446"/>
                <a:ext cx="3013075"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646464"/>
                  </a:solidFill>
                  <a:effectLst/>
                  <a:uLnTx/>
                  <a:uFillTx/>
                  <a:latin typeface="微软雅黑" pitchFamily="34" charset="-122"/>
                  <a:ea typeface="微软雅黑" pitchFamily="34" charset="-122"/>
                </a:endParaRPr>
              </a:p>
            </p:txBody>
          </p:sp>
        </p:grpSp>
        <p:grpSp>
          <p:nvGrpSpPr>
            <p:cNvPr id="50" name="Group 27"/>
            <p:cNvGrpSpPr/>
            <p:nvPr/>
          </p:nvGrpSpPr>
          <p:grpSpPr>
            <a:xfrm>
              <a:off x="2460590" y="3754453"/>
              <a:ext cx="2395648" cy="507502"/>
              <a:chOff x="2217425" y="2051175"/>
              <a:chExt cx="2395648" cy="507502"/>
            </a:xfrm>
          </p:grpSpPr>
          <p:sp>
            <p:nvSpPr>
              <p:cNvPr id="51" name="TextBox 28"/>
              <p:cNvSpPr txBox="1"/>
              <p:nvPr/>
            </p:nvSpPr>
            <p:spPr>
              <a:xfrm>
                <a:off x="2217425" y="2281678"/>
                <a:ext cx="2390802" cy="276999"/>
              </a:xfrm>
              <a:prstGeom prst="rect">
                <a:avLst/>
              </a:prstGeom>
              <a:noFill/>
            </p:spPr>
            <p:txBody>
              <a:bodyPr wrap="square" rtlCol="0">
                <a:spAutoFit/>
              </a:bodyPr>
              <a:lstStyle/>
              <a:p>
                <a:pPr algn="ctr"/>
                <a:r>
                  <a:rPr lang="en-US" sz="1200" smtClean="0">
                    <a:solidFill>
                      <a:schemeClr val="tx1">
                        <a:lumMod val="65000"/>
                        <a:lumOff val="35000"/>
                      </a:schemeClr>
                    </a:solidFill>
                    <a:cs typeface="Arial" panose="020B0604020202020204" pitchFamily="34" charset="0"/>
                  </a:rPr>
                  <a:t>consectetur </a:t>
                </a:r>
                <a:r>
                  <a:rPr lang="en-US" sz="1200">
                    <a:solidFill>
                      <a:schemeClr val="tx1">
                        <a:lumMod val="65000"/>
                        <a:lumOff val="35000"/>
                      </a:schemeClr>
                    </a:solidFill>
                    <a:cs typeface="Arial" panose="020B0604020202020204" pitchFamily="34" charset="0"/>
                  </a:rPr>
                  <a:t>adipiscing elit. </a:t>
                </a:r>
                <a:r>
                  <a:rPr lang="en-US" sz="1200" smtClean="0">
                    <a:solidFill>
                      <a:schemeClr val="tx1">
                        <a:lumMod val="65000"/>
                        <a:lumOff val="35000"/>
                      </a:schemeClr>
                    </a:solidFill>
                    <a:cs typeface="Arial" panose="020B0604020202020204" pitchFamily="34" charset="0"/>
                  </a:rPr>
                  <a:t>Fusce</a:t>
                </a:r>
                <a:endParaRPr lang="en-US" sz="1200" i="1">
                  <a:solidFill>
                    <a:schemeClr val="tx1">
                      <a:lumMod val="65000"/>
                      <a:lumOff val="35000"/>
                    </a:schemeClr>
                  </a:solidFill>
                </a:endParaRPr>
              </a:p>
            </p:txBody>
          </p:sp>
          <p:sp>
            <p:nvSpPr>
              <p:cNvPr id="52" name="TextBox 29"/>
              <p:cNvSpPr txBox="1"/>
              <p:nvPr/>
            </p:nvSpPr>
            <p:spPr>
              <a:xfrm>
                <a:off x="2217425" y="2051175"/>
                <a:ext cx="2395648" cy="307777"/>
              </a:xfrm>
              <a:prstGeom prst="rect">
                <a:avLst/>
              </a:prstGeom>
              <a:noFill/>
            </p:spPr>
            <p:txBody>
              <a:bodyPr wrap="square" rtlCol="0">
                <a:spAutoFit/>
              </a:bodyPr>
              <a:lstStyle/>
              <a:p>
                <a:pPr algn="ctr"/>
                <a:r>
                  <a:rPr lang="en-US" sz="1400">
                    <a:solidFill>
                      <a:schemeClr val="tx1">
                        <a:lumMod val="65000"/>
                        <a:lumOff val="35000"/>
                      </a:schemeClr>
                    </a:solidFill>
                    <a:latin typeface="+mj-lt"/>
                  </a:rPr>
                  <a:t>Click to add </a:t>
                </a:r>
                <a:r>
                  <a:rPr lang="en-US" sz="1400" smtClean="0">
                    <a:solidFill>
                      <a:schemeClr val="tx1">
                        <a:lumMod val="65000"/>
                        <a:lumOff val="35000"/>
                      </a:schemeClr>
                    </a:solidFill>
                    <a:latin typeface="+mj-lt"/>
                  </a:rPr>
                  <a:t>title</a:t>
                </a:r>
                <a:endParaRPr lang="en-US" sz="1400">
                  <a:solidFill>
                    <a:schemeClr val="tx1">
                      <a:lumMod val="65000"/>
                      <a:lumOff val="35000"/>
                    </a:schemeClr>
                  </a:solidFill>
                  <a:latin typeface="+mj-lt"/>
                </a:endParaRPr>
              </a:p>
            </p:txBody>
          </p:sp>
        </p:grpSp>
      </p:grpSp>
      <p:grpSp>
        <p:nvGrpSpPr>
          <p:cNvPr id="57" name="Group 34"/>
          <p:cNvGrpSpPr/>
          <p:nvPr/>
        </p:nvGrpSpPr>
        <p:grpSpPr>
          <a:xfrm>
            <a:off x="1767520" y="2666664"/>
            <a:ext cx="2395648" cy="592138"/>
            <a:chOff x="2460590" y="3061796"/>
            <a:chExt cx="2395648" cy="592138"/>
          </a:xfrm>
        </p:grpSpPr>
        <p:grpSp>
          <p:nvGrpSpPr>
            <p:cNvPr id="58" name="组合 34"/>
            <p:cNvGrpSpPr/>
            <p:nvPr/>
          </p:nvGrpSpPr>
          <p:grpSpPr>
            <a:xfrm>
              <a:off x="2675985" y="3061796"/>
              <a:ext cx="1924050" cy="592138"/>
              <a:chOff x="2032174" y="2780308"/>
              <a:chExt cx="1924050" cy="592138"/>
            </a:xfrm>
          </p:grpSpPr>
          <p:sp>
            <p:nvSpPr>
              <p:cNvPr id="60" name="AutoShape 3"/>
              <p:cNvSpPr>
                <a:spLocks noChangeArrowheads="1"/>
              </p:cNvSpPr>
              <p:nvPr/>
            </p:nvSpPr>
            <p:spPr bwMode="auto">
              <a:xfrm rot="10800000">
                <a:off x="2070274" y="2780308"/>
                <a:ext cx="1852612" cy="455613"/>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chemeClr val="accent3"/>
                  </a:gs>
                  <a:gs pos="100000">
                    <a:schemeClr val="accent3">
                      <a:lumMod val="20000"/>
                      <a:lumOff val="80000"/>
                    </a:schemeClr>
                  </a:gs>
                </a:gsLst>
                <a:lin ang="5400000" scaled="1"/>
              </a:gradFill>
              <a:ln>
                <a:solidFill>
                  <a:srgbClr val="EAEAEA"/>
                </a:solid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1" name="AutoShape 11"/>
              <p:cNvSpPr>
                <a:spLocks noChangeArrowheads="1"/>
              </p:cNvSpPr>
              <p:nvPr/>
            </p:nvSpPr>
            <p:spPr bwMode="auto">
              <a:xfrm>
                <a:off x="2032174" y="3235921"/>
                <a:ext cx="1924050" cy="1365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微软雅黑" pitchFamily="34" charset="-122"/>
                  <a:ea typeface="微软雅黑" pitchFamily="34" charset="-122"/>
                </a:endParaRPr>
              </a:p>
            </p:txBody>
          </p:sp>
          <p:sp>
            <p:nvSpPr>
              <p:cNvPr id="62" name="AutoShape 12"/>
              <p:cNvSpPr>
                <a:spLocks noChangeArrowheads="1"/>
              </p:cNvSpPr>
              <p:nvPr/>
            </p:nvSpPr>
            <p:spPr bwMode="auto">
              <a:xfrm>
                <a:off x="2349674" y="2780308"/>
                <a:ext cx="1295400" cy="250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FFFFFF">
                      <a:alpha val="40000"/>
                    </a:srgbClr>
                  </a:gs>
                  <a:gs pos="100000">
                    <a:srgbClr val="FFFFFF">
                      <a:alpha val="0"/>
                    </a:srgbClr>
                  </a:gs>
                </a:gsLst>
                <a:lin ang="5400000" scaled="1"/>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3" name="Rectangle 16"/>
              <p:cNvSpPr>
                <a:spLocks noChangeArrowheads="1"/>
              </p:cNvSpPr>
              <p:nvPr/>
            </p:nvSpPr>
            <p:spPr bwMode="auto">
              <a:xfrm>
                <a:off x="2070274" y="2780308"/>
                <a:ext cx="1852612"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646464"/>
                  </a:solidFill>
                  <a:effectLst/>
                  <a:uLnTx/>
                  <a:uFillTx/>
                  <a:latin typeface="微软雅黑" pitchFamily="34" charset="-122"/>
                  <a:ea typeface="微软雅黑" pitchFamily="34" charset="-122"/>
                </a:endParaRPr>
              </a:p>
            </p:txBody>
          </p:sp>
        </p:grpSp>
        <p:sp>
          <p:nvSpPr>
            <p:cNvPr id="59" name="TextBox 36"/>
            <p:cNvSpPr txBox="1"/>
            <p:nvPr/>
          </p:nvSpPr>
          <p:spPr>
            <a:xfrm>
              <a:off x="2460590" y="3158732"/>
              <a:ext cx="2395648" cy="307777"/>
            </a:xfrm>
            <a:prstGeom prst="rect">
              <a:avLst/>
            </a:prstGeom>
            <a:noFill/>
          </p:spPr>
          <p:txBody>
            <a:bodyPr wrap="square" rtlCol="0">
              <a:spAutoFit/>
            </a:bodyPr>
            <a:lstStyle/>
            <a:p>
              <a:pPr algn="ctr"/>
              <a:r>
                <a:rPr lang="en-US" sz="1400">
                  <a:solidFill>
                    <a:schemeClr val="tx1">
                      <a:lumMod val="65000"/>
                      <a:lumOff val="35000"/>
                    </a:schemeClr>
                  </a:solidFill>
                  <a:latin typeface="+mj-lt"/>
                </a:rPr>
                <a:t>Click to add </a:t>
              </a:r>
              <a:r>
                <a:rPr lang="en-US" sz="1400" smtClean="0">
                  <a:solidFill>
                    <a:schemeClr val="tx1">
                      <a:lumMod val="65000"/>
                      <a:lumOff val="35000"/>
                    </a:schemeClr>
                  </a:solidFill>
                  <a:latin typeface="+mj-lt"/>
                </a:rPr>
                <a:t>title</a:t>
              </a:r>
              <a:endParaRPr lang="en-US" sz="1400">
                <a:solidFill>
                  <a:schemeClr val="tx1">
                    <a:lumMod val="65000"/>
                    <a:lumOff val="35000"/>
                  </a:schemeClr>
                </a:solidFill>
                <a:latin typeface="+mj-lt"/>
              </a:endParaRPr>
            </a:p>
          </p:txBody>
        </p:sp>
      </p:grpSp>
      <p:grpSp>
        <p:nvGrpSpPr>
          <p:cNvPr id="64" name="Group 41"/>
          <p:cNvGrpSpPr/>
          <p:nvPr/>
        </p:nvGrpSpPr>
        <p:grpSpPr>
          <a:xfrm>
            <a:off x="2259321" y="1704639"/>
            <a:ext cx="1407199" cy="962025"/>
            <a:chOff x="2952391" y="2099771"/>
            <a:chExt cx="1407199" cy="962025"/>
          </a:xfrm>
        </p:grpSpPr>
        <p:grpSp>
          <p:nvGrpSpPr>
            <p:cNvPr id="65" name="组合 2"/>
            <p:cNvGrpSpPr/>
            <p:nvPr/>
          </p:nvGrpSpPr>
          <p:grpSpPr>
            <a:xfrm>
              <a:off x="3083972" y="2099771"/>
              <a:ext cx="1112838" cy="962025"/>
              <a:chOff x="2440161" y="1818283"/>
              <a:chExt cx="1112838" cy="962025"/>
            </a:xfrm>
          </p:grpSpPr>
          <p:sp>
            <p:nvSpPr>
              <p:cNvPr id="67" name="AutoShape 6"/>
              <p:cNvSpPr>
                <a:spLocks noChangeArrowheads="1"/>
              </p:cNvSpPr>
              <p:nvPr/>
            </p:nvSpPr>
            <p:spPr bwMode="auto">
              <a:xfrm>
                <a:off x="2440161" y="1818283"/>
                <a:ext cx="1112838" cy="835025"/>
              </a:xfrm>
              <a:prstGeom prst="triangle">
                <a:avLst>
                  <a:gd name="adj" fmla="val 50000"/>
                </a:avLst>
              </a:prstGeom>
              <a:gradFill rotWithShape="1">
                <a:gsLst>
                  <a:gs pos="0">
                    <a:schemeClr val="accent4">
                      <a:lumMod val="20000"/>
                      <a:lumOff val="80000"/>
                    </a:schemeClr>
                  </a:gs>
                  <a:gs pos="100000">
                    <a:schemeClr val="accent4"/>
                  </a:gs>
                </a:gsLst>
                <a:lin ang="5400000" scaled="1"/>
              </a:gradFill>
              <a:ln>
                <a:solidFill>
                  <a:srgbClr val="EAEAEA"/>
                </a:solid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8" name="AutoShape 13"/>
              <p:cNvSpPr>
                <a:spLocks noChangeArrowheads="1"/>
              </p:cNvSpPr>
              <p:nvPr/>
            </p:nvSpPr>
            <p:spPr bwMode="auto">
              <a:xfrm>
                <a:off x="2440161" y="2653308"/>
                <a:ext cx="1112838" cy="127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66" name="TextBox 43"/>
            <p:cNvSpPr txBox="1"/>
            <p:nvPr/>
          </p:nvSpPr>
          <p:spPr>
            <a:xfrm>
              <a:off x="2952391" y="2566075"/>
              <a:ext cx="1407199" cy="307777"/>
            </a:xfrm>
            <a:prstGeom prst="rect">
              <a:avLst/>
            </a:prstGeom>
            <a:noFill/>
          </p:spPr>
          <p:txBody>
            <a:bodyPr wrap="square" rtlCol="0">
              <a:spAutoFit/>
            </a:bodyPr>
            <a:lstStyle/>
            <a:p>
              <a:pPr algn="ctr"/>
              <a:r>
                <a:rPr lang="en-US" sz="1400" smtClean="0">
                  <a:solidFill>
                    <a:schemeClr val="tx1">
                      <a:lumMod val="65000"/>
                      <a:lumOff val="35000"/>
                    </a:schemeClr>
                  </a:solidFill>
                  <a:latin typeface="+mj-lt"/>
                </a:rPr>
                <a:t>add title</a:t>
              </a:r>
              <a:endParaRPr lang="en-US" sz="1400">
                <a:solidFill>
                  <a:schemeClr val="tx1">
                    <a:lumMod val="65000"/>
                    <a:lumOff val="35000"/>
                  </a:schemeClr>
                </a:solidFill>
                <a:latin typeface="+mj-lt"/>
              </a:endParaRPr>
            </a:p>
          </p:txBody>
        </p:sp>
      </p:grpSp>
      <p:sp>
        <p:nvSpPr>
          <p:cNvPr id="69" name="TextBox 46"/>
          <p:cNvSpPr txBox="1"/>
          <p:nvPr/>
        </p:nvSpPr>
        <p:spPr>
          <a:xfrm>
            <a:off x="3499104" y="1819839"/>
            <a:ext cx="1898395" cy="523220"/>
          </a:xfrm>
          <a:prstGeom prst="rect">
            <a:avLst/>
          </a:prstGeom>
          <a:noFill/>
        </p:spPr>
        <p:txBody>
          <a:bodyPr wrap="square" rtlCol="0">
            <a:spAutoFit/>
          </a:bodyPr>
          <a:lstStyle/>
          <a:p>
            <a:r>
              <a:rPr lang="en-US" sz="1400" b="1">
                <a:solidFill>
                  <a:schemeClr val="bg1"/>
                </a:solidFill>
                <a:cs typeface="Arial" panose="020B0604020202020204" pitchFamily="34" charset="0"/>
              </a:rPr>
              <a:t>Lorem ipsum dolor sit </a:t>
            </a:r>
            <a:r>
              <a:rPr lang="en-US" sz="1400" b="1" smtClean="0">
                <a:solidFill>
                  <a:schemeClr val="bg1"/>
                </a:solidFill>
                <a:cs typeface="Arial" panose="020B0604020202020204" pitchFamily="34" charset="0"/>
              </a:rPr>
              <a:t>amet consectetur</a:t>
            </a:r>
            <a:endParaRPr lang="en-US" sz="1400" b="1" i="1">
              <a:solidFill>
                <a:schemeClr val="bg1"/>
              </a:solidFill>
            </a:endParaRPr>
          </a:p>
        </p:txBody>
      </p:sp>
      <p:pic>
        <p:nvPicPr>
          <p:cNvPr id="70"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201" y="4432926"/>
            <a:ext cx="471354" cy="471354"/>
          </a:xfrm>
          <a:prstGeom prst="rect">
            <a:avLst/>
          </a:prstGeom>
        </p:spPr>
      </p:pic>
      <p:grpSp>
        <p:nvGrpSpPr>
          <p:cNvPr id="71" name="Group 125"/>
          <p:cNvGrpSpPr/>
          <p:nvPr/>
        </p:nvGrpSpPr>
        <p:grpSpPr>
          <a:xfrm>
            <a:off x="8976320" y="1734840"/>
            <a:ext cx="2640347" cy="3032538"/>
            <a:chOff x="8754064" y="1551289"/>
            <a:chExt cx="2640347" cy="3032538"/>
          </a:xfrm>
        </p:grpSpPr>
        <p:sp>
          <p:nvSpPr>
            <p:cNvPr id="72" name="TextBox 126"/>
            <p:cNvSpPr txBox="1"/>
            <p:nvPr/>
          </p:nvSpPr>
          <p:spPr>
            <a:xfrm>
              <a:off x="8754064" y="1551289"/>
              <a:ext cx="2640347" cy="461665"/>
            </a:xfrm>
            <a:prstGeom prst="rect">
              <a:avLst/>
            </a:prstGeom>
            <a:noFill/>
          </p:spPr>
          <p:txBody>
            <a:bodyPr wrap="square" rtlCol="0">
              <a:spAutoFit/>
            </a:bodyPr>
            <a:lstStyle/>
            <a:p>
              <a:pPr algn="ctr"/>
              <a:r>
                <a:rPr lang="en-US" sz="2400" b="1" smtClean="0">
                  <a:solidFill>
                    <a:schemeClr val="accent1"/>
                  </a:solidFill>
                  <a:latin typeface="+mj-lt"/>
                </a:rPr>
                <a:t>Data Analysis</a:t>
              </a:r>
              <a:endParaRPr lang="en-US" sz="2400" b="1">
                <a:solidFill>
                  <a:schemeClr val="accent1"/>
                </a:solidFill>
                <a:latin typeface="+mj-lt"/>
              </a:endParaRPr>
            </a:p>
          </p:txBody>
        </p:sp>
        <p:sp>
          <p:nvSpPr>
            <p:cNvPr id="73" name="TextBox 127"/>
            <p:cNvSpPr txBox="1"/>
            <p:nvPr/>
          </p:nvSpPr>
          <p:spPr>
            <a:xfrm>
              <a:off x="8754064" y="2121614"/>
              <a:ext cx="2493593" cy="2462213"/>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a:solidFill>
                    <a:schemeClr val="bg1"/>
                  </a:solidFill>
                  <a:cs typeface="Arial" panose="020B0604020202020204" pitchFamily="34" charset="0"/>
                </a:rPr>
                <a:t>Lorem ipsum dolor sit amet, consectetur adipiscing elit.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smtClean="0">
                  <a:solidFill>
                    <a:schemeClr val="bg1"/>
                  </a:solidFill>
                  <a:cs typeface="Arial" panose="020B0604020202020204" pitchFamily="34" charset="0"/>
                </a:rPr>
                <a:t>Fusce </a:t>
              </a:r>
              <a:r>
                <a:rPr lang="en-US" sz="1400">
                  <a:solidFill>
                    <a:schemeClr val="bg1"/>
                  </a:solidFill>
                  <a:cs typeface="Arial" panose="020B0604020202020204" pitchFamily="34" charset="0"/>
                </a:rPr>
                <a:t>id urna blandit, eleifend nulla ac, fringilla purus.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smtClean="0">
                  <a:solidFill>
                    <a:schemeClr val="bg1"/>
                  </a:solidFill>
                  <a:cs typeface="Arial" panose="020B0604020202020204" pitchFamily="34" charset="0"/>
                </a:rPr>
                <a:t>Nulla </a:t>
              </a:r>
              <a:r>
                <a:rPr lang="en-US" sz="1400">
                  <a:solidFill>
                    <a:schemeClr val="bg1"/>
                  </a:solidFill>
                  <a:cs typeface="Arial" panose="020B0604020202020204" pitchFamily="34" charset="0"/>
                </a:rPr>
                <a:t>iaculis tempor felis ut cursus.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amet, consectetur </a:t>
              </a:r>
              <a:r>
                <a:rPr lang="en-US" sz="1400">
                  <a:solidFill>
                    <a:schemeClr val="bg1"/>
                  </a:solidFill>
                  <a:cs typeface="Arial" panose="020B0604020202020204" pitchFamily="34" charset="0"/>
                </a:rPr>
                <a:t>adipiscing elit.</a:t>
              </a:r>
              <a:endParaRPr lang="en-US" sz="1400" i="1">
                <a:solidFill>
                  <a:schemeClr val="bg1"/>
                </a:solidFill>
              </a:endParaRPr>
            </a:p>
          </p:txBody>
        </p:sp>
      </p:grpSp>
    </p:spTree>
    <p:extLst>
      <p:ext uri="{BB962C8B-B14F-4D97-AF65-F5344CB8AC3E}">
        <p14:creationId xmlns:p14="http://schemas.microsoft.com/office/powerpoint/2010/main" val="39767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300"/>
                                        <p:tgtEl>
                                          <p:spTgt spid="39"/>
                                        </p:tgtEl>
                                      </p:cBhvr>
                                    </p:animEffect>
                                    <p:anim calcmode="lin" valueType="num">
                                      <p:cBhvr>
                                        <p:cTn id="8" dur="300" fill="hold"/>
                                        <p:tgtEl>
                                          <p:spTgt spid="39"/>
                                        </p:tgtEl>
                                        <p:attrNameLst>
                                          <p:attrName>ppt_x</p:attrName>
                                        </p:attrNameLst>
                                      </p:cBhvr>
                                      <p:tavLst>
                                        <p:tav tm="0">
                                          <p:val>
                                            <p:strVal val="#ppt_x"/>
                                          </p:val>
                                        </p:tav>
                                        <p:tav tm="100000">
                                          <p:val>
                                            <p:strVal val="#ppt_x"/>
                                          </p:val>
                                        </p:tav>
                                      </p:tavLst>
                                    </p:anim>
                                    <p:anim calcmode="lin" valueType="num">
                                      <p:cBhvr>
                                        <p:cTn id="9" dur="3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1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p:tgtEl>
                                          <p:spTgt spid="16"/>
                                        </p:tgtEl>
                                        <p:attrNameLst>
                                          <p:attrName>ppt_x</p:attrName>
                                        </p:attrNameLst>
                                      </p:cBhvr>
                                      <p:tavLst>
                                        <p:tav tm="0">
                                          <p:val>
                                            <p:strVal val="#ppt_x-#ppt_w*1.125000"/>
                                          </p:val>
                                        </p:tav>
                                        <p:tav tm="100000">
                                          <p:val>
                                            <p:strVal val="#ppt_x"/>
                                          </p:val>
                                        </p:tav>
                                      </p:tavLst>
                                    </p:anim>
                                    <p:animEffect transition="in" filter="wipe(right)">
                                      <p:cBhvr>
                                        <p:cTn id="14" dur="500"/>
                                        <p:tgtEl>
                                          <p:spTgt spid="16"/>
                                        </p:tgtEl>
                                      </p:cBhvr>
                                    </p:animEffect>
                                  </p:childTnLst>
                                </p:cTn>
                              </p:par>
                            </p:childTnLst>
                          </p:cTn>
                        </p:par>
                        <p:par>
                          <p:cTn id="15" fill="hold">
                            <p:stCondLst>
                              <p:cond delay="800"/>
                            </p:stCondLst>
                            <p:childTnLst>
                              <p:par>
                                <p:cTn id="16" presetID="47" presetClass="entr" presetSubtype="0"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300"/>
                                        <p:tgtEl>
                                          <p:spTgt spid="48"/>
                                        </p:tgtEl>
                                      </p:cBhvr>
                                    </p:animEffect>
                                    <p:anim calcmode="lin" valueType="num">
                                      <p:cBhvr>
                                        <p:cTn id="19" dur="300" fill="hold"/>
                                        <p:tgtEl>
                                          <p:spTgt spid="48"/>
                                        </p:tgtEl>
                                        <p:attrNameLst>
                                          <p:attrName>ppt_x</p:attrName>
                                        </p:attrNameLst>
                                      </p:cBhvr>
                                      <p:tavLst>
                                        <p:tav tm="0">
                                          <p:val>
                                            <p:strVal val="#ppt_x"/>
                                          </p:val>
                                        </p:tav>
                                        <p:tav tm="100000">
                                          <p:val>
                                            <p:strVal val="#ppt_x"/>
                                          </p:val>
                                        </p:tav>
                                      </p:tavLst>
                                    </p:anim>
                                    <p:anim calcmode="lin" valueType="num">
                                      <p:cBhvr>
                                        <p:cTn id="20" dur="300" fill="hold"/>
                                        <p:tgtEl>
                                          <p:spTgt spid="48"/>
                                        </p:tgtEl>
                                        <p:attrNameLst>
                                          <p:attrName>ppt_y</p:attrName>
                                        </p:attrNameLst>
                                      </p:cBhvr>
                                      <p:tavLst>
                                        <p:tav tm="0">
                                          <p:val>
                                            <p:strVal val="#ppt_y-.1"/>
                                          </p:val>
                                        </p:tav>
                                        <p:tav tm="100000">
                                          <p:val>
                                            <p:strVal val="#ppt_y"/>
                                          </p:val>
                                        </p:tav>
                                      </p:tavLst>
                                    </p:anim>
                                  </p:childTnLst>
                                </p:cTn>
                              </p:par>
                            </p:childTnLst>
                          </p:cTn>
                        </p:par>
                        <p:par>
                          <p:cTn id="21" fill="hold">
                            <p:stCondLst>
                              <p:cond delay="1100"/>
                            </p:stCondLst>
                            <p:childTnLst>
                              <p:par>
                                <p:cTn id="22" presetID="12" presetClass="entr" presetSubtype="8"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p:tgtEl>
                                          <p:spTgt spid="25"/>
                                        </p:tgtEl>
                                        <p:attrNameLst>
                                          <p:attrName>ppt_x</p:attrName>
                                        </p:attrNameLst>
                                      </p:cBhvr>
                                      <p:tavLst>
                                        <p:tav tm="0">
                                          <p:val>
                                            <p:strVal val="#ppt_x-#ppt_w*1.125000"/>
                                          </p:val>
                                        </p:tav>
                                        <p:tav tm="100000">
                                          <p:val>
                                            <p:strVal val="#ppt_x"/>
                                          </p:val>
                                        </p:tav>
                                      </p:tavLst>
                                    </p:anim>
                                    <p:animEffect transition="in" filter="wipe(right)">
                                      <p:cBhvr>
                                        <p:cTn id="25" dur="500"/>
                                        <p:tgtEl>
                                          <p:spTgt spid="25"/>
                                        </p:tgtEl>
                                      </p:cBhvr>
                                    </p:animEffect>
                                  </p:childTnLst>
                                </p:cTn>
                              </p:par>
                            </p:childTnLst>
                          </p:cTn>
                        </p:par>
                        <p:par>
                          <p:cTn id="26" fill="hold">
                            <p:stCondLst>
                              <p:cond delay="1600"/>
                            </p:stCondLst>
                            <p:childTnLst>
                              <p:par>
                                <p:cTn id="27" presetID="47" presetClass="entr" presetSubtype="0"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300"/>
                                        <p:tgtEl>
                                          <p:spTgt spid="57"/>
                                        </p:tgtEl>
                                      </p:cBhvr>
                                    </p:animEffect>
                                    <p:anim calcmode="lin" valueType="num">
                                      <p:cBhvr>
                                        <p:cTn id="30" dur="300" fill="hold"/>
                                        <p:tgtEl>
                                          <p:spTgt spid="57"/>
                                        </p:tgtEl>
                                        <p:attrNameLst>
                                          <p:attrName>ppt_x</p:attrName>
                                        </p:attrNameLst>
                                      </p:cBhvr>
                                      <p:tavLst>
                                        <p:tav tm="0">
                                          <p:val>
                                            <p:strVal val="#ppt_x"/>
                                          </p:val>
                                        </p:tav>
                                        <p:tav tm="100000">
                                          <p:val>
                                            <p:strVal val="#ppt_x"/>
                                          </p:val>
                                        </p:tav>
                                      </p:tavLst>
                                    </p:anim>
                                    <p:anim calcmode="lin" valueType="num">
                                      <p:cBhvr>
                                        <p:cTn id="31" dur="300" fill="hold"/>
                                        <p:tgtEl>
                                          <p:spTgt spid="57"/>
                                        </p:tgtEl>
                                        <p:attrNameLst>
                                          <p:attrName>ppt_y</p:attrName>
                                        </p:attrNameLst>
                                      </p:cBhvr>
                                      <p:tavLst>
                                        <p:tav tm="0">
                                          <p:val>
                                            <p:strVal val="#ppt_y-.1"/>
                                          </p:val>
                                        </p:tav>
                                        <p:tav tm="100000">
                                          <p:val>
                                            <p:strVal val="#ppt_y"/>
                                          </p:val>
                                        </p:tav>
                                      </p:tavLst>
                                    </p:anim>
                                  </p:childTnLst>
                                </p:cTn>
                              </p:par>
                            </p:childTnLst>
                          </p:cTn>
                        </p:par>
                        <p:par>
                          <p:cTn id="32" fill="hold">
                            <p:stCondLst>
                              <p:cond delay="1900"/>
                            </p:stCondLst>
                            <p:childTnLst>
                              <p:par>
                                <p:cTn id="33" presetID="1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p:tgtEl>
                                          <p:spTgt spid="36"/>
                                        </p:tgtEl>
                                        <p:attrNameLst>
                                          <p:attrName>ppt_x</p:attrName>
                                        </p:attrNameLst>
                                      </p:cBhvr>
                                      <p:tavLst>
                                        <p:tav tm="0">
                                          <p:val>
                                            <p:strVal val="#ppt_x-#ppt_w*1.125000"/>
                                          </p:val>
                                        </p:tav>
                                        <p:tav tm="100000">
                                          <p:val>
                                            <p:strVal val="#ppt_x"/>
                                          </p:val>
                                        </p:tav>
                                      </p:tavLst>
                                    </p:anim>
                                    <p:animEffect transition="in" filter="wipe(right)">
                                      <p:cBhvr>
                                        <p:cTn id="36" dur="500"/>
                                        <p:tgtEl>
                                          <p:spTgt spid="36"/>
                                        </p:tgtEl>
                                      </p:cBhvr>
                                    </p:animEffect>
                                  </p:childTnLst>
                                </p:cTn>
                              </p:par>
                            </p:childTnLst>
                          </p:cTn>
                        </p:par>
                        <p:par>
                          <p:cTn id="37" fill="hold">
                            <p:stCondLst>
                              <p:cond delay="2400"/>
                            </p:stCondLst>
                            <p:childTnLst>
                              <p:par>
                                <p:cTn id="38" presetID="47" presetClass="entr" presetSubtype="0" fill="hold"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300"/>
                                        <p:tgtEl>
                                          <p:spTgt spid="64"/>
                                        </p:tgtEl>
                                      </p:cBhvr>
                                    </p:animEffect>
                                    <p:anim calcmode="lin" valueType="num">
                                      <p:cBhvr>
                                        <p:cTn id="41" dur="300" fill="hold"/>
                                        <p:tgtEl>
                                          <p:spTgt spid="64"/>
                                        </p:tgtEl>
                                        <p:attrNameLst>
                                          <p:attrName>ppt_x</p:attrName>
                                        </p:attrNameLst>
                                      </p:cBhvr>
                                      <p:tavLst>
                                        <p:tav tm="0">
                                          <p:val>
                                            <p:strVal val="#ppt_x"/>
                                          </p:val>
                                        </p:tav>
                                        <p:tav tm="100000">
                                          <p:val>
                                            <p:strVal val="#ppt_x"/>
                                          </p:val>
                                        </p:tav>
                                      </p:tavLst>
                                    </p:anim>
                                    <p:anim calcmode="lin" valueType="num">
                                      <p:cBhvr>
                                        <p:cTn id="42" dur="300" fill="hold"/>
                                        <p:tgtEl>
                                          <p:spTgt spid="64"/>
                                        </p:tgtEl>
                                        <p:attrNameLst>
                                          <p:attrName>ppt_y</p:attrName>
                                        </p:attrNameLst>
                                      </p:cBhvr>
                                      <p:tavLst>
                                        <p:tav tm="0">
                                          <p:val>
                                            <p:strVal val="#ppt_y-.1"/>
                                          </p:val>
                                        </p:tav>
                                        <p:tav tm="100000">
                                          <p:val>
                                            <p:strVal val="#ppt_y"/>
                                          </p:val>
                                        </p:tav>
                                      </p:tavLst>
                                    </p:anim>
                                  </p:childTnLst>
                                </p:cTn>
                              </p:par>
                            </p:childTnLst>
                          </p:cTn>
                        </p:par>
                        <p:par>
                          <p:cTn id="43" fill="hold">
                            <p:stCondLst>
                              <p:cond delay="2700"/>
                            </p:stCondLst>
                            <p:childTnLst>
                              <p:par>
                                <p:cTn id="44" presetID="12" presetClass="entr" presetSubtype="8" fill="hold" grpId="0" nodeType="after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p:tgtEl>
                                          <p:spTgt spid="69"/>
                                        </p:tgtEl>
                                        <p:attrNameLst>
                                          <p:attrName>ppt_x</p:attrName>
                                        </p:attrNameLst>
                                      </p:cBhvr>
                                      <p:tavLst>
                                        <p:tav tm="0">
                                          <p:val>
                                            <p:strVal val="#ppt_x-#ppt_w*1.125000"/>
                                          </p:val>
                                        </p:tav>
                                        <p:tav tm="100000">
                                          <p:val>
                                            <p:strVal val="#ppt_x"/>
                                          </p:val>
                                        </p:tav>
                                      </p:tavLst>
                                    </p:anim>
                                    <p:animEffect transition="in" filter="wipe(right)">
                                      <p:cBhvr>
                                        <p:cTn id="47" dur="500"/>
                                        <p:tgtEl>
                                          <p:spTgt spid="69"/>
                                        </p:tgtEl>
                                      </p:cBhvr>
                                    </p:animEffect>
                                  </p:childTnLst>
                                </p:cTn>
                              </p:par>
                            </p:childTnLst>
                          </p:cTn>
                        </p:par>
                        <p:par>
                          <p:cTn id="48" fill="hold">
                            <p:stCondLst>
                              <p:cond delay="3200"/>
                            </p:stCondLst>
                            <p:childTnLst>
                              <p:par>
                                <p:cTn id="49" presetID="18" presetClass="entr" presetSubtype="12"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strips(downLeft)">
                                      <p:cBhvr>
                                        <p:cTn id="5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4"/>
          <p:cNvGrpSpPr/>
          <p:nvPr/>
        </p:nvGrpSpPr>
        <p:grpSpPr>
          <a:xfrm>
            <a:off x="6410114" y="3126755"/>
            <a:ext cx="4798454" cy="594084"/>
            <a:chOff x="6010090" y="3374208"/>
            <a:chExt cx="4798454" cy="594084"/>
          </a:xfrm>
        </p:grpSpPr>
        <p:cxnSp>
          <p:nvCxnSpPr>
            <p:cNvPr id="17" name="Straight Connector 5"/>
            <p:cNvCxnSpPr/>
            <p:nvPr/>
          </p:nvCxnSpPr>
          <p:spPr>
            <a:xfrm>
              <a:off x="6010090" y="3501973"/>
              <a:ext cx="1920103" cy="0"/>
            </a:xfrm>
            <a:prstGeom prst="line">
              <a:avLst/>
            </a:prstGeom>
            <a:ln w="12700">
              <a:solidFill>
                <a:schemeClr val="bg2">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8" name="组合 335"/>
            <p:cNvGrpSpPr/>
            <p:nvPr/>
          </p:nvGrpSpPr>
          <p:grpSpPr>
            <a:xfrm>
              <a:off x="8033701" y="3374208"/>
              <a:ext cx="1075936" cy="594084"/>
              <a:chOff x="3797630" y="1270551"/>
              <a:chExt cx="823833" cy="454884"/>
            </a:xfrm>
          </p:grpSpPr>
          <p:sp>
            <p:nvSpPr>
              <p:cNvPr id="25" name="TextBox 8"/>
              <p:cNvSpPr txBox="1"/>
              <p:nvPr/>
            </p:nvSpPr>
            <p:spPr>
              <a:xfrm>
                <a:off x="3797630"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26" name="TextBox 9"/>
              <p:cNvSpPr txBox="1"/>
              <p:nvPr/>
            </p:nvSpPr>
            <p:spPr>
              <a:xfrm>
                <a:off x="3797630" y="1270551"/>
                <a:ext cx="823833" cy="282794"/>
              </a:xfrm>
              <a:prstGeom prst="rect">
                <a:avLst/>
              </a:prstGeom>
              <a:noFill/>
            </p:spPr>
            <p:txBody>
              <a:bodyPr wrap="none" rtlCol="0">
                <a:spAutoFit/>
              </a:bodyPr>
              <a:lstStyle/>
              <a:p>
                <a:r>
                  <a:rPr lang="en-US" altLang="zh-CN" b="1" dirty="0" smtClean="0">
                    <a:solidFill>
                      <a:schemeClr val="accent3"/>
                    </a:solidFill>
                    <a:latin typeface="+mj-lt"/>
                  </a:rPr>
                  <a:t>SECOND</a:t>
                </a:r>
              </a:p>
            </p:txBody>
          </p:sp>
        </p:grpSp>
        <p:sp>
          <p:nvSpPr>
            <p:cNvPr id="24" name="TextBox 7"/>
            <p:cNvSpPr txBox="1"/>
            <p:nvPr/>
          </p:nvSpPr>
          <p:spPr>
            <a:xfrm>
              <a:off x="9152102" y="3374208"/>
              <a:ext cx="165644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adipiscing </a:t>
              </a:r>
              <a:r>
                <a:rPr lang="en-US" sz="1400">
                  <a:solidFill>
                    <a:schemeClr val="bg1"/>
                  </a:solidFill>
                  <a:cs typeface="Arial" panose="020B0604020202020204" pitchFamily="34" charset="0"/>
                </a:rPr>
                <a:t>elit. </a:t>
              </a:r>
              <a:endParaRPr lang="en-US" sz="1400" i="1">
                <a:solidFill>
                  <a:schemeClr val="bg1"/>
                </a:solidFill>
              </a:endParaRPr>
            </a:p>
          </p:txBody>
        </p:sp>
      </p:grpSp>
      <p:grpSp>
        <p:nvGrpSpPr>
          <p:cNvPr id="27" name="Group 10"/>
          <p:cNvGrpSpPr/>
          <p:nvPr/>
        </p:nvGrpSpPr>
        <p:grpSpPr>
          <a:xfrm>
            <a:off x="6410114" y="3854762"/>
            <a:ext cx="4798454" cy="594084"/>
            <a:chOff x="6010090" y="4102215"/>
            <a:chExt cx="4798454" cy="594084"/>
          </a:xfrm>
        </p:grpSpPr>
        <p:cxnSp>
          <p:nvCxnSpPr>
            <p:cNvPr id="36" name="Straight Connector 11"/>
            <p:cNvCxnSpPr/>
            <p:nvPr/>
          </p:nvCxnSpPr>
          <p:spPr>
            <a:xfrm>
              <a:off x="6010090" y="4205128"/>
              <a:ext cx="1920103" cy="0"/>
            </a:xfrm>
            <a:prstGeom prst="line">
              <a:avLst/>
            </a:prstGeom>
            <a:ln w="12700">
              <a:solidFill>
                <a:schemeClr val="bg2">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37" name="组合 338"/>
            <p:cNvGrpSpPr/>
            <p:nvPr/>
          </p:nvGrpSpPr>
          <p:grpSpPr>
            <a:xfrm>
              <a:off x="7996379" y="4102215"/>
              <a:ext cx="851515" cy="594084"/>
              <a:chOff x="3797630" y="1270551"/>
              <a:chExt cx="651996" cy="454884"/>
            </a:xfrm>
          </p:grpSpPr>
          <p:sp>
            <p:nvSpPr>
              <p:cNvPr id="39" name="TextBox 14"/>
              <p:cNvSpPr txBox="1"/>
              <p:nvPr/>
            </p:nvSpPr>
            <p:spPr>
              <a:xfrm>
                <a:off x="3824955"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40" name="TextBox 15"/>
              <p:cNvSpPr txBox="1"/>
              <p:nvPr/>
            </p:nvSpPr>
            <p:spPr>
              <a:xfrm>
                <a:off x="3797630" y="1270551"/>
                <a:ext cx="651996" cy="282794"/>
              </a:xfrm>
              <a:prstGeom prst="rect">
                <a:avLst/>
              </a:prstGeom>
              <a:noFill/>
            </p:spPr>
            <p:txBody>
              <a:bodyPr wrap="none" rtlCol="0">
                <a:spAutoFit/>
              </a:bodyPr>
              <a:lstStyle/>
              <a:p>
                <a:r>
                  <a:rPr lang="en-US" altLang="zh-CN" b="1" dirty="0" smtClean="0">
                    <a:solidFill>
                      <a:schemeClr val="accent2"/>
                    </a:solidFill>
                    <a:latin typeface="+mj-lt"/>
                  </a:rPr>
                  <a:t>THIRD</a:t>
                </a:r>
              </a:p>
            </p:txBody>
          </p:sp>
        </p:grpSp>
        <p:sp>
          <p:nvSpPr>
            <p:cNvPr id="38" name="TextBox 13"/>
            <p:cNvSpPr txBox="1"/>
            <p:nvPr/>
          </p:nvSpPr>
          <p:spPr>
            <a:xfrm>
              <a:off x="9152102" y="4120916"/>
              <a:ext cx="165644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adipiscing </a:t>
              </a:r>
              <a:r>
                <a:rPr lang="en-US" sz="1400">
                  <a:solidFill>
                    <a:schemeClr val="bg1"/>
                  </a:solidFill>
                  <a:cs typeface="Arial" panose="020B0604020202020204" pitchFamily="34" charset="0"/>
                </a:rPr>
                <a:t>elit. </a:t>
              </a:r>
              <a:endParaRPr lang="en-US" sz="1400" i="1">
                <a:solidFill>
                  <a:schemeClr val="bg1"/>
                </a:solidFill>
              </a:endParaRPr>
            </a:p>
          </p:txBody>
        </p:sp>
      </p:grpSp>
      <p:grpSp>
        <p:nvGrpSpPr>
          <p:cNvPr id="41" name="Group 16"/>
          <p:cNvGrpSpPr/>
          <p:nvPr/>
        </p:nvGrpSpPr>
        <p:grpSpPr>
          <a:xfrm>
            <a:off x="6410114" y="4633790"/>
            <a:ext cx="4798454" cy="600164"/>
            <a:chOff x="6010090" y="4881243"/>
            <a:chExt cx="4798454" cy="600164"/>
          </a:xfrm>
        </p:grpSpPr>
        <p:cxnSp>
          <p:nvCxnSpPr>
            <p:cNvPr id="42" name="Straight Connector 17"/>
            <p:cNvCxnSpPr/>
            <p:nvPr/>
          </p:nvCxnSpPr>
          <p:spPr>
            <a:xfrm>
              <a:off x="6010090" y="5009716"/>
              <a:ext cx="1920103" cy="0"/>
            </a:xfrm>
            <a:prstGeom prst="line">
              <a:avLst/>
            </a:prstGeom>
            <a:ln w="12700">
              <a:solidFill>
                <a:schemeClr val="bg2">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3" name="组合 341"/>
            <p:cNvGrpSpPr/>
            <p:nvPr/>
          </p:nvGrpSpPr>
          <p:grpSpPr>
            <a:xfrm>
              <a:off x="8002414" y="4887323"/>
              <a:ext cx="1080745" cy="594084"/>
              <a:chOff x="3797630" y="1270551"/>
              <a:chExt cx="827515" cy="454884"/>
            </a:xfrm>
          </p:grpSpPr>
          <p:sp>
            <p:nvSpPr>
              <p:cNvPr id="45" name="TextBox 20"/>
              <p:cNvSpPr txBox="1"/>
              <p:nvPr/>
            </p:nvSpPr>
            <p:spPr>
              <a:xfrm>
                <a:off x="3820334"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46" name="TextBox 21"/>
              <p:cNvSpPr txBox="1"/>
              <p:nvPr/>
            </p:nvSpPr>
            <p:spPr>
              <a:xfrm>
                <a:off x="3797630" y="1270551"/>
                <a:ext cx="827515" cy="282794"/>
              </a:xfrm>
              <a:prstGeom prst="rect">
                <a:avLst/>
              </a:prstGeom>
              <a:noFill/>
            </p:spPr>
            <p:txBody>
              <a:bodyPr wrap="none" rtlCol="0">
                <a:spAutoFit/>
              </a:bodyPr>
              <a:lstStyle/>
              <a:p>
                <a:r>
                  <a:rPr lang="en-US" altLang="zh-CN" b="1" dirty="0" smtClean="0">
                    <a:solidFill>
                      <a:schemeClr val="accent1"/>
                    </a:solidFill>
                    <a:latin typeface="+mj-lt"/>
                  </a:rPr>
                  <a:t>FOURTH</a:t>
                </a:r>
              </a:p>
            </p:txBody>
          </p:sp>
        </p:grpSp>
        <p:sp>
          <p:nvSpPr>
            <p:cNvPr id="44" name="TextBox 19"/>
            <p:cNvSpPr txBox="1"/>
            <p:nvPr/>
          </p:nvSpPr>
          <p:spPr>
            <a:xfrm>
              <a:off x="9152102" y="4881243"/>
              <a:ext cx="165644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adipiscing </a:t>
              </a:r>
              <a:r>
                <a:rPr lang="en-US" sz="1400">
                  <a:solidFill>
                    <a:schemeClr val="bg1"/>
                  </a:solidFill>
                  <a:cs typeface="Arial" panose="020B0604020202020204" pitchFamily="34" charset="0"/>
                </a:rPr>
                <a:t>elit. </a:t>
              </a:r>
              <a:endParaRPr lang="en-US" sz="1400" i="1">
                <a:solidFill>
                  <a:schemeClr val="bg1"/>
                </a:solidFill>
              </a:endParaRPr>
            </a:p>
          </p:txBody>
        </p:sp>
      </p:grpSp>
      <p:grpSp>
        <p:nvGrpSpPr>
          <p:cNvPr id="47" name="Group 22"/>
          <p:cNvGrpSpPr/>
          <p:nvPr/>
        </p:nvGrpSpPr>
        <p:grpSpPr>
          <a:xfrm>
            <a:off x="6410114" y="2439146"/>
            <a:ext cx="4798454" cy="594084"/>
            <a:chOff x="6010090" y="2686599"/>
            <a:chExt cx="4798454" cy="594084"/>
          </a:xfrm>
        </p:grpSpPr>
        <p:cxnSp>
          <p:nvCxnSpPr>
            <p:cNvPr id="48" name="Straight Connector 23"/>
            <p:cNvCxnSpPr/>
            <p:nvPr/>
          </p:nvCxnSpPr>
          <p:spPr>
            <a:xfrm>
              <a:off x="6010090" y="2821164"/>
              <a:ext cx="1920103" cy="0"/>
            </a:xfrm>
            <a:prstGeom prst="line">
              <a:avLst/>
            </a:prstGeom>
            <a:ln w="12700">
              <a:solidFill>
                <a:schemeClr val="bg2">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9" name="组合 5405"/>
            <p:cNvGrpSpPr/>
            <p:nvPr/>
          </p:nvGrpSpPr>
          <p:grpSpPr>
            <a:xfrm>
              <a:off x="7996380" y="2686599"/>
              <a:ext cx="808234" cy="594084"/>
              <a:chOff x="3797630" y="1270551"/>
              <a:chExt cx="618857" cy="454884"/>
            </a:xfrm>
          </p:grpSpPr>
          <p:sp>
            <p:nvSpPr>
              <p:cNvPr id="51" name="TextBox 26"/>
              <p:cNvSpPr txBox="1"/>
              <p:nvPr/>
            </p:nvSpPr>
            <p:spPr>
              <a:xfrm>
                <a:off x="3797630"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52" name="TextBox 27"/>
              <p:cNvSpPr txBox="1"/>
              <p:nvPr/>
            </p:nvSpPr>
            <p:spPr>
              <a:xfrm>
                <a:off x="3797630" y="1270551"/>
                <a:ext cx="618857" cy="282794"/>
              </a:xfrm>
              <a:prstGeom prst="rect">
                <a:avLst/>
              </a:prstGeom>
              <a:noFill/>
            </p:spPr>
            <p:txBody>
              <a:bodyPr wrap="none" rtlCol="0">
                <a:spAutoFit/>
              </a:bodyPr>
              <a:lstStyle/>
              <a:p>
                <a:r>
                  <a:rPr lang="en-US" altLang="zh-CN" b="1" dirty="0" smtClean="0">
                    <a:solidFill>
                      <a:schemeClr val="accent4"/>
                    </a:solidFill>
                    <a:latin typeface="+mj-lt"/>
                  </a:rPr>
                  <a:t>FIRST</a:t>
                </a:r>
              </a:p>
            </p:txBody>
          </p:sp>
        </p:grpSp>
        <p:sp>
          <p:nvSpPr>
            <p:cNvPr id="50" name="TextBox 25"/>
            <p:cNvSpPr txBox="1"/>
            <p:nvPr/>
          </p:nvSpPr>
          <p:spPr>
            <a:xfrm>
              <a:off x="9152102" y="2717261"/>
              <a:ext cx="165644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adipiscing </a:t>
              </a:r>
              <a:r>
                <a:rPr lang="en-US" sz="1400">
                  <a:solidFill>
                    <a:schemeClr val="bg1"/>
                  </a:solidFill>
                  <a:cs typeface="Arial" panose="020B0604020202020204" pitchFamily="34" charset="0"/>
                </a:rPr>
                <a:t>elit. </a:t>
              </a:r>
              <a:endParaRPr lang="en-US" sz="1400" i="1">
                <a:solidFill>
                  <a:schemeClr val="bg1"/>
                </a:solidFill>
              </a:endParaRPr>
            </a:p>
          </p:txBody>
        </p:sp>
      </p:grpSp>
      <p:grpSp>
        <p:nvGrpSpPr>
          <p:cNvPr id="53" name="Group 28"/>
          <p:cNvGrpSpPr/>
          <p:nvPr/>
        </p:nvGrpSpPr>
        <p:grpSpPr>
          <a:xfrm>
            <a:off x="4222774" y="4004418"/>
            <a:ext cx="3455987" cy="1239837"/>
            <a:chOff x="3822750" y="4251871"/>
            <a:chExt cx="3455987" cy="1239837"/>
          </a:xfrm>
        </p:grpSpPr>
        <p:grpSp>
          <p:nvGrpSpPr>
            <p:cNvPr id="54" name="Group 11"/>
            <p:cNvGrpSpPr>
              <a:grpSpLocks/>
            </p:cNvGrpSpPr>
            <p:nvPr/>
          </p:nvGrpSpPr>
          <p:grpSpPr bwMode="auto">
            <a:xfrm>
              <a:off x="3822750" y="4251871"/>
              <a:ext cx="3455987" cy="1239837"/>
              <a:chOff x="171" y="2983"/>
              <a:chExt cx="2836" cy="1018"/>
            </a:xfrm>
          </p:grpSpPr>
          <p:sp>
            <p:nvSpPr>
              <p:cNvPr id="56" name="AutoShape 12"/>
              <p:cNvSpPr>
                <a:spLocks noChangeArrowheads="1"/>
              </p:cNvSpPr>
              <p:nvPr/>
            </p:nvSpPr>
            <p:spPr bwMode="gray">
              <a:xfrm>
                <a:off x="171" y="2983"/>
                <a:ext cx="2829" cy="1018"/>
              </a:xfrm>
              <a:prstGeom prst="can">
                <a:avLst>
                  <a:gd name="adj" fmla="val 50000"/>
                </a:avLst>
              </a:prstGeom>
              <a:gradFill rotWithShape="1">
                <a:gsLst>
                  <a:gs pos="0">
                    <a:schemeClr val="accent1"/>
                  </a:gs>
                  <a:gs pos="50000">
                    <a:schemeClr val="accent1">
                      <a:lumMod val="60000"/>
                      <a:lumOff val="40000"/>
                    </a:schemeClr>
                  </a:gs>
                  <a:gs pos="100000">
                    <a:schemeClr val="accent1"/>
                  </a:gs>
                </a:gsLst>
                <a:lin ang="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57" name="Oval 13"/>
              <p:cNvSpPr>
                <a:spLocks noChangeArrowheads="1"/>
              </p:cNvSpPr>
              <p:nvPr/>
            </p:nvSpPr>
            <p:spPr bwMode="gray">
              <a:xfrm>
                <a:off x="171" y="2990"/>
                <a:ext cx="2836" cy="503"/>
              </a:xfrm>
              <a:prstGeom prst="ellipse">
                <a:avLst/>
              </a:prstGeom>
              <a:gradFill rotWithShape="1">
                <a:gsLst>
                  <a:gs pos="0">
                    <a:schemeClr val="accent1">
                      <a:lumMod val="75000"/>
                    </a:schemeClr>
                  </a:gs>
                  <a:gs pos="100000">
                    <a:schemeClr val="accent1"/>
                  </a:gs>
                </a:gsLst>
                <a:path path="shape">
                  <a:fillToRect l="50000" t="50000" r="50000" b="50000"/>
                </a:path>
              </a:gradFill>
              <a:ln w="9525" algn="ctr">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sp>
          <p:nvSpPr>
            <p:cNvPr id="55" name="TextBox 30"/>
            <p:cNvSpPr txBox="1"/>
            <p:nvPr/>
          </p:nvSpPr>
          <p:spPr>
            <a:xfrm>
              <a:off x="5023195" y="4970244"/>
              <a:ext cx="1055096" cy="338554"/>
            </a:xfrm>
            <a:prstGeom prst="rect">
              <a:avLst/>
            </a:prstGeom>
            <a:noFill/>
          </p:spPr>
          <p:txBody>
            <a:bodyPr wrap="none" rtlCol="0">
              <a:spAutoFit/>
            </a:bodyPr>
            <a:lstStyle/>
            <a:p>
              <a:pPr algn="ctr"/>
              <a:r>
                <a:rPr lang="vi-VN" sz="1600" b="1" smtClean="0">
                  <a:solidFill>
                    <a:schemeClr val="bg1"/>
                  </a:solidFill>
                  <a:latin typeface="+mj-lt"/>
                  <a:cs typeface="Arial" panose="020B0604020202020204" pitchFamily="34" charset="0"/>
                </a:rPr>
                <a:t>Contents </a:t>
              </a:r>
              <a:endParaRPr lang="en-US" sz="1600" b="1">
                <a:solidFill>
                  <a:schemeClr val="bg1"/>
                </a:solidFill>
                <a:latin typeface="+mj-lt"/>
                <a:cs typeface="Arial" panose="020B0604020202020204" pitchFamily="34" charset="0"/>
              </a:endParaRPr>
            </a:p>
          </p:txBody>
        </p:sp>
      </p:grpSp>
      <p:grpSp>
        <p:nvGrpSpPr>
          <p:cNvPr id="58" name="Group 33"/>
          <p:cNvGrpSpPr/>
          <p:nvPr/>
        </p:nvGrpSpPr>
        <p:grpSpPr>
          <a:xfrm>
            <a:off x="4510111" y="3336080"/>
            <a:ext cx="2860675" cy="1062038"/>
            <a:chOff x="4110087" y="3583533"/>
            <a:chExt cx="2860675" cy="1062038"/>
          </a:xfrm>
        </p:grpSpPr>
        <p:grpSp>
          <p:nvGrpSpPr>
            <p:cNvPr id="59" name="Group 14"/>
            <p:cNvGrpSpPr>
              <a:grpSpLocks/>
            </p:cNvGrpSpPr>
            <p:nvPr/>
          </p:nvGrpSpPr>
          <p:grpSpPr bwMode="auto">
            <a:xfrm>
              <a:off x="4110087" y="3583533"/>
              <a:ext cx="2860675" cy="1062038"/>
              <a:chOff x="394" y="2571"/>
              <a:chExt cx="2347" cy="871"/>
            </a:xfrm>
          </p:grpSpPr>
          <p:sp>
            <p:nvSpPr>
              <p:cNvPr id="61" name="AutoShape 15"/>
              <p:cNvSpPr>
                <a:spLocks noChangeArrowheads="1"/>
              </p:cNvSpPr>
              <p:nvPr/>
            </p:nvSpPr>
            <p:spPr bwMode="gray">
              <a:xfrm>
                <a:off x="394" y="2571"/>
                <a:ext cx="2347" cy="871"/>
              </a:xfrm>
              <a:prstGeom prst="can">
                <a:avLst>
                  <a:gd name="adj" fmla="val 50000"/>
                </a:avLst>
              </a:prstGeom>
              <a:gradFill rotWithShape="1">
                <a:gsLst>
                  <a:gs pos="0">
                    <a:schemeClr val="accent2"/>
                  </a:gs>
                  <a:gs pos="50000">
                    <a:schemeClr val="accent2">
                      <a:lumMod val="60000"/>
                      <a:lumOff val="40000"/>
                    </a:schemeClr>
                  </a:gs>
                  <a:gs pos="100000">
                    <a:schemeClr val="accent2"/>
                  </a:gs>
                </a:gsLst>
                <a:lin ang="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62" name="Oval 16"/>
              <p:cNvSpPr>
                <a:spLocks noChangeArrowheads="1"/>
              </p:cNvSpPr>
              <p:nvPr/>
            </p:nvSpPr>
            <p:spPr bwMode="gray">
              <a:xfrm>
                <a:off x="394" y="2576"/>
                <a:ext cx="2347" cy="431"/>
              </a:xfrm>
              <a:prstGeom prst="ellipse">
                <a:avLst/>
              </a:prstGeom>
              <a:gradFill rotWithShape="1">
                <a:gsLst>
                  <a:gs pos="0">
                    <a:schemeClr val="accent2">
                      <a:lumMod val="75000"/>
                    </a:schemeClr>
                  </a:gs>
                  <a:gs pos="100000">
                    <a:schemeClr val="accent2"/>
                  </a:gs>
                </a:gsLst>
                <a:path path="shape">
                  <a:fillToRect l="50000" t="50000" r="50000" b="50000"/>
                </a:path>
              </a:gradFill>
              <a:ln w="9525" algn="ctr">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sp>
          <p:nvSpPr>
            <p:cNvPr id="60" name="TextBox 35"/>
            <p:cNvSpPr txBox="1"/>
            <p:nvPr/>
          </p:nvSpPr>
          <p:spPr>
            <a:xfrm>
              <a:off x="5023195" y="4182782"/>
              <a:ext cx="1055096" cy="338554"/>
            </a:xfrm>
            <a:prstGeom prst="rect">
              <a:avLst/>
            </a:prstGeom>
            <a:noFill/>
          </p:spPr>
          <p:txBody>
            <a:bodyPr wrap="none" rtlCol="0">
              <a:spAutoFit/>
            </a:bodyPr>
            <a:lstStyle/>
            <a:p>
              <a:pPr algn="ctr"/>
              <a:r>
                <a:rPr lang="vi-VN" sz="1600" b="1" smtClean="0">
                  <a:solidFill>
                    <a:schemeClr val="bg1"/>
                  </a:solidFill>
                  <a:latin typeface="+mj-lt"/>
                  <a:cs typeface="Arial" panose="020B0604020202020204" pitchFamily="34" charset="0"/>
                </a:rPr>
                <a:t>Contents </a:t>
              </a:r>
              <a:endParaRPr lang="en-US" sz="1600" b="1">
                <a:solidFill>
                  <a:schemeClr val="bg1"/>
                </a:solidFill>
                <a:latin typeface="+mj-lt"/>
                <a:cs typeface="Arial" panose="020B0604020202020204" pitchFamily="34" charset="0"/>
              </a:endParaRPr>
            </a:p>
          </p:txBody>
        </p:sp>
      </p:grpSp>
      <p:grpSp>
        <p:nvGrpSpPr>
          <p:cNvPr id="63" name="Group 38"/>
          <p:cNvGrpSpPr/>
          <p:nvPr/>
        </p:nvGrpSpPr>
        <p:grpSpPr>
          <a:xfrm>
            <a:off x="4737124" y="2693143"/>
            <a:ext cx="2363787" cy="1003300"/>
            <a:chOff x="4337100" y="2940596"/>
            <a:chExt cx="2363787" cy="1003300"/>
          </a:xfrm>
        </p:grpSpPr>
        <p:grpSp>
          <p:nvGrpSpPr>
            <p:cNvPr id="64" name="Group 17"/>
            <p:cNvGrpSpPr>
              <a:grpSpLocks/>
            </p:cNvGrpSpPr>
            <p:nvPr/>
          </p:nvGrpSpPr>
          <p:grpSpPr bwMode="auto">
            <a:xfrm>
              <a:off x="4337100" y="2940596"/>
              <a:ext cx="2363787" cy="1003300"/>
              <a:chOff x="593" y="2111"/>
              <a:chExt cx="1940" cy="823"/>
            </a:xfrm>
          </p:grpSpPr>
          <p:sp>
            <p:nvSpPr>
              <p:cNvPr id="66" name="AutoShape 18"/>
              <p:cNvSpPr>
                <a:spLocks noChangeArrowheads="1"/>
              </p:cNvSpPr>
              <p:nvPr/>
            </p:nvSpPr>
            <p:spPr bwMode="gray">
              <a:xfrm>
                <a:off x="597" y="2111"/>
                <a:ext cx="1936" cy="823"/>
              </a:xfrm>
              <a:prstGeom prst="can">
                <a:avLst>
                  <a:gd name="adj" fmla="val 47144"/>
                </a:avLst>
              </a:prstGeom>
              <a:gradFill rotWithShape="1">
                <a:gsLst>
                  <a:gs pos="0">
                    <a:schemeClr val="accent3"/>
                  </a:gs>
                  <a:gs pos="50000">
                    <a:schemeClr val="accent3">
                      <a:lumMod val="60000"/>
                      <a:lumOff val="40000"/>
                    </a:schemeClr>
                  </a:gs>
                  <a:gs pos="100000">
                    <a:schemeClr val="accent3"/>
                  </a:gs>
                </a:gsLst>
                <a:lin ang="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67" name="Oval 19"/>
              <p:cNvSpPr>
                <a:spLocks noChangeArrowheads="1"/>
              </p:cNvSpPr>
              <p:nvPr/>
            </p:nvSpPr>
            <p:spPr bwMode="gray">
              <a:xfrm>
                <a:off x="593" y="2115"/>
                <a:ext cx="1940" cy="383"/>
              </a:xfrm>
              <a:prstGeom prst="ellipse">
                <a:avLst/>
              </a:prstGeom>
              <a:gradFill rotWithShape="1">
                <a:gsLst>
                  <a:gs pos="0">
                    <a:schemeClr val="accent3">
                      <a:lumMod val="75000"/>
                    </a:schemeClr>
                  </a:gs>
                  <a:gs pos="100000">
                    <a:schemeClr val="accent3"/>
                  </a:gs>
                </a:gsLst>
                <a:path path="shape">
                  <a:fillToRect l="50000" t="50000" r="50000" b="50000"/>
                </a:path>
              </a:gradFill>
              <a:ln w="9525" algn="ctr">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sp>
          <p:nvSpPr>
            <p:cNvPr id="65" name="TextBox 40"/>
            <p:cNvSpPr txBox="1"/>
            <p:nvPr/>
          </p:nvSpPr>
          <p:spPr>
            <a:xfrm>
              <a:off x="5022393" y="3501973"/>
              <a:ext cx="1056700" cy="338554"/>
            </a:xfrm>
            <a:prstGeom prst="rect">
              <a:avLst/>
            </a:prstGeom>
            <a:noFill/>
          </p:spPr>
          <p:txBody>
            <a:bodyPr wrap="none" rtlCol="0">
              <a:spAutoFit/>
            </a:bodyPr>
            <a:lstStyle/>
            <a:p>
              <a:pPr algn="ctr"/>
              <a:r>
                <a:rPr lang="vi-VN" sz="1600" b="1" smtClean="0">
                  <a:solidFill>
                    <a:schemeClr val="bg1"/>
                  </a:solidFill>
                  <a:latin typeface="+mj-lt"/>
                  <a:cs typeface="Arial" panose="020B0604020202020204" pitchFamily="34" charset="0"/>
                </a:rPr>
                <a:t>Contents</a:t>
              </a:r>
              <a:r>
                <a:rPr lang="vi-VN" sz="1600" b="1" smtClean="0">
                  <a:solidFill>
                    <a:schemeClr val="bg1"/>
                  </a:solidFill>
                  <a:latin typeface="Broadway" panose="04040905080B02020502" pitchFamily="82" charset="0"/>
                  <a:cs typeface="Arial" panose="020B0604020202020204" pitchFamily="34" charset="0"/>
                </a:rPr>
                <a:t> </a:t>
              </a:r>
              <a:endParaRPr lang="en-US" sz="1600" b="1">
                <a:solidFill>
                  <a:schemeClr val="bg1"/>
                </a:solidFill>
                <a:latin typeface="Broadway" panose="04040905080B02020502" pitchFamily="82" charset="0"/>
                <a:cs typeface="Arial" panose="020B0604020202020204" pitchFamily="34" charset="0"/>
              </a:endParaRPr>
            </a:p>
          </p:txBody>
        </p:sp>
      </p:grpSp>
      <p:grpSp>
        <p:nvGrpSpPr>
          <p:cNvPr id="68" name="Group 43"/>
          <p:cNvGrpSpPr/>
          <p:nvPr/>
        </p:nvGrpSpPr>
        <p:grpSpPr>
          <a:xfrm>
            <a:off x="4989536" y="2145455"/>
            <a:ext cx="1885950" cy="822325"/>
            <a:chOff x="4589512" y="2392908"/>
            <a:chExt cx="1885950" cy="822325"/>
          </a:xfrm>
        </p:grpSpPr>
        <p:grpSp>
          <p:nvGrpSpPr>
            <p:cNvPr id="69" name="Group 20"/>
            <p:cNvGrpSpPr>
              <a:grpSpLocks/>
            </p:cNvGrpSpPr>
            <p:nvPr/>
          </p:nvGrpSpPr>
          <p:grpSpPr bwMode="auto">
            <a:xfrm>
              <a:off x="4589512" y="2392908"/>
              <a:ext cx="1885950" cy="822325"/>
              <a:chOff x="800" y="1773"/>
              <a:chExt cx="1548" cy="675"/>
            </a:xfrm>
          </p:grpSpPr>
          <p:sp>
            <p:nvSpPr>
              <p:cNvPr id="71" name="AutoShape 21"/>
              <p:cNvSpPr>
                <a:spLocks noChangeArrowheads="1"/>
              </p:cNvSpPr>
              <p:nvPr/>
            </p:nvSpPr>
            <p:spPr bwMode="gray">
              <a:xfrm>
                <a:off x="800" y="1773"/>
                <a:ext cx="1548" cy="675"/>
              </a:xfrm>
              <a:prstGeom prst="can">
                <a:avLst>
                  <a:gd name="adj" fmla="val 40000"/>
                </a:avLst>
              </a:prstGeom>
              <a:gradFill rotWithShape="1">
                <a:gsLst>
                  <a:gs pos="0">
                    <a:schemeClr val="accent4"/>
                  </a:gs>
                  <a:gs pos="50000">
                    <a:schemeClr val="accent4">
                      <a:lumMod val="60000"/>
                      <a:lumOff val="40000"/>
                    </a:schemeClr>
                  </a:gs>
                  <a:gs pos="100000">
                    <a:schemeClr val="accent4"/>
                  </a:gs>
                </a:gsLst>
                <a:lin ang="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72" name="Oval 22"/>
              <p:cNvSpPr>
                <a:spLocks noChangeArrowheads="1"/>
              </p:cNvSpPr>
              <p:nvPr/>
            </p:nvSpPr>
            <p:spPr bwMode="gray">
              <a:xfrm>
                <a:off x="807" y="1773"/>
                <a:ext cx="1541" cy="270"/>
              </a:xfrm>
              <a:prstGeom prst="ellipse">
                <a:avLst/>
              </a:prstGeom>
              <a:solidFill>
                <a:schemeClr val="accent4"/>
              </a:solidFill>
              <a:ln w="9525" algn="ctr">
                <a:noFill/>
                <a:round/>
                <a:headEnd/>
                <a:tailEnd/>
              </a:ln>
              <a:effec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grpSp>
        <p:sp>
          <p:nvSpPr>
            <p:cNvPr id="70" name="TextBox 45"/>
            <p:cNvSpPr txBox="1"/>
            <p:nvPr/>
          </p:nvSpPr>
          <p:spPr>
            <a:xfrm>
              <a:off x="5022393" y="2821164"/>
              <a:ext cx="1056700" cy="338554"/>
            </a:xfrm>
            <a:prstGeom prst="rect">
              <a:avLst/>
            </a:prstGeom>
            <a:noFill/>
          </p:spPr>
          <p:txBody>
            <a:bodyPr wrap="none" rtlCol="0">
              <a:spAutoFit/>
            </a:bodyPr>
            <a:lstStyle/>
            <a:p>
              <a:pPr algn="ctr"/>
              <a:r>
                <a:rPr lang="vi-VN" sz="1600" b="1" smtClean="0">
                  <a:solidFill>
                    <a:schemeClr val="bg1"/>
                  </a:solidFill>
                  <a:latin typeface="+mj-lt"/>
                  <a:cs typeface="Arial" panose="020B0604020202020204" pitchFamily="34" charset="0"/>
                </a:rPr>
                <a:t>Contents</a:t>
              </a:r>
              <a:r>
                <a:rPr lang="vi-VN" sz="1600" b="1" smtClean="0">
                  <a:solidFill>
                    <a:schemeClr val="bg1"/>
                  </a:solidFill>
                  <a:latin typeface="Broadway" panose="04040905080B02020502" pitchFamily="82" charset="0"/>
                  <a:cs typeface="Arial" panose="020B0604020202020204" pitchFamily="34" charset="0"/>
                </a:rPr>
                <a:t> </a:t>
              </a:r>
              <a:endParaRPr lang="en-US" sz="1600" b="1">
                <a:solidFill>
                  <a:schemeClr val="bg1"/>
                </a:solidFill>
                <a:latin typeface="Broadway" panose="04040905080B02020502" pitchFamily="82" charset="0"/>
                <a:cs typeface="Arial" panose="020B0604020202020204" pitchFamily="34" charset="0"/>
              </a:endParaRPr>
            </a:p>
          </p:txBody>
        </p:sp>
      </p:grpSp>
      <p:grpSp>
        <p:nvGrpSpPr>
          <p:cNvPr id="73" name="Group 52"/>
          <p:cNvGrpSpPr/>
          <p:nvPr/>
        </p:nvGrpSpPr>
        <p:grpSpPr>
          <a:xfrm>
            <a:off x="932217" y="2124472"/>
            <a:ext cx="2640347" cy="3032538"/>
            <a:chOff x="8754064" y="1551289"/>
            <a:chExt cx="2640347" cy="3032538"/>
          </a:xfrm>
        </p:grpSpPr>
        <p:sp>
          <p:nvSpPr>
            <p:cNvPr id="74" name="TextBox 53"/>
            <p:cNvSpPr txBox="1"/>
            <p:nvPr/>
          </p:nvSpPr>
          <p:spPr>
            <a:xfrm>
              <a:off x="8754064" y="1551289"/>
              <a:ext cx="2640347" cy="461665"/>
            </a:xfrm>
            <a:prstGeom prst="rect">
              <a:avLst/>
            </a:prstGeom>
            <a:noFill/>
          </p:spPr>
          <p:txBody>
            <a:bodyPr wrap="square" rtlCol="0">
              <a:spAutoFit/>
            </a:bodyPr>
            <a:lstStyle/>
            <a:p>
              <a:pPr algn="ctr"/>
              <a:r>
                <a:rPr lang="en-US" sz="2400" b="1" smtClean="0">
                  <a:solidFill>
                    <a:schemeClr val="accent1"/>
                  </a:solidFill>
                  <a:latin typeface="+mj-lt"/>
                </a:rPr>
                <a:t>Data Analysis</a:t>
              </a:r>
              <a:endParaRPr lang="en-US" sz="2400" b="1">
                <a:solidFill>
                  <a:schemeClr val="accent1"/>
                </a:solidFill>
                <a:latin typeface="+mj-lt"/>
              </a:endParaRPr>
            </a:p>
          </p:txBody>
        </p:sp>
        <p:sp>
          <p:nvSpPr>
            <p:cNvPr id="75" name="TextBox 54"/>
            <p:cNvSpPr txBox="1"/>
            <p:nvPr/>
          </p:nvSpPr>
          <p:spPr>
            <a:xfrm>
              <a:off x="8754064" y="2121614"/>
              <a:ext cx="2493593" cy="2462213"/>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a:solidFill>
                    <a:schemeClr val="bg1"/>
                  </a:solidFill>
                  <a:cs typeface="Arial" panose="020B0604020202020204" pitchFamily="34" charset="0"/>
                </a:rPr>
                <a:t>Lorem ipsum dolor sit amet, consectetur adipiscing elit.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smtClean="0">
                  <a:solidFill>
                    <a:schemeClr val="bg1"/>
                  </a:solidFill>
                  <a:cs typeface="Arial" panose="020B0604020202020204" pitchFamily="34" charset="0"/>
                </a:rPr>
                <a:t>Fusce </a:t>
              </a:r>
              <a:r>
                <a:rPr lang="en-US" sz="1400">
                  <a:solidFill>
                    <a:schemeClr val="bg1"/>
                  </a:solidFill>
                  <a:cs typeface="Arial" panose="020B0604020202020204" pitchFamily="34" charset="0"/>
                </a:rPr>
                <a:t>id urna blandit, eleifend nulla ac, fringilla purus.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smtClean="0">
                  <a:solidFill>
                    <a:schemeClr val="bg1"/>
                  </a:solidFill>
                  <a:cs typeface="Arial" panose="020B0604020202020204" pitchFamily="34" charset="0"/>
                </a:rPr>
                <a:t>Nulla </a:t>
              </a:r>
              <a:r>
                <a:rPr lang="en-US" sz="1400">
                  <a:solidFill>
                    <a:schemeClr val="bg1"/>
                  </a:solidFill>
                  <a:cs typeface="Arial" panose="020B0604020202020204" pitchFamily="34" charset="0"/>
                </a:rPr>
                <a:t>iaculis tempor felis ut cursus.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amet, consectetur </a:t>
              </a:r>
              <a:r>
                <a:rPr lang="en-US" sz="1400">
                  <a:solidFill>
                    <a:schemeClr val="bg1"/>
                  </a:solidFill>
                  <a:cs typeface="Arial" panose="020B0604020202020204" pitchFamily="34" charset="0"/>
                </a:rPr>
                <a:t>adipiscing elit.</a:t>
              </a:r>
              <a:endParaRPr lang="en-US" sz="1400" i="1">
                <a:solidFill>
                  <a:schemeClr val="bg1"/>
                </a:solidFill>
              </a:endParaRPr>
            </a:p>
          </p:txBody>
        </p:sp>
      </p:grpSp>
    </p:spTree>
    <p:extLst>
      <p:ext uri="{BB962C8B-B14F-4D97-AF65-F5344CB8AC3E}">
        <p14:creationId xmlns:p14="http://schemas.microsoft.com/office/powerpoint/2010/main" val="26152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p:tgtEl>
                                          <p:spTgt spid="41"/>
                                        </p:tgtEl>
                                        <p:attrNameLst>
                                          <p:attrName>ppt_x</p:attrName>
                                        </p:attrNameLst>
                                      </p:cBhvr>
                                      <p:tavLst>
                                        <p:tav tm="0">
                                          <p:val>
                                            <p:strVal val="#ppt_x+#ppt_w*1.125000"/>
                                          </p:val>
                                        </p:tav>
                                        <p:tav tm="100000">
                                          <p:val>
                                            <p:strVal val="#ppt_x"/>
                                          </p:val>
                                        </p:tav>
                                      </p:tavLst>
                                    </p:anim>
                                    <p:animEffect transition="in" filter="wipe(left)">
                                      <p:cBhvr>
                                        <p:cTn id="14" dur="500"/>
                                        <p:tgtEl>
                                          <p:spTgt spid="41"/>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anim calcmode="lin" valueType="num">
                                      <p:cBhvr>
                                        <p:cTn id="19" dur="500" fill="hold"/>
                                        <p:tgtEl>
                                          <p:spTgt spid="58"/>
                                        </p:tgtEl>
                                        <p:attrNameLst>
                                          <p:attrName>ppt_x</p:attrName>
                                        </p:attrNameLst>
                                      </p:cBhvr>
                                      <p:tavLst>
                                        <p:tav tm="0">
                                          <p:val>
                                            <p:strVal val="#ppt_x"/>
                                          </p:val>
                                        </p:tav>
                                        <p:tav tm="100000">
                                          <p:val>
                                            <p:strVal val="#ppt_x"/>
                                          </p:val>
                                        </p:tav>
                                      </p:tavLst>
                                    </p:anim>
                                    <p:anim calcmode="lin" valueType="num">
                                      <p:cBhvr>
                                        <p:cTn id="20" dur="500" fill="hold"/>
                                        <p:tgtEl>
                                          <p:spTgt spid="58"/>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ppt_x</p:attrName>
                                        </p:attrNameLst>
                                      </p:cBhvr>
                                      <p:tavLst>
                                        <p:tav tm="0">
                                          <p:val>
                                            <p:strVal val="#ppt_x+#ppt_w*1.125000"/>
                                          </p:val>
                                        </p:tav>
                                        <p:tav tm="100000">
                                          <p:val>
                                            <p:strVal val="#ppt_x"/>
                                          </p:val>
                                        </p:tav>
                                      </p:tavLst>
                                    </p:anim>
                                    <p:animEffect transition="in" filter="wipe(left)">
                                      <p:cBhvr>
                                        <p:cTn id="25" dur="500"/>
                                        <p:tgtEl>
                                          <p:spTgt spid="27"/>
                                        </p:tgtEl>
                                      </p:cBhvr>
                                    </p:animEffect>
                                  </p:childTnLst>
                                </p:cTn>
                              </p:par>
                            </p:childTnLst>
                          </p:cTn>
                        </p:par>
                        <p:par>
                          <p:cTn id="26" fill="hold">
                            <p:stCondLst>
                              <p:cond delay="2000"/>
                            </p:stCondLst>
                            <p:childTnLst>
                              <p:par>
                                <p:cTn id="27" presetID="47" presetClass="entr" presetSubtype="0"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anim calcmode="lin" valueType="num">
                                      <p:cBhvr>
                                        <p:cTn id="30" dur="500" fill="hold"/>
                                        <p:tgtEl>
                                          <p:spTgt spid="63"/>
                                        </p:tgtEl>
                                        <p:attrNameLst>
                                          <p:attrName>ppt_x</p:attrName>
                                        </p:attrNameLst>
                                      </p:cBhvr>
                                      <p:tavLst>
                                        <p:tav tm="0">
                                          <p:val>
                                            <p:strVal val="#ppt_x"/>
                                          </p:val>
                                        </p:tav>
                                        <p:tav tm="100000">
                                          <p:val>
                                            <p:strVal val="#ppt_x"/>
                                          </p:val>
                                        </p:tav>
                                      </p:tavLst>
                                    </p:anim>
                                    <p:anim calcmode="lin" valueType="num">
                                      <p:cBhvr>
                                        <p:cTn id="31" dur="500" fill="hold"/>
                                        <p:tgtEl>
                                          <p:spTgt spid="63"/>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12" presetClass="entr" presetSubtype="2"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ppt_x</p:attrName>
                                        </p:attrNameLst>
                                      </p:cBhvr>
                                      <p:tavLst>
                                        <p:tav tm="0">
                                          <p:val>
                                            <p:strVal val="#ppt_x+#ppt_w*1.125000"/>
                                          </p:val>
                                        </p:tav>
                                        <p:tav tm="100000">
                                          <p:val>
                                            <p:strVal val="#ppt_x"/>
                                          </p:val>
                                        </p:tav>
                                      </p:tavLst>
                                    </p:anim>
                                    <p:animEffect transition="in" filter="wipe(left)">
                                      <p:cBhvr>
                                        <p:cTn id="36" dur="500"/>
                                        <p:tgtEl>
                                          <p:spTgt spid="16"/>
                                        </p:tgtEl>
                                      </p:cBhvr>
                                    </p:animEffect>
                                  </p:childTnLst>
                                </p:cTn>
                              </p:par>
                            </p:childTnLst>
                          </p:cTn>
                        </p:par>
                        <p:par>
                          <p:cTn id="37" fill="hold">
                            <p:stCondLst>
                              <p:cond delay="3000"/>
                            </p:stCondLst>
                            <p:childTnLst>
                              <p:par>
                                <p:cTn id="38" presetID="47" presetClass="entr" presetSubtype="0" fill="hold"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anim calcmode="lin" valueType="num">
                                      <p:cBhvr>
                                        <p:cTn id="41" dur="500" fill="hold"/>
                                        <p:tgtEl>
                                          <p:spTgt spid="68"/>
                                        </p:tgtEl>
                                        <p:attrNameLst>
                                          <p:attrName>ppt_x</p:attrName>
                                        </p:attrNameLst>
                                      </p:cBhvr>
                                      <p:tavLst>
                                        <p:tav tm="0">
                                          <p:val>
                                            <p:strVal val="#ppt_x"/>
                                          </p:val>
                                        </p:tav>
                                        <p:tav tm="100000">
                                          <p:val>
                                            <p:strVal val="#ppt_x"/>
                                          </p:val>
                                        </p:tav>
                                      </p:tavLst>
                                    </p:anim>
                                    <p:anim calcmode="lin" valueType="num">
                                      <p:cBhvr>
                                        <p:cTn id="42" dur="500" fill="hold"/>
                                        <p:tgtEl>
                                          <p:spTgt spid="68"/>
                                        </p:tgtEl>
                                        <p:attrNameLst>
                                          <p:attrName>ppt_y</p:attrName>
                                        </p:attrNameLst>
                                      </p:cBhvr>
                                      <p:tavLst>
                                        <p:tav tm="0">
                                          <p:val>
                                            <p:strVal val="#ppt_y-.1"/>
                                          </p:val>
                                        </p:tav>
                                        <p:tav tm="100000">
                                          <p:val>
                                            <p:strVal val="#ppt_y"/>
                                          </p:val>
                                        </p:tav>
                                      </p:tavLst>
                                    </p:anim>
                                  </p:childTnLst>
                                </p:cTn>
                              </p:par>
                            </p:childTnLst>
                          </p:cTn>
                        </p:par>
                        <p:par>
                          <p:cTn id="43" fill="hold">
                            <p:stCondLst>
                              <p:cond delay="3500"/>
                            </p:stCondLst>
                            <p:childTnLst>
                              <p:par>
                                <p:cTn id="44" presetID="12" presetClass="entr" presetSubtype="2"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p:tgtEl>
                                          <p:spTgt spid="47"/>
                                        </p:tgtEl>
                                        <p:attrNameLst>
                                          <p:attrName>ppt_x</p:attrName>
                                        </p:attrNameLst>
                                      </p:cBhvr>
                                      <p:tavLst>
                                        <p:tav tm="0">
                                          <p:val>
                                            <p:strVal val="#ppt_x+#ppt_w*1.125000"/>
                                          </p:val>
                                        </p:tav>
                                        <p:tav tm="100000">
                                          <p:val>
                                            <p:strVal val="#ppt_x"/>
                                          </p:val>
                                        </p:tav>
                                      </p:tavLst>
                                    </p:anim>
                                    <p:animEffect transition="in" filter="wipe(left)">
                                      <p:cBhvr>
                                        <p:cTn id="47" dur="500"/>
                                        <p:tgtEl>
                                          <p:spTgt spid="47"/>
                                        </p:tgtEl>
                                      </p:cBhvr>
                                    </p:animEffect>
                                  </p:childTnLst>
                                </p:cTn>
                              </p:par>
                            </p:childTnLst>
                          </p:cTn>
                        </p:par>
                        <p:par>
                          <p:cTn id="48" fill="hold">
                            <p:stCondLst>
                              <p:cond delay="4000"/>
                            </p:stCondLst>
                            <p:childTnLst>
                              <p:par>
                                <p:cTn id="49" presetID="18" presetClass="entr" presetSubtype="12" fill="hold"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strips(downLeft)">
                                      <p:cBhvr>
                                        <p:cTn id="5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4"/>
          <p:cNvGrpSpPr/>
          <p:nvPr/>
        </p:nvGrpSpPr>
        <p:grpSpPr>
          <a:xfrm>
            <a:off x="1369884" y="2830748"/>
            <a:ext cx="3852863" cy="1452563"/>
            <a:chOff x="1369884" y="3021248"/>
            <a:chExt cx="3852863" cy="1452563"/>
          </a:xfrm>
        </p:grpSpPr>
        <p:grpSp>
          <p:nvGrpSpPr>
            <p:cNvPr id="17" name="Group 4"/>
            <p:cNvGrpSpPr>
              <a:grpSpLocks/>
            </p:cNvGrpSpPr>
            <p:nvPr/>
          </p:nvGrpSpPr>
          <p:grpSpPr bwMode="auto">
            <a:xfrm>
              <a:off x="1369884" y="3021248"/>
              <a:ext cx="3852863" cy="1452563"/>
              <a:chOff x="576" y="2808"/>
              <a:chExt cx="4608" cy="1728"/>
            </a:xfrm>
          </p:grpSpPr>
          <p:sp>
            <p:nvSpPr>
              <p:cNvPr id="24" name="Freeform 5"/>
              <p:cNvSpPr>
                <a:spLocks/>
              </p:cNvSpPr>
              <p:nvPr/>
            </p:nvSpPr>
            <p:spPr bwMode="auto">
              <a:xfrm>
                <a:off x="576" y="2808"/>
                <a:ext cx="4608" cy="1152"/>
              </a:xfrm>
              <a:custGeom>
                <a:avLst/>
                <a:gdLst>
                  <a:gd name="T0" fmla="*/ 4608 w 4608"/>
                  <a:gd name="T1" fmla="*/ 590 h 1152"/>
                  <a:gd name="T2" fmla="*/ 4596 w 4608"/>
                  <a:gd name="T3" fmla="*/ 634 h 1152"/>
                  <a:gd name="T4" fmla="*/ 4562 w 4608"/>
                  <a:gd name="T5" fmla="*/ 692 h 1152"/>
                  <a:gd name="T6" fmla="*/ 4468 w 4608"/>
                  <a:gd name="T7" fmla="*/ 774 h 1152"/>
                  <a:gd name="T8" fmla="*/ 4330 w 4608"/>
                  <a:gd name="T9" fmla="*/ 850 h 1152"/>
                  <a:gd name="T10" fmla="*/ 4150 w 4608"/>
                  <a:gd name="T11" fmla="*/ 920 h 1152"/>
                  <a:gd name="T12" fmla="*/ 3934 w 4608"/>
                  <a:gd name="T13" fmla="*/ 984 h 1152"/>
                  <a:gd name="T14" fmla="*/ 3682 w 4608"/>
                  <a:gd name="T15" fmla="*/ 1038 h 1152"/>
                  <a:gd name="T16" fmla="*/ 3402 w 4608"/>
                  <a:gd name="T17" fmla="*/ 1082 h 1152"/>
                  <a:gd name="T18" fmla="*/ 3096 w 4608"/>
                  <a:gd name="T19" fmla="*/ 1118 h 1152"/>
                  <a:gd name="T20" fmla="*/ 2768 w 4608"/>
                  <a:gd name="T21" fmla="*/ 1140 h 1152"/>
                  <a:gd name="T22" fmla="*/ 2422 w 4608"/>
                  <a:gd name="T23" fmla="*/ 1152 h 1152"/>
                  <a:gd name="T24" fmla="*/ 2186 w 4608"/>
                  <a:gd name="T25" fmla="*/ 1152 h 1152"/>
                  <a:gd name="T26" fmla="*/ 1840 w 4608"/>
                  <a:gd name="T27" fmla="*/ 1140 h 1152"/>
                  <a:gd name="T28" fmla="*/ 1512 w 4608"/>
                  <a:gd name="T29" fmla="*/ 1118 h 1152"/>
                  <a:gd name="T30" fmla="*/ 1206 w 4608"/>
                  <a:gd name="T31" fmla="*/ 1082 h 1152"/>
                  <a:gd name="T32" fmla="*/ 926 w 4608"/>
                  <a:gd name="T33" fmla="*/ 1038 h 1152"/>
                  <a:gd name="T34" fmla="*/ 674 w 4608"/>
                  <a:gd name="T35" fmla="*/ 984 h 1152"/>
                  <a:gd name="T36" fmla="*/ 458 w 4608"/>
                  <a:gd name="T37" fmla="*/ 920 h 1152"/>
                  <a:gd name="T38" fmla="*/ 278 w 4608"/>
                  <a:gd name="T39" fmla="*/ 850 h 1152"/>
                  <a:gd name="T40" fmla="*/ 140 w 4608"/>
                  <a:gd name="T41" fmla="*/ 774 h 1152"/>
                  <a:gd name="T42" fmla="*/ 46 w 4608"/>
                  <a:gd name="T43" fmla="*/ 692 h 1152"/>
                  <a:gd name="T44" fmla="*/ 18 w 4608"/>
                  <a:gd name="T45" fmla="*/ 650 h 1152"/>
                  <a:gd name="T46" fmla="*/ 2 w 4608"/>
                  <a:gd name="T47" fmla="*/ 606 h 1152"/>
                  <a:gd name="T48" fmla="*/ 0 w 4608"/>
                  <a:gd name="T49" fmla="*/ 576 h 1152"/>
                  <a:gd name="T50" fmla="*/ 6 w 4608"/>
                  <a:gd name="T51" fmla="*/ 532 h 1152"/>
                  <a:gd name="T52" fmla="*/ 26 w 4608"/>
                  <a:gd name="T53" fmla="*/ 488 h 1152"/>
                  <a:gd name="T54" fmla="*/ 72 w 4608"/>
                  <a:gd name="T55" fmla="*/ 432 h 1152"/>
                  <a:gd name="T56" fmla="*/ 182 w 4608"/>
                  <a:gd name="T57" fmla="*/ 352 h 1152"/>
                  <a:gd name="T58" fmla="*/ 334 w 4608"/>
                  <a:gd name="T59" fmla="*/ 278 h 1152"/>
                  <a:gd name="T60" fmla="*/ 526 w 4608"/>
                  <a:gd name="T61" fmla="*/ 210 h 1152"/>
                  <a:gd name="T62" fmla="*/ 754 w 4608"/>
                  <a:gd name="T63" fmla="*/ 150 h 1152"/>
                  <a:gd name="T64" fmla="*/ 1016 w 4608"/>
                  <a:gd name="T65" fmla="*/ 98 h 1152"/>
                  <a:gd name="T66" fmla="*/ 1306 w 4608"/>
                  <a:gd name="T67" fmla="*/ 56 h 1152"/>
                  <a:gd name="T68" fmla="*/ 1618 w 4608"/>
                  <a:gd name="T69" fmla="*/ 26 h 1152"/>
                  <a:gd name="T70" fmla="*/ 1954 w 4608"/>
                  <a:gd name="T71" fmla="*/ 6 h 1152"/>
                  <a:gd name="T72" fmla="*/ 2304 w 4608"/>
                  <a:gd name="T73" fmla="*/ 0 h 1152"/>
                  <a:gd name="T74" fmla="*/ 2540 w 4608"/>
                  <a:gd name="T75" fmla="*/ 2 h 1152"/>
                  <a:gd name="T76" fmla="*/ 2880 w 4608"/>
                  <a:gd name="T77" fmla="*/ 18 h 1152"/>
                  <a:gd name="T78" fmla="*/ 3200 w 4608"/>
                  <a:gd name="T79" fmla="*/ 46 h 1152"/>
                  <a:gd name="T80" fmla="*/ 3498 w 4608"/>
                  <a:gd name="T81" fmla="*/ 84 h 1152"/>
                  <a:gd name="T82" fmla="*/ 3770 w 4608"/>
                  <a:gd name="T83" fmla="*/ 132 h 1152"/>
                  <a:gd name="T84" fmla="*/ 4010 w 4608"/>
                  <a:gd name="T85" fmla="*/ 188 h 1152"/>
                  <a:gd name="T86" fmla="*/ 4214 w 4608"/>
                  <a:gd name="T87" fmla="*/ 254 h 1152"/>
                  <a:gd name="T88" fmla="*/ 4380 w 4608"/>
                  <a:gd name="T89" fmla="*/ 326 h 1152"/>
                  <a:gd name="T90" fmla="*/ 4504 w 4608"/>
                  <a:gd name="T91" fmla="*/ 404 h 1152"/>
                  <a:gd name="T92" fmla="*/ 4582 w 4608"/>
                  <a:gd name="T93" fmla="*/ 488 h 1152"/>
                  <a:gd name="T94" fmla="*/ 4602 w 4608"/>
                  <a:gd name="T95" fmla="*/ 532 h 1152"/>
                  <a:gd name="T96" fmla="*/ 4608 w 4608"/>
                  <a:gd name="T97"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08" h="1152">
                    <a:moveTo>
                      <a:pt x="4608" y="576"/>
                    </a:moveTo>
                    <a:lnTo>
                      <a:pt x="4608" y="576"/>
                    </a:lnTo>
                    <a:lnTo>
                      <a:pt x="4608" y="590"/>
                    </a:lnTo>
                    <a:lnTo>
                      <a:pt x="4606" y="606"/>
                    </a:lnTo>
                    <a:lnTo>
                      <a:pt x="4602" y="620"/>
                    </a:lnTo>
                    <a:lnTo>
                      <a:pt x="4596" y="634"/>
                    </a:lnTo>
                    <a:lnTo>
                      <a:pt x="4590" y="650"/>
                    </a:lnTo>
                    <a:lnTo>
                      <a:pt x="4582" y="664"/>
                    </a:lnTo>
                    <a:lnTo>
                      <a:pt x="4562" y="692"/>
                    </a:lnTo>
                    <a:lnTo>
                      <a:pt x="4536" y="720"/>
                    </a:lnTo>
                    <a:lnTo>
                      <a:pt x="4504" y="748"/>
                    </a:lnTo>
                    <a:lnTo>
                      <a:pt x="4468" y="774"/>
                    </a:lnTo>
                    <a:lnTo>
                      <a:pt x="4426" y="800"/>
                    </a:lnTo>
                    <a:lnTo>
                      <a:pt x="4380" y="826"/>
                    </a:lnTo>
                    <a:lnTo>
                      <a:pt x="4330" y="850"/>
                    </a:lnTo>
                    <a:lnTo>
                      <a:pt x="4274" y="874"/>
                    </a:lnTo>
                    <a:lnTo>
                      <a:pt x="4214" y="898"/>
                    </a:lnTo>
                    <a:lnTo>
                      <a:pt x="4150" y="920"/>
                    </a:lnTo>
                    <a:lnTo>
                      <a:pt x="4082" y="942"/>
                    </a:lnTo>
                    <a:lnTo>
                      <a:pt x="4010" y="964"/>
                    </a:lnTo>
                    <a:lnTo>
                      <a:pt x="3934" y="984"/>
                    </a:lnTo>
                    <a:lnTo>
                      <a:pt x="3854" y="1002"/>
                    </a:lnTo>
                    <a:lnTo>
                      <a:pt x="3770" y="1020"/>
                    </a:lnTo>
                    <a:lnTo>
                      <a:pt x="3682" y="1038"/>
                    </a:lnTo>
                    <a:lnTo>
                      <a:pt x="3592" y="1054"/>
                    </a:lnTo>
                    <a:lnTo>
                      <a:pt x="3498" y="1068"/>
                    </a:lnTo>
                    <a:lnTo>
                      <a:pt x="3402" y="1082"/>
                    </a:lnTo>
                    <a:lnTo>
                      <a:pt x="3302" y="1096"/>
                    </a:lnTo>
                    <a:lnTo>
                      <a:pt x="3200" y="1106"/>
                    </a:lnTo>
                    <a:lnTo>
                      <a:pt x="3096" y="1118"/>
                    </a:lnTo>
                    <a:lnTo>
                      <a:pt x="2990" y="1126"/>
                    </a:lnTo>
                    <a:lnTo>
                      <a:pt x="2880" y="1134"/>
                    </a:lnTo>
                    <a:lnTo>
                      <a:pt x="2768" y="1140"/>
                    </a:lnTo>
                    <a:lnTo>
                      <a:pt x="2654" y="1146"/>
                    </a:lnTo>
                    <a:lnTo>
                      <a:pt x="2540" y="1150"/>
                    </a:lnTo>
                    <a:lnTo>
                      <a:pt x="2422" y="1152"/>
                    </a:lnTo>
                    <a:lnTo>
                      <a:pt x="2304" y="1152"/>
                    </a:lnTo>
                    <a:lnTo>
                      <a:pt x="2304" y="1152"/>
                    </a:lnTo>
                    <a:lnTo>
                      <a:pt x="2186" y="1152"/>
                    </a:lnTo>
                    <a:lnTo>
                      <a:pt x="2068" y="1150"/>
                    </a:lnTo>
                    <a:lnTo>
                      <a:pt x="1954" y="1146"/>
                    </a:lnTo>
                    <a:lnTo>
                      <a:pt x="1840" y="1140"/>
                    </a:lnTo>
                    <a:lnTo>
                      <a:pt x="1728" y="1134"/>
                    </a:lnTo>
                    <a:lnTo>
                      <a:pt x="1618" y="1126"/>
                    </a:lnTo>
                    <a:lnTo>
                      <a:pt x="1512" y="1118"/>
                    </a:lnTo>
                    <a:lnTo>
                      <a:pt x="1408" y="1106"/>
                    </a:lnTo>
                    <a:lnTo>
                      <a:pt x="1306" y="1096"/>
                    </a:lnTo>
                    <a:lnTo>
                      <a:pt x="1206" y="1082"/>
                    </a:lnTo>
                    <a:lnTo>
                      <a:pt x="1110" y="1068"/>
                    </a:lnTo>
                    <a:lnTo>
                      <a:pt x="1016" y="1054"/>
                    </a:lnTo>
                    <a:lnTo>
                      <a:pt x="926" y="1038"/>
                    </a:lnTo>
                    <a:lnTo>
                      <a:pt x="838" y="1020"/>
                    </a:lnTo>
                    <a:lnTo>
                      <a:pt x="754" y="1002"/>
                    </a:lnTo>
                    <a:lnTo>
                      <a:pt x="674" y="984"/>
                    </a:lnTo>
                    <a:lnTo>
                      <a:pt x="598" y="964"/>
                    </a:lnTo>
                    <a:lnTo>
                      <a:pt x="526" y="942"/>
                    </a:lnTo>
                    <a:lnTo>
                      <a:pt x="458" y="920"/>
                    </a:lnTo>
                    <a:lnTo>
                      <a:pt x="394" y="898"/>
                    </a:lnTo>
                    <a:lnTo>
                      <a:pt x="334" y="874"/>
                    </a:lnTo>
                    <a:lnTo>
                      <a:pt x="278" y="850"/>
                    </a:lnTo>
                    <a:lnTo>
                      <a:pt x="228" y="826"/>
                    </a:lnTo>
                    <a:lnTo>
                      <a:pt x="182" y="800"/>
                    </a:lnTo>
                    <a:lnTo>
                      <a:pt x="140" y="774"/>
                    </a:lnTo>
                    <a:lnTo>
                      <a:pt x="104" y="748"/>
                    </a:lnTo>
                    <a:lnTo>
                      <a:pt x="72" y="720"/>
                    </a:lnTo>
                    <a:lnTo>
                      <a:pt x="46" y="692"/>
                    </a:lnTo>
                    <a:lnTo>
                      <a:pt x="36" y="678"/>
                    </a:lnTo>
                    <a:lnTo>
                      <a:pt x="26" y="664"/>
                    </a:lnTo>
                    <a:lnTo>
                      <a:pt x="18" y="650"/>
                    </a:lnTo>
                    <a:lnTo>
                      <a:pt x="12" y="634"/>
                    </a:lnTo>
                    <a:lnTo>
                      <a:pt x="6" y="620"/>
                    </a:lnTo>
                    <a:lnTo>
                      <a:pt x="2" y="606"/>
                    </a:lnTo>
                    <a:lnTo>
                      <a:pt x="0" y="590"/>
                    </a:lnTo>
                    <a:lnTo>
                      <a:pt x="0" y="576"/>
                    </a:lnTo>
                    <a:lnTo>
                      <a:pt x="0" y="576"/>
                    </a:lnTo>
                    <a:lnTo>
                      <a:pt x="0" y="562"/>
                    </a:lnTo>
                    <a:lnTo>
                      <a:pt x="2" y="546"/>
                    </a:lnTo>
                    <a:lnTo>
                      <a:pt x="6" y="532"/>
                    </a:lnTo>
                    <a:lnTo>
                      <a:pt x="12" y="518"/>
                    </a:lnTo>
                    <a:lnTo>
                      <a:pt x="18" y="502"/>
                    </a:lnTo>
                    <a:lnTo>
                      <a:pt x="26" y="488"/>
                    </a:lnTo>
                    <a:lnTo>
                      <a:pt x="36" y="474"/>
                    </a:lnTo>
                    <a:lnTo>
                      <a:pt x="46" y="460"/>
                    </a:lnTo>
                    <a:lnTo>
                      <a:pt x="72" y="432"/>
                    </a:lnTo>
                    <a:lnTo>
                      <a:pt x="104" y="404"/>
                    </a:lnTo>
                    <a:lnTo>
                      <a:pt x="140" y="378"/>
                    </a:lnTo>
                    <a:lnTo>
                      <a:pt x="182" y="352"/>
                    </a:lnTo>
                    <a:lnTo>
                      <a:pt x="228" y="326"/>
                    </a:lnTo>
                    <a:lnTo>
                      <a:pt x="278" y="302"/>
                    </a:lnTo>
                    <a:lnTo>
                      <a:pt x="334" y="278"/>
                    </a:lnTo>
                    <a:lnTo>
                      <a:pt x="394" y="254"/>
                    </a:lnTo>
                    <a:lnTo>
                      <a:pt x="458" y="232"/>
                    </a:lnTo>
                    <a:lnTo>
                      <a:pt x="526" y="210"/>
                    </a:lnTo>
                    <a:lnTo>
                      <a:pt x="598" y="188"/>
                    </a:lnTo>
                    <a:lnTo>
                      <a:pt x="674" y="168"/>
                    </a:lnTo>
                    <a:lnTo>
                      <a:pt x="754" y="150"/>
                    </a:lnTo>
                    <a:lnTo>
                      <a:pt x="838" y="132"/>
                    </a:lnTo>
                    <a:lnTo>
                      <a:pt x="926" y="114"/>
                    </a:lnTo>
                    <a:lnTo>
                      <a:pt x="1016" y="98"/>
                    </a:lnTo>
                    <a:lnTo>
                      <a:pt x="1110" y="84"/>
                    </a:lnTo>
                    <a:lnTo>
                      <a:pt x="1206" y="70"/>
                    </a:lnTo>
                    <a:lnTo>
                      <a:pt x="1306" y="56"/>
                    </a:lnTo>
                    <a:lnTo>
                      <a:pt x="1408" y="46"/>
                    </a:lnTo>
                    <a:lnTo>
                      <a:pt x="1512" y="34"/>
                    </a:lnTo>
                    <a:lnTo>
                      <a:pt x="1618" y="26"/>
                    </a:lnTo>
                    <a:lnTo>
                      <a:pt x="1728" y="18"/>
                    </a:lnTo>
                    <a:lnTo>
                      <a:pt x="1840" y="12"/>
                    </a:lnTo>
                    <a:lnTo>
                      <a:pt x="1954" y="6"/>
                    </a:lnTo>
                    <a:lnTo>
                      <a:pt x="2068" y="2"/>
                    </a:lnTo>
                    <a:lnTo>
                      <a:pt x="2186" y="0"/>
                    </a:lnTo>
                    <a:lnTo>
                      <a:pt x="2304" y="0"/>
                    </a:lnTo>
                    <a:lnTo>
                      <a:pt x="2304" y="0"/>
                    </a:lnTo>
                    <a:lnTo>
                      <a:pt x="2422" y="0"/>
                    </a:lnTo>
                    <a:lnTo>
                      <a:pt x="2540" y="2"/>
                    </a:lnTo>
                    <a:lnTo>
                      <a:pt x="2654" y="6"/>
                    </a:lnTo>
                    <a:lnTo>
                      <a:pt x="2768" y="12"/>
                    </a:lnTo>
                    <a:lnTo>
                      <a:pt x="2880" y="18"/>
                    </a:lnTo>
                    <a:lnTo>
                      <a:pt x="2990" y="26"/>
                    </a:lnTo>
                    <a:lnTo>
                      <a:pt x="3096" y="34"/>
                    </a:lnTo>
                    <a:lnTo>
                      <a:pt x="3200" y="46"/>
                    </a:lnTo>
                    <a:lnTo>
                      <a:pt x="3302" y="56"/>
                    </a:lnTo>
                    <a:lnTo>
                      <a:pt x="3402" y="70"/>
                    </a:lnTo>
                    <a:lnTo>
                      <a:pt x="3498" y="84"/>
                    </a:lnTo>
                    <a:lnTo>
                      <a:pt x="3592" y="98"/>
                    </a:lnTo>
                    <a:lnTo>
                      <a:pt x="3682" y="114"/>
                    </a:lnTo>
                    <a:lnTo>
                      <a:pt x="3770" y="132"/>
                    </a:lnTo>
                    <a:lnTo>
                      <a:pt x="3854" y="150"/>
                    </a:lnTo>
                    <a:lnTo>
                      <a:pt x="3934" y="168"/>
                    </a:lnTo>
                    <a:lnTo>
                      <a:pt x="4010" y="188"/>
                    </a:lnTo>
                    <a:lnTo>
                      <a:pt x="4082" y="210"/>
                    </a:lnTo>
                    <a:lnTo>
                      <a:pt x="4150" y="232"/>
                    </a:lnTo>
                    <a:lnTo>
                      <a:pt x="4214" y="254"/>
                    </a:lnTo>
                    <a:lnTo>
                      <a:pt x="4274" y="278"/>
                    </a:lnTo>
                    <a:lnTo>
                      <a:pt x="4330" y="302"/>
                    </a:lnTo>
                    <a:lnTo>
                      <a:pt x="4380" y="326"/>
                    </a:lnTo>
                    <a:lnTo>
                      <a:pt x="4426" y="352"/>
                    </a:lnTo>
                    <a:lnTo>
                      <a:pt x="4468" y="378"/>
                    </a:lnTo>
                    <a:lnTo>
                      <a:pt x="4504" y="404"/>
                    </a:lnTo>
                    <a:lnTo>
                      <a:pt x="4536" y="432"/>
                    </a:lnTo>
                    <a:lnTo>
                      <a:pt x="4562" y="460"/>
                    </a:lnTo>
                    <a:lnTo>
                      <a:pt x="4582" y="488"/>
                    </a:lnTo>
                    <a:lnTo>
                      <a:pt x="4590" y="502"/>
                    </a:lnTo>
                    <a:lnTo>
                      <a:pt x="4596" y="518"/>
                    </a:lnTo>
                    <a:lnTo>
                      <a:pt x="4602" y="532"/>
                    </a:lnTo>
                    <a:lnTo>
                      <a:pt x="4606" y="546"/>
                    </a:lnTo>
                    <a:lnTo>
                      <a:pt x="4608" y="562"/>
                    </a:lnTo>
                    <a:lnTo>
                      <a:pt x="4608" y="576"/>
                    </a:lnTo>
                    <a:lnTo>
                      <a:pt x="4608" y="576"/>
                    </a:lnTo>
                    <a:close/>
                  </a:path>
                </a:pathLst>
              </a:custGeom>
              <a:gradFill rotWithShape="1">
                <a:gsLst>
                  <a:gs pos="0">
                    <a:schemeClr val="accent1"/>
                  </a:gs>
                  <a:gs pos="76000">
                    <a:schemeClr val="bg1">
                      <a:lumMod val="9500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6"/>
              <p:cNvSpPr>
                <a:spLocks/>
              </p:cNvSpPr>
              <p:nvPr/>
            </p:nvSpPr>
            <p:spPr bwMode="auto">
              <a:xfrm>
                <a:off x="576" y="3384"/>
                <a:ext cx="4608" cy="1152"/>
              </a:xfrm>
              <a:custGeom>
                <a:avLst/>
                <a:gdLst>
                  <a:gd name="T0" fmla="*/ 2186 w 4608"/>
                  <a:gd name="T1" fmla="*/ 576 h 1152"/>
                  <a:gd name="T2" fmla="*/ 1840 w 4608"/>
                  <a:gd name="T3" fmla="*/ 564 h 1152"/>
                  <a:gd name="T4" fmla="*/ 1512 w 4608"/>
                  <a:gd name="T5" fmla="*/ 542 h 1152"/>
                  <a:gd name="T6" fmla="*/ 1206 w 4608"/>
                  <a:gd name="T7" fmla="*/ 506 h 1152"/>
                  <a:gd name="T8" fmla="*/ 926 w 4608"/>
                  <a:gd name="T9" fmla="*/ 462 h 1152"/>
                  <a:gd name="T10" fmla="*/ 674 w 4608"/>
                  <a:gd name="T11" fmla="*/ 408 h 1152"/>
                  <a:gd name="T12" fmla="*/ 458 w 4608"/>
                  <a:gd name="T13" fmla="*/ 344 h 1152"/>
                  <a:gd name="T14" fmla="*/ 278 w 4608"/>
                  <a:gd name="T15" fmla="*/ 274 h 1152"/>
                  <a:gd name="T16" fmla="*/ 140 w 4608"/>
                  <a:gd name="T17" fmla="*/ 198 h 1152"/>
                  <a:gd name="T18" fmla="*/ 46 w 4608"/>
                  <a:gd name="T19" fmla="*/ 116 h 1152"/>
                  <a:gd name="T20" fmla="*/ 18 w 4608"/>
                  <a:gd name="T21" fmla="*/ 74 h 1152"/>
                  <a:gd name="T22" fmla="*/ 2 w 4608"/>
                  <a:gd name="T23" fmla="*/ 30 h 1152"/>
                  <a:gd name="T24" fmla="*/ 0 w 4608"/>
                  <a:gd name="T25" fmla="*/ 576 h 1152"/>
                  <a:gd name="T26" fmla="*/ 2 w 4608"/>
                  <a:gd name="T27" fmla="*/ 606 h 1152"/>
                  <a:gd name="T28" fmla="*/ 18 w 4608"/>
                  <a:gd name="T29" fmla="*/ 650 h 1152"/>
                  <a:gd name="T30" fmla="*/ 46 w 4608"/>
                  <a:gd name="T31" fmla="*/ 692 h 1152"/>
                  <a:gd name="T32" fmla="*/ 140 w 4608"/>
                  <a:gd name="T33" fmla="*/ 774 h 1152"/>
                  <a:gd name="T34" fmla="*/ 278 w 4608"/>
                  <a:gd name="T35" fmla="*/ 850 h 1152"/>
                  <a:gd name="T36" fmla="*/ 458 w 4608"/>
                  <a:gd name="T37" fmla="*/ 920 h 1152"/>
                  <a:gd name="T38" fmla="*/ 674 w 4608"/>
                  <a:gd name="T39" fmla="*/ 984 h 1152"/>
                  <a:gd name="T40" fmla="*/ 926 w 4608"/>
                  <a:gd name="T41" fmla="*/ 1038 h 1152"/>
                  <a:gd name="T42" fmla="*/ 1206 w 4608"/>
                  <a:gd name="T43" fmla="*/ 1082 h 1152"/>
                  <a:gd name="T44" fmla="*/ 1512 w 4608"/>
                  <a:gd name="T45" fmla="*/ 1118 h 1152"/>
                  <a:gd name="T46" fmla="*/ 1840 w 4608"/>
                  <a:gd name="T47" fmla="*/ 1140 h 1152"/>
                  <a:gd name="T48" fmla="*/ 2186 w 4608"/>
                  <a:gd name="T49" fmla="*/ 1152 h 1152"/>
                  <a:gd name="T50" fmla="*/ 2422 w 4608"/>
                  <a:gd name="T51" fmla="*/ 1152 h 1152"/>
                  <a:gd name="T52" fmla="*/ 2768 w 4608"/>
                  <a:gd name="T53" fmla="*/ 1140 h 1152"/>
                  <a:gd name="T54" fmla="*/ 3096 w 4608"/>
                  <a:gd name="T55" fmla="*/ 1118 h 1152"/>
                  <a:gd name="T56" fmla="*/ 3402 w 4608"/>
                  <a:gd name="T57" fmla="*/ 1082 h 1152"/>
                  <a:gd name="T58" fmla="*/ 3682 w 4608"/>
                  <a:gd name="T59" fmla="*/ 1038 h 1152"/>
                  <a:gd name="T60" fmla="*/ 3934 w 4608"/>
                  <a:gd name="T61" fmla="*/ 984 h 1152"/>
                  <a:gd name="T62" fmla="*/ 4150 w 4608"/>
                  <a:gd name="T63" fmla="*/ 920 h 1152"/>
                  <a:gd name="T64" fmla="*/ 4330 w 4608"/>
                  <a:gd name="T65" fmla="*/ 850 h 1152"/>
                  <a:gd name="T66" fmla="*/ 4468 w 4608"/>
                  <a:gd name="T67" fmla="*/ 774 h 1152"/>
                  <a:gd name="T68" fmla="*/ 4562 w 4608"/>
                  <a:gd name="T69" fmla="*/ 692 h 1152"/>
                  <a:gd name="T70" fmla="*/ 4596 w 4608"/>
                  <a:gd name="T71" fmla="*/ 634 h 1152"/>
                  <a:gd name="T72" fmla="*/ 4608 w 4608"/>
                  <a:gd name="T73" fmla="*/ 590 h 1152"/>
                  <a:gd name="T74" fmla="*/ 4608 w 4608"/>
                  <a:gd name="T75" fmla="*/ 0 h 1152"/>
                  <a:gd name="T76" fmla="*/ 4602 w 4608"/>
                  <a:gd name="T77" fmla="*/ 44 h 1152"/>
                  <a:gd name="T78" fmla="*/ 4582 w 4608"/>
                  <a:gd name="T79" fmla="*/ 88 h 1152"/>
                  <a:gd name="T80" fmla="*/ 4504 w 4608"/>
                  <a:gd name="T81" fmla="*/ 172 h 1152"/>
                  <a:gd name="T82" fmla="*/ 4380 w 4608"/>
                  <a:gd name="T83" fmla="*/ 250 h 1152"/>
                  <a:gd name="T84" fmla="*/ 4214 w 4608"/>
                  <a:gd name="T85" fmla="*/ 322 h 1152"/>
                  <a:gd name="T86" fmla="*/ 4010 w 4608"/>
                  <a:gd name="T87" fmla="*/ 388 h 1152"/>
                  <a:gd name="T88" fmla="*/ 3770 w 4608"/>
                  <a:gd name="T89" fmla="*/ 444 h 1152"/>
                  <a:gd name="T90" fmla="*/ 3498 w 4608"/>
                  <a:gd name="T91" fmla="*/ 492 h 1152"/>
                  <a:gd name="T92" fmla="*/ 3200 w 4608"/>
                  <a:gd name="T93" fmla="*/ 530 h 1152"/>
                  <a:gd name="T94" fmla="*/ 2880 w 4608"/>
                  <a:gd name="T95" fmla="*/ 558 h 1152"/>
                  <a:gd name="T96" fmla="*/ 2540 w 4608"/>
                  <a:gd name="T97" fmla="*/ 574 h 1152"/>
                  <a:gd name="T98" fmla="*/ 2304 w 4608"/>
                  <a:gd name="T99"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08" h="1152">
                    <a:moveTo>
                      <a:pt x="2304" y="576"/>
                    </a:moveTo>
                    <a:lnTo>
                      <a:pt x="2304" y="576"/>
                    </a:lnTo>
                    <a:lnTo>
                      <a:pt x="2186" y="576"/>
                    </a:lnTo>
                    <a:lnTo>
                      <a:pt x="2068" y="574"/>
                    </a:lnTo>
                    <a:lnTo>
                      <a:pt x="1954" y="570"/>
                    </a:lnTo>
                    <a:lnTo>
                      <a:pt x="1840" y="564"/>
                    </a:lnTo>
                    <a:lnTo>
                      <a:pt x="1728" y="558"/>
                    </a:lnTo>
                    <a:lnTo>
                      <a:pt x="1618" y="550"/>
                    </a:lnTo>
                    <a:lnTo>
                      <a:pt x="1512" y="542"/>
                    </a:lnTo>
                    <a:lnTo>
                      <a:pt x="1408" y="530"/>
                    </a:lnTo>
                    <a:lnTo>
                      <a:pt x="1306" y="520"/>
                    </a:lnTo>
                    <a:lnTo>
                      <a:pt x="1206" y="506"/>
                    </a:lnTo>
                    <a:lnTo>
                      <a:pt x="1110" y="492"/>
                    </a:lnTo>
                    <a:lnTo>
                      <a:pt x="1016" y="478"/>
                    </a:lnTo>
                    <a:lnTo>
                      <a:pt x="926" y="462"/>
                    </a:lnTo>
                    <a:lnTo>
                      <a:pt x="838" y="444"/>
                    </a:lnTo>
                    <a:lnTo>
                      <a:pt x="754" y="426"/>
                    </a:lnTo>
                    <a:lnTo>
                      <a:pt x="674" y="408"/>
                    </a:lnTo>
                    <a:lnTo>
                      <a:pt x="598" y="388"/>
                    </a:lnTo>
                    <a:lnTo>
                      <a:pt x="526" y="366"/>
                    </a:lnTo>
                    <a:lnTo>
                      <a:pt x="458" y="344"/>
                    </a:lnTo>
                    <a:lnTo>
                      <a:pt x="394" y="322"/>
                    </a:lnTo>
                    <a:lnTo>
                      <a:pt x="334" y="298"/>
                    </a:lnTo>
                    <a:lnTo>
                      <a:pt x="278" y="274"/>
                    </a:lnTo>
                    <a:lnTo>
                      <a:pt x="228" y="250"/>
                    </a:lnTo>
                    <a:lnTo>
                      <a:pt x="182" y="224"/>
                    </a:lnTo>
                    <a:lnTo>
                      <a:pt x="140" y="198"/>
                    </a:lnTo>
                    <a:lnTo>
                      <a:pt x="104" y="172"/>
                    </a:lnTo>
                    <a:lnTo>
                      <a:pt x="72" y="144"/>
                    </a:lnTo>
                    <a:lnTo>
                      <a:pt x="46" y="116"/>
                    </a:lnTo>
                    <a:lnTo>
                      <a:pt x="36" y="102"/>
                    </a:lnTo>
                    <a:lnTo>
                      <a:pt x="26" y="88"/>
                    </a:lnTo>
                    <a:lnTo>
                      <a:pt x="18" y="74"/>
                    </a:lnTo>
                    <a:lnTo>
                      <a:pt x="12" y="58"/>
                    </a:lnTo>
                    <a:lnTo>
                      <a:pt x="6" y="44"/>
                    </a:lnTo>
                    <a:lnTo>
                      <a:pt x="2" y="30"/>
                    </a:lnTo>
                    <a:lnTo>
                      <a:pt x="0" y="14"/>
                    </a:lnTo>
                    <a:lnTo>
                      <a:pt x="0" y="0"/>
                    </a:lnTo>
                    <a:lnTo>
                      <a:pt x="0" y="576"/>
                    </a:lnTo>
                    <a:lnTo>
                      <a:pt x="0" y="576"/>
                    </a:lnTo>
                    <a:lnTo>
                      <a:pt x="0" y="590"/>
                    </a:lnTo>
                    <a:lnTo>
                      <a:pt x="2" y="606"/>
                    </a:lnTo>
                    <a:lnTo>
                      <a:pt x="6" y="620"/>
                    </a:lnTo>
                    <a:lnTo>
                      <a:pt x="12" y="634"/>
                    </a:lnTo>
                    <a:lnTo>
                      <a:pt x="18" y="650"/>
                    </a:lnTo>
                    <a:lnTo>
                      <a:pt x="26" y="664"/>
                    </a:lnTo>
                    <a:lnTo>
                      <a:pt x="36" y="678"/>
                    </a:lnTo>
                    <a:lnTo>
                      <a:pt x="46" y="692"/>
                    </a:lnTo>
                    <a:lnTo>
                      <a:pt x="72" y="720"/>
                    </a:lnTo>
                    <a:lnTo>
                      <a:pt x="104" y="748"/>
                    </a:lnTo>
                    <a:lnTo>
                      <a:pt x="140" y="774"/>
                    </a:lnTo>
                    <a:lnTo>
                      <a:pt x="182" y="800"/>
                    </a:lnTo>
                    <a:lnTo>
                      <a:pt x="228" y="826"/>
                    </a:lnTo>
                    <a:lnTo>
                      <a:pt x="278" y="850"/>
                    </a:lnTo>
                    <a:lnTo>
                      <a:pt x="334" y="874"/>
                    </a:lnTo>
                    <a:lnTo>
                      <a:pt x="394" y="898"/>
                    </a:lnTo>
                    <a:lnTo>
                      <a:pt x="458" y="920"/>
                    </a:lnTo>
                    <a:lnTo>
                      <a:pt x="526" y="942"/>
                    </a:lnTo>
                    <a:lnTo>
                      <a:pt x="598" y="964"/>
                    </a:lnTo>
                    <a:lnTo>
                      <a:pt x="674" y="984"/>
                    </a:lnTo>
                    <a:lnTo>
                      <a:pt x="754" y="1002"/>
                    </a:lnTo>
                    <a:lnTo>
                      <a:pt x="838" y="1020"/>
                    </a:lnTo>
                    <a:lnTo>
                      <a:pt x="926" y="1038"/>
                    </a:lnTo>
                    <a:lnTo>
                      <a:pt x="1016" y="1054"/>
                    </a:lnTo>
                    <a:lnTo>
                      <a:pt x="1110" y="1068"/>
                    </a:lnTo>
                    <a:lnTo>
                      <a:pt x="1206" y="1082"/>
                    </a:lnTo>
                    <a:lnTo>
                      <a:pt x="1306" y="1096"/>
                    </a:lnTo>
                    <a:lnTo>
                      <a:pt x="1408" y="1106"/>
                    </a:lnTo>
                    <a:lnTo>
                      <a:pt x="1512" y="1118"/>
                    </a:lnTo>
                    <a:lnTo>
                      <a:pt x="1618" y="1126"/>
                    </a:lnTo>
                    <a:lnTo>
                      <a:pt x="1728" y="1134"/>
                    </a:lnTo>
                    <a:lnTo>
                      <a:pt x="1840" y="1140"/>
                    </a:lnTo>
                    <a:lnTo>
                      <a:pt x="1954" y="1146"/>
                    </a:lnTo>
                    <a:lnTo>
                      <a:pt x="2068" y="1150"/>
                    </a:lnTo>
                    <a:lnTo>
                      <a:pt x="2186" y="1152"/>
                    </a:lnTo>
                    <a:lnTo>
                      <a:pt x="2304" y="1152"/>
                    </a:lnTo>
                    <a:lnTo>
                      <a:pt x="2304" y="1152"/>
                    </a:lnTo>
                    <a:lnTo>
                      <a:pt x="2422" y="1152"/>
                    </a:lnTo>
                    <a:lnTo>
                      <a:pt x="2540" y="1150"/>
                    </a:lnTo>
                    <a:lnTo>
                      <a:pt x="2654" y="1146"/>
                    </a:lnTo>
                    <a:lnTo>
                      <a:pt x="2768" y="1140"/>
                    </a:lnTo>
                    <a:lnTo>
                      <a:pt x="2880" y="1134"/>
                    </a:lnTo>
                    <a:lnTo>
                      <a:pt x="2990" y="1126"/>
                    </a:lnTo>
                    <a:lnTo>
                      <a:pt x="3096" y="1118"/>
                    </a:lnTo>
                    <a:lnTo>
                      <a:pt x="3200" y="1106"/>
                    </a:lnTo>
                    <a:lnTo>
                      <a:pt x="3302" y="1096"/>
                    </a:lnTo>
                    <a:lnTo>
                      <a:pt x="3402" y="1082"/>
                    </a:lnTo>
                    <a:lnTo>
                      <a:pt x="3498" y="1068"/>
                    </a:lnTo>
                    <a:lnTo>
                      <a:pt x="3592" y="1054"/>
                    </a:lnTo>
                    <a:lnTo>
                      <a:pt x="3682" y="1038"/>
                    </a:lnTo>
                    <a:lnTo>
                      <a:pt x="3770" y="1020"/>
                    </a:lnTo>
                    <a:lnTo>
                      <a:pt x="3854" y="1002"/>
                    </a:lnTo>
                    <a:lnTo>
                      <a:pt x="3934" y="984"/>
                    </a:lnTo>
                    <a:lnTo>
                      <a:pt x="4010" y="964"/>
                    </a:lnTo>
                    <a:lnTo>
                      <a:pt x="4082" y="942"/>
                    </a:lnTo>
                    <a:lnTo>
                      <a:pt x="4150" y="920"/>
                    </a:lnTo>
                    <a:lnTo>
                      <a:pt x="4214" y="898"/>
                    </a:lnTo>
                    <a:lnTo>
                      <a:pt x="4274" y="874"/>
                    </a:lnTo>
                    <a:lnTo>
                      <a:pt x="4330" y="850"/>
                    </a:lnTo>
                    <a:lnTo>
                      <a:pt x="4380" y="826"/>
                    </a:lnTo>
                    <a:lnTo>
                      <a:pt x="4426" y="800"/>
                    </a:lnTo>
                    <a:lnTo>
                      <a:pt x="4468" y="774"/>
                    </a:lnTo>
                    <a:lnTo>
                      <a:pt x="4504" y="748"/>
                    </a:lnTo>
                    <a:lnTo>
                      <a:pt x="4536" y="720"/>
                    </a:lnTo>
                    <a:lnTo>
                      <a:pt x="4562" y="692"/>
                    </a:lnTo>
                    <a:lnTo>
                      <a:pt x="4582" y="664"/>
                    </a:lnTo>
                    <a:lnTo>
                      <a:pt x="4590" y="650"/>
                    </a:lnTo>
                    <a:lnTo>
                      <a:pt x="4596" y="634"/>
                    </a:lnTo>
                    <a:lnTo>
                      <a:pt x="4602" y="620"/>
                    </a:lnTo>
                    <a:lnTo>
                      <a:pt x="4606" y="606"/>
                    </a:lnTo>
                    <a:lnTo>
                      <a:pt x="4608" y="590"/>
                    </a:lnTo>
                    <a:lnTo>
                      <a:pt x="4608" y="576"/>
                    </a:lnTo>
                    <a:lnTo>
                      <a:pt x="4608" y="0"/>
                    </a:lnTo>
                    <a:lnTo>
                      <a:pt x="4608" y="0"/>
                    </a:lnTo>
                    <a:lnTo>
                      <a:pt x="4608" y="14"/>
                    </a:lnTo>
                    <a:lnTo>
                      <a:pt x="4606" y="30"/>
                    </a:lnTo>
                    <a:lnTo>
                      <a:pt x="4602" y="44"/>
                    </a:lnTo>
                    <a:lnTo>
                      <a:pt x="4596" y="58"/>
                    </a:lnTo>
                    <a:lnTo>
                      <a:pt x="4590" y="74"/>
                    </a:lnTo>
                    <a:lnTo>
                      <a:pt x="4582" y="88"/>
                    </a:lnTo>
                    <a:lnTo>
                      <a:pt x="4562" y="116"/>
                    </a:lnTo>
                    <a:lnTo>
                      <a:pt x="4536" y="144"/>
                    </a:lnTo>
                    <a:lnTo>
                      <a:pt x="4504" y="172"/>
                    </a:lnTo>
                    <a:lnTo>
                      <a:pt x="4468" y="198"/>
                    </a:lnTo>
                    <a:lnTo>
                      <a:pt x="4426" y="224"/>
                    </a:lnTo>
                    <a:lnTo>
                      <a:pt x="4380" y="250"/>
                    </a:lnTo>
                    <a:lnTo>
                      <a:pt x="4330" y="274"/>
                    </a:lnTo>
                    <a:lnTo>
                      <a:pt x="4274" y="298"/>
                    </a:lnTo>
                    <a:lnTo>
                      <a:pt x="4214" y="322"/>
                    </a:lnTo>
                    <a:lnTo>
                      <a:pt x="4150" y="344"/>
                    </a:lnTo>
                    <a:lnTo>
                      <a:pt x="4082" y="366"/>
                    </a:lnTo>
                    <a:lnTo>
                      <a:pt x="4010" y="388"/>
                    </a:lnTo>
                    <a:lnTo>
                      <a:pt x="3934" y="408"/>
                    </a:lnTo>
                    <a:lnTo>
                      <a:pt x="3854" y="426"/>
                    </a:lnTo>
                    <a:lnTo>
                      <a:pt x="3770" y="444"/>
                    </a:lnTo>
                    <a:lnTo>
                      <a:pt x="3682" y="462"/>
                    </a:lnTo>
                    <a:lnTo>
                      <a:pt x="3592" y="478"/>
                    </a:lnTo>
                    <a:lnTo>
                      <a:pt x="3498" y="492"/>
                    </a:lnTo>
                    <a:lnTo>
                      <a:pt x="3402" y="506"/>
                    </a:lnTo>
                    <a:lnTo>
                      <a:pt x="3302" y="520"/>
                    </a:lnTo>
                    <a:lnTo>
                      <a:pt x="3200" y="530"/>
                    </a:lnTo>
                    <a:lnTo>
                      <a:pt x="3096" y="542"/>
                    </a:lnTo>
                    <a:lnTo>
                      <a:pt x="2990" y="550"/>
                    </a:lnTo>
                    <a:lnTo>
                      <a:pt x="2880" y="558"/>
                    </a:lnTo>
                    <a:lnTo>
                      <a:pt x="2768" y="564"/>
                    </a:lnTo>
                    <a:lnTo>
                      <a:pt x="2654" y="570"/>
                    </a:lnTo>
                    <a:lnTo>
                      <a:pt x="2540" y="574"/>
                    </a:lnTo>
                    <a:lnTo>
                      <a:pt x="2422" y="576"/>
                    </a:lnTo>
                    <a:lnTo>
                      <a:pt x="2304" y="576"/>
                    </a:lnTo>
                    <a:lnTo>
                      <a:pt x="2304" y="576"/>
                    </a:lnTo>
                    <a:close/>
                  </a:path>
                </a:pathLst>
              </a:custGeom>
              <a:gradFill rotWithShape="1">
                <a:gsLst>
                  <a:gs pos="0">
                    <a:schemeClr val="accent1">
                      <a:lumMod val="75000"/>
                    </a:schemeClr>
                  </a:gs>
                  <a:gs pos="50000">
                    <a:schemeClr val="accent1"/>
                  </a:gs>
                  <a:gs pos="100000">
                    <a:schemeClr val="accent1">
                      <a:lumMod val="75000"/>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 name="Text Box 32"/>
            <p:cNvSpPr txBox="1">
              <a:spLocks noChangeArrowheads="1"/>
            </p:cNvSpPr>
            <p:nvPr/>
          </p:nvSpPr>
          <p:spPr bwMode="auto">
            <a:xfrm>
              <a:off x="2125534" y="4064236"/>
              <a:ext cx="2365375" cy="30480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31750" cap="rnd" algn="ctr">
                  <a:solidFill>
                    <a:srgbClr val="9E9E9E"/>
                  </a:solidFill>
                  <a:prstDash val="sysDot"/>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ctr"/>
              <a:r>
                <a:rPr lang="en-US" altLang="ko-KR" sz="1400" b="1">
                  <a:solidFill>
                    <a:schemeClr val="bg1"/>
                  </a:solidFill>
                  <a:latin typeface="+mj-lt"/>
                </a:rPr>
                <a:t>Project Financing</a:t>
              </a:r>
            </a:p>
          </p:txBody>
        </p:sp>
      </p:grpSp>
      <p:grpSp>
        <p:nvGrpSpPr>
          <p:cNvPr id="26" name="Group 9"/>
          <p:cNvGrpSpPr/>
          <p:nvPr/>
        </p:nvGrpSpPr>
        <p:grpSpPr>
          <a:xfrm>
            <a:off x="1850897" y="2389423"/>
            <a:ext cx="2890837" cy="1209675"/>
            <a:chOff x="1850897" y="2579923"/>
            <a:chExt cx="2890837" cy="1209675"/>
          </a:xfrm>
        </p:grpSpPr>
        <p:grpSp>
          <p:nvGrpSpPr>
            <p:cNvPr id="27" name="Group 7"/>
            <p:cNvGrpSpPr>
              <a:grpSpLocks/>
            </p:cNvGrpSpPr>
            <p:nvPr/>
          </p:nvGrpSpPr>
          <p:grpSpPr bwMode="auto">
            <a:xfrm>
              <a:off x="1850897" y="2579923"/>
              <a:ext cx="2890837" cy="1209675"/>
              <a:chOff x="1152" y="1800"/>
              <a:chExt cx="3456" cy="1440"/>
            </a:xfrm>
          </p:grpSpPr>
          <p:sp>
            <p:nvSpPr>
              <p:cNvPr id="37" name="Freeform 8"/>
              <p:cNvSpPr>
                <a:spLocks/>
              </p:cNvSpPr>
              <p:nvPr/>
            </p:nvSpPr>
            <p:spPr bwMode="auto">
              <a:xfrm>
                <a:off x="1152" y="1800"/>
                <a:ext cx="3456" cy="864"/>
              </a:xfrm>
              <a:custGeom>
                <a:avLst/>
                <a:gdLst>
                  <a:gd name="T0" fmla="*/ 3456 w 3456"/>
                  <a:gd name="T1" fmla="*/ 432 h 864"/>
                  <a:gd name="T2" fmla="*/ 3448 w 3456"/>
                  <a:gd name="T3" fmla="*/ 476 h 864"/>
                  <a:gd name="T4" fmla="*/ 3420 w 3456"/>
                  <a:gd name="T5" fmla="*/ 520 h 864"/>
                  <a:gd name="T6" fmla="*/ 3378 w 3456"/>
                  <a:gd name="T7" fmla="*/ 560 h 864"/>
                  <a:gd name="T8" fmla="*/ 3320 w 3456"/>
                  <a:gd name="T9" fmla="*/ 600 h 864"/>
                  <a:gd name="T10" fmla="*/ 3248 w 3456"/>
                  <a:gd name="T11" fmla="*/ 638 h 864"/>
                  <a:gd name="T12" fmla="*/ 3160 w 3456"/>
                  <a:gd name="T13" fmla="*/ 674 h 864"/>
                  <a:gd name="T14" fmla="*/ 3062 w 3456"/>
                  <a:gd name="T15" fmla="*/ 706 h 864"/>
                  <a:gd name="T16" fmla="*/ 2950 w 3456"/>
                  <a:gd name="T17" fmla="*/ 738 h 864"/>
                  <a:gd name="T18" fmla="*/ 2828 w 3456"/>
                  <a:gd name="T19" fmla="*/ 766 h 864"/>
                  <a:gd name="T20" fmla="*/ 2694 w 3456"/>
                  <a:gd name="T21" fmla="*/ 790 h 864"/>
                  <a:gd name="T22" fmla="*/ 2400 w 3456"/>
                  <a:gd name="T23" fmla="*/ 830 h 864"/>
                  <a:gd name="T24" fmla="*/ 2076 w 3456"/>
                  <a:gd name="T25" fmla="*/ 856 h 864"/>
                  <a:gd name="T26" fmla="*/ 1728 w 3456"/>
                  <a:gd name="T27" fmla="*/ 864 h 864"/>
                  <a:gd name="T28" fmla="*/ 1552 w 3456"/>
                  <a:gd name="T29" fmla="*/ 862 h 864"/>
                  <a:gd name="T30" fmla="*/ 1214 w 3456"/>
                  <a:gd name="T31" fmla="*/ 844 h 864"/>
                  <a:gd name="T32" fmla="*/ 904 w 3456"/>
                  <a:gd name="T33" fmla="*/ 812 h 864"/>
                  <a:gd name="T34" fmla="*/ 694 w 3456"/>
                  <a:gd name="T35" fmla="*/ 778 h 864"/>
                  <a:gd name="T36" fmla="*/ 566 w 3456"/>
                  <a:gd name="T37" fmla="*/ 752 h 864"/>
                  <a:gd name="T38" fmla="*/ 448 w 3456"/>
                  <a:gd name="T39" fmla="*/ 722 h 864"/>
                  <a:gd name="T40" fmla="*/ 344 w 3456"/>
                  <a:gd name="T41" fmla="*/ 690 h 864"/>
                  <a:gd name="T42" fmla="*/ 250 w 3456"/>
                  <a:gd name="T43" fmla="*/ 656 h 864"/>
                  <a:gd name="T44" fmla="*/ 170 w 3456"/>
                  <a:gd name="T45" fmla="*/ 620 h 864"/>
                  <a:gd name="T46" fmla="*/ 104 w 3456"/>
                  <a:gd name="T47" fmla="*/ 580 h 864"/>
                  <a:gd name="T48" fmla="*/ 54 w 3456"/>
                  <a:gd name="T49" fmla="*/ 540 h 864"/>
                  <a:gd name="T50" fmla="*/ 20 w 3456"/>
                  <a:gd name="T51" fmla="*/ 498 h 864"/>
                  <a:gd name="T52" fmla="*/ 2 w 3456"/>
                  <a:gd name="T53" fmla="*/ 454 h 864"/>
                  <a:gd name="T54" fmla="*/ 0 w 3456"/>
                  <a:gd name="T55" fmla="*/ 432 h 864"/>
                  <a:gd name="T56" fmla="*/ 8 w 3456"/>
                  <a:gd name="T57" fmla="*/ 388 h 864"/>
                  <a:gd name="T58" fmla="*/ 36 w 3456"/>
                  <a:gd name="T59" fmla="*/ 344 h 864"/>
                  <a:gd name="T60" fmla="*/ 78 w 3456"/>
                  <a:gd name="T61" fmla="*/ 304 h 864"/>
                  <a:gd name="T62" fmla="*/ 136 w 3456"/>
                  <a:gd name="T63" fmla="*/ 264 h 864"/>
                  <a:gd name="T64" fmla="*/ 208 w 3456"/>
                  <a:gd name="T65" fmla="*/ 226 h 864"/>
                  <a:gd name="T66" fmla="*/ 296 w 3456"/>
                  <a:gd name="T67" fmla="*/ 190 h 864"/>
                  <a:gd name="T68" fmla="*/ 394 w 3456"/>
                  <a:gd name="T69" fmla="*/ 158 h 864"/>
                  <a:gd name="T70" fmla="*/ 506 w 3456"/>
                  <a:gd name="T71" fmla="*/ 126 h 864"/>
                  <a:gd name="T72" fmla="*/ 628 w 3456"/>
                  <a:gd name="T73" fmla="*/ 98 h 864"/>
                  <a:gd name="T74" fmla="*/ 762 w 3456"/>
                  <a:gd name="T75" fmla="*/ 74 h 864"/>
                  <a:gd name="T76" fmla="*/ 1056 w 3456"/>
                  <a:gd name="T77" fmla="*/ 34 h 864"/>
                  <a:gd name="T78" fmla="*/ 1380 w 3456"/>
                  <a:gd name="T79" fmla="*/ 8 h 864"/>
                  <a:gd name="T80" fmla="*/ 1728 w 3456"/>
                  <a:gd name="T81" fmla="*/ 0 h 864"/>
                  <a:gd name="T82" fmla="*/ 1904 w 3456"/>
                  <a:gd name="T83" fmla="*/ 2 h 864"/>
                  <a:gd name="T84" fmla="*/ 2242 w 3456"/>
                  <a:gd name="T85" fmla="*/ 20 h 864"/>
                  <a:gd name="T86" fmla="*/ 2552 w 3456"/>
                  <a:gd name="T87" fmla="*/ 52 h 864"/>
                  <a:gd name="T88" fmla="*/ 2762 w 3456"/>
                  <a:gd name="T89" fmla="*/ 86 h 864"/>
                  <a:gd name="T90" fmla="*/ 2890 w 3456"/>
                  <a:gd name="T91" fmla="*/ 112 h 864"/>
                  <a:gd name="T92" fmla="*/ 3008 w 3456"/>
                  <a:gd name="T93" fmla="*/ 142 h 864"/>
                  <a:gd name="T94" fmla="*/ 3112 w 3456"/>
                  <a:gd name="T95" fmla="*/ 174 h 864"/>
                  <a:gd name="T96" fmla="*/ 3206 w 3456"/>
                  <a:gd name="T97" fmla="*/ 208 h 864"/>
                  <a:gd name="T98" fmla="*/ 3286 w 3456"/>
                  <a:gd name="T99" fmla="*/ 244 h 864"/>
                  <a:gd name="T100" fmla="*/ 3352 w 3456"/>
                  <a:gd name="T101" fmla="*/ 284 h 864"/>
                  <a:gd name="T102" fmla="*/ 3402 w 3456"/>
                  <a:gd name="T103" fmla="*/ 324 h 864"/>
                  <a:gd name="T104" fmla="*/ 3436 w 3456"/>
                  <a:gd name="T105" fmla="*/ 366 h 864"/>
                  <a:gd name="T106" fmla="*/ 3454 w 3456"/>
                  <a:gd name="T107" fmla="*/ 410 h 864"/>
                  <a:gd name="T108" fmla="*/ 3456 w 3456"/>
                  <a:gd name="T109" fmla="*/ 4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56" h="864">
                    <a:moveTo>
                      <a:pt x="3456" y="432"/>
                    </a:moveTo>
                    <a:lnTo>
                      <a:pt x="3456" y="432"/>
                    </a:lnTo>
                    <a:lnTo>
                      <a:pt x="3454" y="454"/>
                    </a:lnTo>
                    <a:lnTo>
                      <a:pt x="3448" y="476"/>
                    </a:lnTo>
                    <a:lnTo>
                      <a:pt x="3436" y="498"/>
                    </a:lnTo>
                    <a:lnTo>
                      <a:pt x="3420" y="520"/>
                    </a:lnTo>
                    <a:lnTo>
                      <a:pt x="3402" y="540"/>
                    </a:lnTo>
                    <a:lnTo>
                      <a:pt x="3378" y="560"/>
                    </a:lnTo>
                    <a:lnTo>
                      <a:pt x="3352" y="580"/>
                    </a:lnTo>
                    <a:lnTo>
                      <a:pt x="3320" y="600"/>
                    </a:lnTo>
                    <a:lnTo>
                      <a:pt x="3286" y="620"/>
                    </a:lnTo>
                    <a:lnTo>
                      <a:pt x="3248" y="638"/>
                    </a:lnTo>
                    <a:lnTo>
                      <a:pt x="3206" y="656"/>
                    </a:lnTo>
                    <a:lnTo>
                      <a:pt x="3160" y="674"/>
                    </a:lnTo>
                    <a:lnTo>
                      <a:pt x="3112" y="690"/>
                    </a:lnTo>
                    <a:lnTo>
                      <a:pt x="3062" y="706"/>
                    </a:lnTo>
                    <a:lnTo>
                      <a:pt x="3008" y="722"/>
                    </a:lnTo>
                    <a:lnTo>
                      <a:pt x="2950" y="738"/>
                    </a:lnTo>
                    <a:lnTo>
                      <a:pt x="2890" y="752"/>
                    </a:lnTo>
                    <a:lnTo>
                      <a:pt x="2828" y="766"/>
                    </a:lnTo>
                    <a:lnTo>
                      <a:pt x="2762" y="778"/>
                    </a:lnTo>
                    <a:lnTo>
                      <a:pt x="2694" y="790"/>
                    </a:lnTo>
                    <a:lnTo>
                      <a:pt x="2552" y="812"/>
                    </a:lnTo>
                    <a:lnTo>
                      <a:pt x="2400" y="830"/>
                    </a:lnTo>
                    <a:lnTo>
                      <a:pt x="2242" y="844"/>
                    </a:lnTo>
                    <a:lnTo>
                      <a:pt x="2076" y="856"/>
                    </a:lnTo>
                    <a:lnTo>
                      <a:pt x="1904" y="862"/>
                    </a:lnTo>
                    <a:lnTo>
                      <a:pt x="1728" y="864"/>
                    </a:lnTo>
                    <a:lnTo>
                      <a:pt x="1728" y="864"/>
                    </a:lnTo>
                    <a:lnTo>
                      <a:pt x="1552" y="862"/>
                    </a:lnTo>
                    <a:lnTo>
                      <a:pt x="1380" y="856"/>
                    </a:lnTo>
                    <a:lnTo>
                      <a:pt x="1214" y="844"/>
                    </a:lnTo>
                    <a:lnTo>
                      <a:pt x="1056" y="830"/>
                    </a:lnTo>
                    <a:lnTo>
                      <a:pt x="904" y="812"/>
                    </a:lnTo>
                    <a:lnTo>
                      <a:pt x="762" y="790"/>
                    </a:lnTo>
                    <a:lnTo>
                      <a:pt x="694" y="778"/>
                    </a:lnTo>
                    <a:lnTo>
                      <a:pt x="628" y="766"/>
                    </a:lnTo>
                    <a:lnTo>
                      <a:pt x="566" y="752"/>
                    </a:lnTo>
                    <a:lnTo>
                      <a:pt x="506" y="738"/>
                    </a:lnTo>
                    <a:lnTo>
                      <a:pt x="448" y="722"/>
                    </a:lnTo>
                    <a:lnTo>
                      <a:pt x="394" y="706"/>
                    </a:lnTo>
                    <a:lnTo>
                      <a:pt x="344" y="690"/>
                    </a:lnTo>
                    <a:lnTo>
                      <a:pt x="296" y="674"/>
                    </a:lnTo>
                    <a:lnTo>
                      <a:pt x="250" y="656"/>
                    </a:lnTo>
                    <a:lnTo>
                      <a:pt x="208" y="638"/>
                    </a:lnTo>
                    <a:lnTo>
                      <a:pt x="170" y="620"/>
                    </a:lnTo>
                    <a:lnTo>
                      <a:pt x="136" y="600"/>
                    </a:lnTo>
                    <a:lnTo>
                      <a:pt x="104" y="580"/>
                    </a:lnTo>
                    <a:lnTo>
                      <a:pt x="78" y="560"/>
                    </a:lnTo>
                    <a:lnTo>
                      <a:pt x="54" y="540"/>
                    </a:lnTo>
                    <a:lnTo>
                      <a:pt x="36" y="520"/>
                    </a:lnTo>
                    <a:lnTo>
                      <a:pt x="20" y="498"/>
                    </a:lnTo>
                    <a:lnTo>
                      <a:pt x="8" y="476"/>
                    </a:lnTo>
                    <a:lnTo>
                      <a:pt x="2" y="454"/>
                    </a:lnTo>
                    <a:lnTo>
                      <a:pt x="0" y="432"/>
                    </a:lnTo>
                    <a:lnTo>
                      <a:pt x="0" y="432"/>
                    </a:lnTo>
                    <a:lnTo>
                      <a:pt x="2" y="410"/>
                    </a:lnTo>
                    <a:lnTo>
                      <a:pt x="8" y="388"/>
                    </a:lnTo>
                    <a:lnTo>
                      <a:pt x="20" y="366"/>
                    </a:lnTo>
                    <a:lnTo>
                      <a:pt x="36" y="344"/>
                    </a:lnTo>
                    <a:lnTo>
                      <a:pt x="54" y="324"/>
                    </a:lnTo>
                    <a:lnTo>
                      <a:pt x="78" y="304"/>
                    </a:lnTo>
                    <a:lnTo>
                      <a:pt x="104" y="284"/>
                    </a:lnTo>
                    <a:lnTo>
                      <a:pt x="136" y="264"/>
                    </a:lnTo>
                    <a:lnTo>
                      <a:pt x="170" y="244"/>
                    </a:lnTo>
                    <a:lnTo>
                      <a:pt x="208" y="226"/>
                    </a:lnTo>
                    <a:lnTo>
                      <a:pt x="250" y="208"/>
                    </a:lnTo>
                    <a:lnTo>
                      <a:pt x="296" y="190"/>
                    </a:lnTo>
                    <a:lnTo>
                      <a:pt x="344" y="174"/>
                    </a:lnTo>
                    <a:lnTo>
                      <a:pt x="394" y="158"/>
                    </a:lnTo>
                    <a:lnTo>
                      <a:pt x="448" y="142"/>
                    </a:lnTo>
                    <a:lnTo>
                      <a:pt x="506" y="126"/>
                    </a:lnTo>
                    <a:lnTo>
                      <a:pt x="566" y="112"/>
                    </a:lnTo>
                    <a:lnTo>
                      <a:pt x="628" y="98"/>
                    </a:lnTo>
                    <a:lnTo>
                      <a:pt x="694" y="86"/>
                    </a:lnTo>
                    <a:lnTo>
                      <a:pt x="762" y="74"/>
                    </a:lnTo>
                    <a:lnTo>
                      <a:pt x="904" y="52"/>
                    </a:lnTo>
                    <a:lnTo>
                      <a:pt x="1056" y="34"/>
                    </a:lnTo>
                    <a:lnTo>
                      <a:pt x="1214" y="20"/>
                    </a:lnTo>
                    <a:lnTo>
                      <a:pt x="1380" y="8"/>
                    </a:lnTo>
                    <a:lnTo>
                      <a:pt x="1552" y="2"/>
                    </a:lnTo>
                    <a:lnTo>
                      <a:pt x="1728" y="0"/>
                    </a:lnTo>
                    <a:lnTo>
                      <a:pt x="1728" y="0"/>
                    </a:lnTo>
                    <a:lnTo>
                      <a:pt x="1904" y="2"/>
                    </a:lnTo>
                    <a:lnTo>
                      <a:pt x="2076" y="8"/>
                    </a:lnTo>
                    <a:lnTo>
                      <a:pt x="2242" y="20"/>
                    </a:lnTo>
                    <a:lnTo>
                      <a:pt x="2400" y="34"/>
                    </a:lnTo>
                    <a:lnTo>
                      <a:pt x="2552" y="52"/>
                    </a:lnTo>
                    <a:lnTo>
                      <a:pt x="2694" y="74"/>
                    </a:lnTo>
                    <a:lnTo>
                      <a:pt x="2762" y="86"/>
                    </a:lnTo>
                    <a:lnTo>
                      <a:pt x="2828" y="98"/>
                    </a:lnTo>
                    <a:lnTo>
                      <a:pt x="2890" y="112"/>
                    </a:lnTo>
                    <a:lnTo>
                      <a:pt x="2950" y="126"/>
                    </a:lnTo>
                    <a:lnTo>
                      <a:pt x="3008" y="142"/>
                    </a:lnTo>
                    <a:lnTo>
                      <a:pt x="3062" y="158"/>
                    </a:lnTo>
                    <a:lnTo>
                      <a:pt x="3112" y="174"/>
                    </a:lnTo>
                    <a:lnTo>
                      <a:pt x="3160" y="190"/>
                    </a:lnTo>
                    <a:lnTo>
                      <a:pt x="3206" y="208"/>
                    </a:lnTo>
                    <a:lnTo>
                      <a:pt x="3248" y="226"/>
                    </a:lnTo>
                    <a:lnTo>
                      <a:pt x="3286" y="244"/>
                    </a:lnTo>
                    <a:lnTo>
                      <a:pt x="3320" y="264"/>
                    </a:lnTo>
                    <a:lnTo>
                      <a:pt x="3352" y="284"/>
                    </a:lnTo>
                    <a:lnTo>
                      <a:pt x="3378" y="304"/>
                    </a:lnTo>
                    <a:lnTo>
                      <a:pt x="3402" y="324"/>
                    </a:lnTo>
                    <a:lnTo>
                      <a:pt x="3420" y="344"/>
                    </a:lnTo>
                    <a:lnTo>
                      <a:pt x="3436" y="366"/>
                    </a:lnTo>
                    <a:lnTo>
                      <a:pt x="3448" y="388"/>
                    </a:lnTo>
                    <a:lnTo>
                      <a:pt x="3454" y="410"/>
                    </a:lnTo>
                    <a:lnTo>
                      <a:pt x="3456" y="432"/>
                    </a:lnTo>
                    <a:lnTo>
                      <a:pt x="3456" y="432"/>
                    </a:lnTo>
                    <a:close/>
                  </a:path>
                </a:pathLst>
              </a:custGeom>
              <a:gradFill>
                <a:gsLst>
                  <a:gs pos="0">
                    <a:schemeClr val="accent2"/>
                  </a:gs>
                  <a:gs pos="76000">
                    <a:schemeClr val="accent2">
                      <a:lumMod val="20000"/>
                      <a:lumOff val="80000"/>
                    </a:schemeClr>
                  </a:gs>
                </a:gsLst>
                <a:lin ang="5400000" scaled="1"/>
              </a:gradFill>
              <a:ln>
                <a:noFill/>
              </a:ln>
              <a:effectLst/>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Freeform 9"/>
              <p:cNvSpPr>
                <a:spLocks/>
              </p:cNvSpPr>
              <p:nvPr/>
            </p:nvSpPr>
            <p:spPr bwMode="auto">
              <a:xfrm>
                <a:off x="1152" y="2232"/>
                <a:ext cx="3456" cy="1008"/>
              </a:xfrm>
              <a:custGeom>
                <a:avLst/>
                <a:gdLst>
                  <a:gd name="T0" fmla="*/ 1728 w 3456"/>
                  <a:gd name="T1" fmla="*/ 432 h 1008"/>
                  <a:gd name="T2" fmla="*/ 1380 w 3456"/>
                  <a:gd name="T3" fmla="*/ 424 h 1008"/>
                  <a:gd name="T4" fmla="*/ 1056 w 3456"/>
                  <a:gd name="T5" fmla="*/ 398 h 1008"/>
                  <a:gd name="T6" fmla="*/ 762 w 3456"/>
                  <a:gd name="T7" fmla="*/ 358 h 1008"/>
                  <a:gd name="T8" fmla="*/ 628 w 3456"/>
                  <a:gd name="T9" fmla="*/ 334 h 1008"/>
                  <a:gd name="T10" fmla="*/ 506 w 3456"/>
                  <a:gd name="T11" fmla="*/ 306 h 1008"/>
                  <a:gd name="T12" fmla="*/ 394 w 3456"/>
                  <a:gd name="T13" fmla="*/ 274 h 1008"/>
                  <a:gd name="T14" fmla="*/ 296 w 3456"/>
                  <a:gd name="T15" fmla="*/ 242 h 1008"/>
                  <a:gd name="T16" fmla="*/ 208 w 3456"/>
                  <a:gd name="T17" fmla="*/ 206 h 1008"/>
                  <a:gd name="T18" fmla="*/ 136 w 3456"/>
                  <a:gd name="T19" fmla="*/ 168 h 1008"/>
                  <a:gd name="T20" fmla="*/ 78 w 3456"/>
                  <a:gd name="T21" fmla="*/ 128 h 1008"/>
                  <a:gd name="T22" fmla="*/ 36 w 3456"/>
                  <a:gd name="T23" fmla="*/ 88 h 1008"/>
                  <a:gd name="T24" fmla="*/ 8 w 3456"/>
                  <a:gd name="T25" fmla="*/ 44 h 1008"/>
                  <a:gd name="T26" fmla="*/ 0 w 3456"/>
                  <a:gd name="T27" fmla="*/ 0 h 1008"/>
                  <a:gd name="T28" fmla="*/ 0 w 3456"/>
                  <a:gd name="T29" fmla="*/ 576 h 1008"/>
                  <a:gd name="T30" fmla="*/ 8 w 3456"/>
                  <a:gd name="T31" fmla="*/ 620 h 1008"/>
                  <a:gd name="T32" fmla="*/ 36 w 3456"/>
                  <a:gd name="T33" fmla="*/ 664 h 1008"/>
                  <a:gd name="T34" fmla="*/ 78 w 3456"/>
                  <a:gd name="T35" fmla="*/ 704 h 1008"/>
                  <a:gd name="T36" fmla="*/ 136 w 3456"/>
                  <a:gd name="T37" fmla="*/ 744 h 1008"/>
                  <a:gd name="T38" fmla="*/ 208 w 3456"/>
                  <a:gd name="T39" fmla="*/ 782 h 1008"/>
                  <a:gd name="T40" fmla="*/ 296 w 3456"/>
                  <a:gd name="T41" fmla="*/ 818 h 1008"/>
                  <a:gd name="T42" fmla="*/ 394 w 3456"/>
                  <a:gd name="T43" fmla="*/ 850 h 1008"/>
                  <a:gd name="T44" fmla="*/ 506 w 3456"/>
                  <a:gd name="T45" fmla="*/ 882 h 1008"/>
                  <a:gd name="T46" fmla="*/ 628 w 3456"/>
                  <a:gd name="T47" fmla="*/ 910 h 1008"/>
                  <a:gd name="T48" fmla="*/ 762 w 3456"/>
                  <a:gd name="T49" fmla="*/ 934 h 1008"/>
                  <a:gd name="T50" fmla="*/ 1056 w 3456"/>
                  <a:gd name="T51" fmla="*/ 974 h 1008"/>
                  <a:gd name="T52" fmla="*/ 1380 w 3456"/>
                  <a:gd name="T53" fmla="*/ 1000 h 1008"/>
                  <a:gd name="T54" fmla="*/ 1728 w 3456"/>
                  <a:gd name="T55" fmla="*/ 1008 h 1008"/>
                  <a:gd name="T56" fmla="*/ 1904 w 3456"/>
                  <a:gd name="T57" fmla="*/ 1006 h 1008"/>
                  <a:gd name="T58" fmla="*/ 2242 w 3456"/>
                  <a:gd name="T59" fmla="*/ 988 h 1008"/>
                  <a:gd name="T60" fmla="*/ 2552 w 3456"/>
                  <a:gd name="T61" fmla="*/ 956 h 1008"/>
                  <a:gd name="T62" fmla="*/ 2762 w 3456"/>
                  <a:gd name="T63" fmla="*/ 922 h 1008"/>
                  <a:gd name="T64" fmla="*/ 2890 w 3456"/>
                  <a:gd name="T65" fmla="*/ 896 h 1008"/>
                  <a:gd name="T66" fmla="*/ 3008 w 3456"/>
                  <a:gd name="T67" fmla="*/ 866 h 1008"/>
                  <a:gd name="T68" fmla="*/ 3112 w 3456"/>
                  <a:gd name="T69" fmla="*/ 834 h 1008"/>
                  <a:gd name="T70" fmla="*/ 3206 w 3456"/>
                  <a:gd name="T71" fmla="*/ 800 h 1008"/>
                  <a:gd name="T72" fmla="*/ 3286 w 3456"/>
                  <a:gd name="T73" fmla="*/ 764 h 1008"/>
                  <a:gd name="T74" fmla="*/ 3352 w 3456"/>
                  <a:gd name="T75" fmla="*/ 724 h 1008"/>
                  <a:gd name="T76" fmla="*/ 3402 w 3456"/>
                  <a:gd name="T77" fmla="*/ 684 h 1008"/>
                  <a:gd name="T78" fmla="*/ 3436 w 3456"/>
                  <a:gd name="T79" fmla="*/ 642 h 1008"/>
                  <a:gd name="T80" fmla="*/ 3454 w 3456"/>
                  <a:gd name="T81" fmla="*/ 598 h 1008"/>
                  <a:gd name="T82" fmla="*/ 3456 w 3456"/>
                  <a:gd name="T83" fmla="*/ 0 h 1008"/>
                  <a:gd name="T84" fmla="*/ 3454 w 3456"/>
                  <a:gd name="T85" fmla="*/ 22 h 1008"/>
                  <a:gd name="T86" fmla="*/ 3436 w 3456"/>
                  <a:gd name="T87" fmla="*/ 66 h 1008"/>
                  <a:gd name="T88" fmla="*/ 3402 w 3456"/>
                  <a:gd name="T89" fmla="*/ 108 h 1008"/>
                  <a:gd name="T90" fmla="*/ 3352 w 3456"/>
                  <a:gd name="T91" fmla="*/ 148 h 1008"/>
                  <a:gd name="T92" fmla="*/ 3286 w 3456"/>
                  <a:gd name="T93" fmla="*/ 188 h 1008"/>
                  <a:gd name="T94" fmla="*/ 3206 w 3456"/>
                  <a:gd name="T95" fmla="*/ 224 h 1008"/>
                  <a:gd name="T96" fmla="*/ 3112 w 3456"/>
                  <a:gd name="T97" fmla="*/ 258 h 1008"/>
                  <a:gd name="T98" fmla="*/ 3008 w 3456"/>
                  <a:gd name="T99" fmla="*/ 290 h 1008"/>
                  <a:gd name="T100" fmla="*/ 2890 w 3456"/>
                  <a:gd name="T101" fmla="*/ 320 h 1008"/>
                  <a:gd name="T102" fmla="*/ 2762 w 3456"/>
                  <a:gd name="T103" fmla="*/ 346 h 1008"/>
                  <a:gd name="T104" fmla="*/ 2552 w 3456"/>
                  <a:gd name="T105" fmla="*/ 380 h 1008"/>
                  <a:gd name="T106" fmla="*/ 2242 w 3456"/>
                  <a:gd name="T107" fmla="*/ 412 h 1008"/>
                  <a:gd name="T108" fmla="*/ 1904 w 3456"/>
                  <a:gd name="T109" fmla="*/ 430 h 1008"/>
                  <a:gd name="T110" fmla="*/ 1728 w 3456"/>
                  <a:gd name="T111" fmla="*/ 432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56" h="1008">
                    <a:moveTo>
                      <a:pt x="1728" y="432"/>
                    </a:moveTo>
                    <a:lnTo>
                      <a:pt x="1728" y="432"/>
                    </a:lnTo>
                    <a:lnTo>
                      <a:pt x="1552" y="430"/>
                    </a:lnTo>
                    <a:lnTo>
                      <a:pt x="1380" y="424"/>
                    </a:lnTo>
                    <a:lnTo>
                      <a:pt x="1214" y="412"/>
                    </a:lnTo>
                    <a:lnTo>
                      <a:pt x="1056" y="398"/>
                    </a:lnTo>
                    <a:lnTo>
                      <a:pt x="904" y="380"/>
                    </a:lnTo>
                    <a:lnTo>
                      <a:pt x="762" y="358"/>
                    </a:lnTo>
                    <a:lnTo>
                      <a:pt x="694" y="346"/>
                    </a:lnTo>
                    <a:lnTo>
                      <a:pt x="628" y="334"/>
                    </a:lnTo>
                    <a:lnTo>
                      <a:pt x="566" y="320"/>
                    </a:lnTo>
                    <a:lnTo>
                      <a:pt x="506" y="306"/>
                    </a:lnTo>
                    <a:lnTo>
                      <a:pt x="448" y="290"/>
                    </a:lnTo>
                    <a:lnTo>
                      <a:pt x="394" y="274"/>
                    </a:lnTo>
                    <a:lnTo>
                      <a:pt x="344" y="258"/>
                    </a:lnTo>
                    <a:lnTo>
                      <a:pt x="296" y="242"/>
                    </a:lnTo>
                    <a:lnTo>
                      <a:pt x="250" y="224"/>
                    </a:lnTo>
                    <a:lnTo>
                      <a:pt x="208" y="206"/>
                    </a:lnTo>
                    <a:lnTo>
                      <a:pt x="170" y="188"/>
                    </a:lnTo>
                    <a:lnTo>
                      <a:pt x="136" y="168"/>
                    </a:lnTo>
                    <a:lnTo>
                      <a:pt x="104" y="148"/>
                    </a:lnTo>
                    <a:lnTo>
                      <a:pt x="78" y="128"/>
                    </a:lnTo>
                    <a:lnTo>
                      <a:pt x="54" y="108"/>
                    </a:lnTo>
                    <a:lnTo>
                      <a:pt x="36" y="88"/>
                    </a:lnTo>
                    <a:lnTo>
                      <a:pt x="20" y="66"/>
                    </a:lnTo>
                    <a:lnTo>
                      <a:pt x="8" y="44"/>
                    </a:lnTo>
                    <a:lnTo>
                      <a:pt x="2" y="22"/>
                    </a:lnTo>
                    <a:lnTo>
                      <a:pt x="0" y="0"/>
                    </a:lnTo>
                    <a:lnTo>
                      <a:pt x="0" y="576"/>
                    </a:lnTo>
                    <a:lnTo>
                      <a:pt x="0" y="576"/>
                    </a:lnTo>
                    <a:lnTo>
                      <a:pt x="2" y="598"/>
                    </a:lnTo>
                    <a:lnTo>
                      <a:pt x="8" y="620"/>
                    </a:lnTo>
                    <a:lnTo>
                      <a:pt x="20" y="642"/>
                    </a:lnTo>
                    <a:lnTo>
                      <a:pt x="36" y="664"/>
                    </a:lnTo>
                    <a:lnTo>
                      <a:pt x="54" y="684"/>
                    </a:lnTo>
                    <a:lnTo>
                      <a:pt x="78" y="704"/>
                    </a:lnTo>
                    <a:lnTo>
                      <a:pt x="104" y="724"/>
                    </a:lnTo>
                    <a:lnTo>
                      <a:pt x="136" y="744"/>
                    </a:lnTo>
                    <a:lnTo>
                      <a:pt x="170" y="764"/>
                    </a:lnTo>
                    <a:lnTo>
                      <a:pt x="208" y="782"/>
                    </a:lnTo>
                    <a:lnTo>
                      <a:pt x="250" y="800"/>
                    </a:lnTo>
                    <a:lnTo>
                      <a:pt x="296" y="818"/>
                    </a:lnTo>
                    <a:lnTo>
                      <a:pt x="344" y="834"/>
                    </a:lnTo>
                    <a:lnTo>
                      <a:pt x="394" y="850"/>
                    </a:lnTo>
                    <a:lnTo>
                      <a:pt x="448" y="866"/>
                    </a:lnTo>
                    <a:lnTo>
                      <a:pt x="506" y="882"/>
                    </a:lnTo>
                    <a:lnTo>
                      <a:pt x="566" y="896"/>
                    </a:lnTo>
                    <a:lnTo>
                      <a:pt x="628" y="910"/>
                    </a:lnTo>
                    <a:lnTo>
                      <a:pt x="694" y="922"/>
                    </a:lnTo>
                    <a:lnTo>
                      <a:pt x="762" y="934"/>
                    </a:lnTo>
                    <a:lnTo>
                      <a:pt x="904" y="956"/>
                    </a:lnTo>
                    <a:lnTo>
                      <a:pt x="1056" y="974"/>
                    </a:lnTo>
                    <a:lnTo>
                      <a:pt x="1214" y="988"/>
                    </a:lnTo>
                    <a:lnTo>
                      <a:pt x="1380" y="1000"/>
                    </a:lnTo>
                    <a:lnTo>
                      <a:pt x="1552" y="1006"/>
                    </a:lnTo>
                    <a:lnTo>
                      <a:pt x="1728" y="1008"/>
                    </a:lnTo>
                    <a:lnTo>
                      <a:pt x="1728" y="1008"/>
                    </a:lnTo>
                    <a:lnTo>
                      <a:pt x="1904" y="1006"/>
                    </a:lnTo>
                    <a:lnTo>
                      <a:pt x="2076" y="1000"/>
                    </a:lnTo>
                    <a:lnTo>
                      <a:pt x="2242" y="988"/>
                    </a:lnTo>
                    <a:lnTo>
                      <a:pt x="2400" y="974"/>
                    </a:lnTo>
                    <a:lnTo>
                      <a:pt x="2552" y="956"/>
                    </a:lnTo>
                    <a:lnTo>
                      <a:pt x="2694" y="934"/>
                    </a:lnTo>
                    <a:lnTo>
                      <a:pt x="2762" y="922"/>
                    </a:lnTo>
                    <a:lnTo>
                      <a:pt x="2828" y="910"/>
                    </a:lnTo>
                    <a:lnTo>
                      <a:pt x="2890" y="896"/>
                    </a:lnTo>
                    <a:lnTo>
                      <a:pt x="2950" y="882"/>
                    </a:lnTo>
                    <a:lnTo>
                      <a:pt x="3008" y="866"/>
                    </a:lnTo>
                    <a:lnTo>
                      <a:pt x="3062" y="850"/>
                    </a:lnTo>
                    <a:lnTo>
                      <a:pt x="3112" y="834"/>
                    </a:lnTo>
                    <a:lnTo>
                      <a:pt x="3160" y="818"/>
                    </a:lnTo>
                    <a:lnTo>
                      <a:pt x="3206" y="800"/>
                    </a:lnTo>
                    <a:lnTo>
                      <a:pt x="3248" y="782"/>
                    </a:lnTo>
                    <a:lnTo>
                      <a:pt x="3286" y="764"/>
                    </a:lnTo>
                    <a:lnTo>
                      <a:pt x="3320" y="744"/>
                    </a:lnTo>
                    <a:lnTo>
                      <a:pt x="3352" y="724"/>
                    </a:lnTo>
                    <a:lnTo>
                      <a:pt x="3378" y="704"/>
                    </a:lnTo>
                    <a:lnTo>
                      <a:pt x="3402" y="684"/>
                    </a:lnTo>
                    <a:lnTo>
                      <a:pt x="3420" y="664"/>
                    </a:lnTo>
                    <a:lnTo>
                      <a:pt x="3436" y="642"/>
                    </a:lnTo>
                    <a:lnTo>
                      <a:pt x="3448" y="620"/>
                    </a:lnTo>
                    <a:lnTo>
                      <a:pt x="3454" y="598"/>
                    </a:lnTo>
                    <a:lnTo>
                      <a:pt x="3456" y="576"/>
                    </a:lnTo>
                    <a:lnTo>
                      <a:pt x="3456" y="0"/>
                    </a:lnTo>
                    <a:lnTo>
                      <a:pt x="3456" y="0"/>
                    </a:lnTo>
                    <a:lnTo>
                      <a:pt x="3454" y="22"/>
                    </a:lnTo>
                    <a:lnTo>
                      <a:pt x="3448" y="44"/>
                    </a:lnTo>
                    <a:lnTo>
                      <a:pt x="3436" y="66"/>
                    </a:lnTo>
                    <a:lnTo>
                      <a:pt x="3420" y="88"/>
                    </a:lnTo>
                    <a:lnTo>
                      <a:pt x="3402" y="108"/>
                    </a:lnTo>
                    <a:lnTo>
                      <a:pt x="3378" y="128"/>
                    </a:lnTo>
                    <a:lnTo>
                      <a:pt x="3352" y="148"/>
                    </a:lnTo>
                    <a:lnTo>
                      <a:pt x="3320" y="168"/>
                    </a:lnTo>
                    <a:lnTo>
                      <a:pt x="3286" y="188"/>
                    </a:lnTo>
                    <a:lnTo>
                      <a:pt x="3248" y="206"/>
                    </a:lnTo>
                    <a:lnTo>
                      <a:pt x="3206" y="224"/>
                    </a:lnTo>
                    <a:lnTo>
                      <a:pt x="3160" y="242"/>
                    </a:lnTo>
                    <a:lnTo>
                      <a:pt x="3112" y="258"/>
                    </a:lnTo>
                    <a:lnTo>
                      <a:pt x="3062" y="274"/>
                    </a:lnTo>
                    <a:lnTo>
                      <a:pt x="3008" y="290"/>
                    </a:lnTo>
                    <a:lnTo>
                      <a:pt x="2950" y="306"/>
                    </a:lnTo>
                    <a:lnTo>
                      <a:pt x="2890" y="320"/>
                    </a:lnTo>
                    <a:lnTo>
                      <a:pt x="2828" y="334"/>
                    </a:lnTo>
                    <a:lnTo>
                      <a:pt x="2762" y="346"/>
                    </a:lnTo>
                    <a:lnTo>
                      <a:pt x="2694" y="358"/>
                    </a:lnTo>
                    <a:lnTo>
                      <a:pt x="2552" y="380"/>
                    </a:lnTo>
                    <a:lnTo>
                      <a:pt x="2400" y="398"/>
                    </a:lnTo>
                    <a:lnTo>
                      <a:pt x="2242" y="412"/>
                    </a:lnTo>
                    <a:lnTo>
                      <a:pt x="2076" y="424"/>
                    </a:lnTo>
                    <a:lnTo>
                      <a:pt x="1904" y="430"/>
                    </a:lnTo>
                    <a:lnTo>
                      <a:pt x="1728" y="432"/>
                    </a:lnTo>
                    <a:lnTo>
                      <a:pt x="1728" y="432"/>
                    </a:lnTo>
                    <a:close/>
                  </a:path>
                </a:pathLst>
              </a:custGeom>
              <a:gradFill rotWithShape="1">
                <a:gsLst>
                  <a:gs pos="0">
                    <a:schemeClr val="accent2"/>
                  </a:gs>
                  <a:gs pos="50000">
                    <a:schemeClr val="accent2">
                      <a:lumMod val="60000"/>
                      <a:lumOff val="40000"/>
                    </a:schemeClr>
                  </a:gs>
                  <a:gs pos="100000">
                    <a:schemeClr val="accent2"/>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6" name="Text Box 30"/>
            <p:cNvSpPr txBox="1">
              <a:spLocks noChangeArrowheads="1"/>
            </p:cNvSpPr>
            <p:nvPr/>
          </p:nvSpPr>
          <p:spPr bwMode="auto">
            <a:xfrm>
              <a:off x="2125534" y="3386326"/>
              <a:ext cx="2365375" cy="30480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31750" cap="rnd" algn="ctr">
                  <a:solidFill>
                    <a:srgbClr val="9E9E9E"/>
                  </a:solidFill>
                  <a:prstDash val="sysDot"/>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ctr"/>
              <a:r>
                <a:rPr lang="en-US" altLang="ko-KR" sz="1400" b="1">
                  <a:solidFill>
                    <a:schemeClr val="tx1">
                      <a:lumMod val="75000"/>
                      <a:lumOff val="25000"/>
                    </a:schemeClr>
                  </a:solidFill>
                  <a:latin typeface="+mj-lt"/>
                </a:rPr>
                <a:t>Manufacturing</a:t>
              </a:r>
            </a:p>
          </p:txBody>
        </p:sp>
      </p:grpSp>
      <p:grpSp>
        <p:nvGrpSpPr>
          <p:cNvPr id="39" name="Group 14"/>
          <p:cNvGrpSpPr/>
          <p:nvPr/>
        </p:nvGrpSpPr>
        <p:grpSpPr>
          <a:xfrm>
            <a:off x="6680524" y="1639536"/>
            <a:ext cx="4025660" cy="1287336"/>
            <a:chOff x="6680524" y="1830036"/>
            <a:chExt cx="4025660" cy="1287336"/>
          </a:xfrm>
        </p:grpSpPr>
        <p:grpSp>
          <p:nvGrpSpPr>
            <p:cNvPr id="40" name="Group 20"/>
            <p:cNvGrpSpPr>
              <a:grpSpLocks/>
            </p:cNvGrpSpPr>
            <p:nvPr/>
          </p:nvGrpSpPr>
          <p:grpSpPr bwMode="auto">
            <a:xfrm>
              <a:off x="6782884" y="1875867"/>
              <a:ext cx="576263" cy="433388"/>
              <a:chOff x="2304" y="-216"/>
              <a:chExt cx="1152" cy="864"/>
            </a:xfrm>
          </p:grpSpPr>
          <p:sp>
            <p:nvSpPr>
              <p:cNvPr id="45" name="Freeform 21"/>
              <p:cNvSpPr>
                <a:spLocks/>
              </p:cNvSpPr>
              <p:nvPr/>
            </p:nvSpPr>
            <p:spPr bwMode="auto">
              <a:xfrm>
                <a:off x="2304" y="-216"/>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lnTo>
                      <a:pt x="1152" y="144"/>
                    </a:lnTo>
                    <a:close/>
                  </a:path>
                </a:pathLst>
              </a:custGeom>
              <a:gradFill rotWithShape="1">
                <a:gsLst>
                  <a:gs pos="0">
                    <a:schemeClr val="accent1"/>
                  </a:gs>
                  <a:gs pos="92000">
                    <a:srgbClr val="FFCC00">
                      <a:gamma/>
                      <a:tint val="0"/>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endParaRPr lang="en-US"/>
              </a:p>
            </p:txBody>
          </p:sp>
          <p:sp>
            <p:nvSpPr>
              <p:cNvPr id="46" name="Freeform 22"/>
              <p:cNvSpPr>
                <a:spLocks/>
              </p:cNvSpPr>
              <p:nvPr/>
            </p:nvSpPr>
            <p:spPr bwMode="auto">
              <a:xfrm>
                <a:off x="2304" y="-72"/>
                <a:ext cx="1152" cy="720"/>
              </a:xfrm>
              <a:custGeom>
                <a:avLst/>
                <a:gdLst>
                  <a:gd name="T0" fmla="*/ 576 w 1152"/>
                  <a:gd name="T1" fmla="*/ 144 h 720"/>
                  <a:gd name="T2" fmla="*/ 460 w 1152"/>
                  <a:gd name="T3" fmla="*/ 142 h 720"/>
                  <a:gd name="T4" fmla="*/ 352 w 1152"/>
                  <a:gd name="T5" fmla="*/ 132 h 720"/>
                  <a:gd name="T6" fmla="*/ 254 w 1152"/>
                  <a:gd name="T7" fmla="*/ 120 h 720"/>
                  <a:gd name="T8" fmla="*/ 168 w 1152"/>
                  <a:gd name="T9" fmla="*/ 102 h 720"/>
                  <a:gd name="T10" fmla="*/ 98 w 1152"/>
                  <a:gd name="T11" fmla="*/ 80 h 720"/>
                  <a:gd name="T12" fmla="*/ 46 w 1152"/>
                  <a:gd name="T13" fmla="*/ 56 h 720"/>
                  <a:gd name="T14" fmla="*/ 12 w 1152"/>
                  <a:gd name="T15" fmla="*/ 30 h 720"/>
                  <a:gd name="T16" fmla="*/ 2 w 1152"/>
                  <a:gd name="T17" fmla="*/ 14 h 720"/>
                  <a:gd name="T18" fmla="*/ 0 w 1152"/>
                  <a:gd name="T19" fmla="*/ 0 h 720"/>
                  <a:gd name="T20" fmla="*/ 0 w 1152"/>
                  <a:gd name="T21" fmla="*/ 576 h 720"/>
                  <a:gd name="T22" fmla="*/ 2 w 1152"/>
                  <a:gd name="T23" fmla="*/ 590 h 720"/>
                  <a:gd name="T24" fmla="*/ 12 w 1152"/>
                  <a:gd name="T25" fmla="*/ 606 h 720"/>
                  <a:gd name="T26" fmla="*/ 46 w 1152"/>
                  <a:gd name="T27" fmla="*/ 632 h 720"/>
                  <a:gd name="T28" fmla="*/ 98 w 1152"/>
                  <a:gd name="T29" fmla="*/ 656 h 720"/>
                  <a:gd name="T30" fmla="*/ 168 w 1152"/>
                  <a:gd name="T31" fmla="*/ 678 h 720"/>
                  <a:gd name="T32" fmla="*/ 254 w 1152"/>
                  <a:gd name="T33" fmla="*/ 696 h 720"/>
                  <a:gd name="T34" fmla="*/ 352 w 1152"/>
                  <a:gd name="T35" fmla="*/ 708 h 720"/>
                  <a:gd name="T36" fmla="*/ 460 w 1152"/>
                  <a:gd name="T37" fmla="*/ 718 h 720"/>
                  <a:gd name="T38" fmla="*/ 576 w 1152"/>
                  <a:gd name="T39" fmla="*/ 720 h 720"/>
                  <a:gd name="T40" fmla="*/ 634 w 1152"/>
                  <a:gd name="T41" fmla="*/ 720 h 720"/>
                  <a:gd name="T42" fmla="*/ 748 w 1152"/>
                  <a:gd name="T43" fmla="*/ 714 h 720"/>
                  <a:gd name="T44" fmla="*/ 850 w 1152"/>
                  <a:gd name="T45" fmla="*/ 702 h 720"/>
                  <a:gd name="T46" fmla="*/ 942 w 1152"/>
                  <a:gd name="T47" fmla="*/ 688 h 720"/>
                  <a:gd name="T48" fmla="*/ 1020 w 1152"/>
                  <a:gd name="T49" fmla="*/ 668 h 720"/>
                  <a:gd name="T50" fmla="*/ 1082 w 1152"/>
                  <a:gd name="T51" fmla="*/ 644 h 720"/>
                  <a:gd name="T52" fmla="*/ 1126 w 1152"/>
                  <a:gd name="T53" fmla="*/ 618 h 720"/>
                  <a:gd name="T54" fmla="*/ 1146 w 1152"/>
                  <a:gd name="T55" fmla="*/ 598 h 720"/>
                  <a:gd name="T56" fmla="*/ 1152 w 1152"/>
                  <a:gd name="T57" fmla="*/ 584 h 720"/>
                  <a:gd name="T58" fmla="*/ 1152 w 1152"/>
                  <a:gd name="T59" fmla="*/ 0 h 720"/>
                  <a:gd name="T60" fmla="*/ 1152 w 1152"/>
                  <a:gd name="T61" fmla="*/ 8 h 720"/>
                  <a:gd name="T62" fmla="*/ 1146 w 1152"/>
                  <a:gd name="T63" fmla="*/ 22 h 720"/>
                  <a:gd name="T64" fmla="*/ 1126 w 1152"/>
                  <a:gd name="T65" fmla="*/ 42 h 720"/>
                  <a:gd name="T66" fmla="*/ 1082 w 1152"/>
                  <a:gd name="T67" fmla="*/ 68 h 720"/>
                  <a:gd name="T68" fmla="*/ 1020 w 1152"/>
                  <a:gd name="T69" fmla="*/ 92 h 720"/>
                  <a:gd name="T70" fmla="*/ 942 w 1152"/>
                  <a:gd name="T71" fmla="*/ 112 h 720"/>
                  <a:gd name="T72" fmla="*/ 850 w 1152"/>
                  <a:gd name="T73" fmla="*/ 126 h 720"/>
                  <a:gd name="T74" fmla="*/ 748 w 1152"/>
                  <a:gd name="T75" fmla="*/ 138 h 720"/>
                  <a:gd name="T76" fmla="*/ 634 w 1152"/>
                  <a:gd name="T77" fmla="*/ 144 h 720"/>
                  <a:gd name="T78" fmla="*/ 576 w 1152"/>
                  <a:gd name="T79" fmla="*/ 14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2" h="720">
                    <a:moveTo>
                      <a:pt x="576" y="144"/>
                    </a:moveTo>
                    <a:lnTo>
                      <a:pt x="576" y="144"/>
                    </a:lnTo>
                    <a:lnTo>
                      <a:pt x="518" y="144"/>
                    </a:lnTo>
                    <a:lnTo>
                      <a:pt x="460" y="142"/>
                    </a:lnTo>
                    <a:lnTo>
                      <a:pt x="404" y="138"/>
                    </a:lnTo>
                    <a:lnTo>
                      <a:pt x="352" y="132"/>
                    </a:lnTo>
                    <a:lnTo>
                      <a:pt x="302" y="126"/>
                    </a:lnTo>
                    <a:lnTo>
                      <a:pt x="254" y="120"/>
                    </a:lnTo>
                    <a:lnTo>
                      <a:pt x="210" y="112"/>
                    </a:lnTo>
                    <a:lnTo>
                      <a:pt x="168" y="102"/>
                    </a:lnTo>
                    <a:lnTo>
                      <a:pt x="132" y="92"/>
                    </a:lnTo>
                    <a:lnTo>
                      <a:pt x="98" y="80"/>
                    </a:lnTo>
                    <a:lnTo>
                      <a:pt x="70" y="68"/>
                    </a:lnTo>
                    <a:lnTo>
                      <a:pt x="46" y="56"/>
                    </a:lnTo>
                    <a:lnTo>
                      <a:pt x="26" y="42"/>
                    </a:lnTo>
                    <a:lnTo>
                      <a:pt x="12" y="30"/>
                    </a:lnTo>
                    <a:lnTo>
                      <a:pt x="6" y="22"/>
                    </a:lnTo>
                    <a:lnTo>
                      <a:pt x="2" y="14"/>
                    </a:lnTo>
                    <a:lnTo>
                      <a:pt x="0" y="8"/>
                    </a:lnTo>
                    <a:lnTo>
                      <a:pt x="0" y="0"/>
                    </a:lnTo>
                    <a:lnTo>
                      <a:pt x="0" y="576"/>
                    </a:lnTo>
                    <a:lnTo>
                      <a:pt x="0" y="576"/>
                    </a:lnTo>
                    <a:lnTo>
                      <a:pt x="0" y="584"/>
                    </a:lnTo>
                    <a:lnTo>
                      <a:pt x="2" y="590"/>
                    </a:lnTo>
                    <a:lnTo>
                      <a:pt x="6" y="598"/>
                    </a:lnTo>
                    <a:lnTo>
                      <a:pt x="12" y="606"/>
                    </a:lnTo>
                    <a:lnTo>
                      <a:pt x="26" y="618"/>
                    </a:lnTo>
                    <a:lnTo>
                      <a:pt x="46" y="632"/>
                    </a:lnTo>
                    <a:lnTo>
                      <a:pt x="70" y="644"/>
                    </a:lnTo>
                    <a:lnTo>
                      <a:pt x="98" y="656"/>
                    </a:lnTo>
                    <a:lnTo>
                      <a:pt x="132" y="668"/>
                    </a:lnTo>
                    <a:lnTo>
                      <a:pt x="168" y="678"/>
                    </a:lnTo>
                    <a:lnTo>
                      <a:pt x="210" y="688"/>
                    </a:lnTo>
                    <a:lnTo>
                      <a:pt x="254" y="696"/>
                    </a:lnTo>
                    <a:lnTo>
                      <a:pt x="302" y="702"/>
                    </a:lnTo>
                    <a:lnTo>
                      <a:pt x="352" y="708"/>
                    </a:lnTo>
                    <a:lnTo>
                      <a:pt x="404" y="714"/>
                    </a:lnTo>
                    <a:lnTo>
                      <a:pt x="460" y="718"/>
                    </a:lnTo>
                    <a:lnTo>
                      <a:pt x="518" y="720"/>
                    </a:lnTo>
                    <a:lnTo>
                      <a:pt x="576" y="720"/>
                    </a:lnTo>
                    <a:lnTo>
                      <a:pt x="576" y="720"/>
                    </a:lnTo>
                    <a:lnTo>
                      <a:pt x="634" y="720"/>
                    </a:lnTo>
                    <a:lnTo>
                      <a:pt x="692" y="718"/>
                    </a:lnTo>
                    <a:lnTo>
                      <a:pt x="748" y="714"/>
                    </a:lnTo>
                    <a:lnTo>
                      <a:pt x="800" y="708"/>
                    </a:lnTo>
                    <a:lnTo>
                      <a:pt x="850" y="702"/>
                    </a:lnTo>
                    <a:lnTo>
                      <a:pt x="898" y="696"/>
                    </a:lnTo>
                    <a:lnTo>
                      <a:pt x="942" y="688"/>
                    </a:lnTo>
                    <a:lnTo>
                      <a:pt x="984" y="678"/>
                    </a:lnTo>
                    <a:lnTo>
                      <a:pt x="1020" y="668"/>
                    </a:lnTo>
                    <a:lnTo>
                      <a:pt x="1054" y="656"/>
                    </a:lnTo>
                    <a:lnTo>
                      <a:pt x="1082" y="644"/>
                    </a:lnTo>
                    <a:lnTo>
                      <a:pt x="1106" y="632"/>
                    </a:lnTo>
                    <a:lnTo>
                      <a:pt x="1126" y="618"/>
                    </a:lnTo>
                    <a:lnTo>
                      <a:pt x="1140" y="606"/>
                    </a:lnTo>
                    <a:lnTo>
                      <a:pt x="1146" y="598"/>
                    </a:lnTo>
                    <a:lnTo>
                      <a:pt x="1150" y="590"/>
                    </a:lnTo>
                    <a:lnTo>
                      <a:pt x="1152" y="584"/>
                    </a:lnTo>
                    <a:lnTo>
                      <a:pt x="1152" y="576"/>
                    </a:lnTo>
                    <a:lnTo>
                      <a:pt x="1152" y="0"/>
                    </a:lnTo>
                    <a:lnTo>
                      <a:pt x="1152" y="0"/>
                    </a:lnTo>
                    <a:lnTo>
                      <a:pt x="1152" y="8"/>
                    </a:lnTo>
                    <a:lnTo>
                      <a:pt x="1150" y="14"/>
                    </a:lnTo>
                    <a:lnTo>
                      <a:pt x="1146" y="22"/>
                    </a:lnTo>
                    <a:lnTo>
                      <a:pt x="1140" y="30"/>
                    </a:lnTo>
                    <a:lnTo>
                      <a:pt x="1126" y="42"/>
                    </a:lnTo>
                    <a:lnTo>
                      <a:pt x="1106" y="56"/>
                    </a:lnTo>
                    <a:lnTo>
                      <a:pt x="1082" y="68"/>
                    </a:lnTo>
                    <a:lnTo>
                      <a:pt x="1054" y="80"/>
                    </a:lnTo>
                    <a:lnTo>
                      <a:pt x="1020" y="92"/>
                    </a:lnTo>
                    <a:lnTo>
                      <a:pt x="984" y="102"/>
                    </a:lnTo>
                    <a:lnTo>
                      <a:pt x="942" y="112"/>
                    </a:lnTo>
                    <a:lnTo>
                      <a:pt x="898" y="120"/>
                    </a:lnTo>
                    <a:lnTo>
                      <a:pt x="850" y="126"/>
                    </a:lnTo>
                    <a:lnTo>
                      <a:pt x="800" y="132"/>
                    </a:lnTo>
                    <a:lnTo>
                      <a:pt x="748" y="138"/>
                    </a:lnTo>
                    <a:lnTo>
                      <a:pt x="692" y="142"/>
                    </a:lnTo>
                    <a:lnTo>
                      <a:pt x="634" y="144"/>
                    </a:lnTo>
                    <a:lnTo>
                      <a:pt x="576" y="144"/>
                    </a:lnTo>
                    <a:lnTo>
                      <a:pt x="576" y="144"/>
                    </a:lnTo>
                    <a:close/>
                  </a:path>
                </a:pathLst>
              </a:custGeom>
              <a:gradFill rotWithShape="1">
                <a:gsLst>
                  <a:gs pos="0">
                    <a:schemeClr val="accent1">
                      <a:lumMod val="75000"/>
                    </a:schemeClr>
                  </a:gs>
                  <a:gs pos="50000">
                    <a:schemeClr val="accent1"/>
                  </a:gs>
                  <a:gs pos="100000">
                    <a:schemeClr val="accent1">
                      <a:lumMod val="75000"/>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endParaRPr lang="en-US"/>
              </a:p>
            </p:txBody>
          </p:sp>
        </p:grpSp>
        <p:sp>
          <p:nvSpPr>
            <p:cNvPr id="41" name="TextBox 16"/>
            <p:cNvSpPr txBox="1"/>
            <p:nvPr/>
          </p:nvSpPr>
          <p:spPr>
            <a:xfrm>
              <a:off x="6680524" y="2378708"/>
              <a:ext cx="4025660" cy="738664"/>
            </a:xfrm>
            <a:prstGeom prst="rect">
              <a:avLst/>
            </a:prstGeom>
            <a:noFill/>
          </p:spPr>
          <p:txBody>
            <a:bodyPr wrap="square" rtlCol="0">
              <a:spAutoFit/>
            </a:bodyPr>
            <a:lstStyle/>
            <a:p>
              <a:pPr defTabSz="685800"/>
              <a:r>
                <a:rPr lang="en-US" sz="1400">
                  <a:solidFill>
                    <a:schemeClr val="bg1"/>
                  </a:solidFill>
                  <a:cs typeface="Arial" panose="020B0604020202020204" pitchFamily="34" charset="0"/>
                </a:rPr>
                <a:t>Lorem ipsum dolor sit amet, consectetur adipiscing elit. Fusce id urna blandit, eleifend nulla ac, fringilla purus. Nulla iaculis tempor felis ut </a:t>
              </a:r>
              <a:r>
                <a:rPr lang="en-US" sz="1400" smtClean="0">
                  <a:solidFill>
                    <a:schemeClr val="bg1"/>
                  </a:solidFill>
                  <a:cs typeface="Arial" panose="020B0604020202020204" pitchFamily="34" charset="0"/>
                </a:rPr>
                <a:t>cursus</a:t>
              </a:r>
              <a:endParaRPr lang="en-US" sz="1400">
                <a:solidFill>
                  <a:schemeClr val="bg1"/>
                </a:solidFill>
              </a:endParaRPr>
            </a:p>
          </p:txBody>
        </p:sp>
        <p:grpSp>
          <p:nvGrpSpPr>
            <p:cNvPr id="42" name="组合 5405"/>
            <p:cNvGrpSpPr/>
            <p:nvPr/>
          </p:nvGrpSpPr>
          <p:grpSpPr>
            <a:xfrm>
              <a:off x="7515470" y="1830036"/>
              <a:ext cx="808234" cy="594084"/>
              <a:chOff x="3797630" y="1270551"/>
              <a:chExt cx="618857" cy="454884"/>
            </a:xfrm>
          </p:grpSpPr>
          <p:sp>
            <p:nvSpPr>
              <p:cNvPr id="43" name="TextBox 18"/>
              <p:cNvSpPr txBox="1"/>
              <p:nvPr/>
            </p:nvSpPr>
            <p:spPr>
              <a:xfrm>
                <a:off x="3797630"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44" name="TextBox 19"/>
              <p:cNvSpPr txBox="1"/>
              <p:nvPr/>
            </p:nvSpPr>
            <p:spPr>
              <a:xfrm>
                <a:off x="3797630" y="1270551"/>
                <a:ext cx="618857" cy="282794"/>
              </a:xfrm>
              <a:prstGeom prst="rect">
                <a:avLst/>
              </a:prstGeom>
              <a:noFill/>
            </p:spPr>
            <p:txBody>
              <a:bodyPr wrap="none" rtlCol="0">
                <a:spAutoFit/>
              </a:bodyPr>
              <a:lstStyle/>
              <a:p>
                <a:r>
                  <a:rPr lang="en-US" altLang="zh-CN" b="1" dirty="0" smtClean="0">
                    <a:solidFill>
                      <a:schemeClr val="accent1"/>
                    </a:solidFill>
                    <a:latin typeface="+mj-lt"/>
                  </a:rPr>
                  <a:t>FIRST</a:t>
                </a:r>
              </a:p>
            </p:txBody>
          </p:sp>
        </p:grpSp>
      </p:grpSp>
      <p:grpSp>
        <p:nvGrpSpPr>
          <p:cNvPr id="47" name="Group 22"/>
          <p:cNvGrpSpPr/>
          <p:nvPr/>
        </p:nvGrpSpPr>
        <p:grpSpPr>
          <a:xfrm>
            <a:off x="6680524" y="2995635"/>
            <a:ext cx="4025660" cy="1430516"/>
            <a:chOff x="6680524" y="3186135"/>
            <a:chExt cx="4025660" cy="1430516"/>
          </a:xfrm>
        </p:grpSpPr>
        <p:grpSp>
          <p:nvGrpSpPr>
            <p:cNvPr id="48" name="Group 23"/>
            <p:cNvGrpSpPr>
              <a:grpSpLocks/>
            </p:cNvGrpSpPr>
            <p:nvPr/>
          </p:nvGrpSpPr>
          <p:grpSpPr bwMode="auto">
            <a:xfrm>
              <a:off x="6782884" y="3322839"/>
              <a:ext cx="576263" cy="433387"/>
              <a:chOff x="2304" y="-216"/>
              <a:chExt cx="1152" cy="864"/>
            </a:xfrm>
          </p:grpSpPr>
          <p:sp>
            <p:nvSpPr>
              <p:cNvPr id="53" name="Freeform 24"/>
              <p:cNvSpPr>
                <a:spLocks/>
              </p:cNvSpPr>
              <p:nvPr/>
            </p:nvSpPr>
            <p:spPr bwMode="auto">
              <a:xfrm>
                <a:off x="2304" y="-216"/>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lnTo>
                      <a:pt x="1152" y="144"/>
                    </a:lnTo>
                    <a:close/>
                  </a:path>
                </a:pathLst>
              </a:custGeom>
              <a:gradFill rotWithShape="1">
                <a:gsLst>
                  <a:gs pos="0">
                    <a:schemeClr val="accent3"/>
                  </a:gs>
                  <a:gs pos="99000">
                    <a:schemeClr val="accent3">
                      <a:lumMod val="40000"/>
                      <a:lumOff val="6000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Freeform 25"/>
              <p:cNvSpPr>
                <a:spLocks/>
              </p:cNvSpPr>
              <p:nvPr/>
            </p:nvSpPr>
            <p:spPr bwMode="auto">
              <a:xfrm>
                <a:off x="2304" y="-72"/>
                <a:ext cx="1152" cy="720"/>
              </a:xfrm>
              <a:custGeom>
                <a:avLst/>
                <a:gdLst>
                  <a:gd name="T0" fmla="*/ 576 w 1152"/>
                  <a:gd name="T1" fmla="*/ 144 h 720"/>
                  <a:gd name="T2" fmla="*/ 460 w 1152"/>
                  <a:gd name="T3" fmla="*/ 142 h 720"/>
                  <a:gd name="T4" fmla="*/ 352 w 1152"/>
                  <a:gd name="T5" fmla="*/ 132 h 720"/>
                  <a:gd name="T6" fmla="*/ 254 w 1152"/>
                  <a:gd name="T7" fmla="*/ 120 h 720"/>
                  <a:gd name="T8" fmla="*/ 168 w 1152"/>
                  <a:gd name="T9" fmla="*/ 102 h 720"/>
                  <a:gd name="T10" fmla="*/ 98 w 1152"/>
                  <a:gd name="T11" fmla="*/ 80 h 720"/>
                  <a:gd name="T12" fmla="*/ 46 w 1152"/>
                  <a:gd name="T13" fmla="*/ 56 h 720"/>
                  <a:gd name="T14" fmla="*/ 12 w 1152"/>
                  <a:gd name="T15" fmla="*/ 30 h 720"/>
                  <a:gd name="T16" fmla="*/ 2 w 1152"/>
                  <a:gd name="T17" fmla="*/ 14 h 720"/>
                  <a:gd name="T18" fmla="*/ 0 w 1152"/>
                  <a:gd name="T19" fmla="*/ 0 h 720"/>
                  <a:gd name="T20" fmla="*/ 0 w 1152"/>
                  <a:gd name="T21" fmla="*/ 576 h 720"/>
                  <a:gd name="T22" fmla="*/ 2 w 1152"/>
                  <a:gd name="T23" fmla="*/ 590 h 720"/>
                  <a:gd name="T24" fmla="*/ 12 w 1152"/>
                  <a:gd name="T25" fmla="*/ 606 h 720"/>
                  <a:gd name="T26" fmla="*/ 46 w 1152"/>
                  <a:gd name="T27" fmla="*/ 632 h 720"/>
                  <a:gd name="T28" fmla="*/ 98 w 1152"/>
                  <a:gd name="T29" fmla="*/ 656 h 720"/>
                  <a:gd name="T30" fmla="*/ 168 w 1152"/>
                  <a:gd name="T31" fmla="*/ 678 h 720"/>
                  <a:gd name="T32" fmla="*/ 254 w 1152"/>
                  <a:gd name="T33" fmla="*/ 696 h 720"/>
                  <a:gd name="T34" fmla="*/ 352 w 1152"/>
                  <a:gd name="T35" fmla="*/ 708 h 720"/>
                  <a:gd name="T36" fmla="*/ 460 w 1152"/>
                  <a:gd name="T37" fmla="*/ 718 h 720"/>
                  <a:gd name="T38" fmla="*/ 576 w 1152"/>
                  <a:gd name="T39" fmla="*/ 720 h 720"/>
                  <a:gd name="T40" fmla="*/ 634 w 1152"/>
                  <a:gd name="T41" fmla="*/ 720 h 720"/>
                  <a:gd name="T42" fmla="*/ 748 w 1152"/>
                  <a:gd name="T43" fmla="*/ 714 h 720"/>
                  <a:gd name="T44" fmla="*/ 850 w 1152"/>
                  <a:gd name="T45" fmla="*/ 702 h 720"/>
                  <a:gd name="T46" fmla="*/ 942 w 1152"/>
                  <a:gd name="T47" fmla="*/ 688 h 720"/>
                  <a:gd name="T48" fmla="*/ 1020 w 1152"/>
                  <a:gd name="T49" fmla="*/ 668 h 720"/>
                  <a:gd name="T50" fmla="*/ 1082 w 1152"/>
                  <a:gd name="T51" fmla="*/ 644 h 720"/>
                  <a:gd name="T52" fmla="*/ 1126 w 1152"/>
                  <a:gd name="T53" fmla="*/ 618 h 720"/>
                  <a:gd name="T54" fmla="*/ 1146 w 1152"/>
                  <a:gd name="T55" fmla="*/ 598 h 720"/>
                  <a:gd name="T56" fmla="*/ 1152 w 1152"/>
                  <a:gd name="T57" fmla="*/ 584 h 720"/>
                  <a:gd name="T58" fmla="*/ 1152 w 1152"/>
                  <a:gd name="T59" fmla="*/ 0 h 720"/>
                  <a:gd name="T60" fmla="*/ 1152 w 1152"/>
                  <a:gd name="T61" fmla="*/ 8 h 720"/>
                  <a:gd name="T62" fmla="*/ 1146 w 1152"/>
                  <a:gd name="T63" fmla="*/ 22 h 720"/>
                  <a:gd name="T64" fmla="*/ 1126 w 1152"/>
                  <a:gd name="T65" fmla="*/ 42 h 720"/>
                  <a:gd name="T66" fmla="*/ 1082 w 1152"/>
                  <a:gd name="T67" fmla="*/ 68 h 720"/>
                  <a:gd name="T68" fmla="*/ 1020 w 1152"/>
                  <a:gd name="T69" fmla="*/ 92 h 720"/>
                  <a:gd name="T70" fmla="*/ 942 w 1152"/>
                  <a:gd name="T71" fmla="*/ 112 h 720"/>
                  <a:gd name="T72" fmla="*/ 850 w 1152"/>
                  <a:gd name="T73" fmla="*/ 126 h 720"/>
                  <a:gd name="T74" fmla="*/ 748 w 1152"/>
                  <a:gd name="T75" fmla="*/ 138 h 720"/>
                  <a:gd name="T76" fmla="*/ 634 w 1152"/>
                  <a:gd name="T77" fmla="*/ 144 h 720"/>
                  <a:gd name="T78" fmla="*/ 576 w 1152"/>
                  <a:gd name="T79" fmla="*/ 14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2" h="720">
                    <a:moveTo>
                      <a:pt x="576" y="144"/>
                    </a:moveTo>
                    <a:lnTo>
                      <a:pt x="576" y="144"/>
                    </a:lnTo>
                    <a:lnTo>
                      <a:pt x="518" y="144"/>
                    </a:lnTo>
                    <a:lnTo>
                      <a:pt x="460" y="142"/>
                    </a:lnTo>
                    <a:lnTo>
                      <a:pt x="404" y="138"/>
                    </a:lnTo>
                    <a:lnTo>
                      <a:pt x="352" y="132"/>
                    </a:lnTo>
                    <a:lnTo>
                      <a:pt x="302" y="126"/>
                    </a:lnTo>
                    <a:lnTo>
                      <a:pt x="254" y="120"/>
                    </a:lnTo>
                    <a:lnTo>
                      <a:pt x="210" y="112"/>
                    </a:lnTo>
                    <a:lnTo>
                      <a:pt x="168" y="102"/>
                    </a:lnTo>
                    <a:lnTo>
                      <a:pt x="132" y="92"/>
                    </a:lnTo>
                    <a:lnTo>
                      <a:pt x="98" y="80"/>
                    </a:lnTo>
                    <a:lnTo>
                      <a:pt x="70" y="68"/>
                    </a:lnTo>
                    <a:lnTo>
                      <a:pt x="46" y="56"/>
                    </a:lnTo>
                    <a:lnTo>
                      <a:pt x="26" y="42"/>
                    </a:lnTo>
                    <a:lnTo>
                      <a:pt x="12" y="30"/>
                    </a:lnTo>
                    <a:lnTo>
                      <a:pt x="6" y="22"/>
                    </a:lnTo>
                    <a:lnTo>
                      <a:pt x="2" y="14"/>
                    </a:lnTo>
                    <a:lnTo>
                      <a:pt x="0" y="8"/>
                    </a:lnTo>
                    <a:lnTo>
                      <a:pt x="0" y="0"/>
                    </a:lnTo>
                    <a:lnTo>
                      <a:pt x="0" y="576"/>
                    </a:lnTo>
                    <a:lnTo>
                      <a:pt x="0" y="576"/>
                    </a:lnTo>
                    <a:lnTo>
                      <a:pt x="0" y="584"/>
                    </a:lnTo>
                    <a:lnTo>
                      <a:pt x="2" y="590"/>
                    </a:lnTo>
                    <a:lnTo>
                      <a:pt x="6" y="598"/>
                    </a:lnTo>
                    <a:lnTo>
                      <a:pt x="12" y="606"/>
                    </a:lnTo>
                    <a:lnTo>
                      <a:pt x="26" y="618"/>
                    </a:lnTo>
                    <a:lnTo>
                      <a:pt x="46" y="632"/>
                    </a:lnTo>
                    <a:lnTo>
                      <a:pt x="70" y="644"/>
                    </a:lnTo>
                    <a:lnTo>
                      <a:pt x="98" y="656"/>
                    </a:lnTo>
                    <a:lnTo>
                      <a:pt x="132" y="668"/>
                    </a:lnTo>
                    <a:lnTo>
                      <a:pt x="168" y="678"/>
                    </a:lnTo>
                    <a:lnTo>
                      <a:pt x="210" y="688"/>
                    </a:lnTo>
                    <a:lnTo>
                      <a:pt x="254" y="696"/>
                    </a:lnTo>
                    <a:lnTo>
                      <a:pt x="302" y="702"/>
                    </a:lnTo>
                    <a:lnTo>
                      <a:pt x="352" y="708"/>
                    </a:lnTo>
                    <a:lnTo>
                      <a:pt x="404" y="714"/>
                    </a:lnTo>
                    <a:lnTo>
                      <a:pt x="460" y="718"/>
                    </a:lnTo>
                    <a:lnTo>
                      <a:pt x="518" y="720"/>
                    </a:lnTo>
                    <a:lnTo>
                      <a:pt x="576" y="720"/>
                    </a:lnTo>
                    <a:lnTo>
                      <a:pt x="576" y="720"/>
                    </a:lnTo>
                    <a:lnTo>
                      <a:pt x="634" y="720"/>
                    </a:lnTo>
                    <a:lnTo>
                      <a:pt x="692" y="718"/>
                    </a:lnTo>
                    <a:lnTo>
                      <a:pt x="748" y="714"/>
                    </a:lnTo>
                    <a:lnTo>
                      <a:pt x="800" y="708"/>
                    </a:lnTo>
                    <a:lnTo>
                      <a:pt x="850" y="702"/>
                    </a:lnTo>
                    <a:lnTo>
                      <a:pt x="898" y="696"/>
                    </a:lnTo>
                    <a:lnTo>
                      <a:pt x="942" y="688"/>
                    </a:lnTo>
                    <a:lnTo>
                      <a:pt x="984" y="678"/>
                    </a:lnTo>
                    <a:lnTo>
                      <a:pt x="1020" y="668"/>
                    </a:lnTo>
                    <a:lnTo>
                      <a:pt x="1054" y="656"/>
                    </a:lnTo>
                    <a:lnTo>
                      <a:pt x="1082" y="644"/>
                    </a:lnTo>
                    <a:lnTo>
                      <a:pt x="1106" y="632"/>
                    </a:lnTo>
                    <a:lnTo>
                      <a:pt x="1126" y="618"/>
                    </a:lnTo>
                    <a:lnTo>
                      <a:pt x="1140" y="606"/>
                    </a:lnTo>
                    <a:lnTo>
                      <a:pt x="1146" y="598"/>
                    </a:lnTo>
                    <a:lnTo>
                      <a:pt x="1150" y="590"/>
                    </a:lnTo>
                    <a:lnTo>
                      <a:pt x="1152" y="584"/>
                    </a:lnTo>
                    <a:lnTo>
                      <a:pt x="1152" y="576"/>
                    </a:lnTo>
                    <a:lnTo>
                      <a:pt x="1152" y="0"/>
                    </a:lnTo>
                    <a:lnTo>
                      <a:pt x="1152" y="0"/>
                    </a:lnTo>
                    <a:lnTo>
                      <a:pt x="1152" y="8"/>
                    </a:lnTo>
                    <a:lnTo>
                      <a:pt x="1150" y="14"/>
                    </a:lnTo>
                    <a:lnTo>
                      <a:pt x="1146" y="22"/>
                    </a:lnTo>
                    <a:lnTo>
                      <a:pt x="1140" y="30"/>
                    </a:lnTo>
                    <a:lnTo>
                      <a:pt x="1126" y="42"/>
                    </a:lnTo>
                    <a:lnTo>
                      <a:pt x="1106" y="56"/>
                    </a:lnTo>
                    <a:lnTo>
                      <a:pt x="1082" y="68"/>
                    </a:lnTo>
                    <a:lnTo>
                      <a:pt x="1054" y="80"/>
                    </a:lnTo>
                    <a:lnTo>
                      <a:pt x="1020" y="92"/>
                    </a:lnTo>
                    <a:lnTo>
                      <a:pt x="984" y="102"/>
                    </a:lnTo>
                    <a:lnTo>
                      <a:pt x="942" y="112"/>
                    </a:lnTo>
                    <a:lnTo>
                      <a:pt x="898" y="120"/>
                    </a:lnTo>
                    <a:lnTo>
                      <a:pt x="850" y="126"/>
                    </a:lnTo>
                    <a:lnTo>
                      <a:pt x="800" y="132"/>
                    </a:lnTo>
                    <a:lnTo>
                      <a:pt x="748" y="138"/>
                    </a:lnTo>
                    <a:lnTo>
                      <a:pt x="692" y="142"/>
                    </a:lnTo>
                    <a:lnTo>
                      <a:pt x="634" y="144"/>
                    </a:lnTo>
                    <a:lnTo>
                      <a:pt x="576" y="144"/>
                    </a:lnTo>
                    <a:lnTo>
                      <a:pt x="576" y="144"/>
                    </a:lnTo>
                    <a:close/>
                  </a:path>
                </a:pathLst>
              </a:custGeom>
              <a:gradFill rotWithShape="1">
                <a:gsLst>
                  <a:gs pos="0">
                    <a:schemeClr val="accent3">
                      <a:lumMod val="75000"/>
                    </a:schemeClr>
                  </a:gs>
                  <a:gs pos="51000">
                    <a:schemeClr val="accent3"/>
                  </a:gs>
                  <a:gs pos="100000">
                    <a:schemeClr val="accent3">
                      <a:lumMod val="75000"/>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组合 335"/>
            <p:cNvGrpSpPr/>
            <p:nvPr/>
          </p:nvGrpSpPr>
          <p:grpSpPr>
            <a:xfrm>
              <a:off x="7515473" y="3186135"/>
              <a:ext cx="1075936" cy="594084"/>
              <a:chOff x="3797630" y="1270551"/>
              <a:chExt cx="823833" cy="454884"/>
            </a:xfrm>
          </p:grpSpPr>
          <p:sp>
            <p:nvSpPr>
              <p:cNvPr id="51" name="TextBox 26"/>
              <p:cNvSpPr txBox="1"/>
              <p:nvPr/>
            </p:nvSpPr>
            <p:spPr>
              <a:xfrm>
                <a:off x="3797630"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52" name="TextBox 27"/>
              <p:cNvSpPr txBox="1"/>
              <p:nvPr/>
            </p:nvSpPr>
            <p:spPr>
              <a:xfrm>
                <a:off x="3797630" y="1270551"/>
                <a:ext cx="823833" cy="282794"/>
              </a:xfrm>
              <a:prstGeom prst="rect">
                <a:avLst/>
              </a:prstGeom>
              <a:noFill/>
            </p:spPr>
            <p:txBody>
              <a:bodyPr wrap="none" rtlCol="0">
                <a:spAutoFit/>
              </a:bodyPr>
              <a:lstStyle/>
              <a:p>
                <a:r>
                  <a:rPr lang="en-US" altLang="zh-CN" b="1" dirty="0" smtClean="0">
                    <a:solidFill>
                      <a:schemeClr val="accent3"/>
                    </a:solidFill>
                    <a:latin typeface="+mj-lt"/>
                  </a:rPr>
                  <a:t>SECOND</a:t>
                </a:r>
              </a:p>
            </p:txBody>
          </p:sp>
        </p:grpSp>
        <p:sp>
          <p:nvSpPr>
            <p:cNvPr id="50" name="TextBox 25"/>
            <p:cNvSpPr txBox="1"/>
            <p:nvPr/>
          </p:nvSpPr>
          <p:spPr>
            <a:xfrm>
              <a:off x="6680524" y="3877987"/>
              <a:ext cx="4025660" cy="738664"/>
            </a:xfrm>
            <a:prstGeom prst="rect">
              <a:avLst/>
            </a:prstGeom>
            <a:noFill/>
          </p:spPr>
          <p:txBody>
            <a:bodyPr wrap="square" rtlCol="0">
              <a:spAutoFit/>
            </a:bodyPr>
            <a:lstStyle/>
            <a:p>
              <a:pPr defTabSz="685800"/>
              <a:r>
                <a:rPr lang="en-US" sz="1400">
                  <a:solidFill>
                    <a:schemeClr val="bg1"/>
                  </a:solidFill>
                  <a:cs typeface="Arial" panose="020B0604020202020204" pitchFamily="34" charset="0"/>
                </a:rPr>
                <a:t>Lorem ipsum dolor sit amet, consectetur adipiscing elit. Fusce id urna blandit, eleifend nulla ac, fringilla purus. Nulla iaculis tempor felis ut </a:t>
              </a:r>
              <a:r>
                <a:rPr lang="en-US" sz="1400" smtClean="0">
                  <a:solidFill>
                    <a:schemeClr val="bg1"/>
                  </a:solidFill>
                  <a:cs typeface="Arial" panose="020B0604020202020204" pitchFamily="34" charset="0"/>
                </a:rPr>
                <a:t>cursus</a:t>
              </a:r>
              <a:endParaRPr lang="en-US" sz="1400">
                <a:solidFill>
                  <a:schemeClr val="bg1"/>
                </a:solidFill>
              </a:endParaRPr>
            </a:p>
          </p:txBody>
        </p:sp>
      </p:grpSp>
      <p:grpSp>
        <p:nvGrpSpPr>
          <p:cNvPr id="55" name="Group 30"/>
          <p:cNvGrpSpPr/>
          <p:nvPr/>
        </p:nvGrpSpPr>
        <p:grpSpPr>
          <a:xfrm>
            <a:off x="2125534" y="1946511"/>
            <a:ext cx="2365375" cy="966787"/>
            <a:chOff x="2125534" y="2137011"/>
            <a:chExt cx="2365375" cy="966787"/>
          </a:xfrm>
        </p:grpSpPr>
        <p:grpSp>
          <p:nvGrpSpPr>
            <p:cNvPr id="56" name="Group 10"/>
            <p:cNvGrpSpPr>
              <a:grpSpLocks/>
            </p:cNvGrpSpPr>
            <p:nvPr/>
          </p:nvGrpSpPr>
          <p:grpSpPr bwMode="auto">
            <a:xfrm>
              <a:off x="2333497" y="2137011"/>
              <a:ext cx="1925637" cy="966787"/>
              <a:chOff x="1728" y="792"/>
              <a:chExt cx="2304" cy="1152"/>
            </a:xfrm>
          </p:grpSpPr>
          <p:sp>
            <p:nvSpPr>
              <p:cNvPr id="63" name="Freeform 11"/>
              <p:cNvSpPr>
                <a:spLocks/>
              </p:cNvSpPr>
              <p:nvPr/>
            </p:nvSpPr>
            <p:spPr bwMode="auto">
              <a:xfrm>
                <a:off x="1728" y="792"/>
                <a:ext cx="2304" cy="576"/>
              </a:xfrm>
              <a:custGeom>
                <a:avLst/>
                <a:gdLst>
                  <a:gd name="T0" fmla="*/ 2304 w 2304"/>
                  <a:gd name="T1" fmla="*/ 288 h 576"/>
                  <a:gd name="T2" fmla="*/ 2298 w 2304"/>
                  <a:gd name="T3" fmla="*/ 318 h 576"/>
                  <a:gd name="T4" fmla="*/ 2280 w 2304"/>
                  <a:gd name="T5" fmla="*/ 346 h 576"/>
                  <a:gd name="T6" fmla="*/ 2252 w 2304"/>
                  <a:gd name="T7" fmla="*/ 374 h 576"/>
                  <a:gd name="T8" fmla="*/ 2214 w 2304"/>
                  <a:gd name="T9" fmla="*/ 400 h 576"/>
                  <a:gd name="T10" fmla="*/ 2164 w 2304"/>
                  <a:gd name="T11" fmla="*/ 426 h 576"/>
                  <a:gd name="T12" fmla="*/ 2040 w 2304"/>
                  <a:gd name="T13" fmla="*/ 472 h 576"/>
                  <a:gd name="T14" fmla="*/ 1884 w 2304"/>
                  <a:gd name="T15" fmla="*/ 510 h 576"/>
                  <a:gd name="T16" fmla="*/ 1702 w 2304"/>
                  <a:gd name="T17" fmla="*/ 542 h 576"/>
                  <a:gd name="T18" fmla="*/ 1494 w 2304"/>
                  <a:gd name="T19" fmla="*/ 564 h 576"/>
                  <a:gd name="T20" fmla="*/ 1270 w 2304"/>
                  <a:gd name="T21" fmla="*/ 574 h 576"/>
                  <a:gd name="T22" fmla="*/ 1152 w 2304"/>
                  <a:gd name="T23" fmla="*/ 576 h 576"/>
                  <a:gd name="T24" fmla="*/ 920 w 2304"/>
                  <a:gd name="T25" fmla="*/ 570 h 576"/>
                  <a:gd name="T26" fmla="*/ 704 w 2304"/>
                  <a:gd name="T27" fmla="*/ 554 h 576"/>
                  <a:gd name="T28" fmla="*/ 508 w 2304"/>
                  <a:gd name="T29" fmla="*/ 526 h 576"/>
                  <a:gd name="T30" fmla="*/ 338 w 2304"/>
                  <a:gd name="T31" fmla="*/ 492 h 576"/>
                  <a:gd name="T32" fmla="*/ 196 w 2304"/>
                  <a:gd name="T33" fmla="*/ 450 h 576"/>
                  <a:gd name="T34" fmla="*/ 114 w 2304"/>
                  <a:gd name="T35" fmla="*/ 412 h 576"/>
                  <a:gd name="T36" fmla="*/ 70 w 2304"/>
                  <a:gd name="T37" fmla="*/ 388 h 576"/>
                  <a:gd name="T38" fmla="*/ 36 w 2304"/>
                  <a:gd name="T39" fmla="*/ 360 h 576"/>
                  <a:gd name="T40" fmla="*/ 14 w 2304"/>
                  <a:gd name="T41" fmla="*/ 332 h 576"/>
                  <a:gd name="T42" fmla="*/ 2 w 2304"/>
                  <a:gd name="T43" fmla="*/ 302 h 576"/>
                  <a:gd name="T44" fmla="*/ 0 w 2304"/>
                  <a:gd name="T45" fmla="*/ 288 h 576"/>
                  <a:gd name="T46" fmla="*/ 6 w 2304"/>
                  <a:gd name="T47" fmla="*/ 258 h 576"/>
                  <a:gd name="T48" fmla="*/ 24 w 2304"/>
                  <a:gd name="T49" fmla="*/ 230 h 576"/>
                  <a:gd name="T50" fmla="*/ 52 w 2304"/>
                  <a:gd name="T51" fmla="*/ 202 h 576"/>
                  <a:gd name="T52" fmla="*/ 90 w 2304"/>
                  <a:gd name="T53" fmla="*/ 176 h 576"/>
                  <a:gd name="T54" fmla="*/ 140 w 2304"/>
                  <a:gd name="T55" fmla="*/ 150 h 576"/>
                  <a:gd name="T56" fmla="*/ 264 w 2304"/>
                  <a:gd name="T57" fmla="*/ 104 h 576"/>
                  <a:gd name="T58" fmla="*/ 420 w 2304"/>
                  <a:gd name="T59" fmla="*/ 66 h 576"/>
                  <a:gd name="T60" fmla="*/ 602 w 2304"/>
                  <a:gd name="T61" fmla="*/ 34 h 576"/>
                  <a:gd name="T62" fmla="*/ 810 w 2304"/>
                  <a:gd name="T63" fmla="*/ 12 h 576"/>
                  <a:gd name="T64" fmla="*/ 1034 w 2304"/>
                  <a:gd name="T65" fmla="*/ 2 h 576"/>
                  <a:gd name="T66" fmla="*/ 1152 w 2304"/>
                  <a:gd name="T67" fmla="*/ 0 h 576"/>
                  <a:gd name="T68" fmla="*/ 1384 w 2304"/>
                  <a:gd name="T69" fmla="*/ 6 h 576"/>
                  <a:gd name="T70" fmla="*/ 1600 w 2304"/>
                  <a:gd name="T71" fmla="*/ 22 h 576"/>
                  <a:gd name="T72" fmla="*/ 1796 w 2304"/>
                  <a:gd name="T73" fmla="*/ 50 h 576"/>
                  <a:gd name="T74" fmla="*/ 1966 w 2304"/>
                  <a:gd name="T75" fmla="*/ 84 h 576"/>
                  <a:gd name="T76" fmla="*/ 2108 w 2304"/>
                  <a:gd name="T77" fmla="*/ 126 h 576"/>
                  <a:gd name="T78" fmla="*/ 2190 w 2304"/>
                  <a:gd name="T79" fmla="*/ 164 h 576"/>
                  <a:gd name="T80" fmla="*/ 2234 w 2304"/>
                  <a:gd name="T81" fmla="*/ 188 h 576"/>
                  <a:gd name="T82" fmla="*/ 2268 w 2304"/>
                  <a:gd name="T83" fmla="*/ 216 h 576"/>
                  <a:gd name="T84" fmla="*/ 2290 w 2304"/>
                  <a:gd name="T85" fmla="*/ 244 h 576"/>
                  <a:gd name="T86" fmla="*/ 2302 w 2304"/>
                  <a:gd name="T87" fmla="*/ 274 h 576"/>
                  <a:gd name="T88" fmla="*/ 2304 w 2304"/>
                  <a:gd name="T89" fmla="*/ 28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04" h="576">
                    <a:moveTo>
                      <a:pt x="2304" y="288"/>
                    </a:moveTo>
                    <a:lnTo>
                      <a:pt x="2304" y="288"/>
                    </a:lnTo>
                    <a:lnTo>
                      <a:pt x="2302" y="302"/>
                    </a:lnTo>
                    <a:lnTo>
                      <a:pt x="2298" y="318"/>
                    </a:lnTo>
                    <a:lnTo>
                      <a:pt x="2290" y="332"/>
                    </a:lnTo>
                    <a:lnTo>
                      <a:pt x="2280" y="346"/>
                    </a:lnTo>
                    <a:lnTo>
                      <a:pt x="2268" y="360"/>
                    </a:lnTo>
                    <a:lnTo>
                      <a:pt x="2252" y="374"/>
                    </a:lnTo>
                    <a:lnTo>
                      <a:pt x="2234" y="388"/>
                    </a:lnTo>
                    <a:lnTo>
                      <a:pt x="2214" y="400"/>
                    </a:lnTo>
                    <a:lnTo>
                      <a:pt x="2190" y="412"/>
                    </a:lnTo>
                    <a:lnTo>
                      <a:pt x="2164" y="426"/>
                    </a:lnTo>
                    <a:lnTo>
                      <a:pt x="2108" y="450"/>
                    </a:lnTo>
                    <a:lnTo>
                      <a:pt x="2040" y="472"/>
                    </a:lnTo>
                    <a:lnTo>
                      <a:pt x="1966" y="492"/>
                    </a:lnTo>
                    <a:lnTo>
                      <a:pt x="1884" y="510"/>
                    </a:lnTo>
                    <a:lnTo>
                      <a:pt x="1796" y="526"/>
                    </a:lnTo>
                    <a:lnTo>
                      <a:pt x="1702" y="542"/>
                    </a:lnTo>
                    <a:lnTo>
                      <a:pt x="1600" y="554"/>
                    </a:lnTo>
                    <a:lnTo>
                      <a:pt x="1494" y="564"/>
                    </a:lnTo>
                    <a:lnTo>
                      <a:pt x="1384" y="570"/>
                    </a:lnTo>
                    <a:lnTo>
                      <a:pt x="1270" y="574"/>
                    </a:lnTo>
                    <a:lnTo>
                      <a:pt x="1152" y="576"/>
                    </a:lnTo>
                    <a:lnTo>
                      <a:pt x="1152" y="576"/>
                    </a:lnTo>
                    <a:lnTo>
                      <a:pt x="1034" y="574"/>
                    </a:lnTo>
                    <a:lnTo>
                      <a:pt x="920" y="570"/>
                    </a:lnTo>
                    <a:lnTo>
                      <a:pt x="810" y="564"/>
                    </a:lnTo>
                    <a:lnTo>
                      <a:pt x="704" y="554"/>
                    </a:lnTo>
                    <a:lnTo>
                      <a:pt x="602" y="542"/>
                    </a:lnTo>
                    <a:lnTo>
                      <a:pt x="508" y="526"/>
                    </a:lnTo>
                    <a:lnTo>
                      <a:pt x="420" y="510"/>
                    </a:lnTo>
                    <a:lnTo>
                      <a:pt x="338" y="492"/>
                    </a:lnTo>
                    <a:lnTo>
                      <a:pt x="264" y="472"/>
                    </a:lnTo>
                    <a:lnTo>
                      <a:pt x="196" y="450"/>
                    </a:lnTo>
                    <a:lnTo>
                      <a:pt x="140" y="426"/>
                    </a:lnTo>
                    <a:lnTo>
                      <a:pt x="114" y="412"/>
                    </a:lnTo>
                    <a:lnTo>
                      <a:pt x="90" y="400"/>
                    </a:lnTo>
                    <a:lnTo>
                      <a:pt x="70" y="388"/>
                    </a:lnTo>
                    <a:lnTo>
                      <a:pt x="52" y="374"/>
                    </a:lnTo>
                    <a:lnTo>
                      <a:pt x="36" y="360"/>
                    </a:lnTo>
                    <a:lnTo>
                      <a:pt x="24" y="346"/>
                    </a:lnTo>
                    <a:lnTo>
                      <a:pt x="14" y="332"/>
                    </a:lnTo>
                    <a:lnTo>
                      <a:pt x="6" y="318"/>
                    </a:lnTo>
                    <a:lnTo>
                      <a:pt x="2" y="302"/>
                    </a:lnTo>
                    <a:lnTo>
                      <a:pt x="0" y="288"/>
                    </a:lnTo>
                    <a:lnTo>
                      <a:pt x="0" y="288"/>
                    </a:lnTo>
                    <a:lnTo>
                      <a:pt x="2" y="274"/>
                    </a:lnTo>
                    <a:lnTo>
                      <a:pt x="6" y="258"/>
                    </a:lnTo>
                    <a:lnTo>
                      <a:pt x="14" y="244"/>
                    </a:lnTo>
                    <a:lnTo>
                      <a:pt x="24" y="230"/>
                    </a:lnTo>
                    <a:lnTo>
                      <a:pt x="36" y="216"/>
                    </a:lnTo>
                    <a:lnTo>
                      <a:pt x="52" y="202"/>
                    </a:lnTo>
                    <a:lnTo>
                      <a:pt x="70" y="188"/>
                    </a:lnTo>
                    <a:lnTo>
                      <a:pt x="90" y="176"/>
                    </a:lnTo>
                    <a:lnTo>
                      <a:pt x="114" y="164"/>
                    </a:lnTo>
                    <a:lnTo>
                      <a:pt x="140" y="150"/>
                    </a:lnTo>
                    <a:lnTo>
                      <a:pt x="196" y="126"/>
                    </a:lnTo>
                    <a:lnTo>
                      <a:pt x="264" y="104"/>
                    </a:lnTo>
                    <a:lnTo>
                      <a:pt x="338" y="84"/>
                    </a:lnTo>
                    <a:lnTo>
                      <a:pt x="420" y="66"/>
                    </a:lnTo>
                    <a:lnTo>
                      <a:pt x="508" y="50"/>
                    </a:lnTo>
                    <a:lnTo>
                      <a:pt x="602" y="34"/>
                    </a:lnTo>
                    <a:lnTo>
                      <a:pt x="704" y="22"/>
                    </a:lnTo>
                    <a:lnTo>
                      <a:pt x="810" y="12"/>
                    </a:lnTo>
                    <a:lnTo>
                      <a:pt x="920" y="6"/>
                    </a:lnTo>
                    <a:lnTo>
                      <a:pt x="1034" y="2"/>
                    </a:lnTo>
                    <a:lnTo>
                      <a:pt x="1152" y="0"/>
                    </a:lnTo>
                    <a:lnTo>
                      <a:pt x="1152" y="0"/>
                    </a:lnTo>
                    <a:lnTo>
                      <a:pt x="1270" y="2"/>
                    </a:lnTo>
                    <a:lnTo>
                      <a:pt x="1384" y="6"/>
                    </a:lnTo>
                    <a:lnTo>
                      <a:pt x="1494" y="12"/>
                    </a:lnTo>
                    <a:lnTo>
                      <a:pt x="1600" y="22"/>
                    </a:lnTo>
                    <a:lnTo>
                      <a:pt x="1702" y="34"/>
                    </a:lnTo>
                    <a:lnTo>
                      <a:pt x="1796" y="50"/>
                    </a:lnTo>
                    <a:lnTo>
                      <a:pt x="1884" y="66"/>
                    </a:lnTo>
                    <a:lnTo>
                      <a:pt x="1966" y="84"/>
                    </a:lnTo>
                    <a:lnTo>
                      <a:pt x="2040" y="104"/>
                    </a:lnTo>
                    <a:lnTo>
                      <a:pt x="2108" y="126"/>
                    </a:lnTo>
                    <a:lnTo>
                      <a:pt x="2164" y="150"/>
                    </a:lnTo>
                    <a:lnTo>
                      <a:pt x="2190" y="164"/>
                    </a:lnTo>
                    <a:lnTo>
                      <a:pt x="2214" y="176"/>
                    </a:lnTo>
                    <a:lnTo>
                      <a:pt x="2234" y="188"/>
                    </a:lnTo>
                    <a:lnTo>
                      <a:pt x="2252" y="202"/>
                    </a:lnTo>
                    <a:lnTo>
                      <a:pt x="2268" y="216"/>
                    </a:lnTo>
                    <a:lnTo>
                      <a:pt x="2280" y="230"/>
                    </a:lnTo>
                    <a:lnTo>
                      <a:pt x="2290" y="244"/>
                    </a:lnTo>
                    <a:lnTo>
                      <a:pt x="2298" y="258"/>
                    </a:lnTo>
                    <a:lnTo>
                      <a:pt x="2302" y="274"/>
                    </a:lnTo>
                    <a:lnTo>
                      <a:pt x="2304" y="288"/>
                    </a:lnTo>
                    <a:lnTo>
                      <a:pt x="2304" y="288"/>
                    </a:ln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4" name="Freeform 12"/>
              <p:cNvSpPr>
                <a:spLocks/>
              </p:cNvSpPr>
              <p:nvPr/>
            </p:nvSpPr>
            <p:spPr bwMode="auto">
              <a:xfrm>
                <a:off x="1728" y="1080"/>
                <a:ext cx="2304" cy="864"/>
              </a:xfrm>
              <a:custGeom>
                <a:avLst/>
                <a:gdLst>
                  <a:gd name="T0" fmla="*/ 1152 w 2304"/>
                  <a:gd name="T1" fmla="*/ 288 h 864"/>
                  <a:gd name="T2" fmla="*/ 920 w 2304"/>
                  <a:gd name="T3" fmla="*/ 282 h 864"/>
                  <a:gd name="T4" fmla="*/ 704 w 2304"/>
                  <a:gd name="T5" fmla="*/ 266 h 864"/>
                  <a:gd name="T6" fmla="*/ 508 w 2304"/>
                  <a:gd name="T7" fmla="*/ 238 h 864"/>
                  <a:gd name="T8" fmla="*/ 338 w 2304"/>
                  <a:gd name="T9" fmla="*/ 204 h 864"/>
                  <a:gd name="T10" fmla="*/ 196 w 2304"/>
                  <a:gd name="T11" fmla="*/ 162 h 864"/>
                  <a:gd name="T12" fmla="*/ 114 w 2304"/>
                  <a:gd name="T13" fmla="*/ 124 h 864"/>
                  <a:gd name="T14" fmla="*/ 70 w 2304"/>
                  <a:gd name="T15" fmla="*/ 100 h 864"/>
                  <a:gd name="T16" fmla="*/ 36 w 2304"/>
                  <a:gd name="T17" fmla="*/ 72 h 864"/>
                  <a:gd name="T18" fmla="*/ 14 w 2304"/>
                  <a:gd name="T19" fmla="*/ 44 h 864"/>
                  <a:gd name="T20" fmla="*/ 2 w 2304"/>
                  <a:gd name="T21" fmla="*/ 14 h 864"/>
                  <a:gd name="T22" fmla="*/ 0 w 2304"/>
                  <a:gd name="T23" fmla="*/ 576 h 864"/>
                  <a:gd name="T24" fmla="*/ 2 w 2304"/>
                  <a:gd name="T25" fmla="*/ 590 h 864"/>
                  <a:gd name="T26" fmla="*/ 14 w 2304"/>
                  <a:gd name="T27" fmla="*/ 620 h 864"/>
                  <a:gd name="T28" fmla="*/ 36 w 2304"/>
                  <a:gd name="T29" fmla="*/ 648 h 864"/>
                  <a:gd name="T30" fmla="*/ 70 w 2304"/>
                  <a:gd name="T31" fmla="*/ 676 h 864"/>
                  <a:gd name="T32" fmla="*/ 114 w 2304"/>
                  <a:gd name="T33" fmla="*/ 700 h 864"/>
                  <a:gd name="T34" fmla="*/ 196 w 2304"/>
                  <a:gd name="T35" fmla="*/ 738 h 864"/>
                  <a:gd name="T36" fmla="*/ 338 w 2304"/>
                  <a:gd name="T37" fmla="*/ 780 h 864"/>
                  <a:gd name="T38" fmla="*/ 508 w 2304"/>
                  <a:gd name="T39" fmla="*/ 814 h 864"/>
                  <a:gd name="T40" fmla="*/ 704 w 2304"/>
                  <a:gd name="T41" fmla="*/ 842 h 864"/>
                  <a:gd name="T42" fmla="*/ 920 w 2304"/>
                  <a:gd name="T43" fmla="*/ 858 h 864"/>
                  <a:gd name="T44" fmla="*/ 1152 w 2304"/>
                  <a:gd name="T45" fmla="*/ 864 h 864"/>
                  <a:gd name="T46" fmla="*/ 1270 w 2304"/>
                  <a:gd name="T47" fmla="*/ 862 h 864"/>
                  <a:gd name="T48" fmla="*/ 1494 w 2304"/>
                  <a:gd name="T49" fmla="*/ 852 h 864"/>
                  <a:gd name="T50" fmla="*/ 1702 w 2304"/>
                  <a:gd name="T51" fmla="*/ 830 h 864"/>
                  <a:gd name="T52" fmla="*/ 1884 w 2304"/>
                  <a:gd name="T53" fmla="*/ 798 h 864"/>
                  <a:gd name="T54" fmla="*/ 2040 w 2304"/>
                  <a:gd name="T55" fmla="*/ 760 h 864"/>
                  <a:gd name="T56" fmla="*/ 2164 w 2304"/>
                  <a:gd name="T57" fmla="*/ 714 h 864"/>
                  <a:gd name="T58" fmla="*/ 2214 w 2304"/>
                  <a:gd name="T59" fmla="*/ 688 h 864"/>
                  <a:gd name="T60" fmla="*/ 2252 w 2304"/>
                  <a:gd name="T61" fmla="*/ 662 h 864"/>
                  <a:gd name="T62" fmla="*/ 2280 w 2304"/>
                  <a:gd name="T63" fmla="*/ 634 h 864"/>
                  <a:gd name="T64" fmla="*/ 2298 w 2304"/>
                  <a:gd name="T65" fmla="*/ 606 h 864"/>
                  <a:gd name="T66" fmla="*/ 2304 w 2304"/>
                  <a:gd name="T67" fmla="*/ 576 h 864"/>
                  <a:gd name="T68" fmla="*/ 2304 w 2304"/>
                  <a:gd name="T69" fmla="*/ 0 h 864"/>
                  <a:gd name="T70" fmla="*/ 2298 w 2304"/>
                  <a:gd name="T71" fmla="*/ 30 h 864"/>
                  <a:gd name="T72" fmla="*/ 2280 w 2304"/>
                  <a:gd name="T73" fmla="*/ 58 h 864"/>
                  <a:gd name="T74" fmla="*/ 2252 w 2304"/>
                  <a:gd name="T75" fmla="*/ 86 h 864"/>
                  <a:gd name="T76" fmla="*/ 2214 w 2304"/>
                  <a:gd name="T77" fmla="*/ 112 h 864"/>
                  <a:gd name="T78" fmla="*/ 2164 w 2304"/>
                  <a:gd name="T79" fmla="*/ 138 h 864"/>
                  <a:gd name="T80" fmla="*/ 2040 w 2304"/>
                  <a:gd name="T81" fmla="*/ 184 h 864"/>
                  <a:gd name="T82" fmla="*/ 1884 w 2304"/>
                  <a:gd name="T83" fmla="*/ 222 h 864"/>
                  <a:gd name="T84" fmla="*/ 1702 w 2304"/>
                  <a:gd name="T85" fmla="*/ 254 h 864"/>
                  <a:gd name="T86" fmla="*/ 1494 w 2304"/>
                  <a:gd name="T87" fmla="*/ 276 h 864"/>
                  <a:gd name="T88" fmla="*/ 1270 w 2304"/>
                  <a:gd name="T89" fmla="*/ 286 h 864"/>
                  <a:gd name="T90" fmla="*/ 1152 w 2304"/>
                  <a:gd name="T91" fmla="*/ 288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4" h="864">
                    <a:moveTo>
                      <a:pt x="1152" y="288"/>
                    </a:moveTo>
                    <a:lnTo>
                      <a:pt x="1152" y="288"/>
                    </a:lnTo>
                    <a:lnTo>
                      <a:pt x="1034" y="286"/>
                    </a:lnTo>
                    <a:lnTo>
                      <a:pt x="920" y="282"/>
                    </a:lnTo>
                    <a:lnTo>
                      <a:pt x="810" y="276"/>
                    </a:lnTo>
                    <a:lnTo>
                      <a:pt x="704" y="266"/>
                    </a:lnTo>
                    <a:lnTo>
                      <a:pt x="602" y="254"/>
                    </a:lnTo>
                    <a:lnTo>
                      <a:pt x="508" y="238"/>
                    </a:lnTo>
                    <a:lnTo>
                      <a:pt x="420" y="222"/>
                    </a:lnTo>
                    <a:lnTo>
                      <a:pt x="338" y="204"/>
                    </a:lnTo>
                    <a:lnTo>
                      <a:pt x="264" y="184"/>
                    </a:lnTo>
                    <a:lnTo>
                      <a:pt x="196" y="162"/>
                    </a:lnTo>
                    <a:lnTo>
                      <a:pt x="140" y="138"/>
                    </a:lnTo>
                    <a:lnTo>
                      <a:pt x="114" y="124"/>
                    </a:lnTo>
                    <a:lnTo>
                      <a:pt x="90" y="112"/>
                    </a:lnTo>
                    <a:lnTo>
                      <a:pt x="70" y="100"/>
                    </a:lnTo>
                    <a:lnTo>
                      <a:pt x="52" y="86"/>
                    </a:lnTo>
                    <a:lnTo>
                      <a:pt x="36" y="72"/>
                    </a:lnTo>
                    <a:lnTo>
                      <a:pt x="24" y="58"/>
                    </a:lnTo>
                    <a:lnTo>
                      <a:pt x="14" y="44"/>
                    </a:lnTo>
                    <a:lnTo>
                      <a:pt x="6" y="30"/>
                    </a:lnTo>
                    <a:lnTo>
                      <a:pt x="2" y="14"/>
                    </a:lnTo>
                    <a:lnTo>
                      <a:pt x="0" y="0"/>
                    </a:lnTo>
                    <a:lnTo>
                      <a:pt x="0" y="576"/>
                    </a:lnTo>
                    <a:lnTo>
                      <a:pt x="0" y="576"/>
                    </a:lnTo>
                    <a:lnTo>
                      <a:pt x="2" y="590"/>
                    </a:lnTo>
                    <a:lnTo>
                      <a:pt x="6" y="606"/>
                    </a:lnTo>
                    <a:lnTo>
                      <a:pt x="14" y="620"/>
                    </a:lnTo>
                    <a:lnTo>
                      <a:pt x="24" y="634"/>
                    </a:lnTo>
                    <a:lnTo>
                      <a:pt x="36" y="648"/>
                    </a:lnTo>
                    <a:lnTo>
                      <a:pt x="52" y="662"/>
                    </a:lnTo>
                    <a:lnTo>
                      <a:pt x="70" y="676"/>
                    </a:lnTo>
                    <a:lnTo>
                      <a:pt x="90" y="688"/>
                    </a:lnTo>
                    <a:lnTo>
                      <a:pt x="114" y="700"/>
                    </a:lnTo>
                    <a:lnTo>
                      <a:pt x="140" y="714"/>
                    </a:lnTo>
                    <a:lnTo>
                      <a:pt x="196" y="738"/>
                    </a:lnTo>
                    <a:lnTo>
                      <a:pt x="264" y="760"/>
                    </a:lnTo>
                    <a:lnTo>
                      <a:pt x="338" y="780"/>
                    </a:lnTo>
                    <a:lnTo>
                      <a:pt x="420" y="798"/>
                    </a:lnTo>
                    <a:lnTo>
                      <a:pt x="508" y="814"/>
                    </a:lnTo>
                    <a:lnTo>
                      <a:pt x="602" y="830"/>
                    </a:lnTo>
                    <a:lnTo>
                      <a:pt x="704" y="842"/>
                    </a:lnTo>
                    <a:lnTo>
                      <a:pt x="810" y="852"/>
                    </a:lnTo>
                    <a:lnTo>
                      <a:pt x="920" y="858"/>
                    </a:lnTo>
                    <a:lnTo>
                      <a:pt x="1034" y="862"/>
                    </a:lnTo>
                    <a:lnTo>
                      <a:pt x="1152" y="864"/>
                    </a:lnTo>
                    <a:lnTo>
                      <a:pt x="1152" y="864"/>
                    </a:lnTo>
                    <a:lnTo>
                      <a:pt x="1270" y="862"/>
                    </a:lnTo>
                    <a:lnTo>
                      <a:pt x="1384" y="858"/>
                    </a:lnTo>
                    <a:lnTo>
                      <a:pt x="1494" y="852"/>
                    </a:lnTo>
                    <a:lnTo>
                      <a:pt x="1600" y="842"/>
                    </a:lnTo>
                    <a:lnTo>
                      <a:pt x="1702" y="830"/>
                    </a:lnTo>
                    <a:lnTo>
                      <a:pt x="1796" y="814"/>
                    </a:lnTo>
                    <a:lnTo>
                      <a:pt x="1884" y="798"/>
                    </a:lnTo>
                    <a:lnTo>
                      <a:pt x="1966" y="780"/>
                    </a:lnTo>
                    <a:lnTo>
                      <a:pt x="2040" y="760"/>
                    </a:lnTo>
                    <a:lnTo>
                      <a:pt x="2108" y="738"/>
                    </a:lnTo>
                    <a:lnTo>
                      <a:pt x="2164" y="714"/>
                    </a:lnTo>
                    <a:lnTo>
                      <a:pt x="2190" y="700"/>
                    </a:lnTo>
                    <a:lnTo>
                      <a:pt x="2214" y="688"/>
                    </a:lnTo>
                    <a:lnTo>
                      <a:pt x="2234" y="676"/>
                    </a:lnTo>
                    <a:lnTo>
                      <a:pt x="2252" y="662"/>
                    </a:lnTo>
                    <a:lnTo>
                      <a:pt x="2268" y="648"/>
                    </a:lnTo>
                    <a:lnTo>
                      <a:pt x="2280" y="634"/>
                    </a:lnTo>
                    <a:lnTo>
                      <a:pt x="2290" y="620"/>
                    </a:lnTo>
                    <a:lnTo>
                      <a:pt x="2298" y="606"/>
                    </a:lnTo>
                    <a:lnTo>
                      <a:pt x="2302" y="590"/>
                    </a:lnTo>
                    <a:lnTo>
                      <a:pt x="2304" y="576"/>
                    </a:lnTo>
                    <a:lnTo>
                      <a:pt x="2304" y="0"/>
                    </a:lnTo>
                    <a:lnTo>
                      <a:pt x="2304" y="0"/>
                    </a:lnTo>
                    <a:lnTo>
                      <a:pt x="2302" y="14"/>
                    </a:lnTo>
                    <a:lnTo>
                      <a:pt x="2298" y="30"/>
                    </a:lnTo>
                    <a:lnTo>
                      <a:pt x="2290" y="44"/>
                    </a:lnTo>
                    <a:lnTo>
                      <a:pt x="2280" y="58"/>
                    </a:lnTo>
                    <a:lnTo>
                      <a:pt x="2268" y="72"/>
                    </a:lnTo>
                    <a:lnTo>
                      <a:pt x="2252" y="86"/>
                    </a:lnTo>
                    <a:lnTo>
                      <a:pt x="2234" y="100"/>
                    </a:lnTo>
                    <a:lnTo>
                      <a:pt x="2214" y="112"/>
                    </a:lnTo>
                    <a:lnTo>
                      <a:pt x="2190" y="124"/>
                    </a:lnTo>
                    <a:lnTo>
                      <a:pt x="2164" y="138"/>
                    </a:lnTo>
                    <a:lnTo>
                      <a:pt x="2108" y="162"/>
                    </a:lnTo>
                    <a:lnTo>
                      <a:pt x="2040" y="184"/>
                    </a:lnTo>
                    <a:lnTo>
                      <a:pt x="1966" y="204"/>
                    </a:lnTo>
                    <a:lnTo>
                      <a:pt x="1884" y="222"/>
                    </a:lnTo>
                    <a:lnTo>
                      <a:pt x="1796" y="238"/>
                    </a:lnTo>
                    <a:lnTo>
                      <a:pt x="1702" y="254"/>
                    </a:lnTo>
                    <a:lnTo>
                      <a:pt x="1600" y="266"/>
                    </a:lnTo>
                    <a:lnTo>
                      <a:pt x="1494" y="276"/>
                    </a:lnTo>
                    <a:lnTo>
                      <a:pt x="1384" y="282"/>
                    </a:lnTo>
                    <a:lnTo>
                      <a:pt x="1270" y="286"/>
                    </a:lnTo>
                    <a:lnTo>
                      <a:pt x="1152" y="288"/>
                    </a:lnTo>
                    <a:lnTo>
                      <a:pt x="1152" y="288"/>
                    </a:lnTo>
                    <a:close/>
                  </a:path>
                </a:pathLst>
              </a:custGeom>
              <a:gradFill rotWithShape="1">
                <a:gsLst>
                  <a:gs pos="0">
                    <a:schemeClr val="accent3">
                      <a:lumMod val="75000"/>
                    </a:schemeClr>
                  </a:gs>
                  <a:gs pos="50000">
                    <a:schemeClr val="accent3"/>
                  </a:gs>
                  <a:gs pos="100000">
                    <a:schemeClr val="accent3">
                      <a:lumMod val="75000"/>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 name="Text Box 31"/>
            <p:cNvSpPr txBox="1">
              <a:spLocks noChangeArrowheads="1"/>
            </p:cNvSpPr>
            <p:nvPr/>
          </p:nvSpPr>
          <p:spPr bwMode="auto">
            <a:xfrm>
              <a:off x="2125534" y="2703749"/>
              <a:ext cx="2365375" cy="30480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31750" cap="rnd" algn="ctr">
                  <a:solidFill>
                    <a:srgbClr val="9E9E9E"/>
                  </a:solidFill>
                  <a:prstDash val="sysDot"/>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ctr"/>
              <a:r>
                <a:rPr lang="en-US" altLang="ko-KR" sz="1400" b="1">
                  <a:solidFill>
                    <a:schemeClr val="tx1">
                      <a:lumMod val="75000"/>
                      <a:lumOff val="25000"/>
                    </a:schemeClr>
                  </a:solidFill>
                  <a:latin typeface="+mj-lt"/>
                </a:rPr>
                <a:t>Construction</a:t>
              </a:r>
            </a:p>
          </p:txBody>
        </p:sp>
        <p:grpSp>
          <p:nvGrpSpPr>
            <p:cNvPr id="58" name="Group 33"/>
            <p:cNvGrpSpPr/>
            <p:nvPr/>
          </p:nvGrpSpPr>
          <p:grpSpPr>
            <a:xfrm>
              <a:off x="3080434" y="2193413"/>
              <a:ext cx="455574" cy="424921"/>
              <a:chOff x="2983837" y="3913912"/>
              <a:chExt cx="455574" cy="424921"/>
            </a:xfrm>
          </p:grpSpPr>
          <p:grpSp>
            <p:nvGrpSpPr>
              <p:cNvPr id="59" name="Group 34"/>
              <p:cNvGrpSpPr/>
              <p:nvPr/>
            </p:nvGrpSpPr>
            <p:grpSpPr>
              <a:xfrm>
                <a:off x="2988799" y="3913912"/>
                <a:ext cx="412123" cy="424921"/>
                <a:chOff x="8075054" y="2276730"/>
                <a:chExt cx="412123" cy="424921"/>
              </a:xfrm>
            </p:grpSpPr>
            <p:sp>
              <p:nvSpPr>
                <p:cNvPr id="61" name="Rounded Rectangle 36"/>
                <p:cNvSpPr/>
                <p:nvPr/>
              </p:nvSpPr>
              <p:spPr>
                <a:xfrm>
                  <a:off x="8075054" y="2276730"/>
                  <a:ext cx="412123" cy="311923"/>
                </a:xfrm>
                <a:prstGeom prst="roundRect">
                  <a:avLst/>
                </a:prstGeom>
                <a:solidFill>
                  <a:schemeClr val="bg1"/>
                </a:solidFill>
                <a:ln>
                  <a:noFill/>
                </a:ln>
                <a:effectLst>
                  <a:outerShdw blurRad="241300" dist="88900" dir="5400000" algn="ctr" rotWithShape="0">
                    <a:schemeClr val="tx1">
                      <a:alpha val="4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37"/>
                <p:cNvSpPr/>
                <p:nvPr/>
              </p:nvSpPr>
              <p:spPr>
                <a:xfrm rot="10800000">
                  <a:off x="8214828" y="2588654"/>
                  <a:ext cx="131076" cy="11299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35"/>
              <p:cNvSpPr txBox="1"/>
              <p:nvPr/>
            </p:nvSpPr>
            <p:spPr>
              <a:xfrm>
                <a:off x="2983837" y="3931373"/>
                <a:ext cx="455574" cy="276999"/>
              </a:xfrm>
              <a:prstGeom prst="rect">
                <a:avLst/>
              </a:prstGeom>
              <a:noFill/>
            </p:spPr>
            <p:txBody>
              <a:bodyPr wrap="none" rtlCol="0">
                <a:spAutoFit/>
              </a:bodyPr>
              <a:lstStyle/>
              <a:p>
                <a:pPr algn="ctr"/>
                <a:r>
                  <a:rPr lang="vi-VN" sz="1200">
                    <a:solidFill>
                      <a:schemeClr val="tx1">
                        <a:lumMod val="65000"/>
                        <a:lumOff val="35000"/>
                      </a:schemeClr>
                    </a:solidFill>
                    <a:latin typeface="+mj-lt"/>
                    <a:cs typeface="Arial" panose="020B0604020202020204" pitchFamily="34" charset="0"/>
                  </a:rPr>
                  <a:t>5</a:t>
                </a:r>
                <a:r>
                  <a:rPr lang="vi-VN" sz="1200" smtClean="0">
                    <a:solidFill>
                      <a:schemeClr val="tx1">
                        <a:lumMod val="65000"/>
                        <a:lumOff val="35000"/>
                      </a:schemeClr>
                    </a:solidFill>
                    <a:latin typeface="+mj-lt"/>
                    <a:cs typeface="Arial" panose="020B0604020202020204" pitchFamily="34" charset="0"/>
                  </a:rPr>
                  <a:t>5</a:t>
                </a:r>
                <a:r>
                  <a:rPr lang="vi-VN" sz="1050" smtClean="0">
                    <a:solidFill>
                      <a:schemeClr val="tx1">
                        <a:lumMod val="65000"/>
                        <a:lumOff val="35000"/>
                      </a:schemeClr>
                    </a:solidFill>
                    <a:latin typeface="+mj-lt"/>
                    <a:cs typeface="Arial" panose="020B0604020202020204" pitchFamily="34" charset="0"/>
                  </a:rPr>
                  <a:t>%</a:t>
                </a:r>
                <a:endParaRPr lang="en-US" sz="1200">
                  <a:solidFill>
                    <a:schemeClr val="tx1">
                      <a:lumMod val="65000"/>
                      <a:lumOff val="35000"/>
                    </a:schemeClr>
                  </a:solidFill>
                  <a:latin typeface="+mj-lt"/>
                  <a:cs typeface="Arial" panose="020B0604020202020204" pitchFamily="34" charset="0"/>
                </a:endParaRPr>
              </a:p>
            </p:txBody>
          </p:sp>
        </p:grpSp>
      </p:grpSp>
      <p:grpSp>
        <p:nvGrpSpPr>
          <p:cNvPr id="65" name="Group 40"/>
          <p:cNvGrpSpPr/>
          <p:nvPr/>
        </p:nvGrpSpPr>
        <p:grpSpPr>
          <a:xfrm>
            <a:off x="838200" y="4705763"/>
            <a:ext cx="10515600" cy="1092414"/>
            <a:chOff x="838200" y="4896263"/>
            <a:chExt cx="10515600" cy="1092414"/>
          </a:xfrm>
        </p:grpSpPr>
        <p:sp>
          <p:nvSpPr>
            <p:cNvPr id="66" name="Rectangle 41"/>
            <p:cNvSpPr/>
            <p:nvPr/>
          </p:nvSpPr>
          <p:spPr>
            <a:xfrm>
              <a:off x="838200" y="4896263"/>
              <a:ext cx="10515600" cy="109241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42"/>
            <p:cNvSpPr txBox="1"/>
            <p:nvPr/>
          </p:nvSpPr>
          <p:spPr>
            <a:xfrm>
              <a:off x="1025447" y="5359767"/>
              <a:ext cx="4987727" cy="523220"/>
            </a:xfrm>
            <a:prstGeom prst="rect">
              <a:avLst/>
            </a:prstGeom>
            <a:noFill/>
          </p:spPr>
          <p:txBody>
            <a:bodyPr wrap="square" rtlCol="0">
              <a:spAutoFit/>
            </a:bodyPr>
            <a:lstStyle/>
            <a:p>
              <a:pPr defTabSz="685800"/>
              <a:r>
                <a:rPr lang="en-US" sz="1400">
                  <a:solidFill>
                    <a:schemeClr val="bg1"/>
                  </a:solidFill>
                  <a:cs typeface="Arial" panose="020B0604020202020204" pitchFamily="34" charset="0"/>
                </a:rPr>
                <a:t>Lorem ipsum dolor sit amet, consectetur adipiscing elit. Fusce id urna blandit, eleifend nulla ac, fringilla purus. Nulla iaculis </a:t>
              </a:r>
              <a:r>
                <a:rPr lang="en-US" sz="1400" smtClean="0">
                  <a:solidFill>
                    <a:schemeClr val="bg1"/>
                  </a:solidFill>
                  <a:cs typeface="Arial" panose="020B0604020202020204" pitchFamily="34" charset="0"/>
                </a:rPr>
                <a:t>tempor</a:t>
              </a:r>
              <a:endParaRPr lang="en-US" sz="1400">
                <a:solidFill>
                  <a:schemeClr val="bg1"/>
                </a:solidFill>
              </a:endParaRPr>
            </a:p>
          </p:txBody>
        </p:sp>
        <p:sp>
          <p:nvSpPr>
            <p:cNvPr id="68" name="Title 1"/>
            <p:cNvSpPr txBox="1">
              <a:spLocks/>
            </p:cNvSpPr>
            <p:nvPr/>
          </p:nvSpPr>
          <p:spPr>
            <a:xfrm>
              <a:off x="1042144" y="4963122"/>
              <a:ext cx="3699589" cy="5023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65000"/>
                      <a:lumOff val="35000"/>
                    </a:schemeClr>
                  </a:solidFill>
                  <a:latin typeface="+mj-lt"/>
                  <a:ea typeface="+mj-ea"/>
                  <a:cs typeface="+mj-cs"/>
                </a:defRPr>
              </a:lvl1pPr>
            </a:lstStyle>
            <a:p>
              <a:r>
                <a:rPr lang="en-US" sz="2000" b="1" smtClean="0">
                  <a:solidFill>
                    <a:schemeClr val="accent1">
                      <a:lumMod val="50000"/>
                    </a:schemeClr>
                  </a:solidFill>
                </a:rPr>
                <a:t>A title about</a:t>
              </a:r>
              <a:r>
                <a:rPr lang="vi-VN" sz="2000" b="1">
                  <a:solidFill>
                    <a:schemeClr val="accent1">
                      <a:lumMod val="50000"/>
                    </a:schemeClr>
                  </a:solidFill>
                </a:rPr>
                <a:t> </a:t>
              </a:r>
              <a:r>
                <a:rPr lang="vi-VN" sz="2000" b="1" smtClean="0">
                  <a:solidFill>
                    <a:schemeClr val="accent1">
                      <a:lumMod val="50000"/>
                    </a:schemeClr>
                  </a:solidFill>
                </a:rPr>
                <a:t>C</a:t>
              </a:r>
              <a:r>
                <a:rPr lang="en-US" sz="2000" b="1" smtClean="0">
                  <a:solidFill>
                    <a:schemeClr val="accent1">
                      <a:lumMod val="50000"/>
                    </a:schemeClr>
                  </a:solidFill>
                </a:rPr>
                <a:t>ontents</a:t>
              </a:r>
              <a:endParaRPr lang="en-US" sz="2000" b="1">
                <a:solidFill>
                  <a:schemeClr val="accent1">
                    <a:lumMod val="50000"/>
                  </a:schemeClr>
                </a:solidFill>
              </a:endParaRPr>
            </a:p>
          </p:txBody>
        </p:sp>
        <p:sp>
          <p:nvSpPr>
            <p:cNvPr id="69" name="TextBox 44"/>
            <p:cNvSpPr txBox="1"/>
            <p:nvPr/>
          </p:nvSpPr>
          <p:spPr>
            <a:xfrm>
              <a:off x="6154299" y="5359767"/>
              <a:ext cx="4987727" cy="523220"/>
            </a:xfrm>
            <a:prstGeom prst="rect">
              <a:avLst/>
            </a:prstGeom>
            <a:noFill/>
          </p:spPr>
          <p:txBody>
            <a:bodyPr wrap="square" rtlCol="0">
              <a:spAutoFit/>
            </a:bodyPr>
            <a:lstStyle/>
            <a:p>
              <a:pPr defTabSz="685800"/>
              <a:r>
                <a:rPr lang="en-US" sz="1400">
                  <a:solidFill>
                    <a:schemeClr val="bg1"/>
                  </a:solidFill>
                  <a:cs typeface="Arial" panose="020B0604020202020204" pitchFamily="34" charset="0"/>
                </a:rPr>
                <a:t>Lorem ipsum dolor sit amet, consectetur adipiscing elit. Fusce id urna blandit, eleifend nulla ac, fringilla purus. Nulla iaculis </a:t>
              </a:r>
              <a:r>
                <a:rPr lang="en-US" sz="1400" smtClean="0">
                  <a:solidFill>
                    <a:schemeClr val="bg1"/>
                  </a:solidFill>
                  <a:cs typeface="Arial" panose="020B0604020202020204" pitchFamily="34" charset="0"/>
                </a:rPr>
                <a:t>tempor</a:t>
              </a:r>
              <a:endParaRPr lang="en-US" sz="1400">
                <a:solidFill>
                  <a:schemeClr val="bg1"/>
                </a:solidFill>
              </a:endParaRPr>
            </a:p>
          </p:txBody>
        </p:sp>
        <p:sp>
          <p:nvSpPr>
            <p:cNvPr id="70" name="Title 1"/>
            <p:cNvSpPr txBox="1">
              <a:spLocks/>
            </p:cNvSpPr>
            <p:nvPr/>
          </p:nvSpPr>
          <p:spPr>
            <a:xfrm>
              <a:off x="6170996" y="4963122"/>
              <a:ext cx="3699589" cy="5023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65000"/>
                      <a:lumOff val="35000"/>
                    </a:schemeClr>
                  </a:solidFill>
                  <a:latin typeface="+mj-lt"/>
                  <a:ea typeface="+mj-ea"/>
                  <a:cs typeface="+mj-cs"/>
                </a:defRPr>
              </a:lvl1pPr>
            </a:lstStyle>
            <a:p>
              <a:r>
                <a:rPr lang="en-US" sz="2000" b="1" smtClean="0">
                  <a:solidFill>
                    <a:schemeClr val="accent1">
                      <a:lumMod val="50000"/>
                    </a:schemeClr>
                  </a:solidFill>
                </a:rPr>
                <a:t>A title about</a:t>
              </a:r>
              <a:r>
                <a:rPr lang="vi-VN" sz="2000" b="1">
                  <a:solidFill>
                    <a:schemeClr val="accent1">
                      <a:lumMod val="50000"/>
                    </a:schemeClr>
                  </a:solidFill>
                </a:rPr>
                <a:t> </a:t>
              </a:r>
              <a:r>
                <a:rPr lang="vi-VN" sz="2000" b="1" smtClean="0">
                  <a:solidFill>
                    <a:schemeClr val="accent1">
                      <a:lumMod val="50000"/>
                    </a:schemeClr>
                  </a:solidFill>
                </a:rPr>
                <a:t>C</a:t>
              </a:r>
              <a:r>
                <a:rPr lang="en-US" sz="2000" b="1" smtClean="0">
                  <a:solidFill>
                    <a:schemeClr val="accent1">
                      <a:lumMod val="50000"/>
                    </a:schemeClr>
                  </a:solidFill>
                </a:rPr>
                <a:t>ontents</a:t>
              </a:r>
              <a:endParaRPr lang="en-US" sz="2000" b="1">
                <a:solidFill>
                  <a:schemeClr val="accent1">
                    <a:lumMod val="50000"/>
                  </a:schemeClr>
                </a:solidFill>
              </a:endParaRPr>
            </a:p>
          </p:txBody>
        </p:sp>
      </p:grpSp>
    </p:spTree>
    <p:extLst>
      <p:ext uri="{BB962C8B-B14F-4D97-AF65-F5344CB8AC3E}">
        <p14:creationId xmlns:p14="http://schemas.microsoft.com/office/powerpoint/2010/main" val="176412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anim calcmode="lin" valueType="num">
                                      <p:cBhvr>
                                        <p:cTn id="14" dur="500" fill="hold"/>
                                        <p:tgtEl>
                                          <p:spTgt spid="26"/>
                                        </p:tgtEl>
                                        <p:attrNameLst>
                                          <p:attrName>ppt_x</p:attrName>
                                        </p:attrNameLst>
                                      </p:cBhvr>
                                      <p:tavLst>
                                        <p:tav tm="0">
                                          <p:val>
                                            <p:strVal val="#ppt_x"/>
                                          </p:val>
                                        </p:tav>
                                        <p:tav tm="100000">
                                          <p:val>
                                            <p:strVal val="#ppt_x"/>
                                          </p:val>
                                        </p:tav>
                                      </p:tavLst>
                                    </p:anim>
                                    <p:anim calcmode="lin" valueType="num">
                                      <p:cBhvr>
                                        <p:cTn id="15" dur="5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anim calcmode="lin" valueType="num">
                                      <p:cBhvr>
                                        <p:cTn id="20" dur="500" fill="hold"/>
                                        <p:tgtEl>
                                          <p:spTgt spid="55"/>
                                        </p:tgtEl>
                                        <p:attrNameLst>
                                          <p:attrName>ppt_x</p:attrName>
                                        </p:attrNameLst>
                                      </p:cBhvr>
                                      <p:tavLst>
                                        <p:tav tm="0">
                                          <p:val>
                                            <p:strVal val="#ppt_x"/>
                                          </p:val>
                                        </p:tav>
                                        <p:tav tm="100000">
                                          <p:val>
                                            <p:strVal val="#ppt_x"/>
                                          </p:val>
                                        </p:tav>
                                      </p:tavLst>
                                    </p:anim>
                                    <p:anim calcmode="lin" valueType="num">
                                      <p:cBhvr>
                                        <p:cTn id="21" dur="500" fill="hold"/>
                                        <p:tgtEl>
                                          <p:spTgt spid="5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7" presetClass="entr" presetSubtype="1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strVal val="#ppt_h"/>
                                          </p:val>
                                        </p:tav>
                                        <p:tav tm="100000">
                                          <p:val>
                                            <p:strVal val="#ppt_h"/>
                                          </p:val>
                                        </p:tav>
                                      </p:tavLst>
                                    </p:anim>
                                  </p:childTnLst>
                                </p:cTn>
                              </p:par>
                            </p:childTnLst>
                          </p:cTn>
                        </p:par>
                        <p:par>
                          <p:cTn id="27" fill="hold">
                            <p:stCondLst>
                              <p:cond delay="2000"/>
                            </p:stCondLst>
                            <p:childTnLst>
                              <p:par>
                                <p:cTn id="28" presetID="17" presetClass="entr" presetSubtype="10"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p:cTn id="30" dur="500" fill="hold"/>
                                        <p:tgtEl>
                                          <p:spTgt spid="47"/>
                                        </p:tgtEl>
                                        <p:attrNameLst>
                                          <p:attrName>ppt_w</p:attrName>
                                        </p:attrNameLst>
                                      </p:cBhvr>
                                      <p:tavLst>
                                        <p:tav tm="0">
                                          <p:val>
                                            <p:fltVal val="0"/>
                                          </p:val>
                                        </p:tav>
                                        <p:tav tm="100000">
                                          <p:val>
                                            <p:strVal val="#ppt_w"/>
                                          </p:val>
                                        </p:tav>
                                      </p:tavLst>
                                    </p:anim>
                                    <p:anim calcmode="lin" valueType="num">
                                      <p:cBhvr>
                                        <p:cTn id="31" dur="500" fill="hold"/>
                                        <p:tgtEl>
                                          <p:spTgt spid="47"/>
                                        </p:tgtEl>
                                        <p:attrNameLst>
                                          <p:attrName>ppt_h</p:attrName>
                                        </p:attrNameLst>
                                      </p:cBhvr>
                                      <p:tavLst>
                                        <p:tav tm="0">
                                          <p:val>
                                            <p:strVal val="#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Line 4338"/>
          <p:cNvSpPr>
            <a:spLocks noChangeShapeType="1"/>
          </p:cNvSpPr>
          <p:nvPr/>
        </p:nvSpPr>
        <p:spPr bwMode="auto">
          <a:xfrm flipH="1">
            <a:off x="2661603" y="3639798"/>
            <a:ext cx="565553" cy="1017334"/>
          </a:xfrm>
          <a:prstGeom prst="line">
            <a:avLst/>
          </a:prstGeom>
          <a:noFill/>
          <a:ln w="15875" cap="rnd">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7" name="Line 4337"/>
          <p:cNvSpPr>
            <a:spLocks noChangeShapeType="1"/>
          </p:cNvSpPr>
          <p:nvPr/>
        </p:nvSpPr>
        <p:spPr bwMode="auto">
          <a:xfrm>
            <a:off x="5347981" y="3750445"/>
            <a:ext cx="568627" cy="1026554"/>
          </a:xfrm>
          <a:prstGeom prst="line">
            <a:avLst/>
          </a:prstGeom>
          <a:noFill/>
          <a:ln w="15875" cap="rnd">
            <a:solidFill>
              <a:schemeClr val="tx1">
                <a:lumMod val="65000"/>
                <a:lumOff val="3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18" name="Group 4333"/>
          <p:cNvGrpSpPr>
            <a:grpSpLocks/>
          </p:cNvGrpSpPr>
          <p:nvPr/>
        </p:nvGrpSpPr>
        <p:grpSpPr bwMode="auto">
          <a:xfrm>
            <a:off x="2885980" y="2671640"/>
            <a:ext cx="2203813" cy="882099"/>
            <a:chOff x="1020" y="1545"/>
            <a:chExt cx="1434" cy="574"/>
          </a:xfrm>
        </p:grpSpPr>
        <p:sp>
          <p:nvSpPr>
            <p:cNvPr id="24" name="Line 4327"/>
            <p:cNvSpPr>
              <a:spLocks noChangeShapeType="1"/>
            </p:cNvSpPr>
            <p:nvPr/>
          </p:nvSpPr>
          <p:spPr bwMode="auto">
            <a:xfrm flipH="1">
              <a:off x="1020" y="1706"/>
              <a:ext cx="227" cy="409"/>
            </a:xfrm>
            <a:prstGeom prst="line">
              <a:avLst/>
            </a:prstGeom>
            <a:noFill/>
            <a:ln w="158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solidFill>
                  <a:schemeClr val="bg1"/>
                </a:solidFill>
              </a:endParaRPr>
            </a:p>
          </p:txBody>
        </p:sp>
        <p:sp>
          <p:nvSpPr>
            <p:cNvPr id="25" name="Line 4328"/>
            <p:cNvSpPr>
              <a:spLocks noChangeShapeType="1"/>
            </p:cNvSpPr>
            <p:nvPr/>
          </p:nvSpPr>
          <p:spPr bwMode="auto">
            <a:xfrm>
              <a:off x="1927" y="1706"/>
              <a:ext cx="209" cy="413"/>
            </a:xfrm>
            <a:prstGeom prst="line">
              <a:avLst/>
            </a:prstGeom>
            <a:noFill/>
            <a:ln w="158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solidFill>
                  <a:schemeClr val="bg1"/>
                </a:solidFill>
              </a:endParaRPr>
            </a:p>
          </p:txBody>
        </p:sp>
        <p:sp>
          <p:nvSpPr>
            <p:cNvPr id="26" name="Line 4330"/>
            <p:cNvSpPr>
              <a:spLocks noChangeShapeType="1"/>
            </p:cNvSpPr>
            <p:nvPr/>
          </p:nvSpPr>
          <p:spPr bwMode="auto">
            <a:xfrm>
              <a:off x="2245" y="1545"/>
              <a:ext cx="209" cy="413"/>
            </a:xfrm>
            <a:prstGeom prst="line">
              <a:avLst/>
            </a:prstGeom>
            <a:noFill/>
            <a:ln w="158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solidFill>
                  <a:schemeClr val="bg1"/>
                </a:solidFill>
              </a:endParaRPr>
            </a:p>
          </p:txBody>
        </p:sp>
        <p:sp>
          <p:nvSpPr>
            <p:cNvPr id="27" name="Line 4332"/>
            <p:cNvSpPr>
              <a:spLocks noChangeShapeType="1"/>
            </p:cNvSpPr>
            <p:nvPr/>
          </p:nvSpPr>
          <p:spPr bwMode="auto">
            <a:xfrm flipH="1">
              <a:off x="1344" y="1558"/>
              <a:ext cx="227" cy="409"/>
            </a:xfrm>
            <a:prstGeom prst="line">
              <a:avLst/>
            </a:prstGeom>
            <a:noFill/>
            <a:ln w="158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solidFill>
                  <a:schemeClr val="bg1"/>
                </a:solidFill>
              </a:endParaRPr>
            </a:p>
          </p:txBody>
        </p:sp>
      </p:grpSp>
      <p:grpSp>
        <p:nvGrpSpPr>
          <p:cNvPr id="36" name="Group 12"/>
          <p:cNvGrpSpPr/>
          <p:nvPr/>
        </p:nvGrpSpPr>
        <p:grpSpPr>
          <a:xfrm>
            <a:off x="3187199" y="1665064"/>
            <a:ext cx="1619817" cy="1324685"/>
            <a:chOff x="3187199" y="1592550"/>
            <a:chExt cx="1619817" cy="1324685"/>
          </a:xfrm>
        </p:grpSpPr>
        <p:sp>
          <p:nvSpPr>
            <p:cNvPr id="37" name="Freeform 4314"/>
            <p:cNvSpPr>
              <a:spLocks/>
            </p:cNvSpPr>
            <p:nvPr/>
          </p:nvSpPr>
          <p:spPr bwMode="auto">
            <a:xfrm>
              <a:off x="4198432" y="1592550"/>
              <a:ext cx="1537" cy="1537"/>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FFFFFF"/>
            </a:solidFill>
            <a:ln w="9525">
              <a:solidFill>
                <a:schemeClr val="bg1"/>
              </a:solidFill>
              <a:prstDash val="solid"/>
              <a:round/>
              <a:headEnd/>
              <a:tailEnd/>
            </a:ln>
          </p:spPr>
          <p:txBody>
            <a:bodyPr/>
            <a:lstStyle/>
            <a:p>
              <a:endParaRPr lang="en-US"/>
            </a:p>
          </p:txBody>
        </p:sp>
        <p:sp>
          <p:nvSpPr>
            <p:cNvPr id="38" name="Rectangle 4315"/>
            <p:cNvSpPr>
              <a:spLocks noChangeArrowheads="1"/>
            </p:cNvSpPr>
            <p:nvPr/>
          </p:nvSpPr>
          <p:spPr bwMode="auto">
            <a:xfrm>
              <a:off x="3738920" y="1913732"/>
              <a:ext cx="1537" cy="1537"/>
            </a:xfrm>
            <a:prstGeom prst="rect">
              <a:avLst/>
            </a:prstGeom>
            <a:solidFill>
              <a:srgbClr val="FFFFFF"/>
            </a:solidFill>
            <a:ln w="9525">
              <a:solidFill>
                <a:schemeClr val="bg1"/>
              </a:solidFill>
              <a:miter lim="800000"/>
              <a:headEnd/>
              <a:tailEnd/>
            </a:ln>
          </p:spPr>
          <p:txBody>
            <a:bodyP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39" name="Rectangle 4316"/>
            <p:cNvSpPr>
              <a:spLocks noChangeArrowheads="1"/>
            </p:cNvSpPr>
            <p:nvPr/>
          </p:nvSpPr>
          <p:spPr bwMode="auto">
            <a:xfrm>
              <a:off x="3738920" y="1913732"/>
              <a:ext cx="1537" cy="1537"/>
            </a:xfrm>
            <a:prstGeom prst="rect">
              <a:avLst/>
            </a:prstGeom>
            <a:solidFill>
              <a:srgbClr val="FFFFFF"/>
            </a:solidFill>
            <a:ln w="9525">
              <a:solidFill>
                <a:schemeClr val="bg1"/>
              </a:solidFill>
              <a:miter lim="800000"/>
              <a:headEnd/>
              <a:tailEnd/>
            </a:ln>
          </p:spPr>
          <p:txBody>
            <a:bodyP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40" name="Freeform 4317"/>
            <p:cNvSpPr>
              <a:spLocks/>
            </p:cNvSpPr>
            <p:nvPr/>
          </p:nvSpPr>
          <p:spPr bwMode="auto">
            <a:xfrm>
              <a:off x="3738920" y="1913732"/>
              <a:ext cx="1537" cy="1537"/>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FFFFFF"/>
            </a:solidFill>
            <a:ln w="9525">
              <a:solidFill>
                <a:schemeClr val="bg1"/>
              </a:solidFill>
              <a:prstDash val="solid"/>
              <a:round/>
              <a:headEnd/>
              <a:tailEnd/>
            </a:ln>
          </p:spPr>
          <p:txBody>
            <a:bodyPr/>
            <a:lstStyle/>
            <a:p>
              <a:endParaRPr lang="en-US"/>
            </a:p>
          </p:txBody>
        </p:sp>
        <p:sp>
          <p:nvSpPr>
            <p:cNvPr id="41" name="Freeform 4318"/>
            <p:cNvSpPr>
              <a:spLocks/>
            </p:cNvSpPr>
            <p:nvPr/>
          </p:nvSpPr>
          <p:spPr bwMode="auto">
            <a:xfrm>
              <a:off x="3738920" y="1647873"/>
              <a:ext cx="1068096" cy="1269362"/>
            </a:xfrm>
            <a:custGeom>
              <a:avLst/>
              <a:gdLst>
                <a:gd name="T0" fmla="*/ 511 w 810"/>
                <a:gd name="T1" fmla="*/ 482 h 962"/>
                <a:gd name="T2" fmla="*/ 249 w 810"/>
                <a:gd name="T3" fmla="*/ 0 h 962"/>
                <a:gd name="T4" fmla="*/ 0 w 810"/>
                <a:gd name="T5" fmla="*/ 128 h 962"/>
                <a:gd name="T6" fmla="*/ 263 w 810"/>
                <a:gd name="T7" fmla="*/ 609 h 962"/>
                <a:gd name="T8" fmla="*/ 511 w 810"/>
                <a:gd name="T9" fmla="*/ 482 h 9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962">
                  <a:moveTo>
                    <a:pt x="810" y="760"/>
                  </a:moveTo>
                  <a:lnTo>
                    <a:pt x="394" y="0"/>
                  </a:lnTo>
                  <a:lnTo>
                    <a:pt x="0" y="202"/>
                  </a:lnTo>
                  <a:lnTo>
                    <a:pt x="417" y="962"/>
                  </a:lnTo>
                  <a:lnTo>
                    <a:pt x="810" y="760"/>
                  </a:lnTo>
                  <a:close/>
                </a:path>
              </a:pathLst>
            </a:custGeom>
            <a:solidFill>
              <a:schemeClr val="accent3"/>
            </a:solidFill>
            <a:ln>
              <a:solidFill>
                <a:schemeClr val="bg1"/>
              </a:solidFill>
            </a:ln>
          </p:spPr>
          <p:txBody>
            <a:bodyPr/>
            <a:lstStyle/>
            <a:p>
              <a:endParaRPr lang="en-US"/>
            </a:p>
          </p:txBody>
        </p:sp>
        <p:sp>
          <p:nvSpPr>
            <p:cNvPr id="42" name="Freeform 4321"/>
            <p:cNvSpPr>
              <a:spLocks/>
            </p:cNvSpPr>
            <p:nvPr/>
          </p:nvSpPr>
          <p:spPr bwMode="auto">
            <a:xfrm>
              <a:off x="3187199" y="1913732"/>
              <a:ext cx="1101907" cy="1003503"/>
            </a:xfrm>
            <a:custGeom>
              <a:avLst/>
              <a:gdLst>
                <a:gd name="T0" fmla="*/ 264 w 835"/>
                <a:gd name="T1" fmla="*/ 0 h 760"/>
                <a:gd name="T2" fmla="*/ 0 w 835"/>
                <a:gd name="T3" fmla="*/ 482 h 760"/>
                <a:gd name="T4" fmla="*/ 529 w 835"/>
                <a:gd name="T5" fmla="*/ 482 h 760"/>
                <a:gd name="T6" fmla="*/ 264 w 835"/>
                <a:gd name="T7" fmla="*/ 0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5" h="760">
                  <a:moveTo>
                    <a:pt x="418" y="0"/>
                  </a:moveTo>
                  <a:lnTo>
                    <a:pt x="0" y="760"/>
                  </a:lnTo>
                  <a:lnTo>
                    <a:pt x="835" y="760"/>
                  </a:lnTo>
                  <a:lnTo>
                    <a:pt x="418" y="0"/>
                  </a:lnTo>
                  <a:close/>
                </a:path>
              </a:pathLst>
            </a:custGeom>
            <a:gradFill rotWithShape="1">
              <a:gsLst>
                <a:gs pos="0">
                  <a:schemeClr val="accent3">
                    <a:lumMod val="60000"/>
                    <a:lumOff val="40000"/>
                  </a:schemeClr>
                </a:gs>
                <a:gs pos="100000">
                  <a:schemeClr val="accent3"/>
                </a:gs>
              </a:gsLst>
              <a:lin ang="5400000" scaled="1"/>
            </a:gradFill>
            <a:ln>
              <a:solidFill>
                <a:schemeClr val="bg1"/>
              </a:solidFill>
            </a:ln>
          </p:spPr>
          <p:txBody>
            <a:bodyPr/>
            <a:lstStyle/>
            <a:p>
              <a:endParaRPr lang="en-US"/>
            </a:p>
          </p:txBody>
        </p:sp>
        <p:sp>
          <p:nvSpPr>
            <p:cNvPr id="43" name="Rectangle 19"/>
            <p:cNvSpPr/>
            <p:nvPr/>
          </p:nvSpPr>
          <p:spPr>
            <a:xfrm>
              <a:off x="3423538" y="2351122"/>
              <a:ext cx="641522" cy="424732"/>
            </a:xfrm>
            <a:prstGeom prst="rect">
              <a:avLst/>
            </a:prstGeom>
            <a:ln>
              <a:noFill/>
            </a:ln>
          </p:spPr>
          <p:txBody>
            <a:bodyPr wrap="none">
              <a:spAutoFit/>
            </a:bodyPr>
            <a:lstStyle/>
            <a:p>
              <a:pPr>
                <a:lnSpc>
                  <a:spcPct val="120000"/>
                </a:lnSpc>
              </a:pPr>
              <a:r>
                <a:rPr lang="en-US" smtClean="0">
                  <a:solidFill>
                    <a:schemeClr val="bg1"/>
                  </a:solidFill>
                  <a:latin typeface="+mj-lt"/>
                  <a:cs typeface="Oswald Regular"/>
                </a:rPr>
                <a:t>Web</a:t>
              </a:r>
              <a:endParaRPr lang="en-US" dirty="0">
                <a:solidFill>
                  <a:schemeClr val="bg1"/>
                </a:solidFill>
                <a:latin typeface="+mj-lt"/>
                <a:cs typeface="Oswald Regular"/>
              </a:endParaRPr>
            </a:p>
          </p:txBody>
        </p:sp>
      </p:grpSp>
      <p:grpSp>
        <p:nvGrpSpPr>
          <p:cNvPr id="44" name="Group 20"/>
          <p:cNvGrpSpPr/>
          <p:nvPr/>
        </p:nvGrpSpPr>
        <p:grpSpPr>
          <a:xfrm>
            <a:off x="1701085" y="3965591"/>
            <a:ext cx="4592045" cy="1738073"/>
            <a:chOff x="1701085" y="3893077"/>
            <a:chExt cx="4592045" cy="1738073"/>
          </a:xfrm>
        </p:grpSpPr>
        <p:sp>
          <p:nvSpPr>
            <p:cNvPr id="45" name="Freeform 4320"/>
            <p:cNvSpPr>
              <a:spLocks/>
            </p:cNvSpPr>
            <p:nvPr/>
          </p:nvSpPr>
          <p:spPr bwMode="auto">
            <a:xfrm>
              <a:off x="1701085" y="4784396"/>
              <a:ext cx="4071060" cy="846754"/>
            </a:xfrm>
            <a:custGeom>
              <a:avLst/>
              <a:gdLst>
                <a:gd name="T0" fmla="*/ 222 w 3085"/>
                <a:gd name="T1" fmla="*/ 0 h 642"/>
                <a:gd name="T2" fmla="*/ 0 w 3085"/>
                <a:gd name="T3" fmla="*/ 406 h 642"/>
                <a:gd name="T4" fmla="*/ 978 w 3085"/>
                <a:gd name="T5" fmla="*/ 406 h 642"/>
                <a:gd name="T6" fmla="*/ 978 w 3085"/>
                <a:gd name="T7" fmla="*/ 406 h 642"/>
                <a:gd name="T8" fmla="*/ 1953 w 3085"/>
                <a:gd name="T9" fmla="*/ 406 h 642"/>
                <a:gd name="T10" fmla="*/ 1731 w 3085"/>
                <a:gd name="T11" fmla="*/ 0 h 642"/>
                <a:gd name="T12" fmla="*/ 222 w 3085"/>
                <a:gd name="T13" fmla="*/ 0 h 6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85" h="642">
                  <a:moveTo>
                    <a:pt x="352" y="0"/>
                  </a:moveTo>
                  <a:lnTo>
                    <a:pt x="0" y="642"/>
                  </a:lnTo>
                  <a:lnTo>
                    <a:pt x="1544" y="642"/>
                  </a:lnTo>
                  <a:lnTo>
                    <a:pt x="3085" y="642"/>
                  </a:lnTo>
                  <a:lnTo>
                    <a:pt x="2734" y="0"/>
                  </a:lnTo>
                  <a:lnTo>
                    <a:pt x="352" y="0"/>
                  </a:lnTo>
                  <a:close/>
                </a:path>
              </a:pathLst>
            </a:custGeom>
            <a:gradFill rotWithShape="1">
              <a:gsLst>
                <a:gs pos="0">
                  <a:schemeClr val="accent1">
                    <a:lumMod val="60000"/>
                    <a:lumOff val="40000"/>
                  </a:schemeClr>
                </a:gs>
                <a:gs pos="100000">
                  <a:schemeClr val="accent1"/>
                </a:gs>
              </a:gsLst>
              <a:lin ang="5400000" scaled="1"/>
            </a:gradFill>
            <a:ln>
              <a:solidFill>
                <a:schemeClr val="bg1"/>
              </a:solidFill>
            </a:ln>
          </p:spPr>
          <p:txBody>
            <a:bodyPr/>
            <a:lstStyle/>
            <a:p>
              <a:endParaRPr lang="en-US">
                <a:solidFill>
                  <a:schemeClr val="bg1"/>
                </a:solidFill>
              </a:endParaRPr>
            </a:p>
          </p:txBody>
        </p:sp>
        <p:sp>
          <p:nvSpPr>
            <p:cNvPr id="46" name="Freeform 4324"/>
            <p:cNvSpPr>
              <a:spLocks/>
            </p:cNvSpPr>
            <p:nvPr/>
          </p:nvSpPr>
          <p:spPr bwMode="auto">
            <a:xfrm>
              <a:off x="2172892" y="4517000"/>
              <a:ext cx="3662264" cy="267396"/>
            </a:xfrm>
            <a:custGeom>
              <a:avLst/>
              <a:gdLst>
                <a:gd name="T0" fmla="*/ 249 w 2776"/>
                <a:gd name="T1" fmla="*/ 0 h 202"/>
                <a:gd name="T2" fmla="*/ 0 w 2776"/>
                <a:gd name="T3" fmla="*/ 129 h 202"/>
                <a:gd name="T4" fmla="*/ 1507 w 2776"/>
                <a:gd name="T5" fmla="*/ 129 h 202"/>
                <a:gd name="T6" fmla="*/ 1756 w 2776"/>
                <a:gd name="T7" fmla="*/ 0 h 202"/>
                <a:gd name="T8" fmla="*/ 249 w 2776"/>
                <a:gd name="T9" fmla="*/ 0 h 2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6" h="202">
                  <a:moveTo>
                    <a:pt x="394" y="0"/>
                  </a:moveTo>
                  <a:lnTo>
                    <a:pt x="0" y="202"/>
                  </a:lnTo>
                  <a:lnTo>
                    <a:pt x="2382" y="202"/>
                  </a:lnTo>
                  <a:lnTo>
                    <a:pt x="2776" y="0"/>
                  </a:lnTo>
                  <a:lnTo>
                    <a:pt x="394" y="0"/>
                  </a:lnTo>
                  <a:close/>
                </a:path>
              </a:pathLst>
            </a:custGeom>
            <a:solidFill>
              <a:schemeClr val="accent1"/>
            </a:solidFill>
            <a:ln>
              <a:solidFill>
                <a:schemeClr val="bg1"/>
              </a:solidFill>
            </a:ln>
          </p:spPr>
          <p:txBody>
            <a:bodyPr/>
            <a:lstStyle/>
            <a:p>
              <a:endParaRPr lang="en-US">
                <a:solidFill>
                  <a:schemeClr val="bg1"/>
                </a:solidFill>
              </a:endParaRPr>
            </a:p>
          </p:txBody>
        </p:sp>
        <p:sp>
          <p:nvSpPr>
            <p:cNvPr id="47" name="Freeform 4325"/>
            <p:cNvSpPr>
              <a:spLocks/>
            </p:cNvSpPr>
            <p:nvPr/>
          </p:nvSpPr>
          <p:spPr bwMode="auto">
            <a:xfrm>
              <a:off x="5308023" y="4517000"/>
              <a:ext cx="985107" cy="1114150"/>
            </a:xfrm>
            <a:custGeom>
              <a:avLst/>
              <a:gdLst>
                <a:gd name="T0" fmla="*/ 250 w 746"/>
                <a:gd name="T1" fmla="*/ 0 h 844"/>
                <a:gd name="T2" fmla="*/ 250 w 746"/>
                <a:gd name="T3" fmla="*/ 0 h 844"/>
                <a:gd name="T4" fmla="*/ 0 w 746"/>
                <a:gd name="T5" fmla="*/ 128 h 844"/>
                <a:gd name="T6" fmla="*/ 0 w 746"/>
                <a:gd name="T7" fmla="*/ 128 h 844"/>
                <a:gd name="T8" fmla="*/ 223 w 746"/>
                <a:gd name="T9" fmla="*/ 535 h 844"/>
                <a:gd name="T10" fmla="*/ 473 w 746"/>
                <a:gd name="T11" fmla="*/ 406 h 844"/>
                <a:gd name="T12" fmla="*/ 250 w 746"/>
                <a:gd name="T13" fmla="*/ 0 h 8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6" h="844">
                  <a:moveTo>
                    <a:pt x="394" y="0"/>
                  </a:moveTo>
                  <a:lnTo>
                    <a:pt x="394" y="0"/>
                  </a:lnTo>
                  <a:lnTo>
                    <a:pt x="0" y="202"/>
                  </a:lnTo>
                  <a:lnTo>
                    <a:pt x="351" y="844"/>
                  </a:lnTo>
                  <a:lnTo>
                    <a:pt x="746" y="641"/>
                  </a:lnTo>
                  <a:lnTo>
                    <a:pt x="394" y="0"/>
                  </a:lnTo>
                  <a:close/>
                </a:path>
              </a:pathLst>
            </a:custGeom>
            <a:solidFill>
              <a:schemeClr val="accent1"/>
            </a:solidFill>
            <a:ln>
              <a:solidFill>
                <a:schemeClr val="bg1"/>
              </a:solidFill>
            </a:ln>
          </p:spPr>
          <p:txBody>
            <a:bodyPr/>
            <a:lstStyle/>
            <a:p>
              <a:endParaRPr lang="en-US">
                <a:solidFill>
                  <a:schemeClr val="bg1"/>
                </a:solidFill>
              </a:endParaRPr>
            </a:p>
          </p:txBody>
        </p:sp>
        <p:sp>
          <p:nvSpPr>
            <p:cNvPr id="48" name="Line 4335"/>
            <p:cNvSpPr>
              <a:spLocks noChangeShapeType="1"/>
            </p:cNvSpPr>
            <p:nvPr/>
          </p:nvSpPr>
          <p:spPr bwMode="auto">
            <a:xfrm flipH="1">
              <a:off x="2177502" y="3893077"/>
              <a:ext cx="499469" cy="905150"/>
            </a:xfrm>
            <a:prstGeom prst="line">
              <a:avLst/>
            </a:prstGeom>
            <a:noFill/>
            <a:ln w="158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solidFill>
                  <a:schemeClr val="bg1"/>
                </a:solidFill>
              </a:endParaRPr>
            </a:p>
          </p:txBody>
        </p:sp>
        <p:sp>
          <p:nvSpPr>
            <p:cNvPr id="49" name="Line 4336"/>
            <p:cNvSpPr>
              <a:spLocks noChangeShapeType="1"/>
            </p:cNvSpPr>
            <p:nvPr/>
          </p:nvSpPr>
          <p:spPr bwMode="auto">
            <a:xfrm>
              <a:off x="4837753" y="3893077"/>
              <a:ext cx="488712" cy="905150"/>
            </a:xfrm>
            <a:prstGeom prst="line">
              <a:avLst/>
            </a:prstGeom>
            <a:noFill/>
            <a:ln w="158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solidFill>
                  <a:schemeClr val="bg1"/>
                </a:solidFill>
              </a:endParaRPr>
            </a:p>
          </p:txBody>
        </p:sp>
        <p:sp>
          <p:nvSpPr>
            <p:cNvPr id="50" name="Rectangle 26"/>
            <p:cNvSpPr/>
            <p:nvPr/>
          </p:nvSpPr>
          <p:spPr>
            <a:xfrm>
              <a:off x="2704563" y="4999540"/>
              <a:ext cx="2034531" cy="398571"/>
            </a:xfrm>
            <a:prstGeom prst="rect">
              <a:avLst/>
            </a:prstGeom>
            <a:ln>
              <a:noFill/>
            </a:ln>
          </p:spPr>
          <p:txBody>
            <a:bodyPr wrap="none">
              <a:spAutoFit/>
            </a:bodyPr>
            <a:lstStyle/>
            <a:p>
              <a:pPr>
                <a:lnSpc>
                  <a:spcPct val="120000"/>
                </a:lnSpc>
              </a:pPr>
              <a:r>
                <a:rPr lang="en-US">
                  <a:solidFill>
                    <a:schemeClr val="bg1"/>
                  </a:solidFill>
                  <a:latin typeface="+mj-lt"/>
                  <a:cs typeface="Oswald Regular"/>
                </a:rPr>
                <a:t>Affiliate Marketing</a:t>
              </a:r>
              <a:endParaRPr lang="en-US" dirty="0">
                <a:solidFill>
                  <a:schemeClr val="bg1"/>
                </a:solidFill>
                <a:latin typeface="+mj-lt"/>
                <a:cs typeface="Oswald Regular"/>
              </a:endParaRPr>
            </a:p>
          </p:txBody>
        </p:sp>
      </p:grpSp>
      <p:grpSp>
        <p:nvGrpSpPr>
          <p:cNvPr id="51" name="Group 27"/>
          <p:cNvGrpSpPr/>
          <p:nvPr/>
        </p:nvGrpSpPr>
        <p:grpSpPr>
          <a:xfrm>
            <a:off x="2478721" y="3294027"/>
            <a:ext cx="3036774" cy="991209"/>
            <a:chOff x="2478721" y="3221513"/>
            <a:chExt cx="3036774" cy="991209"/>
          </a:xfrm>
        </p:grpSpPr>
        <p:sp>
          <p:nvSpPr>
            <p:cNvPr id="52" name="Freeform 4319"/>
            <p:cNvSpPr>
              <a:spLocks/>
            </p:cNvSpPr>
            <p:nvPr/>
          </p:nvSpPr>
          <p:spPr bwMode="auto">
            <a:xfrm>
              <a:off x="2478721" y="3488909"/>
              <a:ext cx="2515789" cy="723813"/>
            </a:xfrm>
            <a:custGeom>
              <a:avLst/>
              <a:gdLst>
                <a:gd name="T0" fmla="*/ 1016 w 1907"/>
                <a:gd name="T1" fmla="*/ 0 h 549"/>
                <a:gd name="T2" fmla="*/ 190 w 1907"/>
                <a:gd name="T3" fmla="*/ 0 h 549"/>
                <a:gd name="T4" fmla="*/ 0 w 1907"/>
                <a:gd name="T5" fmla="*/ 347 h 549"/>
                <a:gd name="T6" fmla="*/ 1206 w 1907"/>
                <a:gd name="T7" fmla="*/ 347 h 549"/>
                <a:gd name="T8" fmla="*/ 1016 w 1907"/>
                <a:gd name="T9" fmla="*/ 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7" h="549">
                  <a:moveTo>
                    <a:pt x="1607" y="0"/>
                  </a:moveTo>
                  <a:lnTo>
                    <a:pt x="300" y="0"/>
                  </a:lnTo>
                  <a:lnTo>
                    <a:pt x="0" y="549"/>
                  </a:lnTo>
                  <a:lnTo>
                    <a:pt x="1907" y="549"/>
                  </a:lnTo>
                  <a:lnTo>
                    <a:pt x="1607" y="0"/>
                  </a:lnTo>
                  <a:close/>
                </a:path>
              </a:pathLst>
            </a:custGeom>
            <a:gradFill rotWithShape="1">
              <a:gsLst>
                <a:gs pos="0">
                  <a:schemeClr val="accent2">
                    <a:lumMod val="60000"/>
                    <a:lumOff val="40000"/>
                  </a:schemeClr>
                </a:gs>
                <a:gs pos="100000">
                  <a:schemeClr val="accent2"/>
                </a:gs>
              </a:gsLst>
              <a:lin ang="5400000" scaled="1"/>
            </a:gradFill>
            <a:ln>
              <a:solidFill>
                <a:schemeClr val="bg1"/>
              </a:solidFill>
            </a:ln>
          </p:spPr>
          <p:txBody>
            <a:bodyPr/>
            <a:lstStyle/>
            <a:p>
              <a:endParaRPr lang="en-US"/>
            </a:p>
          </p:txBody>
        </p:sp>
        <p:sp>
          <p:nvSpPr>
            <p:cNvPr id="53" name="Freeform 4322"/>
            <p:cNvSpPr>
              <a:spLocks/>
            </p:cNvSpPr>
            <p:nvPr/>
          </p:nvSpPr>
          <p:spPr bwMode="auto">
            <a:xfrm>
              <a:off x="2873686" y="3221513"/>
              <a:ext cx="2243771" cy="267396"/>
            </a:xfrm>
            <a:custGeom>
              <a:avLst/>
              <a:gdLst>
                <a:gd name="T0" fmla="*/ 250 w 1700"/>
                <a:gd name="T1" fmla="*/ 0 h 202"/>
                <a:gd name="T2" fmla="*/ 0 w 1700"/>
                <a:gd name="T3" fmla="*/ 129 h 202"/>
                <a:gd name="T4" fmla="*/ 828 w 1700"/>
                <a:gd name="T5" fmla="*/ 129 h 202"/>
                <a:gd name="T6" fmla="*/ 1077 w 1700"/>
                <a:gd name="T7" fmla="*/ 0 h 202"/>
                <a:gd name="T8" fmla="*/ 250 w 1700"/>
                <a:gd name="T9" fmla="*/ 0 h 2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0" h="202">
                  <a:moveTo>
                    <a:pt x="395" y="0"/>
                  </a:moveTo>
                  <a:lnTo>
                    <a:pt x="0" y="202"/>
                  </a:lnTo>
                  <a:lnTo>
                    <a:pt x="1306" y="202"/>
                  </a:lnTo>
                  <a:lnTo>
                    <a:pt x="1700" y="0"/>
                  </a:lnTo>
                  <a:lnTo>
                    <a:pt x="395" y="0"/>
                  </a:lnTo>
                  <a:close/>
                </a:path>
              </a:pathLst>
            </a:custGeom>
            <a:solidFill>
              <a:schemeClr val="accent2"/>
            </a:solidFill>
            <a:ln>
              <a:solidFill>
                <a:schemeClr val="bg1"/>
              </a:solidFill>
            </a:ln>
          </p:spPr>
          <p:txBody>
            <a:bodyPr/>
            <a:lstStyle/>
            <a:p>
              <a:endParaRPr lang="en-US"/>
            </a:p>
          </p:txBody>
        </p:sp>
        <p:sp>
          <p:nvSpPr>
            <p:cNvPr id="54" name="Freeform 4323"/>
            <p:cNvSpPr>
              <a:spLocks/>
            </p:cNvSpPr>
            <p:nvPr/>
          </p:nvSpPr>
          <p:spPr bwMode="auto">
            <a:xfrm>
              <a:off x="4598008" y="3221513"/>
              <a:ext cx="917487" cy="991209"/>
            </a:xfrm>
            <a:custGeom>
              <a:avLst/>
              <a:gdLst>
                <a:gd name="T0" fmla="*/ 250 w 696"/>
                <a:gd name="T1" fmla="*/ 0 h 751"/>
                <a:gd name="T2" fmla="*/ 249 w 696"/>
                <a:gd name="T3" fmla="*/ 0 h 751"/>
                <a:gd name="T4" fmla="*/ 0 w 696"/>
                <a:gd name="T5" fmla="*/ 128 h 751"/>
                <a:gd name="T6" fmla="*/ 1 w 696"/>
                <a:gd name="T7" fmla="*/ 128 h 751"/>
                <a:gd name="T8" fmla="*/ 190 w 696"/>
                <a:gd name="T9" fmla="*/ 476 h 751"/>
                <a:gd name="T10" fmla="*/ 439 w 696"/>
                <a:gd name="T11" fmla="*/ 348 h 751"/>
                <a:gd name="T12" fmla="*/ 250 w 696"/>
                <a:gd name="T13" fmla="*/ 0 h 7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6" h="751">
                  <a:moveTo>
                    <a:pt x="396" y="0"/>
                  </a:moveTo>
                  <a:lnTo>
                    <a:pt x="394" y="0"/>
                  </a:lnTo>
                  <a:lnTo>
                    <a:pt x="0" y="202"/>
                  </a:lnTo>
                  <a:lnTo>
                    <a:pt x="1" y="202"/>
                  </a:lnTo>
                  <a:lnTo>
                    <a:pt x="301" y="751"/>
                  </a:lnTo>
                  <a:lnTo>
                    <a:pt x="696" y="549"/>
                  </a:lnTo>
                  <a:lnTo>
                    <a:pt x="396" y="0"/>
                  </a:lnTo>
                  <a:close/>
                </a:path>
              </a:pathLst>
            </a:custGeom>
            <a:solidFill>
              <a:schemeClr val="accent2"/>
            </a:solidFill>
            <a:ln>
              <a:solidFill>
                <a:schemeClr val="bg1"/>
              </a:solidFill>
            </a:ln>
          </p:spPr>
          <p:txBody>
            <a:bodyPr/>
            <a:lstStyle/>
            <a:p>
              <a:endParaRPr lang="en-US"/>
            </a:p>
          </p:txBody>
        </p:sp>
        <p:sp>
          <p:nvSpPr>
            <p:cNvPr id="55" name="Rectangle 31"/>
            <p:cNvSpPr/>
            <p:nvPr/>
          </p:nvSpPr>
          <p:spPr>
            <a:xfrm>
              <a:off x="3030442" y="3709650"/>
              <a:ext cx="1521570" cy="398571"/>
            </a:xfrm>
            <a:prstGeom prst="rect">
              <a:avLst/>
            </a:prstGeom>
            <a:ln>
              <a:noFill/>
            </a:ln>
          </p:spPr>
          <p:txBody>
            <a:bodyPr wrap="none">
              <a:spAutoFit/>
            </a:bodyPr>
            <a:lstStyle/>
            <a:p>
              <a:pPr algn="ctr">
                <a:lnSpc>
                  <a:spcPct val="120000"/>
                </a:lnSpc>
              </a:pPr>
              <a:r>
                <a:rPr lang="en-US" dirty="0">
                  <a:solidFill>
                    <a:schemeClr val="bg1"/>
                  </a:solidFill>
                  <a:latin typeface="+mj-lt"/>
                  <a:cs typeface="Oswald Regular"/>
                </a:rPr>
                <a:t>Social Media</a:t>
              </a:r>
            </a:p>
          </p:txBody>
        </p:sp>
      </p:grpSp>
      <p:grpSp>
        <p:nvGrpSpPr>
          <p:cNvPr id="56" name="Group 32"/>
          <p:cNvGrpSpPr/>
          <p:nvPr/>
        </p:nvGrpSpPr>
        <p:grpSpPr>
          <a:xfrm>
            <a:off x="7153425" y="4510209"/>
            <a:ext cx="3159287" cy="677104"/>
            <a:chOff x="7153425" y="4437695"/>
            <a:chExt cx="3159287" cy="677104"/>
          </a:xfrm>
        </p:grpSpPr>
        <p:sp>
          <p:nvSpPr>
            <p:cNvPr id="57" name="Rectangle 4401"/>
            <p:cNvSpPr>
              <a:spLocks noChangeArrowheads="1"/>
            </p:cNvSpPr>
            <p:nvPr/>
          </p:nvSpPr>
          <p:spPr bwMode="auto">
            <a:xfrm>
              <a:off x="8048190" y="5045645"/>
              <a:ext cx="2231476" cy="69154"/>
            </a:xfrm>
            <a:prstGeom prst="rect">
              <a:avLst/>
            </a:prstGeom>
            <a:solidFill>
              <a:schemeClr val="accent1"/>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58" name="Rectangle 4402"/>
            <p:cNvSpPr>
              <a:spLocks noChangeArrowheads="1"/>
            </p:cNvSpPr>
            <p:nvPr/>
          </p:nvSpPr>
          <p:spPr bwMode="auto">
            <a:xfrm>
              <a:off x="7241354" y="5045645"/>
              <a:ext cx="2131583" cy="69154"/>
            </a:xfrm>
            <a:prstGeom prst="rect">
              <a:avLst/>
            </a:prstGeom>
            <a:solidFill>
              <a:schemeClr val="bg2">
                <a:lumMod val="75000"/>
              </a:schemeClr>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59" name="TextBox 35"/>
            <p:cNvSpPr txBox="1"/>
            <p:nvPr/>
          </p:nvSpPr>
          <p:spPr>
            <a:xfrm>
              <a:off x="9602261" y="4461230"/>
              <a:ext cx="710451" cy="646331"/>
            </a:xfrm>
            <a:prstGeom prst="rect">
              <a:avLst/>
            </a:prstGeom>
            <a:noFill/>
          </p:spPr>
          <p:txBody>
            <a:bodyPr wrap="none" rtlCol="0">
              <a:spAutoFit/>
            </a:bodyPr>
            <a:lstStyle/>
            <a:p>
              <a:r>
                <a:rPr lang="vi-VN" sz="3600" smtClean="0">
                  <a:solidFill>
                    <a:schemeClr val="accent1"/>
                  </a:solidFill>
                  <a:latin typeface="+mj-lt"/>
                  <a:cs typeface="Arial" panose="020B0604020202020204" pitchFamily="34" charset="0"/>
                </a:rPr>
                <a:t>03</a:t>
              </a:r>
              <a:endParaRPr lang="en-US" sz="3600">
                <a:solidFill>
                  <a:schemeClr val="accent1"/>
                </a:solidFill>
                <a:latin typeface="+mj-lt"/>
                <a:cs typeface="Arial" panose="020B0604020202020204" pitchFamily="34" charset="0"/>
              </a:endParaRPr>
            </a:p>
          </p:txBody>
        </p:sp>
        <p:grpSp>
          <p:nvGrpSpPr>
            <p:cNvPr id="60" name="组合 338"/>
            <p:cNvGrpSpPr/>
            <p:nvPr/>
          </p:nvGrpSpPr>
          <p:grpSpPr>
            <a:xfrm>
              <a:off x="7153425" y="4437695"/>
              <a:ext cx="851515" cy="594084"/>
              <a:chOff x="3797630" y="1270551"/>
              <a:chExt cx="651996" cy="454884"/>
            </a:xfrm>
          </p:grpSpPr>
          <p:sp>
            <p:nvSpPr>
              <p:cNvPr id="62" name="TextBox 38"/>
              <p:cNvSpPr txBox="1"/>
              <p:nvPr/>
            </p:nvSpPr>
            <p:spPr>
              <a:xfrm>
                <a:off x="3824955" y="1466208"/>
                <a:ext cx="442111" cy="259227"/>
              </a:xfrm>
              <a:prstGeom prst="rect">
                <a:avLst/>
              </a:prstGeom>
              <a:noFill/>
            </p:spPr>
            <p:txBody>
              <a:bodyPr wrap="none" rtlCol="0">
                <a:spAutoFit/>
              </a:bodyPr>
              <a:lstStyle/>
              <a:p>
                <a:r>
                  <a:rPr lang="en-US" altLang="zh-CN" sz="1600" dirty="0" smtClean="0">
                    <a:solidFill>
                      <a:schemeClr val="tx1">
                        <a:lumMod val="50000"/>
                        <a:lumOff val="50000"/>
                      </a:schemeClr>
                    </a:solidFill>
                    <a:latin typeface="+mj-lt"/>
                  </a:rPr>
                  <a:t>step</a:t>
                </a:r>
              </a:p>
            </p:txBody>
          </p:sp>
          <p:sp>
            <p:nvSpPr>
              <p:cNvPr id="63" name="TextBox 39"/>
              <p:cNvSpPr txBox="1"/>
              <p:nvPr/>
            </p:nvSpPr>
            <p:spPr>
              <a:xfrm>
                <a:off x="3797630" y="1270551"/>
                <a:ext cx="651996" cy="282794"/>
              </a:xfrm>
              <a:prstGeom prst="rect">
                <a:avLst/>
              </a:prstGeom>
              <a:noFill/>
            </p:spPr>
            <p:txBody>
              <a:bodyPr wrap="none" rtlCol="0">
                <a:spAutoFit/>
              </a:bodyPr>
              <a:lstStyle/>
              <a:p>
                <a:r>
                  <a:rPr lang="en-US" altLang="zh-CN" dirty="0" smtClean="0">
                    <a:solidFill>
                      <a:schemeClr val="accent1"/>
                    </a:solidFill>
                    <a:latin typeface="+mj-lt"/>
                  </a:rPr>
                  <a:t>THIRD</a:t>
                </a:r>
              </a:p>
            </p:txBody>
          </p:sp>
        </p:grpSp>
        <p:sp>
          <p:nvSpPr>
            <p:cNvPr id="61" name="TextBox 37"/>
            <p:cNvSpPr txBox="1"/>
            <p:nvPr/>
          </p:nvSpPr>
          <p:spPr>
            <a:xfrm>
              <a:off x="8115551" y="4456396"/>
              <a:ext cx="165644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adipiscing </a:t>
              </a:r>
              <a:r>
                <a:rPr lang="en-US" sz="1400">
                  <a:solidFill>
                    <a:schemeClr val="bg1"/>
                  </a:solidFill>
                  <a:cs typeface="Arial" panose="020B0604020202020204" pitchFamily="34" charset="0"/>
                </a:rPr>
                <a:t>elit. </a:t>
              </a:r>
              <a:endParaRPr lang="en-US" sz="1400" i="1">
                <a:solidFill>
                  <a:schemeClr val="bg1"/>
                </a:solidFill>
              </a:endParaRPr>
            </a:p>
          </p:txBody>
        </p:sp>
      </p:grpSp>
      <p:grpSp>
        <p:nvGrpSpPr>
          <p:cNvPr id="64" name="Group 40"/>
          <p:cNvGrpSpPr/>
          <p:nvPr/>
        </p:nvGrpSpPr>
        <p:grpSpPr>
          <a:xfrm>
            <a:off x="5714311" y="1630520"/>
            <a:ext cx="3256675" cy="698423"/>
            <a:chOff x="5714311" y="1558006"/>
            <a:chExt cx="3256675" cy="698423"/>
          </a:xfrm>
        </p:grpSpPr>
        <p:sp>
          <p:nvSpPr>
            <p:cNvPr id="65" name="Rectangle 4385"/>
            <p:cNvSpPr>
              <a:spLocks noChangeArrowheads="1"/>
            </p:cNvSpPr>
            <p:nvPr/>
          </p:nvSpPr>
          <p:spPr bwMode="auto">
            <a:xfrm>
              <a:off x="6589739" y="2187275"/>
              <a:ext cx="2231476" cy="69154"/>
            </a:xfrm>
            <a:prstGeom prst="rect">
              <a:avLst/>
            </a:prstGeom>
            <a:solidFill>
              <a:schemeClr val="accent3"/>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66" name="Rectangle 4384"/>
            <p:cNvSpPr>
              <a:spLocks noChangeArrowheads="1"/>
            </p:cNvSpPr>
            <p:nvPr/>
          </p:nvSpPr>
          <p:spPr bwMode="auto">
            <a:xfrm>
              <a:off x="5782904" y="2187275"/>
              <a:ext cx="2131582" cy="69154"/>
            </a:xfrm>
            <a:prstGeom prst="rect">
              <a:avLst/>
            </a:prstGeom>
            <a:solidFill>
              <a:schemeClr val="bg2">
                <a:lumMod val="75000"/>
              </a:schemeClr>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67" name="TextBox 43"/>
            <p:cNvSpPr txBox="1"/>
            <p:nvPr/>
          </p:nvSpPr>
          <p:spPr>
            <a:xfrm>
              <a:off x="8260535" y="1590566"/>
              <a:ext cx="710451" cy="646331"/>
            </a:xfrm>
            <a:prstGeom prst="rect">
              <a:avLst/>
            </a:prstGeom>
            <a:noFill/>
          </p:spPr>
          <p:txBody>
            <a:bodyPr wrap="none" rtlCol="0">
              <a:spAutoFit/>
            </a:bodyPr>
            <a:lstStyle/>
            <a:p>
              <a:pPr algn="r"/>
              <a:r>
                <a:rPr lang="vi-VN" sz="3600" smtClean="0">
                  <a:solidFill>
                    <a:schemeClr val="accent3"/>
                  </a:solidFill>
                  <a:latin typeface="+mj-lt"/>
                  <a:cs typeface="Arial" panose="020B0604020202020204" pitchFamily="34" charset="0"/>
                </a:rPr>
                <a:t>01</a:t>
              </a:r>
              <a:endParaRPr lang="en-US" sz="3600">
                <a:solidFill>
                  <a:schemeClr val="accent3"/>
                </a:solidFill>
                <a:latin typeface="+mj-lt"/>
                <a:cs typeface="Arial" panose="020B0604020202020204" pitchFamily="34" charset="0"/>
              </a:endParaRPr>
            </a:p>
          </p:txBody>
        </p:sp>
        <p:grpSp>
          <p:nvGrpSpPr>
            <p:cNvPr id="68" name="组合 5405"/>
            <p:cNvGrpSpPr/>
            <p:nvPr/>
          </p:nvGrpSpPr>
          <p:grpSpPr>
            <a:xfrm>
              <a:off x="5714311" y="1558006"/>
              <a:ext cx="808234" cy="594084"/>
              <a:chOff x="3797630" y="1270551"/>
              <a:chExt cx="618857" cy="454884"/>
            </a:xfrm>
          </p:grpSpPr>
          <p:sp>
            <p:nvSpPr>
              <p:cNvPr id="70" name="TextBox 46"/>
              <p:cNvSpPr txBox="1"/>
              <p:nvPr/>
            </p:nvSpPr>
            <p:spPr>
              <a:xfrm>
                <a:off x="3797630" y="1466208"/>
                <a:ext cx="442111" cy="259227"/>
              </a:xfrm>
              <a:prstGeom prst="rect">
                <a:avLst/>
              </a:prstGeom>
              <a:noFill/>
            </p:spPr>
            <p:txBody>
              <a:bodyPr wrap="none" rtlCol="0">
                <a:spAutoFit/>
              </a:bodyPr>
              <a:lstStyle/>
              <a:p>
                <a:r>
                  <a:rPr lang="en-US" altLang="zh-CN" sz="1600" b="1" dirty="0" smtClean="0">
                    <a:solidFill>
                      <a:schemeClr val="tx1">
                        <a:lumMod val="50000"/>
                        <a:lumOff val="50000"/>
                      </a:schemeClr>
                    </a:solidFill>
                    <a:latin typeface="+mj-lt"/>
                  </a:rPr>
                  <a:t>step</a:t>
                </a:r>
              </a:p>
            </p:txBody>
          </p:sp>
          <p:sp>
            <p:nvSpPr>
              <p:cNvPr id="71" name="TextBox 47"/>
              <p:cNvSpPr txBox="1"/>
              <p:nvPr/>
            </p:nvSpPr>
            <p:spPr>
              <a:xfrm>
                <a:off x="3797630" y="1270551"/>
                <a:ext cx="618857" cy="282794"/>
              </a:xfrm>
              <a:prstGeom prst="rect">
                <a:avLst/>
              </a:prstGeom>
              <a:noFill/>
            </p:spPr>
            <p:txBody>
              <a:bodyPr wrap="none" rtlCol="0">
                <a:spAutoFit/>
              </a:bodyPr>
              <a:lstStyle/>
              <a:p>
                <a:r>
                  <a:rPr lang="en-US" altLang="zh-CN" b="1" dirty="0" smtClean="0">
                    <a:solidFill>
                      <a:schemeClr val="accent3"/>
                    </a:solidFill>
                    <a:latin typeface="+mj-lt"/>
                  </a:rPr>
                  <a:t>FIRST</a:t>
                </a:r>
              </a:p>
            </p:txBody>
          </p:sp>
        </p:grpSp>
        <p:sp>
          <p:nvSpPr>
            <p:cNvPr id="69" name="TextBox 45"/>
            <p:cNvSpPr txBox="1"/>
            <p:nvPr/>
          </p:nvSpPr>
          <p:spPr>
            <a:xfrm>
              <a:off x="6593458" y="1590566"/>
              <a:ext cx="1656442" cy="523220"/>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adipiscing </a:t>
              </a:r>
              <a:r>
                <a:rPr lang="en-US" sz="1400">
                  <a:solidFill>
                    <a:schemeClr val="bg1"/>
                  </a:solidFill>
                  <a:cs typeface="Arial" panose="020B0604020202020204" pitchFamily="34" charset="0"/>
                </a:rPr>
                <a:t>elit. </a:t>
              </a:r>
              <a:endParaRPr lang="en-US" sz="1400" i="1">
                <a:solidFill>
                  <a:schemeClr val="bg1"/>
                </a:solidFill>
              </a:endParaRPr>
            </a:p>
          </p:txBody>
        </p:sp>
      </p:grpSp>
      <p:grpSp>
        <p:nvGrpSpPr>
          <p:cNvPr id="72" name="Group 48"/>
          <p:cNvGrpSpPr/>
          <p:nvPr/>
        </p:nvGrpSpPr>
        <p:grpSpPr>
          <a:xfrm>
            <a:off x="6368334" y="2968617"/>
            <a:ext cx="4870774" cy="1246056"/>
            <a:chOff x="6368334" y="2896103"/>
            <a:chExt cx="4870774" cy="1246056"/>
          </a:xfrm>
        </p:grpSpPr>
        <p:sp>
          <p:nvSpPr>
            <p:cNvPr id="73" name="Rectangle 4390"/>
            <p:cNvSpPr>
              <a:spLocks noChangeArrowheads="1"/>
            </p:cNvSpPr>
            <p:nvPr/>
          </p:nvSpPr>
          <p:spPr bwMode="auto">
            <a:xfrm>
              <a:off x="7257759" y="3479255"/>
              <a:ext cx="2231476" cy="69154"/>
            </a:xfrm>
            <a:prstGeom prst="rect">
              <a:avLst/>
            </a:prstGeom>
            <a:solidFill>
              <a:schemeClr val="accent2"/>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74" name="Rectangle 4391"/>
            <p:cNvSpPr>
              <a:spLocks noChangeArrowheads="1"/>
            </p:cNvSpPr>
            <p:nvPr/>
          </p:nvSpPr>
          <p:spPr bwMode="auto">
            <a:xfrm>
              <a:off x="6450923" y="3479255"/>
              <a:ext cx="2131583" cy="69154"/>
            </a:xfrm>
            <a:prstGeom prst="rect">
              <a:avLst/>
            </a:prstGeom>
            <a:solidFill>
              <a:schemeClr val="bg2">
                <a:lumMod val="75000"/>
              </a:schemeClr>
            </a:solidFill>
            <a:ln>
              <a:noFill/>
            </a:ln>
            <a:effectLst/>
          </p:spPr>
          <p:txBody>
            <a:bodyPr wrap="none" lIns="92075" tIns="46038" rIns="92075" bIns="46038" anchor="ctr"/>
            <a:lstStyle>
              <a:lvl1pPr eaLnBrk="0" hangingPunct="0">
                <a:defRPr kumimoji="1" sz="8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8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8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8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8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800">
                  <a:solidFill>
                    <a:schemeClr val="tx1"/>
                  </a:solidFill>
                  <a:latin typeface="굴림" panose="020B0600000101010101" pitchFamily="34" charset="-127"/>
                  <a:ea typeface="굴림" panose="020B0600000101010101" pitchFamily="34" charset="-127"/>
                </a:defRPr>
              </a:lvl9pPr>
            </a:lstStyle>
            <a:p>
              <a:pPr eaLnBrk="1" hangingPunct="1"/>
              <a:endParaRPr lang="zh-CN" altLang="en-US"/>
            </a:p>
          </p:txBody>
        </p:sp>
        <p:sp>
          <p:nvSpPr>
            <p:cNvPr id="75" name="TextBox 51"/>
            <p:cNvSpPr txBox="1"/>
            <p:nvPr/>
          </p:nvSpPr>
          <p:spPr>
            <a:xfrm>
              <a:off x="8803671" y="2897913"/>
              <a:ext cx="710451" cy="646331"/>
            </a:xfrm>
            <a:prstGeom prst="rect">
              <a:avLst/>
            </a:prstGeom>
            <a:noFill/>
          </p:spPr>
          <p:txBody>
            <a:bodyPr wrap="none" rtlCol="0">
              <a:spAutoFit/>
            </a:bodyPr>
            <a:lstStyle/>
            <a:p>
              <a:r>
                <a:rPr lang="vi-VN" sz="3600" smtClean="0">
                  <a:solidFill>
                    <a:schemeClr val="accent2"/>
                  </a:solidFill>
                  <a:latin typeface="+mj-lt"/>
                  <a:cs typeface="Arial" panose="020B0604020202020204" pitchFamily="34" charset="0"/>
                </a:rPr>
                <a:t>02</a:t>
              </a:r>
              <a:endParaRPr lang="en-US" sz="3600">
                <a:solidFill>
                  <a:schemeClr val="accent2"/>
                </a:solidFill>
                <a:latin typeface="+mj-lt"/>
                <a:cs typeface="Arial" panose="020B0604020202020204" pitchFamily="34" charset="0"/>
              </a:endParaRPr>
            </a:p>
          </p:txBody>
        </p:sp>
        <p:grpSp>
          <p:nvGrpSpPr>
            <p:cNvPr id="76" name="组合 335"/>
            <p:cNvGrpSpPr/>
            <p:nvPr/>
          </p:nvGrpSpPr>
          <p:grpSpPr>
            <a:xfrm>
              <a:off x="6368334" y="2896103"/>
              <a:ext cx="965392" cy="594084"/>
              <a:chOff x="3797630" y="1270551"/>
              <a:chExt cx="739191" cy="454884"/>
            </a:xfrm>
          </p:grpSpPr>
          <p:sp>
            <p:nvSpPr>
              <p:cNvPr id="78" name="TextBox 54"/>
              <p:cNvSpPr txBox="1"/>
              <p:nvPr/>
            </p:nvSpPr>
            <p:spPr>
              <a:xfrm>
                <a:off x="3797630" y="1466208"/>
                <a:ext cx="412898" cy="259227"/>
              </a:xfrm>
              <a:prstGeom prst="rect">
                <a:avLst/>
              </a:prstGeom>
              <a:noFill/>
            </p:spPr>
            <p:txBody>
              <a:bodyPr wrap="none" rtlCol="0">
                <a:spAutoFit/>
              </a:bodyPr>
              <a:lstStyle/>
              <a:p>
                <a:r>
                  <a:rPr lang="en-US" altLang="zh-CN" sz="1600" dirty="0" smtClean="0">
                    <a:solidFill>
                      <a:schemeClr val="tx1">
                        <a:lumMod val="50000"/>
                        <a:lumOff val="50000"/>
                      </a:schemeClr>
                    </a:solidFill>
                  </a:rPr>
                  <a:t>step</a:t>
                </a:r>
              </a:p>
            </p:txBody>
          </p:sp>
          <p:sp>
            <p:nvSpPr>
              <p:cNvPr id="79" name="TextBox 55"/>
              <p:cNvSpPr txBox="1"/>
              <p:nvPr/>
            </p:nvSpPr>
            <p:spPr>
              <a:xfrm>
                <a:off x="3797630" y="1270551"/>
                <a:ext cx="739191" cy="282794"/>
              </a:xfrm>
              <a:prstGeom prst="rect">
                <a:avLst/>
              </a:prstGeom>
              <a:noFill/>
            </p:spPr>
            <p:txBody>
              <a:bodyPr wrap="none" rtlCol="0">
                <a:spAutoFit/>
              </a:bodyPr>
              <a:lstStyle/>
              <a:p>
                <a:r>
                  <a:rPr lang="en-US" altLang="zh-CN" dirty="0" smtClean="0">
                    <a:solidFill>
                      <a:schemeClr val="accent2"/>
                    </a:solidFill>
                  </a:rPr>
                  <a:t>SECOND</a:t>
                </a:r>
              </a:p>
            </p:txBody>
          </p:sp>
        </p:grpSp>
        <p:sp>
          <p:nvSpPr>
            <p:cNvPr id="77" name="TextBox 53"/>
            <p:cNvSpPr txBox="1"/>
            <p:nvPr/>
          </p:nvSpPr>
          <p:spPr>
            <a:xfrm>
              <a:off x="6379538" y="3618939"/>
              <a:ext cx="4859570" cy="523220"/>
            </a:xfrm>
            <a:prstGeom prst="rect">
              <a:avLst/>
            </a:prstGeom>
            <a:noFill/>
          </p:spPr>
          <p:txBody>
            <a:bodyPr wrap="square" rtlCol="0">
              <a:spAutoFit/>
            </a:bodyPr>
            <a:lstStyle/>
            <a:p>
              <a:pPr defTabSz="685800"/>
              <a:r>
                <a:rPr lang="en-US" sz="1400" b="1">
                  <a:solidFill>
                    <a:schemeClr val="bg1"/>
                  </a:solidFill>
                  <a:latin typeface="Calibri Light" panose="020F0302020204030204" pitchFamily="34" charset="0"/>
                  <a:cs typeface="Arial" panose="020B0604020202020204" pitchFamily="34" charset="0"/>
                </a:rPr>
                <a:t>Lorem ipsum dolor sit amet, consectetur adipiscing elit. Fusce id urna blandit, eleifend nulla ac, fringilla purus. </a:t>
              </a:r>
              <a:endParaRPr lang="en-US" sz="1400" b="1">
                <a:solidFill>
                  <a:schemeClr val="bg1"/>
                </a:solidFill>
                <a:latin typeface="Calibri Light" panose="020F0302020204030204" pitchFamily="34" charset="0"/>
              </a:endParaRPr>
            </a:p>
          </p:txBody>
        </p:sp>
      </p:grpSp>
    </p:spTree>
    <p:extLst>
      <p:ext uri="{BB962C8B-B14F-4D97-AF65-F5344CB8AC3E}">
        <p14:creationId xmlns:p14="http://schemas.microsoft.com/office/powerpoint/2010/main" val="47043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p:tgtEl>
                                          <p:spTgt spid="56"/>
                                        </p:tgtEl>
                                        <p:attrNameLst>
                                          <p:attrName>ppt_x</p:attrName>
                                        </p:attrNameLst>
                                      </p:cBhvr>
                                      <p:tavLst>
                                        <p:tav tm="0">
                                          <p:val>
                                            <p:strVal val="#ppt_x-#ppt_w*1.125000"/>
                                          </p:val>
                                        </p:tav>
                                        <p:tav tm="100000">
                                          <p:val>
                                            <p:strVal val="#ppt_x"/>
                                          </p:val>
                                        </p:tav>
                                      </p:tavLst>
                                    </p:anim>
                                    <p:animEffect transition="in" filter="wipe(right)">
                                      <p:cBhvr>
                                        <p:cTn id="14" dur="500"/>
                                        <p:tgtEl>
                                          <p:spTgt spid="56"/>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anim calcmode="lin" valueType="num">
                                      <p:cBhvr>
                                        <p:cTn id="19" dur="500" fill="hold"/>
                                        <p:tgtEl>
                                          <p:spTgt spid="51"/>
                                        </p:tgtEl>
                                        <p:attrNameLst>
                                          <p:attrName>ppt_x</p:attrName>
                                        </p:attrNameLst>
                                      </p:cBhvr>
                                      <p:tavLst>
                                        <p:tav tm="0">
                                          <p:val>
                                            <p:strVal val="#ppt_x"/>
                                          </p:val>
                                        </p:tav>
                                        <p:tav tm="100000">
                                          <p:val>
                                            <p:strVal val="#ppt_x"/>
                                          </p:val>
                                        </p:tav>
                                      </p:tavLst>
                                    </p:anim>
                                    <p:anim calcmode="lin" valueType="num">
                                      <p:cBhvr>
                                        <p:cTn id="20" dur="500" fill="hold"/>
                                        <p:tgtEl>
                                          <p:spTgt spid="51"/>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p:tgtEl>
                                          <p:spTgt spid="72"/>
                                        </p:tgtEl>
                                        <p:attrNameLst>
                                          <p:attrName>ppt_x</p:attrName>
                                        </p:attrNameLst>
                                      </p:cBhvr>
                                      <p:tavLst>
                                        <p:tav tm="0">
                                          <p:val>
                                            <p:strVal val="#ppt_x-#ppt_w*1.125000"/>
                                          </p:val>
                                        </p:tav>
                                        <p:tav tm="100000">
                                          <p:val>
                                            <p:strVal val="#ppt_x"/>
                                          </p:val>
                                        </p:tav>
                                      </p:tavLst>
                                    </p:anim>
                                    <p:animEffect transition="in" filter="wipe(right)">
                                      <p:cBhvr>
                                        <p:cTn id="25" dur="500"/>
                                        <p:tgtEl>
                                          <p:spTgt spid="72"/>
                                        </p:tgtEl>
                                      </p:cBhvr>
                                    </p:animEffect>
                                  </p:childTnLst>
                                </p:cTn>
                              </p:par>
                            </p:childTnLst>
                          </p:cTn>
                        </p:par>
                        <p:par>
                          <p:cTn id="26" fill="hold">
                            <p:stCondLst>
                              <p:cond delay="2000"/>
                            </p:stCondLst>
                            <p:childTnLst>
                              <p:par>
                                <p:cTn id="27" presetID="47"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anim calcmode="lin" valueType="num">
                                      <p:cBhvr>
                                        <p:cTn id="30" dur="500" fill="hold"/>
                                        <p:tgtEl>
                                          <p:spTgt spid="36"/>
                                        </p:tgtEl>
                                        <p:attrNameLst>
                                          <p:attrName>ppt_x</p:attrName>
                                        </p:attrNameLst>
                                      </p:cBhvr>
                                      <p:tavLst>
                                        <p:tav tm="0">
                                          <p:val>
                                            <p:strVal val="#ppt_x"/>
                                          </p:val>
                                        </p:tav>
                                        <p:tav tm="100000">
                                          <p:val>
                                            <p:strVal val="#ppt_x"/>
                                          </p:val>
                                        </p:tav>
                                      </p:tavLst>
                                    </p:anim>
                                    <p:anim calcmode="lin" valueType="num">
                                      <p:cBhvr>
                                        <p:cTn id="31" dur="500" fill="hold"/>
                                        <p:tgtEl>
                                          <p:spTgt spid="36"/>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p:tgtEl>
                                          <p:spTgt spid="64"/>
                                        </p:tgtEl>
                                        <p:attrNameLst>
                                          <p:attrName>ppt_x</p:attrName>
                                        </p:attrNameLst>
                                      </p:cBhvr>
                                      <p:tavLst>
                                        <p:tav tm="0">
                                          <p:val>
                                            <p:strVal val="#ppt_x-#ppt_w*1.125000"/>
                                          </p:val>
                                        </p:tav>
                                        <p:tav tm="100000">
                                          <p:val>
                                            <p:strVal val="#ppt_x"/>
                                          </p:val>
                                        </p:tav>
                                      </p:tavLst>
                                    </p:anim>
                                    <p:animEffect transition="in" filter="wipe(right)">
                                      <p:cBhvr>
                                        <p:cTn id="3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4</a:t>
              </a:r>
              <a:endParaRPr lang="zh-CN" altLang="en-US" sz="6000" b="1" dirty="0">
                <a:solidFill>
                  <a:schemeClr val="tx1"/>
                </a:solidFill>
              </a:endParaRPr>
            </a:p>
          </p:txBody>
        </p:sp>
      </p:grpSp>
      <p:sp>
        <p:nvSpPr>
          <p:cNvPr id="13" name="文本框 12"/>
          <p:cNvSpPr txBox="1"/>
          <p:nvPr/>
        </p:nvSpPr>
        <p:spPr>
          <a:xfrm>
            <a:off x="5163489" y="3216292"/>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39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4"/>
          <p:cNvGrpSpPr/>
          <p:nvPr/>
        </p:nvGrpSpPr>
        <p:grpSpPr>
          <a:xfrm>
            <a:off x="1363250" y="4087791"/>
            <a:ext cx="3852863" cy="1452563"/>
            <a:chOff x="1363250" y="4240191"/>
            <a:chExt cx="3852863" cy="1452563"/>
          </a:xfrm>
        </p:grpSpPr>
        <p:grpSp>
          <p:nvGrpSpPr>
            <p:cNvPr id="17" name="Group 4"/>
            <p:cNvGrpSpPr>
              <a:grpSpLocks/>
            </p:cNvGrpSpPr>
            <p:nvPr/>
          </p:nvGrpSpPr>
          <p:grpSpPr bwMode="auto">
            <a:xfrm>
              <a:off x="1363250" y="4240191"/>
              <a:ext cx="3852863" cy="1452563"/>
              <a:chOff x="576" y="2808"/>
              <a:chExt cx="4608" cy="1728"/>
            </a:xfrm>
          </p:grpSpPr>
          <p:sp>
            <p:nvSpPr>
              <p:cNvPr id="24" name="Freeform 5"/>
              <p:cNvSpPr>
                <a:spLocks/>
              </p:cNvSpPr>
              <p:nvPr/>
            </p:nvSpPr>
            <p:spPr bwMode="auto">
              <a:xfrm>
                <a:off x="576" y="2808"/>
                <a:ext cx="4608" cy="1152"/>
              </a:xfrm>
              <a:custGeom>
                <a:avLst/>
                <a:gdLst>
                  <a:gd name="T0" fmla="*/ 4608 w 4608"/>
                  <a:gd name="T1" fmla="*/ 590 h 1152"/>
                  <a:gd name="T2" fmla="*/ 4596 w 4608"/>
                  <a:gd name="T3" fmla="*/ 634 h 1152"/>
                  <a:gd name="T4" fmla="*/ 4562 w 4608"/>
                  <a:gd name="T5" fmla="*/ 692 h 1152"/>
                  <a:gd name="T6" fmla="*/ 4468 w 4608"/>
                  <a:gd name="T7" fmla="*/ 774 h 1152"/>
                  <a:gd name="T8" fmla="*/ 4330 w 4608"/>
                  <a:gd name="T9" fmla="*/ 850 h 1152"/>
                  <a:gd name="T10" fmla="*/ 4150 w 4608"/>
                  <a:gd name="T11" fmla="*/ 920 h 1152"/>
                  <a:gd name="T12" fmla="*/ 3934 w 4608"/>
                  <a:gd name="T13" fmla="*/ 984 h 1152"/>
                  <a:gd name="T14" fmla="*/ 3682 w 4608"/>
                  <a:gd name="T15" fmla="*/ 1038 h 1152"/>
                  <a:gd name="T16" fmla="*/ 3402 w 4608"/>
                  <a:gd name="T17" fmla="*/ 1082 h 1152"/>
                  <a:gd name="T18" fmla="*/ 3096 w 4608"/>
                  <a:gd name="T19" fmla="*/ 1118 h 1152"/>
                  <a:gd name="T20" fmla="*/ 2768 w 4608"/>
                  <a:gd name="T21" fmla="*/ 1140 h 1152"/>
                  <a:gd name="T22" fmla="*/ 2422 w 4608"/>
                  <a:gd name="T23" fmla="*/ 1152 h 1152"/>
                  <a:gd name="T24" fmla="*/ 2186 w 4608"/>
                  <a:gd name="T25" fmla="*/ 1152 h 1152"/>
                  <a:gd name="T26" fmla="*/ 1840 w 4608"/>
                  <a:gd name="T27" fmla="*/ 1140 h 1152"/>
                  <a:gd name="T28" fmla="*/ 1512 w 4608"/>
                  <a:gd name="T29" fmla="*/ 1118 h 1152"/>
                  <a:gd name="T30" fmla="*/ 1206 w 4608"/>
                  <a:gd name="T31" fmla="*/ 1082 h 1152"/>
                  <a:gd name="T32" fmla="*/ 926 w 4608"/>
                  <a:gd name="T33" fmla="*/ 1038 h 1152"/>
                  <a:gd name="T34" fmla="*/ 674 w 4608"/>
                  <a:gd name="T35" fmla="*/ 984 h 1152"/>
                  <a:gd name="T36" fmla="*/ 458 w 4608"/>
                  <a:gd name="T37" fmla="*/ 920 h 1152"/>
                  <a:gd name="T38" fmla="*/ 278 w 4608"/>
                  <a:gd name="T39" fmla="*/ 850 h 1152"/>
                  <a:gd name="T40" fmla="*/ 140 w 4608"/>
                  <a:gd name="T41" fmla="*/ 774 h 1152"/>
                  <a:gd name="T42" fmla="*/ 46 w 4608"/>
                  <a:gd name="T43" fmla="*/ 692 h 1152"/>
                  <a:gd name="T44" fmla="*/ 18 w 4608"/>
                  <a:gd name="T45" fmla="*/ 650 h 1152"/>
                  <a:gd name="T46" fmla="*/ 2 w 4608"/>
                  <a:gd name="T47" fmla="*/ 606 h 1152"/>
                  <a:gd name="T48" fmla="*/ 0 w 4608"/>
                  <a:gd name="T49" fmla="*/ 576 h 1152"/>
                  <a:gd name="T50" fmla="*/ 6 w 4608"/>
                  <a:gd name="T51" fmla="*/ 532 h 1152"/>
                  <a:gd name="T52" fmla="*/ 26 w 4608"/>
                  <a:gd name="T53" fmla="*/ 488 h 1152"/>
                  <a:gd name="T54" fmla="*/ 72 w 4608"/>
                  <a:gd name="T55" fmla="*/ 432 h 1152"/>
                  <a:gd name="T56" fmla="*/ 182 w 4608"/>
                  <a:gd name="T57" fmla="*/ 352 h 1152"/>
                  <a:gd name="T58" fmla="*/ 334 w 4608"/>
                  <a:gd name="T59" fmla="*/ 278 h 1152"/>
                  <a:gd name="T60" fmla="*/ 526 w 4608"/>
                  <a:gd name="T61" fmla="*/ 210 h 1152"/>
                  <a:gd name="T62" fmla="*/ 754 w 4608"/>
                  <a:gd name="T63" fmla="*/ 150 h 1152"/>
                  <a:gd name="T64" fmla="*/ 1016 w 4608"/>
                  <a:gd name="T65" fmla="*/ 98 h 1152"/>
                  <a:gd name="T66" fmla="*/ 1306 w 4608"/>
                  <a:gd name="T67" fmla="*/ 56 h 1152"/>
                  <a:gd name="T68" fmla="*/ 1618 w 4608"/>
                  <a:gd name="T69" fmla="*/ 26 h 1152"/>
                  <a:gd name="T70" fmla="*/ 1954 w 4608"/>
                  <a:gd name="T71" fmla="*/ 6 h 1152"/>
                  <a:gd name="T72" fmla="*/ 2304 w 4608"/>
                  <a:gd name="T73" fmla="*/ 0 h 1152"/>
                  <a:gd name="T74" fmla="*/ 2540 w 4608"/>
                  <a:gd name="T75" fmla="*/ 2 h 1152"/>
                  <a:gd name="T76" fmla="*/ 2880 w 4608"/>
                  <a:gd name="T77" fmla="*/ 18 h 1152"/>
                  <a:gd name="T78" fmla="*/ 3200 w 4608"/>
                  <a:gd name="T79" fmla="*/ 46 h 1152"/>
                  <a:gd name="T80" fmla="*/ 3498 w 4608"/>
                  <a:gd name="T81" fmla="*/ 84 h 1152"/>
                  <a:gd name="T82" fmla="*/ 3770 w 4608"/>
                  <a:gd name="T83" fmla="*/ 132 h 1152"/>
                  <a:gd name="T84" fmla="*/ 4010 w 4608"/>
                  <a:gd name="T85" fmla="*/ 188 h 1152"/>
                  <a:gd name="T86" fmla="*/ 4214 w 4608"/>
                  <a:gd name="T87" fmla="*/ 254 h 1152"/>
                  <a:gd name="T88" fmla="*/ 4380 w 4608"/>
                  <a:gd name="T89" fmla="*/ 326 h 1152"/>
                  <a:gd name="T90" fmla="*/ 4504 w 4608"/>
                  <a:gd name="T91" fmla="*/ 404 h 1152"/>
                  <a:gd name="T92" fmla="*/ 4582 w 4608"/>
                  <a:gd name="T93" fmla="*/ 488 h 1152"/>
                  <a:gd name="T94" fmla="*/ 4602 w 4608"/>
                  <a:gd name="T95" fmla="*/ 532 h 1152"/>
                  <a:gd name="T96" fmla="*/ 4608 w 4608"/>
                  <a:gd name="T97"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08" h="1152">
                    <a:moveTo>
                      <a:pt x="4608" y="576"/>
                    </a:moveTo>
                    <a:lnTo>
                      <a:pt x="4608" y="576"/>
                    </a:lnTo>
                    <a:lnTo>
                      <a:pt x="4608" y="590"/>
                    </a:lnTo>
                    <a:lnTo>
                      <a:pt x="4606" y="606"/>
                    </a:lnTo>
                    <a:lnTo>
                      <a:pt x="4602" y="620"/>
                    </a:lnTo>
                    <a:lnTo>
                      <a:pt x="4596" y="634"/>
                    </a:lnTo>
                    <a:lnTo>
                      <a:pt x="4590" y="650"/>
                    </a:lnTo>
                    <a:lnTo>
                      <a:pt x="4582" y="664"/>
                    </a:lnTo>
                    <a:lnTo>
                      <a:pt x="4562" y="692"/>
                    </a:lnTo>
                    <a:lnTo>
                      <a:pt x="4536" y="720"/>
                    </a:lnTo>
                    <a:lnTo>
                      <a:pt x="4504" y="748"/>
                    </a:lnTo>
                    <a:lnTo>
                      <a:pt x="4468" y="774"/>
                    </a:lnTo>
                    <a:lnTo>
                      <a:pt x="4426" y="800"/>
                    </a:lnTo>
                    <a:lnTo>
                      <a:pt x="4380" y="826"/>
                    </a:lnTo>
                    <a:lnTo>
                      <a:pt x="4330" y="850"/>
                    </a:lnTo>
                    <a:lnTo>
                      <a:pt x="4274" y="874"/>
                    </a:lnTo>
                    <a:lnTo>
                      <a:pt x="4214" y="898"/>
                    </a:lnTo>
                    <a:lnTo>
                      <a:pt x="4150" y="920"/>
                    </a:lnTo>
                    <a:lnTo>
                      <a:pt x="4082" y="942"/>
                    </a:lnTo>
                    <a:lnTo>
                      <a:pt x="4010" y="964"/>
                    </a:lnTo>
                    <a:lnTo>
                      <a:pt x="3934" y="984"/>
                    </a:lnTo>
                    <a:lnTo>
                      <a:pt x="3854" y="1002"/>
                    </a:lnTo>
                    <a:lnTo>
                      <a:pt x="3770" y="1020"/>
                    </a:lnTo>
                    <a:lnTo>
                      <a:pt x="3682" y="1038"/>
                    </a:lnTo>
                    <a:lnTo>
                      <a:pt x="3592" y="1054"/>
                    </a:lnTo>
                    <a:lnTo>
                      <a:pt x="3498" y="1068"/>
                    </a:lnTo>
                    <a:lnTo>
                      <a:pt x="3402" y="1082"/>
                    </a:lnTo>
                    <a:lnTo>
                      <a:pt x="3302" y="1096"/>
                    </a:lnTo>
                    <a:lnTo>
                      <a:pt x="3200" y="1106"/>
                    </a:lnTo>
                    <a:lnTo>
                      <a:pt x="3096" y="1118"/>
                    </a:lnTo>
                    <a:lnTo>
                      <a:pt x="2990" y="1126"/>
                    </a:lnTo>
                    <a:lnTo>
                      <a:pt x="2880" y="1134"/>
                    </a:lnTo>
                    <a:lnTo>
                      <a:pt x="2768" y="1140"/>
                    </a:lnTo>
                    <a:lnTo>
                      <a:pt x="2654" y="1146"/>
                    </a:lnTo>
                    <a:lnTo>
                      <a:pt x="2540" y="1150"/>
                    </a:lnTo>
                    <a:lnTo>
                      <a:pt x="2422" y="1152"/>
                    </a:lnTo>
                    <a:lnTo>
                      <a:pt x="2304" y="1152"/>
                    </a:lnTo>
                    <a:lnTo>
                      <a:pt x="2304" y="1152"/>
                    </a:lnTo>
                    <a:lnTo>
                      <a:pt x="2186" y="1152"/>
                    </a:lnTo>
                    <a:lnTo>
                      <a:pt x="2068" y="1150"/>
                    </a:lnTo>
                    <a:lnTo>
                      <a:pt x="1954" y="1146"/>
                    </a:lnTo>
                    <a:lnTo>
                      <a:pt x="1840" y="1140"/>
                    </a:lnTo>
                    <a:lnTo>
                      <a:pt x="1728" y="1134"/>
                    </a:lnTo>
                    <a:lnTo>
                      <a:pt x="1618" y="1126"/>
                    </a:lnTo>
                    <a:lnTo>
                      <a:pt x="1512" y="1118"/>
                    </a:lnTo>
                    <a:lnTo>
                      <a:pt x="1408" y="1106"/>
                    </a:lnTo>
                    <a:lnTo>
                      <a:pt x="1306" y="1096"/>
                    </a:lnTo>
                    <a:lnTo>
                      <a:pt x="1206" y="1082"/>
                    </a:lnTo>
                    <a:lnTo>
                      <a:pt x="1110" y="1068"/>
                    </a:lnTo>
                    <a:lnTo>
                      <a:pt x="1016" y="1054"/>
                    </a:lnTo>
                    <a:lnTo>
                      <a:pt x="926" y="1038"/>
                    </a:lnTo>
                    <a:lnTo>
                      <a:pt x="838" y="1020"/>
                    </a:lnTo>
                    <a:lnTo>
                      <a:pt x="754" y="1002"/>
                    </a:lnTo>
                    <a:lnTo>
                      <a:pt x="674" y="984"/>
                    </a:lnTo>
                    <a:lnTo>
                      <a:pt x="598" y="964"/>
                    </a:lnTo>
                    <a:lnTo>
                      <a:pt x="526" y="942"/>
                    </a:lnTo>
                    <a:lnTo>
                      <a:pt x="458" y="920"/>
                    </a:lnTo>
                    <a:lnTo>
                      <a:pt x="394" y="898"/>
                    </a:lnTo>
                    <a:lnTo>
                      <a:pt x="334" y="874"/>
                    </a:lnTo>
                    <a:lnTo>
                      <a:pt x="278" y="850"/>
                    </a:lnTo>
                    <a:lnTo>
                      <a:pt x="228" y="826"/>
                    </a:lnTo>
                    <a:lnTo>
                      <a:pt x="182" y="800"/>
                    </a:lnTo>
                    <a:lnTo>
                      <a:pt x="140" y="774"/>
                    </a:lnTo>
                    <a:lnTo>
                      <a:pt x="104" y="748"/>
                    </a:lnTo>
                    <a:lnTo>
                      <a:pt x="72" y="720"/>
                    </a:lnTo>
                    <a:lnTo>
                      <a:pt x="46" y="692"/>
                    </a:lnTo>
                    <a:lnTo>
                      <a:pt x="36" y="678"/>
                    </a:lnTo>
                    <a:lnTo>
                      <a:pt x="26" y="664"/>
                    </a:lnTo>
                    <a:lnTo>
                      <a:pt x="18" y="650"/>
                    </a:lnTo>
                    <a:lnTo>
                      <a:pt x="12" y="634"/>
                    </a:lnTo>
                    <a:lnTo>
                      <a:pt x="6" y="620"/>
                    </a:lnTo>
                    <a:lnTo>
                      <a:pt x="2" y="606"/>
                    </a:lnTo>
                    <a:lnTo>
                      <a:pt x="0" y="590"/>
                    </a:lnTo>
                    <a:lnTo>
                      <a:pt x="0" y="576"/>
                    </a:lnTo>
                    <a:lnTo>
                      <a:pt x="0" y="576"/>
                    </a:lnTo>
                    <a:lnTo>
                      <a:pt x="0" y="562"/>
                    </a:lnTo>
                    <a:lnTo>
                      <a:pt x="2" y="546"/>
                    </a:lnTo>
                    <a:lnTo>
                      <a:pt x="6" y="532"/>
                    </a:lnTo>
                    <a:lnTo>
                      <a:pt x="12" y="518"/>
                    </a:lnTo>
                    <a:lnTo>
                      <a:pt x="18" y="502"/>
                    </a:lnTo>
                    <a:lnTo>
                      <a:pt x="26" y="488"/>
                    </a:lnTo>
                    <a:lnTo>
                      <a:pt x="36" y="474"/>
                    </a:lnTo>
                    <a:lnTo>
                      <a:pt x="46" y="460"/>
                    </a:lnTo>
                    <a:lnTo>
                      <a:pt x="72" y="432"/>
                    </a:lnTo>
                    <a:lnTo>
                      <a:pt x="104" y="404"/>
                    </a:lnTo>
                    <a:lnTo>
                      <a:pt x="140" y="378"/>
                    </a:lnTo>
                    <a:lnTo>
                      <a:pt x="182" y="352"/>
                    </a:lnTo>
                    <a:lnTo>
                      <a:pt x="228" y="326"/>
                    </a:lnTo>
                    <a:lnTo>
                      <a:pt x="278" y="302"/>
                    </a:lnTo>
                    <a:lnTo>
                      <a:pt x="334" y="278"/>
                    </a:lnTo>
                    <a:lnTo>
                      <a:pt x="394" y="254"/>
                    </a:lnTo>
                    <a:lnTo>
                      <a:pt x="458" y="232"/>
                    </a:lnTo>
                    <a:lnTo>
                      <a:pt x="526" y="210"/>
                    </a:lnTo>
                    <a:lnTo>
                      <a:pt x="598" y="188"/>
                    </a:lnTo>
                    <a:lnTo>
                      <a:pt x="674" y="168"/>
                    </a:lnTo>
                    <a:lnTo>
                      <a:pt x="754" y="150"/>
                    </a:lnTo>
                    <a:lnTo>
                      <a:pt x="838" y="132"/>
                    </a:lnTo>
                    <a:lnTo>
                      <a:pt x="926" y="114"/>
                    </a:lnTo>
                    <a:lnTo>
                      <a:pt x="1016" y="98"/>
                    </a:lnTo>
                    <a:lnTo>
                      <a:pt x="1110" y="84"/>
                    </a:lnTo>
                    <a:lnTo>
                      <a:pt x="1206" y="70"/>
                    </a:lnTo>
                    <a:lnTo>
                      <a:pt x="1306" y="56"/>
                    </a:lnTo>
                    <a:lnTo>
                      <a:pt x="1408" y="46"/>
                    </a:lnTo>
                    <a:lnTo>
                      <a:pt x="1512" y="34"/>
                    </a:lnTo>
                    <a:lnTo>
                      <a:pt x="1618" y="26"/>
                    </a:lnTo>
                    <a:lnTo>
                      <a:pt x="1728" y="18"/>
                    </a:lnTo>
                    <a:lnTo>
                      <a:pt x="1840" y="12"/>
                    </a:lnTo>
                    <a:lnTo>
                      <a:pt x="1954" y="6"/>
                    </a:lnTo>
                    <a:lnTo>
                      <a:pt x="2068" y="2"/>
                    </a:lnTo>
                    <a:lnTo>
                      <a:pt x="2186" y="0"/>
                    </a:lnTo>
                    <a:lnTo>
                      <a:pt x="2304" y="0"/>
                    </a:lnTo>
                    <a:lnTo>
                      <a:pt x="2304" y="0"/>
                    </a:lnTo>
                    <a:lnTo>
                      <a:pt x="2422" y="0"/>
                    </a:lnTo>
                    <a:lnTo>
                      <a:pt x="2540" y="2"/>
                    </a:lnTo>
                    <a:lnTo>
                      <a:pt x="2654" y="6"/>
                    </a:lnTo>
                    <a:lnTo>
                      <a:pt x="2768" y="12"/>
                    </a:lnTo>
                    <a:lnTo>
                      <a:pt x="2880" y="18"/>
                    </a:lnTo>
                    <a:lnTo>
                      <a:pt x="2990" y="26"/>
                    </a:lnTo>
                    <a:lnTo>
                      <a:pt x="3096" y="34"/>
                    </a:lnTo>
                    <a:lnTo>
                      <a:pt x="3200" y="46"/>
                    </a:lnTo>
                    <a:lnTo>
                      <a:pt x="3302" y="56"/>
                    </a:lnTo>
                    <a:lnTo>
                      <a:pt x="3402" y="70"/>
                    </a:lnTo>
                    <a:lnTo>
                      <a:pt x="3498" y="84"/>
                    </a:lnTo>
                    <a:lnTo>
                      <a:pt x="3592" y="98"/>
                    </a:lnTo>
                    <a:lnTo>
                      <a:pt x="3682" y="114"/>
                    </a:lnTo>
                    <a:lnTo>
                      <a:pt x="3770" y="132"/>
                    </a:lnTo>
                    <a:lnTo>
                      <a:pt x="3854" y="150"/>
                    </a:lnTo>
                    <a:lnTo>
                      <a:pt x="3934" y="168"/>
                    </a:lnTo>
                    <a:lnTo>
                      <a:pt x="4010" y="188"/>
                    </a:lnTo>
                    <a:lnTo>
                      <a:pt x="4082" y="210"/>
                    </a:lnTo>
                    <a:lnTo>
                      <a:pt x="4150" y="232"/>
                    </a:lnTo>
                    <a:lnTo>
                      <a:pt x="4214" y="254"/>
                    </a:lnTo>
                    <a:lnTo>
                      <a:pt x="4274" y="278"/>
                    </a:lnTo>
                    <a:lnTo>
                      <a:pt x="4330" y="302"/>
                    </a:lnTo>
                    <a:lnTo>
                      <a:pt x="4380" y="326"/>
                    </a:lnTo>
                    <a:lnTo>
                      <a:pt x="4426" y="352"/>
                    </a:lnTo>
                    <a:lnTo>
                      <a:pt x="4468" y="378"/>
                    </a:lnTo>
                    <a:lnTo>
                      <a:pt x="4504" y="404"/>
                    </a:lnTo>
                    <a:lnTo>
                      <a:pt x="4536" y="432"/>
                    </a:lnTo>
                    <a:lnTo>
                      <a:pt x="4562" y="460"/>
                    </a:lnTo>
                    <a:lnTo>
                      <a:pt x="4582" y="488"/>
                    </a:lnTo>
                    <a:lnTo>
                      <a:pt x="4590" y="502"/>
                    </a:lnTo>
                    <a:lnTo>
                      <a:pt x="4596" y="518"/>
                    </a:lnTo>
                    <a:lnTo>
                      <a:pt x="4602" y="532"/>
                    </a:lnTo>
                    <a:lnTo>
                      <a:pt x="4606" y="546"/>
                    </a:lnTo>
                    <a:lnTo>
                      <a:pt x="4608" y="562"/>
                    </a:lnTo>
                    <a:lnTo>
                      <a:pt x="4608" y="576"/>
                    </a:lnTo>
                    <a:lnTo>
                      <a:pt x="4608" y="576"/>
                    </a:lnTo>
                    <a:close/>
                  </a:path>
                </a:pathLst>
              </a:custGeom>
              <a:gradFill rotWithShape="1">
                <a:gsLst>
                  <a:gs pos="0">
                    <a:schemeClr val="accent1"/>
                  </a:gs>
                  <a:gs pos="94000">
                    <a:srgbClr val="4BD8FF">
                      <a:gamma/>
                      <a:tint val="0"/>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6"/>
              <p:cNvSpPr>
                <a:spLocks/>
              </p:cNvSpPr>
              <p:nvPr/>
            </p:nvSpPr>
            <p:spPr bwMode="auto">
              <a:xfrm>
                <a:off x="576" y="3384"/>
                <a:ext cx="4608" cy="1152"/>
              </a:xfrm>
              <a:custGeom>
                <a:avLst/>
                <a:gdLst>
                  <a:gd name="T0" fmla="*/ 2186 w 4608"/>
                  <a:gd name="T1" fmla="*/ 576 h 1152"/>
                  <a:gd name="T2" fmla="*/ 1840 w 4608"/>
                  <a:gd name="T3" fmla="*/ 564 h 1152"/>
                  <a:gd name="T4" fmla="*/ 1512 w 4608"/>
                  <a:gd name="T5" fmla="*/ 542 h 1152"/>
                  <a:gd name="T6" fmla="*/ 1206 w 4608"/>
                  <a:gd name="T7" fmla="*/ 506 h 1152"/>
                  <a:gd name="T8" fmla="*/ 926 w 4608"/>
                  <a:gd name="T9" fmla="*/ 462 h 1152"/>
                  <a:gd name="T10" fmla="*/ 674 w 4608"/>
                  <a:gd name="T11" fmla="*/ 408 h 1152"/>
                  <a:gd name="T12" fmla="*/ 458 w 4608"/>
                  <a:gd name="T13" fmla="*/ 344 h 1152"/>
                  <a:gd name="T14" fmla="*/ 278 w 4608"/>
                  <a:gd name="T15" fmla="*/ 274 h 1152"/>
                  <a:gd name="T16" fmla="*/ 140 w 4608"/>
                  <a:gd name="T17" fmla="*/ 198 h 1152"/>
                  <a:gd name="T18" fmla="*/ 46 w 4608"/>
                  <a:gd name="T19" fmla="*/ 116 h 1152"/>
                  <a:gd name="T20" fmla="*/ 18 w 4608"/>
                  <a:gd name="T21" fmla="*/ 74 h 1152"/>
                  <a:gd name="T22" fmla="*/ 2 w 4608"/>
                  <a:gd name="T23" fmla="*/ 30 h 1152"/>
                  <a:gd name="T24" fmla="*/ 0 w 4608"/>
                  <a:gd name="T25" fmla="*/ 576 h 1152"/>
                  <a:gd name="T26" fmla="*/ 2 w 4608"/>
                  <a:gd name="T27" fmla="*/ 606 h 1152"/>
                  <a:gd name="T28" fmla="*/ 18 w 4608"/>
                  <a:gd name="T29" fmla="*/ 650 h 1152"/>
                  <a:gd name="T30" fmla="*/ 46 w 4608"/>
                  <a:gd name="T31" fmla="*/ 692 h 1152"/>
                  <a:gd name="T32" fmla="*/ 140 w 4608"/>
                  <a:gd name="T33" fmla="*/ 774 h 1152"/>
                  <a:gd name="T34" fmla="*/ 278 w 4608"/>
                  <a:gd name="T35" fmla="*/ 850 h 1152"/>
                  <a:gd name="T36" fmla="*/ 458 w 4608"/>
                  <a:gd name="T37" fmla="*/ 920 h 1152"/>
                  <a:gd name="T38" fmla="*/ 674 w 4608"/>
                  <a:gd name="T39" fmla="*/ 984 h 1152"/>
                  <a:gd name="T40" fmla="*/ 926 w 4608"/>
                  <a:gd name="T41" fmla="*/ 1038 h 1152"/>
                  <a:gd name="T42" fmla="*/ 1206 w 4608"/>
                  <a:gd name="T43" fmla="*/ 1082 h 1152"/>
                  <a:gd name="T44" fmla="*/ 1512 w 4608"/>
                  <a:gd name="T45" fmla="*/ 1118 h 1152"/>
                  <a:gd name="T46" fmla="*/ 1840 w 4608"/>
                  <a:gd name="T47" fmla="*/ 1140 h 1152"/>
                  <a:gd name="T48" fmla="*/ 2186 w 4608"/>
                  <a:gd name="T49" fmla="*/ 1152 h 1152"/>
                  <a:gd name="T50" fmla="*/ 2422 w 4608"/>
                  <a:gd name="T51" fmla="*/ 1152 h 1152"/>
                  <a:gd name="T52" fmla="*/ 2768 w 4608"/>
                  <a:gd name="T53" fmla="*/ 1140 h 1152"/>
                  <a:gd name="T54" fmla="*/ 3096 w 4608"/>
                  <a:gd name="T55" fmla="*/ 1118 h 1152"/>
                  <a:gd name="T56" fmla="*/ 3402 w 4608"/>
                  <a:gd name="T57" fmla="*/ 1082 h 1152"/>
                  <a:gd name="T58" fmla="*/ 3682 w 4608"/>
                  <a:gd name="T59" fmla="*/ 1038 h 1152"/>
                  <a:gd name="T60" fmla="*/ 3934 w 4608"/>
                  <a:gd name="T61" fmla="*/ 984 h 1152"/>
                  <a:gd name="T62" fmla="*/ 4150 w 4608"/>
                  <a:gd name="T63" fmla="*/ 920 h 1152"/>
                  <a:gd name="T64" fmla="*/ 4330 w 4608"/>
                  <a:gd name="T65" fmla="*/ 850 h 1152"/>
                  <a:gd name="T66" fmla="*/ 4468 w 4608"/>
                  <a:gd name="T67" fmla="*/ 774 h 1152"/>
                  <a:gd name="T68" fmla="*/ 4562 w 4608"/>
                  <a:gd name="T69" fmla="*/ 692 h 1152"/>
                  <a:gd name="T70" fmla="*/ 4596 w 4608"/>
                  <a:gd name="T71" fmla="*/ 634 h 1152"/>
                  <a:gd name="T72" fmla="*/ 4608 w 4608"/>
                  <a:gd name="T73" fmla="*/ 590 h 1152"/>
                  <a:gd name="T74" fmla="*/ 4608 w 4608"/>
                  <a:gd name="T75" fmla="*/ 0 h 1152"/>
                  <a:gd name="T76" fmla="*/ 4602 w 4608"/>
                  <a:gd name="T77" fmla="*/ 44 h 1152"/>
                  <a:gd name="T78" fmla="*/ 4582 w 4608"/>
                  <a:gd name="T79" fmla="*/ 88 h 1152"/>
                  <a:gd name="T80" fmla="*/ 4504 w 4608"/>
                  <a:gd name="T81" fmla="*/ 172 h 1152"/>
                  <a:gd name="T82" fmla="*/ 4380 w 4608"/>
                  <a:gd name="T83" fmla="*/ 250 h 1152"/>
                  <a:gd name="T84" fmla="*/ 4214 w 4608"/>
                  <a:gd name="T85" fmla="*/ 322 h 1152"/>
                  <a:gd name="T86" fmla="*/ 4010 w 4608"/>
                  <a:gd name="T87" fmla="*/ 388 h 1152"/>
                  <a:gd name="T88" fmla="*/ 3770 w 4608"/>
                  <a:gd name="T89" fmla="*/ 444 h 1152"/>
                  <a:gd name="T90" fmla="*/ 3498 w 4608"/>
                  <a:gd name="T91" fmla="*/ 492 h 1152"/>
                  <a:gd name="T92" fmla="*/ 3200 w 4608"/>
                  <a:gd name="T93" fmla="*/ 530 h 1152"/>
                  <a:gd name="T94" fmla="*/ 2880 w 4608"/>
                  <a:gd name="T95" fmla="*/ 558 h 1152"/>
                  <a:gd name="T96" fmla="*/ 2540 w 4608"/>
                  <a:gd name="T97" fmla="*/ 574 h 1152"/>
                  <a:gd name="T98" fmla="*/ 2304 w 4608"/>
                  <a:gd name="T99"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08" h="1152">
                    <a:moveTo>
                      <a:pt x="2304" y="576"/>
                    </a:moveTo>
                    <a:lnTo>
                      <a:pt x="2304" y="576"/>
                    </a:lnTo>
                    <a:lnTo>
                      <a:pt x="2186" y="576"/>
                    </a:lnTo>
                    <a:lnTo>
                      <a:pt x="2068" y="574"/>
                    </a:lnTo>
                    <a:lnTo>
                      <a:pt x="1954" y="570"/>
                    </a:lnTo>
                    <a:lnTo>
                      <a:pt x="1840" y="564"/>
                    </a:lnTo>
                    <a:lnTo>
                      <a:pt x="1728" y="558"/>
                    </a:lnTo>
                    <a:lnTo>
                      <a:pt x="1618" y="550"/>
                    </a:lnTo>
                    <a:lnTo>
                      <a:pt x="1512" y="542"/>
                    </a:lnTo>
                    <a:lnTo>
                      <a:pt x="1408" y="530"/>
                    </a:lnTo>
                    <a:lnTo>
                      <a:pt x="1306" y="520"/>
                    </a:lnTo>
                    <a:lnTo>
                      <a:pt x="1206" y="506"/>
                    </a:lnTo>
                    <a:lnTo>
                      <a:pt x="1110" y="492"/>
                    </a:lnTo>
                    <a:lnTo>
                      <a:pt x="1016" y="478"/>
                    </a:lnTo>
                    <a:lnTo>
                      <a:pt x="926" y="462"/>
                    </a:lnTo>
                    <a:lnTo>
                      <a:pt x="838" y="444"/>
                    </a:lnTo>
                    <a:lnTo>
                      <a:pt x="754" y="426"/>
                    </a:lnTo>
                    <a:lnTo>
                      <a:pt x="674" y="408"/>
                    </a:lnTo>
                    <a:lnTo>
                      <a:pt x="598" y="388"/>
                    </a:lnTo>
                    <a:lnTo>
                      <a:pt x="526" y="366"/>
                    </a:lnTo>
                    <a:lnTo>
                      <a:pt x="458" y="344"/>
                    </a:lnTo>
                    <a:lnTo>
                      <a:pt x="394" y="322"/>
                    </a:lnTo>
                    <a:lnTo>
                      <a:pt x="334" y="298"/>
                    </a:lnTo>
                    <a:lnTo>
                      <a:pt x="278" y="274"/>
                    </a:lnTo>
                    <a:lnTo>
                      <a:pt x="228" y="250"/>
                    </a:lnTo>
                    <a:lnTo>
                      <a:pt x="182" y="224"/>
                    </a:lnTo>
                    <a:lnTo>
                      <a:pt x="140" y="198"/>
                    </a:lnTo>
                    <a:lnTo>
                      <a:pt x="104" y="172"/>
                    </a:lnTo>
                    <a:lnTo>
                      <a:pt x="72" y="144"/>
                    </a:lnTo>
                    <a:lnTo>
                      <a:pt x="46" y="116"/>
                    </a:lnTo>
                    <a:lnTo>
                      <a:pt x="36" y="102"/>
                    </a:lnTo>
                    <a:lnTo>
                      <a:pt x="26" y="88"/>
                    </a:lnTo>
                    <a:lnTo>
                      <a:pt x="18" y="74"/>
                    </a:lnTo>
                    <a:lnTo>
                      <a:pt x="12" y="58"/>
                    </a:lnTo>
                    <a:lnTo>
                      <a:pt x="6" y="44"/>
                    </a:lnTo>
                    <a:lnTo>
                      <a:pt x="2" y="30"/>
                    </a:lnTo>
                    <a:lnTo>
                      <a:pt x="0" y="14"/>
                    </a:lnTo>
                    <a:lnTo>
                      <a:pt x="0" y="0"/>
                    </a:lnTo>
                    <a:lnTo>
                      <a:pt x="0" y="576"/>
                    </a:lnTo>
                    <a:lnTo>
                      <a:pt x="0" y="576"/>
                    </a:lnTo>
                    <a:lnTo>
                      <a:pt x="0" y="590"/>
                    </a:lnTo>
                    <a:lnTo>
                      <a:pt x="2" y="606"/>
                    </a:lnTo>
                    <a:lnTo>
                      <a:pt x="6" y="620"/>
                    </a:lnTo>
                    <a:lnTo>
                      <a:pt x="12" y="634"/>
                    </a:lnTo>
                    <a:lnTo>
                      <a:pt x="18" y="650"/>
                    </a:lnTo>
                    <a:lnTo>
                      <a:pt x="26" y="664"/>
                    </a:lnTo>
                    <a:lnTo>
                      <a:pt x="36" y="678"/>
                    </a:lnTo>
                    <a:lnTo>
                      <a:pt x="46" y="692"/>
                    </a:lnTo>
                    <a:lnTo>
                      <a:pt x="72" y="720"/>
                    </a:lnTo>
                    <a:lnTo>
                      <a:pt x="104" y="748"/>
                    </a:lnTo>
                    <a:lnTo>
                      <a:pt x="140" y="774"/>
                    </a:lnTo>
                    <a:lnTo>
                      <a:pt x="182" y="800"/>
                    </a:lnTo>
                    <a:lnTo>
                      <a:pt x="228" y="826"/>
                    </a:lnTo>
                    <a:lnTo>
                      <a:pt x="278" y="850"/>
                    </a:lnTo>
                    <a:lnTo>
                      <a:pt x="334" y="874"/>
                    </a:lnTo>
                    <a:lnTo>
                      <a:pt x="394" y="898"/>
                    </a:lnTo>
                    <a:lnTo>
                      <a:pt x="458" y="920"/>
                    </a:lnTo>
                    <a:lnTo>
                      <a:pt x="526" y="942"/>
                    </a:lnTo>
                    <a:lnTo>
                      <a:pt x="598" y="964"/>
                    </a:lnTo>
                    <a:lnTo>
                      <a:pt x="674" y="984"/>
                    </a:lnTo>
                    <a:lnTo>
                      <a:pt x="754" y="1002"/>
                    </a:lnTo>
                    <a:lnTo>
                      <a:pt x="838" y="1020"/>
                    </a:lnTo>
                    <a:lnTo>
                      <a:pt x="926" y="1038"/>
                    </a:lnTo>
                    <a:lnTo>
                      <a:pt x="1016" y="1054"/>
                    </a:lnTo>
                    <a:lnTo>
                      <a:pt x="1110" y="1068"/>
                    </a:lnTo>
                    <a:lnTo>
                      <a:pt x="1206" y="1082"/>
                    </a:lnTo>
                    <a:lnTo>
                      <a:pt x="1306" y="1096"/>
                    </a:lnTo>
                    <a:lnTo>
                      <a:pt x="1408" y="1106"/>
                    </a:lnTo>
                    <a:lnTo>
                      <a:pt x="1512" y="1118"/>
                    </a:lnTo>
                    <a:lnTo>
                      <a:pt x="1618" y="1126"/>
                    </a:lnTo>
                    <a:lnTo>
                      <a:pt x="1728" y="1134"/>
                    </a:lnTo>
                    <a:lnTo>
                      <a:pt x="1840" y="1140"/>
                    </a:lnTo>
                    <a:lnTo>
                      <a:pt x="1954" y="1146"/>
                    </a:lnTo>
                    <a:lnTo>
                      <a:pt x="2068" y="1150"/>
                    </a:lnTo>
                    <a:lnTo>
                      <a:pt x="2186" y="1152"/>
                    </a:lnTo>
                    <a:lnTo>
                      <a:pt x="2304" y="1152"/>
                    </a:lnTo>
                    <a:lnTo>
                      <a:pt x="2304" y="1152"/>
                    </a:lnTo>
                    <a:lnTo>
                      <a:pt x="2422" y="1152"/>
                    </a:lnTo>
                    <a:lnTo>
                      <a:pt x="2540" y="1150"/>
                    </a:lnTo>
                    <a:lnTo>
                      <a:pt x="2654" y="1146"/>
                    </a:lnTo>
                    <a:lnTo>
                      <a:pt x="2768" y="1140"/>
                    </a:lnTo>
                    <a:lnTo>
                      <a:pt x="2880" y="1134"/>
                    </a:lnTo>
                    <a:lnTo>
                      <a:pt x="2990" y="1126"/>
                    </a:lnTo>
                    <a:lnTo>
                      <a:pt x="3096" y="1118"/>
                    </a:lnTo>
                    <a:lnTo>
                      <a:pt x="3200" y="1106"/>
                    </a:lnTo>
                    <a:lnTo>
                      <a:pt x="3302" y="1096"/>
                    </a:lnTo>
                    <a:lnTo>
                      <a:pt x="3402" y="1082"/>
                    </a:lnTo>
                    <a:lnTo>
                      <a:pt x="3498" y="1068"/>
                    </a:lnTo>
                    <a:lnTo>
                      <a:pt x="3592" y="1054"/>
                    </a:lnTo>
                    <a:lnTo>
                      <a:pt x="3682" y="1038"/>
                    </a:lnTo>
                    <a:lnTo>
                      <a:pt x="3770" y="1020"/>
                    </a:lnTo>
                    <a:lnTo>
                      <a:pt x="3854" y="1002"/>
                    </a:lnTo>
                    <a:lnTo>
                      <a:pt x="3934" y="984"/>
                    </a:lnTo>
                    <a:lnTo>
                      <a:pt x="4010" y="964"/>
                    </a:lnTo>
                    <a:lnTo>
                      <a:pt x="4082" y="942"/>
                    </a:lnTo>
                    <a:lnTo>
                      <a:pt x="4150" y="920"/>
                    </a:lnTo>
                    <a:lnTo>
                      <a:pt x="4214" y="898"/>
                    </a:lnTo>
                    <a:lnTo>
                      <a:pt x="4274" y="874"/>
                    </a:lnTo>
                    <a:lnTo>
                      <a:pt x="4330" y="850"/>
                    </a:lnTo>
                    <a:lnTo>
                      <a:pt x="4380" y="826"/>
                    </a:lnTo>
                    <a:lnTo>
                      <a:pt x="4426" y="800"/>
                    </a:lnTo>
                    <a:lnTo>
                      <a:pt x="4468" y="774"/>
                    </a:lnTo>
                    <a:lnTo>
                      <a:pt x="4504" y="748"/>
                    </a:lnTo>
                    <a:lnTo>
                      <a:pt x="4536" y="720"/>
                    </a:lnTo>
                    <a:lnTo>
                      <a:pt x="4562" y="692"/>
                    </a:lnTo>
                    <a:lnTo>
                      <a:pt x="4582" y="664"/>
                    </a:lnTo>
                    <a:lnTo>
                      <a:pt x="4590" y="650"/>
                    </a:lnTo>
                    <a:lnTo>
                      <a:pt x="4596" y="634"/>
                    </a:lnTo>
                    <a:lnTo>
                      <a:pt x="4602" y="620"/>
                    </a:lnTo>
                    <a:lnTo>
                      <a:pt x="4606" y="606"/>
                    </a:lnTo>
                    <a:lnTo>
                      <a:pt x="4608" y="590"/>
                    </a:lnTo>
                    <a:lnTo>
                      <a:pt x="4608" y="576"/>
                    </a:lnTo>
                    <a:lnTo>
                      <a:pt x="4608" y="0"/>
                    </a:lnTo>
                    <a:lnTo>
                      <a:pt x="4608" y="0"/>
                    </a:lnTo>
                    <a:lnTo>
                      <a:pt x="4608" y="14"/>
                    </a:lnTo>
                    <a:lnTo>
                      <a:pt x="4606" y="30"/>
                    </a:lnTo>
                    <a:lnTo>
                      <a:pt x="4602" y="44"/>
                    </a:lnTo>
                    <a:lnTo>
                      <a:pt x="4596" y="58"/>
                    </a:lnTo>
                    <a:lnTo>
                      <a:pt x="4590" y="74"/>
                    </a:lnTo>
                    <a:lnTo>
                      <a:pt x="4582" y="88"/>
                    </a:lnTo>
                    <a:lnTo>
                      <a:pt x="4562" y="116"/>
                    </a:lnTo>
                    <a:lnTo>
                      <a:pt x="4536" y="144"/>
                    </a:lnTo>
                    <a:lnTo>
                      <a:pt x="4504" y="172"/>
                    </a:lnTo>
                    <a:lnTo>
                      <a:pt x="4468" y="198"/>
                    </a:lnTo>
                    <a:lnTo>
                      <a:pt x="4426" y="224"/>
                    </a:lnTo>
                    <a:lnTo>
                      <a:pt x="4380" y="250"/>
                    </a:lnTo>
                    <a:lnTo>
                      <a:pt x="4330" y="274"/>
                    </a:lnTo>
                    <a:lnTo>
                      <a:pt x="4274" y="298"/>
                    </a:lnTo>
                    <a:lnTo>
                      <a:pt x="4214" y="322"/>
                    </a:lnTo>
                    <a:lnTo>
                      <a:pt x="4150" y="344"/>
                    </a:lnTo>
                    <a:lnTo>
                      <a:pt x="4082" y="366"/>
                    </a:lnTo>
                    <a:lnTo>
                      <a:pt x="4010" y="388"/>
                    </a:lnTo>
                    <a:lnTo>
                      <a:pt x="3934" y="408"/>
                    </a:lnTo>
                    <a:lnTo>
                      <a:pt x="3854" y="426"/>
                    </a:lnTo>
                    <a:lnTo>
                      <a:pt x="3770" y="444"/>
                    </a:lnTo>
                    <a:lnTo>
                      <a:pt x="3682" y="462"/>
                    </a:lnTo>
                    <a:lnTo>
                      <a:pt x="3592" y="478"/>
                    </a:lnTo>
                    <a:lnTo>
                      <a:pt x="3498" y="492"/>
                    </a:lnTo>
                    <a:lnTo>
                      <a:pt x="3402" y="506"/>
                    </a:lnTo>
                    <a:lnTo>
                      <a:pt x="3302" y="520"/>
                    </a:lnTo>
                    <a:lnTo>
                      <a:pt x="3200" y="530"/>
                    </a:lnTo>
                    <a:lnTo>
                      <a:pt x="3096" y="542"/>
                    </a:lnTo>
                    <a:lnTo>
                      <a:pt x="2990" y="550"/>
                    </a:lnTo>
                    <a:lnTo>
                      <a:pt x="2880" y="558"/>
                    </a:lnTo>
                    <a:lnTo>
                      <a:pt x="2768" y="564"/>
                    </a:lnTo>
                    <a:lnTo>
                      <a:pt x="2654" y="570"/>
                    </a:lnTo>
                    <a:lnTo>
                      <a:pt x="2540" y="574"/>
                    </a:lnTo>
                    <a:lnTo>
                      <a:pt x="2422" y="576"/>
                    </a:lnTo>
                    <a:lnTo>
                      <a:pt x="2304" y="576"/>
                    </a:lnTo>
                    <a:lnTo>
                      <a:pt x="2304" y="576"/>
                    </a:lnTo>
                    <a:close/>
                  </a:path>
                </a:pathLst>
              </a:custGeom>
              <a:gradFill rotWithShape="1">
                <a:gsLst>
                  <a:gs pos="0">
                    <a:schemeClr val="accent1">
                      <a:lumMod val="75000"/>
                    </a:schemeClr>
                  </a:gs>
                  <a:gs pos="50000">
                    <a:schemeClr val="accent1"/>
                  </a:gs>
                  <a:gs pos="100000">
                    <a:schemeClr val="accent1">
                      <a:lumMod val="75000"/>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 name="Text Box 32"/>
            <p:cNvSpPr txBox="1">
              <a:spLocks noChangeArrowheads="1"/>
            </p:cNvSpPr>
            <p:nvPr/>
          </p:nvSpPr>
          <p:spPr bwMode="auto">
            <a:xfrm>
              <a:off x="2104970" y="5297467"/>
              <a:ext cx="2365375" cy="30480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31750" cap="rnd" algn="ctr">
                  <a:solidFill>
                    <a:srgbClr val="9E9E9E"/>
                  </a:solidFill>
                  <a:prstDash val="sysDot"/>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ctr"/>
              <a:r>
                <a:rPr lang="en-US" altLang="ko-KR" sz="1400">
                  <a:solidFill>
                    <a:schemeClr val="bg1"/>
                  </a:solidFill>
                  <a:latin typeface="+mj-lt"/>
                </a:rPr>
                <a:t>Project Financing</a:t>
              </a:r>
            </a:p>
          </p:txBody>
        </p:sp>
      </p:grpSp>
      <p:grpSp>
        <p:nvGrpSpPr>
          <p:cNvPr id="26" name="Group 9"/>
          <p:cNvGrpSpPr/>
          <p:nvPr/>
        </p:nvGrpSpPr>
        <p:grpSpPr>
          <a:xfrm>
            <a:off x="1363250" y="3646466"/>
            <a:ext cx="2890837" cy="1209675"/>
            <a:chOff x="1363250" y="3798866"/>
            <a:chExt cx="2890837" cy="1209675"/>
          </a:xfrm>
        </p:grpSpPr>
        <p:grpSp>
          <p:nvGrpSpPr>
            <p:cNvPr id="27" name="Group 7"/>
            <p:cNvGrpSpPr>
              <a:grpSpLocks/>
            </p:cNvGrpSpPr>
            <p:nvPr/>
          </p:nvGrpSpPr>
          <p:grpSpPr bwMode="auto">
            <a:xfrm>
              <a:off x="1363250" y="3798866"/>
              <a:ext cx="2890837" cy="1209675"/>
              <a:chOff x="1152" y="1800"/>
              <a:chExt cx="3456" cy="1440"/>
            </a:xfrm>
          </p:grpSpPr>
          <p:sp>
            <p:nvSpPr>
              <p:cNvPr id="37" name="Freeform 8"/>
              <p:cNvSpPr>
                <a:spLocks/>
              </p:cNvSpPr>
              <p:nvPr/>
            </p:nvSpPr>
            <p:spPr bwMode="auto">
              <a:xfrm>
                <a:off x="1152" y="1800"/>
                <a:ext cx="3456" cy="864"/>
              </a:xfrm>
              <a:custGeom>
                <a:avLst/>
                <a:gdLst>
                  <a:gd name="T0" fmla="*/ 3456 w 3456"/>
                  <a:gd name="T1" fmla="*/ 432 h 864"/>
                  <a:gd name="T2" fmla="*/ 3448 w 3456"/>
                  <a:gd name="T3" fmla="*/ 476 h 864"/>
                  <a:gd name="T4" fmla="*/ 3420 w 3456"/>
                  <a:gd name="T5" fmla="*/ 520 h 864"/>
                  <a:gd name="T6" fmla="*/ 3378 w 3456"/>
                  <a:gd name="T7" fmla="*/ 560 h 864"/>
                  <a:gd name="T8" fmla="*/ 3320 w 3456"/>
                  <a:gd name="T9" fmla="*/ 600 h 864"/>
                  <a:gd name="T10" fmla="*/ 3248 w 3456"/>
                  <a:gd name="T11" fmla="*/ 638 h 864"/>
                  <a:gd name="T12" fmla="*/ 3160 w 3456"/>
                  <a:gd name="T13" fmla="*/ 674 h 864"/>
                  <a:gd name="T14" fmla="*/ 3062 w 3456"/>
                  <a:gd name="T15" fmla="*/ 706 h 864"/>
                  <a:gd name="T16" fmla="*/ 2950 w 3456"/>
                  <a:gd name="T17" fmla="*/ 738 h 864"/>
                  <a:gd name="T18" fmla="*/ 2828 w 3456"/>
                  <a:gd name="T19" fmla="*/ 766 h 864"/>
                  <a:gd name="T20" fmla="*/ 2694 w 3456"/>
                  <a:gd name="T21" fmla="*/ 790 h 864"/>
                  <a:gd name="T22" fmla="*/ 2400 w 3456"/>
                  <a:gd name="T23" fmla="*/ 830 h 864"/>
                  <a:gd name="T24" fmla="*/ 2076 w 3456"/>
                  <a:gd name="T25" fmla="*/ 856 h 864"/>
                  <a:gd name="T26" fmla="*/ 1728 w 3456"/>
                  <a:gd name="T27" fmla="*/ 864 h 864"/>
                  <a:gd name="T28" fmla="*/ 1552 w 3456"/>
                  <a:gd name="T29" fmla="*/ 862 h 864"/>
                  <a:gd name="T30" fmla="*/ 1214 w 3456"/>
                  <a:gd name="T31" fmla="*/ 844 h 864"/>
                  <a:gd name="T32" fmla="*/ 904 w 3456"/>
                  <a:gd name="T33" fmla="*/ 812 h 864"/>
                  <a:gd name="T34" fmla="*/ 694 w 3456"/>
                  <a:gd name="T35" fmla="*/ 778 h 864"/>
                  <a:gd name="T36" fmla="*/ 566 w 3456"/>
                  <a:gd name="T37" fmla="*/ 752 h 864"/>
                  <a:gd name="T38" fmla="*/ 448 w 3456"/>
                  <a:gd name="T39" fmla="*/ 722 h 864"/>
                  <a:gd name="T40" fmla="*/ 344 w 3456"/>
                  <a:gd name="T41" fmla="*/ 690 h 864"/>
                  <a:gd name="T42" fmla="*/ 250 w 3456"/>
                  <a:gd name="T43" fmla="*/ 656 h 864"/>
                  <a:gd name="T44" fmla="*/ 170 w 3456"/>
                  <a:gd name="T45" fmla="*/ 620 h 864"/>
                  <a:gd name="T46" fmla="*/ 104 w 3456"/>
                  <a:gd name="T47" fmla="*/ 580 h 864"/>
                  <a:gd name="T48" fmla="*/ 54 w 3456"/>
                  <a:gd name="T49" fmla="*/ 540 h 864"/>
                  <a:gd name="T50" fmla="*/ 20 w 3456"/>
                  <a:gd name="T51" fmla="*/ 498 h 864"/>
                  <a:gd name="T52" fmla="*/ 2 w 3456"/>
                  <a:gd name="T53" fmla="*/ 454 h 864"/>
                  <a:gd name="T54" fmla="*/ 0 w 3456"/>
                  <a:gd name="T55" fmla="*/ 432 h 864"/>
                  <a:gd name="T56" fmla="*/ 8 w 3456"/>
                  <a:gd name="T57" fmla="*/ 388 h 864"/>
                  <a:gd name="T58" fmla="*/ 36 w 3456"/>
                  <a:gd name="T59" fmla="*/ 344 h 864"/>
                  <a:gd name="T60" fmla="*/ 78 w 3456"/>
                  <a:gd name="T61" fmla="*/ 304 h 864"/>
                  <a:gd name="T62" fmla="*/ 136 w 3456"/>
                  <a:gd name="T63" fmla="*/ 264 h 864"/>
                  <a:gd name="T64" fmla="*/ 208 w 3456"/>
                  <a:gd name="T65" fmla="*/ 226 h 864"/>
                  <a:gd name="T66" fmla="*/ 296 w 3456"/>
                  <a:gd name="T67" fmla="*/ 190 h 864"/>
                  <a:gd name="T68" fmla="*/ 394 w 3456"/>
                  <a:gd name="T69" fmla="*/ 158 h 864"/>
                  <a:gd name="T70" fmla="*/ 506 w 3456"/>
                  <a:gd name="T71" fmla="*/ 126 h 864"/>
                  <a:gd name="T72" fmla="*/ 628 w 3456"/>
                  <a:gd name="T73" fmla="*/ 98 h 864"/>
                  <a:gd name="T74" fmla="*/ 762 w 3456"/>
                  <a:gd name="T75" fmla="*/ 74 h 864"/>
                  <a:gd name="T76" fmla="*/ 1056 w 3456"/>
                  <a:gd name="T77" fmla="*/ 34 h 864"/>
                  <a:gd name="T78" fmla="*/ 1380 w 3456"/>
                  <a:gd name="T79" fmla="*/ 8 h 864"/>
                  <a:gd name="T80" fmla="*/ 1728 w 3456"/>
                  <a:gd name="T81" fmla="*/ 0 h 864"/>
                  <a:gd name="T82" fmla="*/ 1904 w 3456"/>
                  <a:gd name="T83" fmla="*/ 2 h 864"/>
                  <a:gd name="T84" fmla="*/ 2242 w 3456"/>
                  <a:gd name="T85" fmla="*/ 20 h 864"/>
                  <a:gd name="T86" fmla="*/ 2552 w 3456"/>
                  <a:gd name="T87" fmla="*/ 52 h 864"/>
                  <a:gd name="T88" fmla="*/ 2762 w 3456"/>
                  <a:gd name="T89" fmla="*/ 86 h 864"/>
                  <a:gd name="T90" fmla="*/ 2890 w 3456"/>
                  <a:gd name="T91" fmla="*/ 112 h 864"/>
                  <a:gd name="T92" fmla="*/ 3008 w 3456"/>
                  <a:gd name="T93" fmla="*/ 142 h 864"/>
                  <a:gd name="T94" fmla="*/ 3112 w 3456"/>
                  <a:gd name="T95" fmla="*/ 174 h 864"/>
                  <a:gd name="T96" fmla="*/ 3206 w 3456"/>
                  <a:gd name="T97" fmla="*/ 208 h 864"/>
                  <a:gd name="T98" fmla="*/ 3286 w 3456"/>
                  <a:gd name="T99" fmla="*/ 244 h 864"/>
                  <a:gd name="T100" fmla="*/ 3352 w 3456"/>
                  <a:gd name="T101" fmla="*/ 284 h 864"/>
                  <a:gd name="T102" fmla="*/ 3402 w 3456"/>
                  <a:gd name="T103" fmla="*/ 324 h 864"/>
                  <a:gd name="T104" fmla="*/ 3436 w 3456"/>
                  <a:gd name="T105" fmla="*/ 366 h 864"/>
                  <a:gd name="T106" fmla="*/ 3454 w 3456"/>
                  <a:gd name="T107" fmla="*/ 410 h 864"/>
                  <a:gd name="T108" fmla="*/ 3456 w 3456"/>
                  <a:gd name="T109" fmla="*/ 4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56" h="864">
                    <a:moveTo>
                      <a:pt x="3456" y="432"/>
                    </a:moveTo>
                    <a:lnTo>
                      <a:pt x="3456" y="432"/>
                    </a:lnTo>
                    <a:lnTo>
                      <a:pt x="3454" y="454"/>
                    </a:lnTo>
                    <a:lnTo>
                      <a:pt x="3448" y="476"/>
                    </a:lnTo>
                    <a:lnTo>
                      <a:pt x="3436" y="498"/>
                    </a:lnTo>
                    <a:lnTo>
                      <a:pt x="3420" y="520"/>
                    </a:lnTo>
                    <a:lnTo>
                      <a:pt x="3402" y="540"/>
                    </a:lnTo>
                    <a:lnTo>
                      <a:pt x="3378" y="560"/>
                    </a:lnTo>
                    <a:lnTo>
                      <a:pt x="3352" y="580"/>
                    </a:lnTo>
                    <a:lnTo>
                      <a:pt x="3320" y="600"/>
                    </a:lnTo>
                    <a:lnTo>
                      <a:pt x="3286" y="620"/>
                    </a:lnTo>
                    <a:lnTo>
                      <a:pt x="3248" y="638"/>
                    </a:lnTo>
                    <a:lnTo>
                      <a:pt x="3206" y="656"/>
                    </a:lnTo>
                    <a:lnTo>
                      <a:pt x="3160" y="674"/>
                    </a:lnTo>
                    <a:lnTo>
                      <a:pt x="3112" y="690"/>
                    </a:lnTo>
                    <a:lnTo>
                      <a:pt x="3062" y="706"/>
                    </a:lnTo>
                    <a:lnTo>
                      <a:pt x="3008" y="722"/>
                    </a:lnTo>
                    <a:lnTo>
                      <a:pt x="2950" y="738"/>
                    </a:lnTo>
                    <a:lnTo>
                      <a:pt x="2890" y="752"/>
                    </a:lnTo>
                    <a:lnTo>
                      <a:pt x="2828" y="766"/>
                    </a:lnTo>
                    <a:lnTo>
                      <a:pt x="2762" y="778"/>
                    </a:lnTo>
                    <a:lnTo>
                      <a:pt x="2694" y="790"/>
                    </a:lnTo>
                    <a:lnTo>
                      <a:pt x="2552" y="812"/>
                    </a:lnTo>
                    <a:lnTo>
                      <a:pt x="2400" y="830"/>
                    </a:lnTo>
                    <a:lnTo>
                      <a:pt x="2242" y="844"/>
                    </a:lnTo>
                    <a:lnTo>
                      <a:pt x="2076" y="856"/>
                    </a:lnTo>
                    <a:lnTo>
                      <a:pt x="1904" y="862"/>
                    </a:lnTo>
                    <a:lnTo>
                      <a:pt x="1728" y="864"/>
                    </a:lnTo>
                    <a:lnTo>
                      <a:pt x="1728" y="864"/>
                    </a:lnTo>
                    <a:lnTo>
                      <a:pt x="1552" y="862"/>
                    </a:lnTo>
                    <a:lnTo>
                      <a:pt x="1380" y="856"/>
                    </a:lnTo>
                    <a:lnTo>
                      <a:pt x="1214" y="844"/>
                    </a:lnTo>
                    <a:lnTo>
                      <a:pt x="1056" y="830"/>
                    </a:lnTo>
                    <a:lnTo>
                      <a:pt x="904" y="812"/>
                    </a:lnTo>
                    <a:lnTo>
                      <a:pt x="762" y="790"/>
                    </a:lnTo>
                    <a:lnTo>
                      <a:pt x="694" y="778"/>
                    </a:lnTo>
                    <a:lnTo>
                      <a:pt x="628" y="766"/>
                    </a:lnTo>
                    <a:lnTo>
                      <a:pt x="566" y="752"/>
                    </a:lnTo>
                    <a:lnTo>
                      <a:pt x="506" y="738"/>
                    </a:lnTo>
                    <a:lnTo>
                      <a:pt x="448" y="722"/>
                    </a:lnTo>
                    <a:lnTo>
                      <a:pt x="394" y="706"/>
                    </a:lnTo>
                    <a:lnTo>
                      <a:pt x="344" y="690"/>
                    </a:lnTo>
                    <a:lnTo>
                      <a:pt x="296" y="674"/>
                    </a:lnTo>
                    <a:lnTo>
                      <a:pt x="250" y="656"/>
                    </a:lnTo>
                    <a:lnTo>
                      <a:pt x="208" y="638"/>
                    </a:lnTo>
                    <a:lnTo>
                      <a:pt x="170" y="620"/>
                    </a:lnTo>
                    <a:lnTo>
                      <a:pt x="136" y="600"/>
                    </a:lnTo>
                    <a:lnTo>
                      <a:pt x="104" y="580"/>
                    </a:lnTo>
                    <a:lnTo>
                      <a:pt x="78" y="560"/>
                    </a:lnTo>
                    <a:lnTo>
                      <a:pt x="54" y="540"/>
                    </a:lnTo>
                    <a:lnTo>
                      <a:pt x="36" y="520"/>
                    </a:lnTo>
                    <a:lnTo>
                      <a:pt x="20" y="498"/>
                    </a:lnTo>
                    <a:lnTo>
                      <a:pt x="8" y="476"/>
                    </a:lnTo>
                    <a:lnTo>
                      <a:pt x="2" y="454"/>
                    </a:lnTo>
                    <a:lnTo>
                      <a:pt x="0" y="432"/>
                    </a:lnTo>
                    <a:lnTo>
                      <a:pt x="0" y="432"/>
                    </a:lnTo>
                    <a:lnTo>
                      <a:pt x="2" y="410"/>
                    </a:lnTo>
                    <a:lnTo>
                      <a:pt x="8" y="388"/>
                    </a:lnTo>
                    <a:lnTo>
                      <a:pt x="20" y="366"/>
                    </a:lnTo>
                    <a:lnTo>
                      <a:pt x="36" y="344"/>
                    </a:lnTo>
                    <a:lnTo>
                      <a:pt x="54" y="324"/>
                    </a:lnTo>
                    <a:lnTo>
                      <a:pt x="78" y="304"/>
                    </a:lnTo>
                    <a:lnTo>
                      <a:pt x="104" y="284"/>
                    </a:lnTo>
                    <a:lnTo>
                      <a:pt x="136" y="264"/>
                    </a:lnTo>
                    <a:lnTo>
                      <a:pt x="170" y="244"/>
                    </a:lnTo>
                    <a:lnTo>
                      <a:pt x="208" y="226"/>
                    </a:lnTo>
                    <a:lnTo>
                      <a:pt x="250" y="208"/>
                    </a:lnTo>
                    <a:lnTo>
                      <a:pt x="296" y="190"/>
                    </a:lnTo>
                    <a:lnTo>
                      <a:pt x="344" y="174"/>
                    </a:lnTo>
                    <a:lnTo>
                      <a:pt x="394" y="158"/>
                    </a:lnTo>
                    <a:lnTo>
                      <a:pt x="448" y="142"/>
                    </a:lnTo>
                    <a:lnTo>
                      <a:pt x="506" y="126"/>
                    </a:lnTo>
                    <a:lnTo>
                      <a:pt x="566" y="112"/>
                    </a:lnTo>
                    <a:lnTo>
                      <a:pt x="628" y="98"/>
                    </a:lnTo>
                    <a:lnTo>
                      <a:pt x="694" y="86"/>
                    </a:lnTo>
                    <a:lnTo>
                      <a:pt x="762" y="74"/>
                    </a:lnTo>
                    <a:lnTo>
                      <a:pt x="904" y="52"/>
                    </a:lnTo>
                    <a:lnTo>
                      <a:pt x="1056" y="34"/>
                    </a:lnTo>
                    <a:lnTo>
                      <a:pt x="1214" y="20"/>
                    </a:lnTo>
                    <a:lnTo>
                      <a:pt x="1380" y="8"/>
                    </a:lnTo>
                    <a:lnTo>
                      <a:pt x="1552" y="2"/>
                    </a:lnTo>
                    <a:lnTo>
                      <a:pt x="1728" y="0"/>
                    </a:lnTo>
                    <a:lnTo>
                      <a:pt x="1728" y="0"/>
                    </a:lnTo>
                    <a:lnTo>
                      <a:pt x="1904" y="2"/>
                    </a:lnTo>
                    <a:lnTo>
                      <a:pt x="2076" y="8"/>
                    </a:lnTo>
                    <a:lnTo>
                      <a:pt x="2242" y="20"/>
                    </a:lnTo>
                    <a:lnTo>
                      <a:pt x="2400" y="34"/>
                    </a:lnTo>
                    <a:lnTo>
                      <a:pt x="2552" y="52"/>
                    </a:lnTo>
                    <a:lnTo>
                      <a:pt x="2694" y="74"/>
                    </a:lnTo>
                    <a:lnTo>
                      <a:pt x="2762" y="86"/>
                    </a:lnTo>
                    <a:lnTo>
                      <a:pt x="2828" y="98"/>
                    </a:lnTo>
                    <a:lnTo>
                      <a:pt x="2890" y="112"/>
                    </a:lnTo>
                    <a:lnTo>
                      <a:pt x="2950" y="126"/>
                    </a:lnTo>
                    <a:lnTo>
                      <a:pt x="3008" y="142"/>
                    </a:lnTo>
                    <a:lnTo>
                      <a:pt x="3062" y="158"/>
                    </a:lnTo>
                    <a:lnTo>
                      <a:pt x="3112" y="174"/>
                    </a:lnTo>
                    <a:lnTo>
                      <a:pt x="3160" y="190"/>
                    </a:lnTo>
                    <a:lnTo>
                      <a:pt x="3206" y="208"/>
                    </a:lnTo>
                    <a:lnTo>
                      <a:pt x="3248" y="226"/>
                    </a:lnTo>
                    <a:lnTo>
                      <a:pt x="3286" y="244"/>
                    </a:lnTo>
                    <a:lnTo>
                      <a:pt x="3320" y="264"/>
                    </a:lnTo>
                    <a:lnTo>
                      <a:pt x="3352" y="284"/>
                    </a:lnTo>
                    <a:lnTo>
                      <a:pt x="3378" y="304"/>
                    </a:lnTo>
                    <a:lnTo>
                      <a:pt x="3402" y="324"/>
                    </a:lnTo>
                    <a:lnTo>
                      <a:pt x="3420" y="344"/>
                    </a:lnTo>
                    <a:lnTo>
                      <a:pt x="3436" y="366"/>
                    </a:lnTo>
                    <a:lnTo>
                      <a:pt x="3448" y="388"/>
                    </a:lnTo>
                    <a:lnTo>
                      <a:pt x="3454" y="410"/>
                    </a:lnTo>
                    <a:lnTo>
                      <a:pt x="3456" y="432"/>
                    </a:lnTo>
                    <a:lnTo>
                      <a:pt x="3456" y="432"/>
                    </a:lnTo>
                    <a:close/>
                  </a:path>
                </a:pathLst>
              </a:custGeom>
              <a:gradFill>
                <a:gsLst>
                  <a:gs pos="0">
                    <a:schemeClr val="accent2"/>
                  </a:gs>
                  <a:gs pos="80000">
                    <a:schemeClr val="accent2">
                      <a:lumMod val="40000"/>
                      <a:lumOff val="60000"/>
                    </a:schemeClr>
                  </a:gs>
                </a:gsLst>
                <a:lin ang="0" scaled="1"/>
              </a:gradFill>
              <a:ln>
                <a:noFill/>
              </a:ln>
              <a:effectLst/>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Freeform 9"/>
              <p:cNvSpPr>
                <a:spLocks/>
              </p:cNvSpPr>
              <p:nvPr/>
            </p:nvSpPr>
            <p:spPr bwMode="auto">
              <a:xfrm>
                <a:off x="1152" y="2232"/>
                <a:ext cx="3456" cy="1008"/>
              </a:xfrm>
              <a:custGeom>
                <a:avLst/>
                <a:gdLst>
                  <a:gd name="T0" fmla="*/ 1728 w 3456"/>
                  <a:gd name="T1" fmla="*/ 432 h 1008"/>
                  <a:gd name="T2" fmla="*/ 1380 w 3456"/>
                  <a:gd name="T3" fmla="*/ 424 h 1008"/>
                  <a:gd name="T4" fmla="*/ 1056 w 3456"/>
                  <a:gd name="T5" fmla="*/ 398 h 1008"/>
                  <a:gd name="T6" fmla="*/ 762 w 3456"/>
                  <a:gd name="T7" fmla="*/ 358 h 1008"/>
                  <a:gd name="T8" fmla="*/ 628 w 3456"/>
                  <a:gd name="T9" fmla="*/ 334 h 1008"/>
                  <a:gd name="T10" fmla="*/ 506 w 3456"/>
                  <a:gd name="T11" fmla="*/ 306 h 1008"/>
                  <a:gd name="T12" fmla="*/ 394 w 3456"/>
                  <a:gd name="T13" fmla="*/ 274 h 1008"/>
                  <a:gd name="T14" fmla="*/ 296 w 3456"/>
                  <a:gd name="T15" fmla="*/ 242 h 1008"/>
                  <a:gd name="T16" fmla="*/ 208 w 3456"/>
                  <a:gd name="T17" fmla="*/ 206 h 1008"/>
                  <a:gd name="T18" fmla="*/ 136 w 3456"/>
                  <a:gd name="T19" fmla="*/ 168 h 1008"/>
                  <a:gd name="T20" fmla="*/ 78 w 3456"/>
                  <a:gd name="T21" fmla="*/ 128 h 1008"/>
                  <a:gd name="T22" fmla="*/ 36 w 3456"/>
                  <a:gd name="T23" fmla="*/ 88 h 1008"/>
                  <a:gd name="T24" fmla="*/ 8 w 3456"/>
                  <a:gd name="T25" fmla="*/ 44 h 1008"/>
                  <a:gd name="T26" fmla="*/ 0 w 3456"/>
                  <a:gd name="T27" fmla="*/ 0 h 1008"/>
                  <a:gd name="T28" fmla="*/ 0 w 3456"/>
                  <a:gd name="T29" fmla="*/ 576 h 1008"/>
                  <a:gd name="T30" fmla="*/ 8 w 3456"/>
                  <a:gd name="T31" fmla="*/ 620 h 1008"/>
                  <a:gd name="T32" fmla="*/ 36 w 3456"/>
                  <a:gd name="T33" fmla="*/ 664 h 1008"/>
                  <a:gd name="T34" fmla="*/ 78 w 3456"/>
                  <a:gd name="T35" fmla="*/ 704 h 1008"/>
                  <a:gd name="T36" fmla="*/ 136 w 3456"/>
                  <a:gd name="T37" fmla="*/ 744 h 1008"/>
                  <a:gd name="T38" fmla="*/ 208 w 3456"/>
                  <a:gd name="T39" fmla="*/ 782 h 1008"/>
                  <a:gd name="T40" fmla="*/ 296 w 3456"/>
                  <a:gd name="T41" fmla="*/ 818 h 1008"/>
                  <a:gd name="T42" fmla="*/ 394 w 3456"/>
                  <a:gd name="T43" fmla="*/ 850 h 1008"/>
                  <a:gd name="T44" fmla="*/ 506 w 3456"/>
                  <a:gd name="T45" fmla="*/ 882 h 1008"/>
                  <a:gd name="T46" fmla="*/ 628 w 3456"/>
                  <a:gd name="T47" fmla="*/ 910 h 1008"/>
                  <a:gd name="T48" fmla="*/ 762 w 3456"/>
                  <a:gd name="T49" fmla="*/ 934 h 1008"/>
                  <a:gd name="T50" fmla="*/ 1056 w 3456"/>
                  <a:gd name="T51" fmla="*/ 974 h 1008"/>
                  <a:gd name="T52" fmla="*/ 1380 w 3456"/>
                  <a:gd name="T53" fmla="*/ 1000 h 1008"/>
                  <a:gd name="T54" fmla="*/ 1728 w 3456"/>
                  <a:gd name="T55" fmla="*/ 1008 h 1008"/>
                  <a:gd name="T56" fmla="*/ 1904 w 3456"/>
                  <a:gd name="T57" fmla="*/ 1006 h 1008"/>
                  <a:gd name="T58" fmla="*/ 2242 w 3456"/>
                  <a:gd name="T59" fmla="*/ 988 h 1008"/>
                  <a:gd name="T60" fmla="*/ 2552 w 3456"/>
                  <a:gd name="T61" fmla="*/ 956 h 1008"/>
                  <a:gd name="T62" fmla="*/ 2762 w 3456"/>
                  <a:gd name="T63" fmla="*/ 922 h 1008"/>
                  <a:gd name="T64" fmla="*/ 2890 w 3456"/>
                  <a:gd name="T65" fmla="*/ 896 h 1008"/>
                  <a:gd name="T66" fmla="*/ 3008 w 3456"/>
                  <a:gd name="T67" fmla="*/ 866 h 1008"/>
                  <a:gd name="T68" fmla="*/ 3112 w 3456"/>
                  <a:gd name="T69" fmla="*/ 834 h 1008"/>
                  <a:gd name="T70" fmla="*/ 3206 w 3456"/>
                  <a:gd name="T71" fmla="*/ 800 h 1008"/>
                  <a:gd name="T72" fmla="*/ 3286 w 3456"/>
                  <a:gd name="T73" fmla="*/ 764 h 1008"/>
                  <a:gd name="T74" fmla="*/ 3352 w 3456"/>
                  <a:gd name="T75" fmla="*/ 724 h 1008"/>
                  <a:gd name="T76" fmla="*/ 3402 w 3456"/>
                  <a:gd name="T77" fmla="*/ 684 h 1008"/>
                  <a:gd name="T78" fmla="*/ 3436 w 3456"/>
                  <a:gd name="T79" fmla="*/ 642 h 1008"/>
                  <a:gd name="T80" fmla="*/ 3454 w 3456"/>
                  <a:gd name="T81" fmla="*/ 598 h 1008"/>
                  <a:gd name="T82" fmla="*/ 3456 w 3456"/>
                  <a:gd name="T83" fmla="*/ 0 h 1008"/>
                  <a:gd name="T84" fmla="*/ 3454 w 3456"/>
                  <a:gd name="T85" fmla="*/ 22 h 1008"/>
                  <a:gd name="T86" fmla="*/ 3436 w 3456"/>
                  <a:gd name="T87" fmla="*/ 66 h 1008"/>
                  <a:gd name="T88" fmla="*/ 3402 w 3456"/>
                  <a:gd name="T89" fmla="*/ 108 h 1008"/>
                  <a:gd name="T90" fmla="*/ 3352 w 3456"/>
                  <a:gd name="T91" fmla="*/ 148 h 1008"/>
                  <a:gd name="T92" fmla="*/ 3286 w 3456"/>
                  <a:gd name="T93" fmla="*/ 188 h 1008"/>
                  <a:gd name="T94" fmla="*/ 3206 w 3456"/>
                  <a:gd name="T95" fmla="*/ 224 h 1008"/>
                  <a:gd name="T96" fmla="*/ 3112 w 3456"/>
                  <a:gd name="T97" fmla="*/ 258 h 1008"/>
                  <a:gd name="T98" fmla="*/ 3008 w 3456"/>
                  <a:gd name="T99" fmla="*/ 290 h 1008"/>
                  <a:gd name="T100" fmla="*/ 2890 w 3456"/>
                  <a:gd name="T101" fmla="*/ 320 h 1008"/>
                  <a:gd name="T102" fmla="*/ 2762 w 3456"/>
                  <a:gd name="T103" fmla="*/ 346 h 1008"/>
                  <a:gd name="T104" fmla="*/ 2552 w 3456"/>
                  <a:gd name="T105" fmla="*/ 380 h 1008"/>
                  <a:gd name="T106" fmla="*/ 2242 w 3456"/>
                  <a:gd name="T107" fmla="*/ 412 h 1008"/>
                  <a:gd name="T108" fmla="*/ 1904 w 3456"/>
                  <a:gd name="T109" fmla="*/ 430 h 1008"/>
                  <a:gd name="T110" fmla="*/ 1728 w 3456"/>
                  <a:gd name="T111" fmla="*/ 432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56" h="1008">
                    <a:moveTo>
                      <a:pt x="1728" y="432"/>
                    </a:moveTo>
                    <a:lnTo>
                      <a:pt x="1728" y="432"/>
                    </a:lnTo>
                    <a:lnTo>
                      <a:pt x="1552" y="430"/>
                    </a:lnTo>
                    <a:lnTo>
                      <a:pt x="1380" y="424"/>
                    </a:lnTo>
                    <a:lnTo>
                      <a:pt x="1214" y="412"/>
                    </a:lnTo>
                    <a:lnTo>
                      <a:pt x="1056" y="398"/>
                    </a:lnTo>
                    <a:lnTo>
                      <a:pt x="904" y="380"/>
                    </a:lnTo>
                    <a:lnTo>
                      <a:pt x="762" y="358"/>
                    </a:lnTo>
                    <a:lnTo>
                      <a:pt x="694" y="346"/>
                    </a:lnTo>
                    <a:lnTo>
                      <a:pt x="628" y="334"/>
                    </a:lnTo>
                    <a:lnTo>
                      <a:pt x="566" y="320"/>
                    </a:lnTo>
                    <a:lnTo>
                      <a:pt x="506" y="306"/>
                    </a:lnTo>
                    <a:lnTo>
                      <a:pt x="448" y="290"/>
                    </a:lnTo>
                    <a:lnTo>
                      <a:pt x="394" y="274"/>
                    </a:lnTo>
                    <a:lnTo>
                      <a:pt x="344" y="258"/>
                    </a:lnTo>
                    <a:lnTo>
                      <a:pt x="296" y="242"/>
                    </a:lnTo>
                    <a:lnTo>
                      <a:pt x="250" y="224"/>
                    </a:lnTo>
                    <a:lnTo>
                      <a:pt x="208" y="206"/>
                    </a:lnTo>
                    <a:lnTo>
                      <a:pt x="170" y="188"/>
                    </a:lnTo>
                    <a:lnTo>
                      <a:pt x="136" y="168"/>
                    </a:lnTo>
                    <a:lnTo>
                      <a:pt x="104" y="148"/>
                    </a:lnTo>
                    <a:lnTo>
                      <a:pt x="78" y="128"/>
                    </a:lnTo>
                    <a:lnTo>
                      <a:pt x="54" y="108"/>
                    </a:lnTo>
                    <a:lnTo>
                      <a:pt x="36" y="88"/>
                    </a:lnTo>
                    <a:lnTo>
                      <a:pt x="20" y="66"/>
                    </a:lnTo>
                    <a:lnTo>
                      <a:pt x="8" y="44"/>
                    </a:lnTo>
                    <a:lnTo>
                      <a:pt x="2" y="22"/>
                    </a:lnTo>
                    <a:lnTo>
                      <a:pt x="0" y="0"/>
                    </a:lnTo>
                    <a:lnTo>
                      <a:pt x="0" y="576"/>
                    </a:lnTo>
                    <a:lnTo>
                      <a:pt x="0" y="576"/>
                    </a:lnTo>
                    <a:lnTo>
                      <a:pt x="2" y="598"/>
                    </a:lnTo>
                    <a:lnTo>
                      <a:pt x="8" y="620"/>
                    </a:lnTo>
                    <a:lnTo>
                      <a:pt x="20" y="642"/>
                    </a:lnTo>
                    <a:lnTo>
                      <a:pt x="36" y="664"/>
                    </a:lnTo>
                    <a:lnTo>
                      <a:pt x="54" y="684"/>
                    </a:lnTo>
                    <a:lnTo>
                      <a:pt x="78" y="704"/>
                    </a:lnTo>
                    <a:lnTo>
                      <a:pt x="104" y="724"/>
                    </a:lnTo>
                    <a:lnTo>
                      <a:pt x="136" y="744"/>
                    </a:lnTo>
                    <a:lnTo>
                      <a:pt x="170" y="764"/>
                    </a:lnTo>
                    <a:lnTo>
                      <a:pt x="208" y="782"/>
                    </a:lnTo>
                    <a:lnTo>
                      <a:pt x="250" y="800"/>
                    </a:lnTo>
                    <a:lnTo>
                      <a:pt x="296" y="818"/>
                    </a:lnTo>
                    <a:lnTo>
                      <a:pt x="344" y="834"/>
                    </a:lnTo>
                    <a:lnTo>
                      <a:pt x="394" y="850"/>
                    </a:lnTo>
                    <a:lnTo>
                      <a:pt x="448" y="866"/>
                    </a:lnTo>
                    <a:lnTo>
                      <a:pt x="506" y="882"/>
                    </a:lnTo>
                    <a:lnTo>
                      <a:pt x="566" y="896"/>
                    </a:lnTo>
                    <a:lnTo>
                      <a:pt x="628" y="910"/>
                    </a:lnTo>
                    <a:lnTo>
                      <a:pt x="694" y="922"/>
                    </a:lnTo>
                    <a:lnTo>
                      <a:pt x="762" y="934"/>
                    </a:lnTo>
                    <a:lnTo>
                      <a:pt x="904" y="956"/>
                    </a:lnTo>
                    <a:lnTo>
                      <a:pt x="1056" y="974"/>
                    </a:lnTo>
                    <a:lnTo>
                      <a:pt x="1214" y="988"/>
                    </a:lnTo>
                    <a:lnTo>
                      <a:pt x="1380" y="1000"/>
                    </a:lnTo>
                    <a:lnTo>
                      <a:pt x="1552" y="1006"/>
                    </a:lnTo>
                    <a:lnTo>
                      <a:pt x="1728" y="1008"/>
                    </a:lnTo>
                    <a:lnTo>
                      <a:pt x="1728" y="1008"/>
                    </a:lnTo>
                    <a:lnTo>
                      <a:pt x="1904" y="1006"/>
                    </a:lnTo>
                    <a:lnTo>
                      <a:pt x="2076" y="1000"/>
                    </a:lnTo>
                    <a:lnTo>
                      <a:pt x="2242" y="988"/>
                    </a:lnTo>
                    <a:lnTo>
                      <a:pt x="2400" y="974"/>
                    </a:lnTo>
                    <a:lnTo>
                      <a:pt x="2552" y="956"/>
                    </a:lnTo>
                    <a:lnTo>
                      <a:pt x="2694" y="934"/>
                    </a:lnTo>
                    <a:lnTo>
                      <a:pt x="2762" y="922"/>
                    </a:lnTo>
                    <a:lnTo>
                      <a:pt x="2828" y="910"/>
                    </a:lnTo>
                    <a:lnTo>
                      <a:pt x="2890" y="896"/>
                    </a:lnTo>
                    <a:lnTo>
                      <a:pt x="2950" y="882"/>
                    </a:lnTo>
                    <a:lnTo>
                      <a:pt x="3008" y="866"/>
                    </a:lnTo>
                    <a:lnTo>
                      <a:pt x="3062" y="850"/>
                    </a:lnTo>
                    <a:lnTo>
                      <a:pt x="3112" y="834"/>
                    </a:lnTo>
                    <a:lnTo>
                      <a:pt x="3160" y="818"/>
                    </a:lnTo>
                    <a:lnTo>
                      <a:pt x="3206" y="800"/>
                    </a:lnTo>
                    <a:lnTo>
                      <a:pt x="3248" y="782"/>
                    </a:lnTo>
                    <a:lnTo>
                      <a:pt x="3286" y="764"/>
                    </a:lnTo>
                    <a:lnTo>
                      <a:pt x="3320" y="744"/>
                    </a:lnTo>
                    <a:lnTo>
                      <a:pt x="3352" y="724"/>
                    </a:lnTo>
                    <a:lnTo>
                      <a:pt x="3378" y="704"/>
                    </a:lnTo>
                    <a:lnTo>
                      <a:pt x="3402" y="684"/>
                    </a:lnTo>
                    <a:lnTo>
                      <a:pt x="3420" y="664"/>
                    </a:lnTo>
                    <a:lnTo>
                      <a:pt x="3436" y="642"/>
                    </a:lnTo>
                    <a:lnTo>
                      <a:pt x="3448" y="620"/>
                    </a:lnTo>
                    <a:lnTo>
                      <a:pt x="3454" y="598"/>
                    </a:lnTo>
                    <a:lnTo>
                      <a:pt x="3456" y="576"/>
                    </a:lnTo>
                    <a:lnTo>
                      <a:pt x="3456" y="0"/>
                    </a:lnTo>
                    <a:lnTo>
                      <a:pt x="3456" y="0"/>
                    </a:lnTo>
                    <a:lnTo>
                      <a:pt x="3454" y="22"/>
                    </a:lnTo>
                    <a:lnTo>
                      <a:pt x="3448" y="44"/>
                    </a:lnTo>
                    <a:lnTo>
                      <a:pt x="3436" y="66"/>
                    </a:lnTo>
                    <a:lnTo>
                      <a:pt x="3420" y="88"/>
                    </a:lnTo>
                    <a:lnTo>
                      <a:pt x="3402" y="108"/>
                    </a:lnTo>
                    <a:lnTo>
                      <a:pt x="3378" y="128"/>
                    </a:lnTo>
                    <a:lnTo>
                      <a:pt x="3352" y="148"/>
                    </a:lnTo>
                    <a:lnTo>
                      <a:pt x="3320" y="168"/>
                    </a:lnTo>
                    <a:lnTo>
                      <a:pt x="3286" y="188"/>
                    </a:lnTo>
                    <a:lnTo>
                      <a:pt x="3248" y="206"/>
                    </a:lnTo>
                    <a:lnTo>
                      <a:pt x="3206" y="224"/>
                    </a:lnTo>
                    <a:lnTo>
                      <a:pt x="3160" y="242"/>
                    </a:lnTo>
                    <a:lnTo>
                      <a:pt x="3112" y="258"/>
                    </a:lnTo>
                    <a:lnTo>
                      <a:pt x="3062" y="274"/>
                    </a:lnTo>
                    <a:lnTo>
                      <a:pt x="3008" y="290"/>
                    </a:lnTo>
                    <a:lnTo>
                      <a:pt x="2950" y="306"/>
                    </a:lnTo>
                    <a:lnTo>
                      <a:pt x="2890" y="320"/>
                    </a:lnTo>
                    <a:lnTo>
                      <a:pt x="2828" y="334"/>
                    </a:lnTo>
                    <a:lnTo>
                      <a:pt x="2762" y="346"/>
                    </a:lnTo>
                    <a:lnTo>
                      <a:pt x="2694" y="358"/>
                    </a:lnTo>
                    <a:lnTo>
                      <a:pt x="2552" y="380"/>
                    </a:lnTo>
                    <a:lnTo>
                      <a:pt x="2400" y="398"/>
                    </a:lnTo>
                    <a:lnTo>
                      <a:pt x="2242" y="412"/>
                    </a:lnTo>
                    <a:lnTo>
                      <a:pt x="2076" y="424"/>
                    </a:lnTo>
                    <a:lnTo>
                      <a:pt x="1904" y="430"/>
                    </a:lnTo>
                    <a:lnTo>
                      <a:pt x="1728" y="432"/>
                    </a:lnTo>
                    <a:lnTo>
                      <a:pt x="1728" y="432"/>
                    </a:lnTo>
                    <a:close/>
                  </a:path>
                </a:pathLst>
              </a:custGeom>
              <a:gradFill rotWithShape="1">
                <a:gsLst>
                  <a:gs pos="0">
                    <a:schemeClr val="accent2"/>
                  </a:gs>
                  <a:gs pos="50000">
                    <a:schemeClr val="accent2">
                      <a:lumMod val="60000"/>
                      <a:lumOff val="40000"/>
                    </a:schemeClr>
                  </a:gs>
                  <a:gs pos="100000">
                    <a:schemeClr val="accent2"/>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6" name="Text Box 30"/>
            <p:cNvSpPr txBox="1">
              <a:spLocks noChangeArrowheads="1"/>
            </p:cNvSpPr>
            <p:nvPr/>
          </p:nvSpPr>
          <p:spPr bwMode="auto">
            <a:xfrm>
              <a:off x="1625980" y="4605351"/>
              <a:ext cx="2365375" cy="30480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31750" cap="rnd" algn="ctr">
                  <a:solidFill>
                    <a:srgbClr val="9E9E9E"/>
                  </a:solidFill>
                  <a:prstDash val="sysDot"/>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ctr"/>
              <a:r>
                <a:rPr lang="en-US" altLang="ko-KR" sz="1400">
                  <a:solidFill>
                    <a:schemeClr val="tx1">
                      <a:lumMod val="75000"/>
                      <a:lumOff val="25000"/>
                    </a:schemeClr>
                  </a:solidFill>
                  <a:latin typeface="+mj-lt"/>
                </a:rPr>
                <a:t>Manufacturing</a:t>
              </a:r>
            </a:p>
          </p:txBody>
        </p:sp>
      </p:grpSp>
      <p:grpSp>
        <p:nvGrpSpPr>
          <p:cNvPr id="39" name="Group 14"/>
          <p:cNvGrpSpPr/>
          <p:nvPr/>
        </p:nvGrpSpPr>
        <p:grpSpPr>
          <a:xfrm>
            <a:off x="1142151" y="3203554"/>
            <a:ext cx="2365375" cy="966787"/>
            <a:chOff x="1142151" y="3355954"/>
            <a:chExt cx="2365375" cy="966787"/>
          </a:xfrm>
        </p:grpSpPr>
        <p:grpSp>
          <p:nvGrpSpPr>
            <p:cNvPr id="40" name="Group 10"/>
            <p:cNvGrpSpPr>
              <a:grpSpLocks/>
            </p:cNvGrpSpPr>
            <p:nvPr/>
          </p:nvGrpSpPr>
          <p:grpSpPr bwMode="auto">
            <a:xfrm>
              <a:off x="1362021" y="3355954"/>
              <a:ext cx="1925637" cy="966787"/>
              <a:chOff x="1728" y="792"/>
              <a:chExt cx="2304" cy="1152"/>
            </a:xfrm>
          </p:grpSpPr>
          <p:sp>
            <p:nvSpPr>
              <p:cNvPr id="42" name="Freeform 11"/>
              <p:cNvSpPr>
                <a:spLocks/>
              </p:cNvSpPr>
              <p:nvPr/>
            </p:nvSpPr>
            <p:spPr bwMode="auto">
              <a:xfrm>
                <a:off x="1728" y="792"/>
                <a:ext cx="2304" cy="576"/>
              </a:xfrm>
              <a:custGeom>
                <a:avLst/>
                <a:gdLst>
                  <a:gd name="T0" fmla="*/ 2304 w 2304"/>
                  <a:gd name="T1" fmla="*/ 288 h 576"/>
                  <a:gd name="T2" fmla="*/ 2298 w 2304"/>
                  <a:gd name="T3" fmla="*/ 318 h 576"/>
                  <a:gd name="T4" fmla="*/ 2280 w 2304"/>
                  <a:gd name="T5" fmla="*/ 346 h 576"/>
                  <a:gd name="T6" fmla="*/ 2252 w 2304"/>
                  <a:gd name="T7" fmla="*/ 374 h 576"/>
                  <a:gd name="T8" fmla="*/ 2214 w 2304"/>
                  <a:gd name="T9" fmla="*/ 400 h 576"/>
                  <a:gd name="T10" fmla="*/ 2164 w 2304"/>
                  <a:gd name="T11" fmla="*/ 426 h 576"/>
                  <a:gd name="T12" fmla="*/ 2040 w 2304"/>
                  <a:gd name="T13" fmla="*/ 472 h 576"/>
                  <a:gd name="T14" fmla="*/ 1884 w 2304"/>
                  <a:gd name="T15" fmla="*/ 510 h 576"/>
                  <a:gd name="T16" fmla="*/ 1702 w 2304"/>
                  <a:gd name="T17" fmla="*/ 542 h 576"/>
                  <a:gd name="T18" fmla="*/ 1494 w 2304"/>
                  <a:gd name="T19" fmla="*/ 564 h 576"/>
                  <a:gd name="T20" fmla="*/ 1270 w 2304"/>
                  <a:gd name="T21" fmla="*/ 574 h 576"/>
                  <a:gd name="T22" fmla="*/ 1152 w 2304"/>
                  <a:gd name="T23" fmla="*/ 576 h 576"/>
                  <a:gd name="T24" fmla="*/ 920 w 2304"/>
                  <a:gd name="T25" fmla="*/ 570 h 576"/>
                  <a:gd name="T26" fmla="*/ 704 w 2304"/>
                  <a:gd name="T27" fmla="*/ 554 h 576"/>
                  <a:gd name="T28" fmla="*/ 508 w 2304"/>
                  <a:gd name="T29" fmla="*/ 526 h 576"/>
                  <a:gd name="T30" fmla="*/ 338 w 2304"/>
                  <a:gd name="T31" fmla="*/ 492 h 576"/>
                  <a:gd name="T32" fmla="*/ 196 w 2304"/>
                  <a:gd name="T33" fmla="*/ 450 h 576"/>
                  <a:gd name="T34" fmla="*/ 114 w 2304"/>
                  <a:gd name="T35" fmla="*/ 412 h 576"/>
                  <a:gd name="T36" fmla="*/ 70 w 2304"/>
                  <a:gd name="T37" fmla="*/ 388 h 576"/>
                  <a:gd name="T38" fmla="*/ 36 w 2304"/>
                  <a:gd name="T39" fmla="*/ 360 h 576"/>
                  <a:gd name="T40" fmla="*/ 14 w 2304"/>
                  <a:gd name="T41" fmla="*/ 332 h 576"/>
                  <a:gd name="T42" fmla="*/ 2 w 2304"/>
                  <a:gd name="T43" fmla="*/ 302 h 576"/>
                  <a:gd name="T44" fmla="*/ 0 w 2304"/>
                  <a:gd name="T45" fmla="*/ 288 h 576"/>
                  <a:gd name="T46" fmla="*/ 6 w 2304"/>
                  <a:gd name="T47" fmla="*/ 258 h 576"/>
                  <a:gd name="T48" fmla="*/ 24 w 2304"/>
                  <a:gd name="T49" fmla="*/ 230 h 576"/>
                  <a:gd name="T50" fmla="*/ 52 w 2304"/>
                  <a:gd name="T51" fmla="*/ 202 h 576"/>
                  <a:gd name="T52" fmla="*/ 90 w 2304"/>
                  <a:gd name="T53" fmla="*/ 176 h 576"/>
                  <a:gd name="T54" fmla="*/ 140 w 2304"/>
                  <a:gd name="T55" fmla="*/ 150 h 576"/>
                  <a:gd name="T56" fmla="*/ 264 w 2304"/>
                  <a:gd name="T57" fmla="*/ 104 h 576"/>
                  <a:gd name="T58" fmla="*/ 420 w 2304"/>
                  <a:gd name="T59" fmla="*/ 66 h 576"/>
                  <a:gd name="T60" fmla="*/ 602 w 2304"/>
                  <a:gd name="T61" fmla="*/ 34 h 576"/>
                  <a:gd name="T62" fmla="*/ 810 w 2304"/>
                  <a:gd name="T63" fmla="*/ 12 h 576"/>
                  <a:gd name="T64" fmla="*/ 1034 w 2304"/>
                  <a:gd name="T65" fmla="*/ 2 h 576"/>
                  <a:gd name="T66" fmla="*/ 1152 w 2304"/>
                  <a:gd name="T67" fmla="*/ 0 h 576"/>
                  <a:gd name="T68" fmla="*/ 1384 w 2304"/>
                  <a:gd name="T69" fmla="*/ 6 h 576"/>
                  <a:gd name="T70" fmla="*/ 1600 w 2304"/>
                  <a:gd name="T71" fmla="*/ 22 h 576"/>
                  <a:gd name="T72" fmla="*/ 1796 w 2304"/>
                  <a:gd name="T73" fmla="*/ 50 h 576"/>
                  <a:gd name="T74" fmla="*/ 1966 w 2304"/>
                  <a:gd name="T75" fmla="*/ 84 h 576"/>
                  <a:gd name="T76" fmla="*/ 2108 w 2304"/>
                  <a:gd name="T77" fmla="*/ 126 h 576"/>
                  <a:gd name="T78" fmla="*/ 2190 w 2304"/>
                  <a:gd name="T79" fmla="*/ 164 h 576"/>
                  <a:gd name="T80" fmla="*/ 2234 w 2304"/>
                  <a:gd name="T81" fmla="*/ 188 h 576"/>
                  <a:gd name="T82" fmla="*/ 2268 w 2304"/>
                  <a:gd name="T83" fmla="*/ 216 h 576"/>
                  <a:gd name="T84" fmla="*/ 2290 w 2304"/>
                  <a:gd name="T85" fmla="*/ 244 h 576"/>
                  <a:gd name="T86" fmla="*/ 2302 w 2304"/>
                  <a:gd name="T87" fmla="*/ 274 h 576"/>
                  <a:gd name="T88" fmla="*/ 2304 w 2304"/>
                  <a:gd name="T89" fmla="*/ 28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04" h="576">
                    <a:moveTo>
                      <a:pt x="2304" y="288"/>
                    </a:moveTo>
                    <a:lnTo>
                      <a:pt x="2304" y="288"/>
                    </a:lnTo>
                    <a:lnTo>
                      <a:pt x="2302" y="302"/>
                    </a:lnTo>
                    <a:lnTo>
                      <a:pt x="2298" y="318"/>
                    </a:lnTo>
                    <a:lnTo>
                      <a:pt x="2290" y="332"/>
                    </a:lnTo>
                    <a:lnTo>
                      <a:pt x="2280" y="346"/>
                    </a:lnTo>
                    <a:lnTo>
                      <a:pt x="2268" y="360"/>
                    </a:lnTo>
                    <a:lnTo>
                      <a:pt x="2252" y="374"/>
                    </a:lnTo>
                    <a:lnTo>
                      <a:pt x="2234" y="388"/>
                    </a:lnTo>
                    <a:lnTo>
                      <a:pt x="2214" y="400"/>
                    </a:lnTo>
                    <a:lnTo>
                      <a:pt x="2190" y="412"/>
                    </a:lnTo>
                    <a:lnTo>
                      <a:pt x="2164" y="426"/>
                    </a:lnTo>
                    <a:lnTo>
                      <a:pt x="2108" y="450"/>
                    </a:lnTo>
                    <a:lnTo>
                      <a:pt x="2040" y="472"/>
                    </a:lnTo>
                    <a:lnTo>
                      <a:pt x="1966" y="492"/>
                    </a:lnTo>
                    <a:lnTo>
                      <a:pt x="1884" y="510"/>
                    </a:lnTo>
                    <a:lnTo>
                      <a:pt x="1796" y="526"/>
                    </a:lnTo>
                    <a:lnTo>
                      <a:pt x="1702" y="542"/>
                    </a:lnTo>
                    <a:lnTo>
                      <a:pt x="1600" y="554"/>
                    </a:lnTo>
                    <a:lnTo>
                      <a:pt x="1494" y="564"/>
                    </a:lnTo>
                    <a:lnTo>
                      <a:pt x="1384" y="570"/>
                    </a:lnTo>
                    <a:lnTo>
                      <a:pt x="1270" y="574"/>
                    </a:lnTo>
                    <a:lnTo>
                      <a:pt x="1152" y="576"/>
                    </a:lnTo>
                    <a:lnTo>
                      <a:pt x="1152" y="576"/>
                    </a:lnTo>
                    <a:lnTo>
                      <a:pt x="1034" y="574"/>
                    </a:lnTo>
                    <a:lnTo>
                      <a:pt x="920" y="570"/>
                    </a:lnTo>
                    <a:lnTo>
                      <a:pt x="810" y="564"/>
                    </a:lnTo>
                    <a:lnTo>
                      <a:pt x="704" y="554"/>
                    </a:lnTo>
                    <a:lnTo>
                      <a:pt x="602" y="542"/>
                    </a:lnTo>
                    <a:lnTo>
                      <a:pt x="508" y="526"/>
                    </a:lnTo>
                    <a:lnTo>
                      <a:pt x="420" y="510"/>
                    </a:lnTo>
                    <a:lnTo>
                      <a:pt x="338" y="492"/>
                    </a:lnTo>
                    <a:lnTo>
                      <a:pt x="264" y="472"/>
                    </a:lnTo>
                    <a:lnTo>
                      <a:pt x="196" y="450"/>
                    </a:lnTo>
                    <a:lnTo>
                      <a:pt x="140" y="426"/>
                    </a:lnTo>
                    <a:lnTo>
                      <a:pt x="114" y="412"/>
                    </a:lnTo>
                    <a:lnTo>
                      <a:pt x="90" y="400"/>
                    </a:lnTo>
                    <a:lnTo>
                      <a:pt x="70" y="388"/>
                    </a:lnTo>
                    <a:lnTo>
                      <a:pt x="52" y="374"/>
                    </a:lnTo>
                    <a:lnTo>
                      <a:pt x="36" y="360"/>
                    </a:lnTo>
                    <a:lnTo>
                      <a:pt x="24" y="346"/>
                    </a:lnTo>
                    <a:lnTo>
                      <a:pt x="14" y="332"/>
                    </a:lnTo>
                    <a:lnTo>
                      <a:pt x="6" y="318"/>
                    </a:lnTo>
                    <a:lnTo>
                      <a:pt x="2" y="302"/>
                    </a:lnTo>
                    <a:lnTo>
                      <a:pt x="0" y="288"/>
                    </a:lnTo>
                    <a:lnTo>
                      <a:pt x="0" y="288"/>
                    </a:lnTo>
                    <a:lnTo>
                      <a:pt x="2" y="274"/>
                    </a:lnTo>
                    <a:lnTo>
                      <a:pt x="6" y="258"/>
                    </a:lnTo>
                    <a:lnTo>
                      <a:pt x="14" y="244"/>
                    </a:lnTo>
                    <a:lnTo>
                      <a:pt x="24" y="230"/>
                    </a:lnTo>
                    <a:lnTo>
                      <a:pt x="36" y="216"/>
                    </a:lnTo>
                    <a:lnTo>
                      <a:pt x="52" y="202"/>
                    </a:lnTo>
                    <a:lnTo>
                      <a:pt x="70" y="188"/>
                    </a:lnTo>
                    <a:lnTo>
                      <a:pt x="90" y="176"/>
                    </a:lnTo>
                    <a:lnTo>
                      <a:pt x="114" y="164"/>
                    </a:lnTo>
                    <a:lnTo>
                      <a:pt x="140" y="150"/>
                    </a:lnTo>
                    <a:lnTo>
                      <a:pt x="196" y="126"/>
                    </a:lnTo>
                    <a:lnTo>
                      <a:pt x="264" y="104"/>
                    </a:lnTo>
                    <a:lnTo>
                      <a:pt x="338" y="84"/>
                    </a:lnTo>
                    <a:lnTo>
                      <a:pt x="420" y="66"/>
                    </a:lnTo>
                    <a:lnTo>
                      <a:pt x="508" y="50"/>
                    </a:lnTo>
                    <a:lnTo>
                      <a:pt x="602" y="34"/>
                    </a:lnTo>
                    <a:lnTo>
                      <a:pt x="704" y="22"/>
                    </a:lnTo>
                    <a:lnTo>
                      <a:pt x="810" y="12"/>
                    </a:lnTo>
                    <a:lnTo>
                      <a:pt x="920" y="6"/>
                    </a:lnTo>
                    <a:lnTo>
                      <a:pt x="1034" y="2"/>
                    </a:lnTo>
                    <a:lnTo>
                      <a:pt x="1152" y="0"/>
                    </a:lnTo>
                    <a:lnTo>
                      <a:pt x="1152" y="0"/>
                    </a:lnTo>
                    <a:lnTo>
                      <a:pt x="1270" y="2"/>
                    </a:lnTo>
                    <a:lnTo>
                      <a:pt x="1384" y="6"/>
                    </a:lnTo>
                    <a:lnTo>
                      <a:pt x="1494" y="12"/>
                    </a:lnTo>
                    <a:lnTo>
                      <a:pt x="1600" y="22"/>
                    </a:lnTo>
                    <a:lnTo>
                      <a:pt x="1702" y="34"/>
                    </a:lnTo>
                    <a:lnTo>
                      <a:pt x="1796" y="50"/>
                    </a:lnTo>
                    <a:lnTo>
                      <a:pt x="1884" y="66"/>
                    </a:lnTo>
                    <a:lnTo>
                      <a:pt x="1966" y="84"/>
                    </a:lnTo>
                    <a:lnTo>
                      <a:pt x="2040" y="104"/>
                    </a:lnTo>
                    <a:lnTo>
                      <a:pt x="2108" y="126"/>
                    </a:lnTo>
                    <a:lnTo>
                      <a:pt x="2164" y="150"/>
                    </a:lnTo>
                    <a:lnTo>
                      <a:pt x="2190" y="164"/>
                    </a:lnTo>
                    <a:lnTo>
                      <a:pt x="2214" y="176"/>
                    </a:lnTo>
                    <a:lnTo>
                      <a:pt x="2234" y="188"/>
                    </a:lnTo>
                    <a:lnTo>
                      <a:pt x="2252" y="202"/>
                    </a:lnTo>
                    <a:lnTo>
                      <a:pt x="2268" y="216"/>
                    </a:lnTo>
                    <a:lnTo>
                      <a:pt x="2280" y="230"/>
                    </a:lnTo>
                    <a:lnTo>
                      <a:pt x="2290" y="244"/>
                    </a:lnTo>
                    <a:lnTo>
                      <a:pt x="2298" y="258"/>
                    </a:lnTo>
                    <a:lnTo>
                      <a:pt x="2302" y="274"/>
                    </a:lnTo>
                    <a:lnTo>
                      <a:pt x="2304" y="288"/>
                    </a:lnTo>
                    <a:lnTo>
                      <a:pt x="2304" y="288"/>
                    </a:lnTo>
                    <a:close/>
                  </a:path>
                </a:pathLst>
              </a:custGeom>
              <a:solidFill>
                <a:schemeClr val="accent3">
                  <a:lumMod val="60000"/>
                  <a:lumOff val="40000"/>
                </a:schemeClr>
              </a:solidFill>
              <a:ln>
                <a:noFill/>
              </a:ln>
              <a:effectLst/>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Freeform 12"/>
              <p:cNvSpPr>
                <a:spLocks/>
              </p:cNvSpPr>
              <p:nvPr/>
            </p:nvSpPr>
            <p:spPr bwMode="auto">
              <a:xfrm>
                <a:off x="1728" y="1080"/>
                <a:ext cx="2304" cy="864"/>
              </a:xfrm>
              <a:custGeom>
                <a:avLst/>
                <a:gdLst>
                  <a:gd name="T0" fmla="*/ 1152 w 2304"/>
                  <a:gd name="T1" fmla="*/ 288 h 864"/>
                  <a:gd name="T2" fmla="*/ 920 w 2304"/>
                  <a:gd name="T3" fmla="*/ 282 h 864"/>
                  <a:gd name="T4" fmla="*/ 704 w 2304"/>
                  <a:gd name="T5" fmla="*/ 266 h 864"/>
                  <a:gd name="T6" fmla="*/ 508 w 2304"/>
                  <a:gd name="T7" fmla="*/ 238 h 864"/>
                  <a:gd name="T8" fmla="*/ 338 w 2304"/>
                  <a:gd name="T9" fmla="*/ 204 h 864"/>
                  <a:gd name="T10" fmla="*/ 196 w 2304"/>
                  <a:gd name="T11" fmla="*/ 162 h 864"/>
                  <a:gd name="T12" fmla="*/ 114 w 2304"/>
                  <a:gd name="T13" fmla="*/ 124 h 864"/>
                  <a:gd name="T14" fmla="*/ 70 w 2304"/>
                  <a:gd name="T15" fmla="*/ 100 h 864"/>
                  <a:gd name="T16" fmla="*/ 36 w 2304"/>
                  <a:gd name="T17" fmla="*/ 72 h 864"/>
                  <a:gd name="T18" fmla="*/ 14 w 2304"/>
                  <a:gd name="T19" fmla="*/ 44 h 864"/>
                  <a:gd name="T20" fmla="*/ 2 w 2304"/>
                  <a:gd name="T21" fmla="*/ 14 h 864"/>
                  <a:gd name="T22" fmla="*/ 0 w 2304"/>
                  <a:gd name="T23" fmla="*/ 576 h 864"/>
                  <a:gd name="T24" fmla="*/ 2 w 2304"/>
                  <a:gd name="T25" fmla="*/ 590 h 864"/>
                  <a:gd name="T26" fmla="*/ 14 w 2304"/>
                  <a:gd name="T27" fmla="*/ 620 h 864"/>
                  <a:gd name="T28" fmla="*/ 36 w 2304"/>
                  <a:gd name="T29" fmla="*/ 648 h 864"/>
                  <a:gd name="T30" fmla="*/ 70 w 2304"/>
                  <a:gd name="T31" fmla="*/ 676 h 864"/>
                  <a:gd name="T32" fmla="*/ 114 w 2304"/>
                  <a:gd name="T33" fmla="*/ 700 h 864"/>
                  <a:gd name="T34" fmla="*/ 196 w 2304"/>
                  <a:gd name="T35" fmla="*/ 738 h 864"/>
                  <a:gd name="T36" fmla="*/ 338 w 2304"/>
                  <a:gd name="T37" fmla="*/ 780 h 864"/>
                  <a:gd name="T38" fmla="*/ 508 w 2304"/>
                  <a:gd name="T39" fmla="*/ 814 h 864"/>
                  <a:gd name="T40" fmla="*/ 704 w 2304"/>
                  <a:gd name="T41" fmla="*/ 842 h 864"/>
                  <a:gd name="T42" fmla="*/ 920 w 2304"/>
                  <a:gd name="T43" fmla="*/ 858 h 864"/>
                  <a:gd name="T44" fmla="*/ 1152 w 2304"/>
                  <a:gd name="T45" fmla="*/ 864 h 864"/>
                  <a:gd name="T46" fmla="*/ 1270 w 2304"/>
                  <a:gd name="T47" fmla="*/ 862 h 864"/>
                  <a:gd name="T48" fmla="*/ 1494 w 2304"/>
                  <a:gd name="T49" fmla="*/ 852 h 864"/>
                  <a:gd name="T50" fmla="*/ 1702 w 2304"/>
                  <a:gd name="T51" fmla="*/ 830 h 864"/>
                  <a:gd name="T52" fmla="*/ 1884 w 2304"/>
                  <a:gd name="T53" fmla="*/ 798 h 864"/>
                  <a:gd name="T54" fmla="*/ 2040 w 2304"/>
                  <a:gd name="T55" fmla="*/ 760 h 864"/>
                  <a:gd name="T56" fmla="*/ 2164 w 2304"/>
                  <a:gd name="T57" fmla="*/ 714 h 864"/>
                  <a:gd name="T58" fmla="*/ 2214 w 2304"/>
                  <a:gd name="T59" fmla="*/ 688 h 864"/>
                  <a:gd name="T60" fmla="*/ 2252 w 2304"/>
                  <a:gd name="T61" fmla="*/ 662 h 864"/>
                  <a:gd name="T62" fmla="*/ 2280 w 2304"/>
                  <a:gd name="T63" fmla="*/ 634 h 864"/>
                  <a:gd name="T64" fmla="*/ 2298 w 2304"/>
                  <a:gd name="T65" fmla="*/ 606 h 864"/>
                  <a:gd name="T66" fmla="*/ 2304 w 2304"/>
                  <a:gd name="T67" fmla="*/ 576 h 864"/>
                  <a:gd name="T68" fmla="*/ 2304 w 2304"/>
                  <a:gd name="T69" fmla="*/ 0 h 864"/>
                  <a:gd name="T70" fmla="*/ 2298 w 2304"/>
                  <a:gd name="T71" fmla="*/ 30 h 864"/>
                  <a:gd name="T72" fmla="*/ 2280 w 2304"/>
                  <a:gd name="T73" fmla="*/ 58 h 864"/>
                  <a:gd name="T74" fmla="*/ 2252 w 2304"/>
                  <a:gd name="T75" fmla="*/ 86 h 864"/>
                  <a:gd name="T76" fmla="*/ 2214 w 2304"/>
                  <a:gd name="T77" fmla="*/ 112 h 864"/>
                  <a:gd name="T78" fmla="*/ 2164 w 2304"/>
                  <a:gd name="T79" fmla="*/ 138 h 864"/>
                  <a:gd name="T80" fmla="*/ 2040 w 2304"/>
                  <a:gd name="T81" fmla="*/ 184 h 864"/>
                  <a:gd name="T82" fmla="*/ 1884 w 2304"/>
                  <a:gd name="T83" fmla="*/ 222 h 864"/>
                  <a:gd name="T84" fmla="*/ 1702 w 2304"/>
                  <a:gd name="T85" fmla="*/ 254 h 864"/>
                  <a:gd name="T86" fmla="*/ 1494 w 2304"/>
                  <a:gd name="T87" fmla="*/ 276 h 864"/>
                  <a:gd name="T88" fmla="*/ 1270 w 2304"/>
                  <a:gd name="T89" fmla="*/ 286 h 864"/>
                  <a:gd name="T90" fmla="*/ 1152 w 2304"/>
                  <a:gd name="T91" fmla="*/ 288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4" h="864">
                    <a:moveTo>
                      <a:pt x="1152" y="288"/>
                    </a:moveTo>
                    <a:lnTo>
                      <a:pt x="1152" y="288"/>
                    </a:lnTo>
                    <a:lnTo>
                      <a:pt x="1034" y="286"/>
                    </a:lnTo>
                    <a:lnTo>
                      <a:pt x="920" y="282"/>
                    </a:lnTo>
                    <a:lnTo>
                      <a:pt x="810" y="276"/>
                    </a:lnTo>
                    <a:lnTo>
                      <a:pt x="704" y="266"/>
                    </a:lnTo>
                    <a:lnTo>
                      <a:pt x="602" y="254"/>
                    </a:lnTo>
                    <a:lnTo>
                      <a:pt x="508" y="238"/>
                    </a:lnTo>
                    <a:lnTo>
                      <a:pt x="420" y="222"/>
                    </a:lnTo>
                    <a:lnTo>
                      <a:pt x="338" y="204"/>
                    </a:lnTo>
                    <a:lnTo>
                      <a:pt x="264" y="184"/>
                    </a:lnTo>
                    <a:lnTo>
                      <a:pt x="196" y="162"/>
                    </a:lnTo>
                    <a:lnTo>
                      <a:pt x="140" y="138"/>
                    </a:lnTo>
                    <a:lnTo>
                      <a:pt x="114" y="124"/>
                    </a:lnTo>
                    <a:lnTo>
                      <a:pt x="90" y="112"/>
                    </a:lnTo>
                    <a:lnTo>
                      <a:pt x="70" y="100"/>
                    </a:lnTo>
                    <a:lnTo>
                      <a:pt x="52" y="86"/>
                    </a:lnTo>
                    <a:lnTo>
                      <a:pt x="36" y="72"/>
                    </a:lnTo>
                    <a:lnTo>
                      <a:pt x="24" y="58"/>
                    </a:lnTo>
                    <a:lnTo>
                      <a:pt x="14" y="44"/>
                    </a:lnTo>
                    <a:lnTo>
                      <a:pt x="6" y="30"/>
                    </a:lnTo>
                    <a:lnTo>
                      <a:pt x="2" y="14"/>
                    </a:lnTo>
                    <a:lnTo>
                      <a:pt x="0" y="0"/>
                    </a:lnTo>
                    <a:lnTo>
                      <a:pt x="0" y="576"/>
                    </a:lnTo>
                    <a:lnTo>
                      <a:pt x="0" y="576"/>
                    </a:lnTo>
                    <a:lnTo>
                      <a:pt x="2" y="590"/>
                    </a:lnTo>
                    <a:lnTo>
                      <a:pt x="6" y="606"/>
                    </a:lnTo>
                    <a:lnTo>
                      <a:pt x="14" y="620"/>
                    </a:lnTo>
                    <a:lnTo>
                      <a:pt x="24" y="634"/>
                    </a:lnTo>
                    <a:lnTo>
                      <a:pt x="36" y="648"/>
                    </a:lnTo>
                    <a:lnTo>
                      <a:pt x="52" y="662"/>
                    </a:lnTo>
                    <a:lnTo>
                      <a:pt x="70" y="676"/>
                    </a:lnTo>
                    <a:lnTo>
                      <a:pt x="90" y="688"/>
                    </a:lnTo>
                    <a:lnTo>
                      <a:pt x="114" y="700"/>
                    </a:lnTo>
                    <a:lnTo>
                      <a:pt x="140" y="714"/>
                    </a:lnTo>
                    <a:lnTo>
                      <a:pt x="196" y="738"/>
                    </a:lnTo>
                    <a:lnTo>
                      <a:pt x="264" y="760"/>
                    </a:lnTo>
                    <a:lnTo>
                      <a:pt x="338" y="780"/>
                    </a:lnTo>
                    <a:lnTo>
                      <a:pt x="420" y="798"/>
                    </a:lnTo>
                    <a:lnTo>
                      <a:pt x="508" y="814"/>
                    </a:lnTo>
                    <a:lnTo>
                      <a:pt x="602" y="830"/>
                    </a:lnTo>
                    <a:lnTo>
                      <a:pt x="704" y="842"/>
                    </a:lnTo>
                    <a:lnTo>
                      <a:pt x="810" y="852"/>
                    </a:lnTo>
                    <a:lnTo>
                      <a:pt x="920" y="858"/>
                    </a:lnTo>
                    <a:lnTo>
                      <a:pt x="1034" y="862"/>
                    </a:lnTo>
                    <a:lnTo>
                      <a:pt x="1152" y="864"/>
                    </a:lnTo>
                    <a:lnTo>
                      <a:pt x="1152" y="864"/>
                    </a:lnTo>
                    <a:lnTo>
                      <a:pt x="1270" y="862"/>
                    </a:lnTo>
                    <a:lnTo>
                      <a:pt x="1384" y="858"/>
                    </a:lnTo>
                    <a:lnTo>
                      <a:pt x="1494" y="852"/>
                    </a:lnTo>
                    <a:lnTo>
                      <a:pt x="1600" y="842"/>
                    </a:lnTo>
                    <a:lnTo>
                      <a:pt x="1702" y="830"/>
                    </a:lnTo>
                    <a:lnTo>
                      <a:pt x="1796" y="814"/>
                    </a:lnTo>
                    <a:lnTo>
                      <a:pt x="1884" y="798"/>
                    </a:lnTo>
                    <a:lnTo>
                      <a:pt x="1966" y="780"/>
                    </a:lnTo>
                    <a:lnTo>
                      <a:pt x="2040" y="760"/>
                    </a:lnTo>
                    <a:lnTo>
                      <a:pt x="2108" y="738"/>
                    </a:lnTo>
                    <a:lnTo>
                      <a:pt x="2164" y="714"/>
                    </a:lnTo>
                    <a:lnTo>
                      <a:pt x="2190" y="700"/>
                    </a:lnTo>
                    <a:lnTo>
                      <a:pt x="2214" y="688"/>
                    </a:lnTo>
                    <a:lnTo>
                      <a:pt x="2234" y="676"/>
                    </a:lnTo>
                    <a:lnTo>
                      <a:pt x="2252" y="662"/>
                    </a:lnTo>
                    <a:lnTo>
                      <a:pt x="2268" y="648"/>
                    </a:lnTo>
                    <a:lnTo>
                      <a:pt x="2280" y="634"/>
                    </a:lnTo>
                    <a:lnTo>
                      <a:pt x="2290" y="620"/>
                    </a:lnTo>
                    <a:lnTo>
                      <a:pt x="2298" y="606"/>
                    </a:lnTo>
                    <a:lnTo>
                      <a:pt x="2302" y="590"/>
                    </a:lnTo>
                    <a:lnTo>
                      <a:pt x="2304" y="576"/>
                    </a:lnTo>
                    <a:lnTo>
                      <a:pt x="2304" y="0"/>
                    </a:lnTo>
                    <a:lnTo>
                      <a:pt x="2304" y="0"/>
                    </a:lnTo>
                    <a:lnTo>
                      <a:pt x="2302" y="14"/>
                    </a:lnTo>
                    <a:lnTo>
                      <a:pt x="2298" y="30"/>
                    </a:lnTo>
                    <a:lnTo>
                      <a:pt x="2290" y="44"/>
                    </a:lnTo>
                    <a:lnTo>
                      <a:pt x="2280" y="58"/>
                    </a:lnTo>
                    <a:lnTo>
                      <a:pt x="2268" y="72"/>
                    </a:lnTo>
                    <a:lnTo>
                      <a:pt x="2252" y="86"/>
                    </a:lnTo>
                    <a:lnTo>
                      <a:pt x="2234" y="100"/>
                    </a:lnTo>
                    <a:lnTo>
                      <a:pt x="2214" y="112"/>
                    </a:lnTo>
                    <a:lnTo>
                      <a:pt x="2190" y="124"/>
                    </a:lnTo>
                    <a:lnTo>
                      <a:pt x="2164" y="138"/>
                    </a:lnTo>
                    <a:lnTo>
                      <a:pt x="2108" y="162"/>
                    </a:lnTo>
                    <a:lnTo>
                      <a:pt x="2040" y="184"/>
                    </a:lnTo>
                    <a:lnTo>
                      <a:pt x="1966" y="204"/>
                    </a:lnTo>
                    <a:lnTo>
                      <a:pt x="1884" y="222"/>
                    </a:lnTo>
                    <a:lnTo>
                      <a:pt x="1796" y="238"/>
                    </a:lnTo>
                    <a:lnTo>
                      <a:pt x="1702" y="254"/>
                    </a:lnTo>
                    <a:lnTo>
                      <a:pt x="1600" y="266"/>
                    </a:lnTo>
                    <a:lnTo>
                      <a:pt x="1494" y="276"/>
                    </a:lnTo>
                    <a:lnTo>
                      <a:pt x="1384" y="282"/>
                    </a:lnTo>
                    <a:lnTo>
                      <a:pt x="1270" y="286"/>
                    </a:lnTo>
                    <a:lnTo>
                      <a:pt x="1152" y="288"/>
                    </a:lnTo>
                    <a:lnTo>
                      <a:pt x="1152" y="288"/>
                    </a:lnTo>
                    <a:close/>
                  </a:path>
                </a:pathLst>
              </a:custGeom>
              <a:gradFill rotWithShape="1">
                <a:gsLst>
                  <a:gs pos="0">
                    <a:schemeClr val="accent3"/>
                  </a:gs>
                  <a:gs pos="50000">
                    <a:schemeClr val="accent3">
                      <a:lumMod val="60000"/>
                      <a:lumOff val="40000"/>
                    </a:schemeClr>
                  </a:gs>
                  <a:gs pos="100000">
                    <a:schemeClr val="accent3"/>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 name="Text Box 31"/>
            <p:cNvSpPr txBox="1">
              <a:spLocks noChangeArrowheads="1"/>
            </p:cNvSpPr>
            <p:nvPr/>
          </p:nvSpPr>
          <p:spPr bwMode="auto">
            <a:xfrm>
              <a:off x="1142151" y="3923497"/>
              <a:ext cx="2365375" cy="30480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31750" cap="rnd" algn="ctr">
                  <a:solidFill>
                    <a:srgbClr val="9E9E9E"/>
                  </a:solidFill>
                  <a:prstDash val="sysDot"/>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p>
              <a:pPr algn="ctr"/>
              <a:r>
                <a:rPr lang="en-US" altLang="ko-KR" sz="1400">
                  <a:solidFill>
                    <a:schemeClr val="tx1">
                      <a:lumMod val="75000"/>
                      <a:lumOff val="25000"/>
                    </a:schemeClr>
                  </a:solidFill>
                  <a:latin typeface="+mj-lt"/>
                </a:rPr>
                <a:t>Construction</a:t>
              </a:r>
            </a:p>
          </p:txBody>
        </p:sp>
      </p:grpSp>
      <p:grpSp>
        <p:nvGrpSpPr>
          <p:cNvPr id="44" name="Group 19"/>
          <p:cNvGrpSpPr/>
          <p:nvPr/>
        </p:nvGrpSpPr>
        <p:grpSpPr>
          <a:xfrm>
            <a:off x="1919888" y="1859159"/>
            <a:ext cx="4493790" cy="1586092"/>
            <a:chOff x="1919888" y="2011559"/>
            <a:chExt cx="4493790" cy="1586092"/>
          </a:xfrm>
        </p:grpSpPr>
        <p:cxnSp>
          <p:nvCxnSpPr>
            <p:cNvPr id="45" name="Straight Connector 20"/>
            <p:cNvCxnSpPr/>
            <p:nvPr/>
          </p:nvCxnSpPr>
          <p:spPr>
            <a:xfrm flipV="1">
              <a:off x="2266682" y="2607339"/>
              <a:ext cx="0" cy="990312"/>
            </a:xfrm>
            <a:prstGeom prst="line">
              <a:avLst/>
            </a:prstGeom>
            <a:ln w="1270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46" name="TextBox 21"/>
            <p:cNvSpPr txBox="1"/>
            <p:nvPr/>
          </p:nvSpPr>
          <p:spPr>
            <a:xfrm>
              <a:off x="1919888" y="2011559"/>
              <a:ext cx="651140" cy="584775"/>
            </a:xfrm>
            <a:prstGeom prst="rect">
              <a:avLst/>
            </a:prstGeom>
            <a:noFill/>
          </p:spPr>
          <p:txBody>
            <a:bodyPr wrap="none" rtlCol="0">
              <a:spAutoFit/>
            </a:bodyPr>
            <a:lstStyle/>
            <a:p>
              <a:r>
                <a:rPr lang="vi-VN" sz="3200" smtClean="0">
                  <a:solidFill>
                    <a:schemeClr val="accent3"/>
                  </a:solidFill>
                  <a:latin typeface="+mj-lt"/>
                  <a:cs typeface="Arial" panose="020B0604020202020204" pitchFamily="34" charset="0"/>
                </a:rPr>
                <a:t>01</a:t>
              </a:r>
              <a:endParaRPr lang="en-US" sz="3200">
                <a:solidFill>
                  <a:schemeClr val="accent3"/>
                </a:solidFill>
                <a:latin typeface="+mj-lt"/>
                <a:cs typeface="Arial" panose="020B0604020202020204" pitchFamily="34" charset="0"/>
              </a:endParaRPr>
            </a:p>
          </p:txBody>
        </p:sp>
        <p:sp>
          <p:nvSpPr>
            <p:cNvPr id="47" name="TextBox 22"/>
            <p:cNvSpPr txBox="1"/>
            <p:nvPr/>
          </p:nvSpPr>
          <p:spPr>
            <a:xfrm>
              <a:off x="2575187" y="2078892"/>
              <a:ext cx="3838491" cy="738664"/>
            </a:xfrm>
            <a:prstGeom prst="rect">
              <a:avLst/>
            </a:prstGeom>
            <a:noFill/>
          </p:spPr>
          <p:txBody>
            <a:bodyPr wrap="square" rtlCol="0">
              <a:spAutoFit/>
            </a:bodyPr>
            <a:lstStyle/>
            <a:p>
              <a:pPr defTabSz="685800"/>
              <a:r>
                <a:rPr lang="en-US" sz="1400">
                  <a:solidFill>
                    <a:schemeClr val="bg1"/>
                  </a:solidFill>
                  <a:cs typeface="Arial" panose="020B0604020202020204" pitchFamily="34" charset="0"/>
                </a:rPr>
                <a:t>Lorem ipsum dolor sit amet, consectetur adipiscing elit. Fusce id urna </a:t>
              </a:r>
              <a:r>
                <a:rPr lang="en-US" sz="1400" smtClean="0">
                  <a:solidFill>
                    <a:schemeClr val="bg1"/>
                  </a:solidFill>
                  <a:cs typeface="Arial" panose="020B0604020202020204" pitchFamily="34" charset="0"/>
                </a:rPr>
                <a:t>blandit </a:t>
              </a:r>
              <a:r>
                <a:rPr lang="en-US" sz="1400">
                  <a:solidFill>
                    <a:schemeClr val="bg1"/>
                  </a:solidFill>
                  <a:cs typeface="Arial" panose="020B0604020202020204" pitchFamily="34" charset="0"/>
                </a:rPr>
                <a:t>eleifend nulla ac, fringilla </a:t>
              </a:r>
              <a:r>
                <a:rPr lang="en-US" sz="1400" smtClean="0">
                  <a:solidFill>
                    <a:schemeClr val="bg1"/>
                  </a:solidFill>
                  <a:cs typeface="Arial" panose="020B0604020202020204" pitchFamily="34" charset="0"/>
                </a:rPr>
                <a:t>purus</a:t>
              </a:r>
              <a:endParaRPr lang="en-US" sz="1400">
                <a:solidFill>
                  <a:schemeClr val="bg1"/>
                </a:solidFill>
              </a:endParaRPr>
            </a:p>
          </p:txBody>
        </p:sp>
      </p:grpSp>
      <p:grpSp>
        <p:nvGrpSpPr>
          <p:cNvPr id="48" name="Group 23"/>
          <p:cNvGrpSpPr/>
          <p:nvPr/>
        </p:nvGrpSpPr>
        <p:grpSpPr>
          <a:xfrm>
            <a:off x="3859931" y="3034488"/>
            <a:ext cx="4756036" cy="925918"/>
            <a:chOff x="3859931" y="3186888"/>
            <a:chExt cx="4756036" cy="925918"/>
          </a:xfrm>
        </p:grpSpPr>
        <p:cxnSp>
          <p:nvCxnSpPr>
            <p:cNvPr id="49" name="Straight Connector 24"/>
            <p:cNvCxnSpPr/>
            <p:nvPr/>
          </p:nvCxnSpPr>
          <p:spPr>
            <a:xfrm flipV="1">
              <a:off x="3863663" y="3186888"/>
              <a:ext cx="0" cy="92591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25"/>
            <p:cNvCxnSpPr/>
            <p:nvPr/>
          </p:nvCxnSpPr>
          <p:spPr>
            <a:xfrm>
              <a:off x="3859931" y="3190620"/>
              <a:ext cx="2152147" cy="0"/>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51" name="TextBox 26"/>
            <p:cNvSpPr txBox="1"/>
            <p:nvPr/>
          </p:nvSpPr>
          <p:spPr>
            <a:xfrm>
              <a:off x="5428252" y="3208149"/>
              <a:ext cx="651140" cy="584775"/>
            </a:xfrm>
            <a:prstGeom prst="rect">
              <a:avLst/>
            </a:prstGeom>
            <a:noFill/>
          </p:spPr>
          <p:txBody>
            <a:bodyPr wrap="none" rtlCol="0">
              <a:spAutoFit/>
            </a:bodyPr>
            <a:lstStyle/>
            <a:p>
              <a:r>
                <a:rPr lang="vi-VN" sz="3200" smtClean="0">
                  <a:solidFill>
                    <a:schemeClr val="accent2"/>
                  </a:solidFill>
                  <a:latin typeface="+mj-lt"/>
                  <a:cs typeface="Arial" panose="020B0604020202020204" pitchFamily="34" charset="0"/>
                </a:rPr>
                <a:t>02</a:t>
              </a:r>
              <a:endParaRPr lang="en-US" sz="3200">
                <a:solidFill>
                  <a:schemeClr val="accent2"/>
                </a:solidFill>
                <a:latin typeface="+mj-lt"/>
                <a:cs typeface="Arial" panose="020B0604020202020204" pitchFamily="34" charset="0"/>
              </a:endParaRPr>
            </a:p>
          </p:txBody>
        </p:sp>
        <p:sp>
          <p:nvSpPr>
            <p:cNvPr id="52" name="TextBox 27"/>
            <p:cNvSpPr txBox="1"/>
            <p:nvPr/>
          </p:nvSpPr>
          <p:spPr>
            <a:xfrm>
              <a:off x="6145115" y="3247234"/>
              <a:ext cx="2470852" cy="523220"/>
            </a:xfrm>
            <a:prstGeom prst="rect">
              <a:avLst/>
            </a:prstGeom>
            <a:noFill/>
          </p:spPr>
          <p:txBody>
            <a:bodyPr wrap="square" rtlCol="0">
              <a:spAutoFit/>
            </a:bodyPr>
            <a:lstStyle/>
            <a:p>
              <a:pPr defTabSz="685800"/>
              <a:r>
                <a:rPr lang="en-US" sz="1400" b="1">
                  <a:solidFill>
                    <a:schemeClr val="bg1"/>
                  </a:solidFill>
                  <a:cs typeface="Arial" panose="020B0604020202020204" pitchFamily="34" charset="0"/>
                </a:rPr>
                <a:t>Lorem ipsum dolor sit </a:t>
              </a:r>
              <a:r>
                <a:rPr lang="en-US" sz="1400" b="1" smtClean="0">
                  <a:solidFill>
                    <a:schemeClr val="bg1"/>
                  </a:solidFill>
                  <a:cs typeface="Arial" panose="020B0604020202020204" pitchFamily="34" charset="0"/>
                </a:rPr>
                <a:t>amet </a:t>
              </a:r>
              <a:r>
                <a:rPr lang="en-US" sz="1400" b="1">
                  <a:solidFill>
                    <a:schemeClr val="bg1"/>
                  </a:solidFill>
                  <a:cs typeface="Arial" panose="020B0604020202020204" pitchFamily="34" charset="0"/>
                </a:rPr>
                <a:t>consectetur adipiscing elit. </a:t>
              </a:r>
              <a:endParaRPr lang="en-US" sz="1400" b="1">
                <a:solidFill>
                  <a:schemeClr val="bg1"/>
                </a:solidFill>
              </a:endParaRPr>
            </a:p>
          </p:txBody>
        </p:sp>
      </p:grpSp>
      <p:grpSp>
        <p:nvGrpSpPr>
          <p:cNvPr id="53" name="Group 28"/>
          <p:cNvGrpSpPr/>
          <p:nvPr/>
        </p:nvGrpSpPr>
        <p:grpSpPr>
          <a:xfrm>
            <a:off x="4671300" y="4432315"/>
            <a:ext cx="3944667" cy="602303"/>
            <a:chOff x="4671300" y="4584715"/>
            <a:chExt cx="3944667" cy="602303"/>
          </a:xfrm>
        </p:grpSpPr>
        <p:cxnSp>
          <p:nvCxnSpPr>
            <p:cNvPr id="54" name="Straight Connector 29"/>
            <p:cNvCxnSpPr/>
            <p:nvPr/>
          </p:nvCxnSpPr>
          <p:spPr>
            <a:xfrm>
              <a:off x="4671300" y="5187018"/>
              <a:ext cx="1506828"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55" name="TextBox 30"/>
            <p:cNvSpPr txBox="1"/>
            <p:nvPr/>
          </p:nvSpPr>
          <p:spPr>
            <a:xfrm>
              <a:off x="5490417" y="4584715"/>
              <a:ext cx="651140" cy="584775"/>
            </a:xfrm>
            <a:prstGeom prst="rect">
              <a:avLst/>
            </a:prstGeom>
            <a:noFill/>
          </p:spPr>
          <p:txBody>
            <a:bodyPr wrap="none" rtlCol="0">
              <a:spAutoFit/>
            </a:bodyPr>
            <a:lstStyle/>
            <a:p>
              <a:r>
                <a:rPr lang="vi-VN" sz="3200" smtClean="0">
                  <a:solidFill>
                    <a:schemeClr val="accent1"/>
                  </a:solidFill>
                  <a:latin typeface="+mj-lt"/>
                  <a:cs typeface="Arial" panose="020B0604020202020204" pitchFamily="34" charset="0"/>
                </a:rPr>
                <a:t>03</a:t>
              </a:r>
              <a:endParaRPr lang="en-US" sz="3200">
                <a:solidFill>
                  <a:schemeClr val="accent1"/>
                </a:solidFill>
                <a:latin typeface="+mj-lt"/>
                <a:cs typeface="Arial" panose="020B0604020202020204" pitchFamily="34" charset="0"/>
              </a:endParaRPr>
            </a:p>
          </p:txBody>
        </p:sp>
        <p:sp>
          <p:nvSpPr>
            <p:cNvPr id="56" name="TextBox 31"/>
            <p:cNvSpPr txBox="1"/>
            <p:nvPr/>
          </p:nvSpPr>
          <p:spPr>
            <a:xfrm>
              <a:off x="6145115" y="4605351"/>
              <a:ext cx="2470852" cy="523220"/>
            </a:xfrm>
            <a:prstGeom prst="rect">
              <a:avLst/>
            </a:prstGeom>
            <a:noFill/>
          </p:spPr>
          <p:txBody>
            <a:bodyPr wrap="square" rtlCol="0">
              <a:spAutoFit/>
            </a:bodyPr>
            <a:lstStyle/>
            <a:p>
              <a:pPr defTabSz="685800"/>
              <a:r>
                <a:rPr lang="en-US" sz="1400" b="1">
                  <a:solidFill>
                    <a:schemeClr val="bg1"/>
                  </a:solidFill>
                  <a:cs typeface="Arial" panose="020B0604020202020204" pitchFamily="34" charset="0"/>
                </a:rPr>
                <a:t>Lorem ipsum dolor sit </a:t>
              </a:r>
              <a:r>
                <a:rPr lang="en-US" sz="1400" b="1" smtClean="0">
                  <a:solidFill>
                    <a:schemeClr val="bg1"/>
                  </a:solidFill>
                  <a:cs typeface="Arial" panose="020B0604020202020204" pitchFamily="34" charset="0"/>
                </a:rPr>
                <a:t>amet </a:t>
              </a:r>
              <a:r>
                <a:rPr lang="en-US" sz="1400" b="1">
                  <a:solidFill>
                    <a:schemeClr val="bg1"/>
                  </a:solidFill>
                  <a:cs typeface="Arial" panose="020B0604020202020204" pitchFamily="34" charset="0"/>
                </a:rPr>
                <a:t>consectetur adipiscing elit. </a:t>
              </a:r>
              <a:endParaRPr lang="en-US" sz="1400" b="1">
                <a:solidFill>
                  <a:schemeClr val="bg1"/>
                </a:solidFill>
              </a:endParaRPr>
            </a:p>
          </p:txBody>
        </p:sp>
      </p:grpSp>
      <p:grpSp>
        <p:nvGrpSpPr>
          <p:cNvPr id="57" name="Group 37"/>
          <p:cNvGrpSpPr/>
          <p:nvPr/>
        </p:nvGrpSpPr>
        <p:grpSpPr>
          <a:xfrm>
            <a:off x="8832304" y="2281269"/>
            <a:ext cx="2640347" cy="3032538"/>
            <a:chOff x="8754064" y="1551289"/>
            <a:chExt cx="2640347" cy="3032538"/>
          </a:xfrm>
        </p:grpSpPr>
        <p:sp>
          <p:nvSpPr>
            <p:cNvPr id="58" name="TextBox 38"/>
            <p:cNvSpPr txBox="1"/>
            <p:nvPr/>
          </p:nvSpPr>
          <p:spPr>
            <a:xfrm>
              <a:off x="8754064" y="1551289"/>
              <a:ext cx="2640347" cy="461665"/>
            </a:xfrm>
            <a:prstGeom prst="rect">
              <a:avLst/>
            </a:prstGeom>
            <a:noFill/>
          </p:spPr>
          <p:txBody>
            <a:bodyPr wrap="square" rtlCol="0">
              <a:spAutoFit/>
            </a:bodyPr>
            <a:lstStyle/>
            <a:p>
              <a:pPr algn="ctr"/>
              <a:r>
                <a:rPr lang="en-US" sz="2400" smtClean="0">
                  <a:solidFill>
                    <a:schemeClr val="accent1"/>
                  </a:solidFill>
                  <a:latin typeface="+mj-lt"/>
                </a:rPr>
                <a:t>Data Analysis</a:t>
              </a:r>
              <a:endParaRPr lang="en-US" sz="2400">
                <a:solidFill>
                  <a:schemeClr val="accent1"/>
                </a:solidFill>
                <a:latin typeface="+mj-lt"/>
              </a:endParaRPr>
            </a:p>
          </p:txBody>
        </p:sp>
        <p:sp>
          <p:nvSpPr>
            <p:cNvPr id="59" name="TextBox 39"/>
            <p:cNvSpPr txBox="1"/>
            <p:nvPr/>
          </p:nvSpPr>
          <p:spPr>
            <a:xfrm>
              <a:off x="8754064" y="2121614"/>
              <a:ext cx="2493593" cy="2462213"/>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a:solidFill>
                    <a:schemeClr val="bg1"/>
                  </a:solidFill>
                  <a:cs typeface="Arial" panose="020B0604020202020204" pitchFamily="34" charset="0"/>
                </a:rPr>
                <a:t>Lorem ipsum dolor sit amet, consectetur adipiscing elit.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smtClean="0">
                  <a:solidFill>
                    <a:schemeClr val="bg1"/>
                  </a:solidFill>
                  <a:cs typeface="Arial" panose="020B0604020202020204" pitchFamily="34" charset="0"/>
                </a:rPr>
                <a:t>Fusce </a:t>
              </a:r>
              <a:r>
                <a:rPr lang="en-US" sz="1400">
                  <a:solidFill>
                    <a:schemeClr val="bg1"/>
                  </a:solidFill>
                  <a:cs typeface="Arial" panose="020B0604020202020204" pitchFamily="34" charset="0"/>
                </a:rPr>
                <a:t>id urna blandit, eleifend nulla ac, fringilla purus.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smtClean="0">
                  <a:solidFill>
                    <a:schemeClr val="bg1"/>
                  </a:solidFill>
                  <a:cs typeface="Arial" panose="020B0604020202020204" pitchFamily="34" charset="0"/>
                </a:rPr>
                <a:t>Nulla </a:t>
              </a:r>
              <a:r>
                <a:rPr lang="en-US" sz="1400">
                  <a:solidFill>
                    <a:schemeClr val="bg1"/>
                  </a:solidFill>
                  <a:cs typeface="Arial" panose="020B0604020202020204" pitchFamily="34" charset="0"/>
                </a:rPr>
                <a:t>iaculis tempor felis ut cursus. </a:t>
              </a:r>
              <a:endParaRPr lang="en-US" sz="1400" smtClean="0">
                <a:solidFill>
                  <a:schemeClr val="bg1"/>
                </a:solidFill>
                <a:cs typeface="Arial" panose="020B0604020202020204" pitchFamily="34" charset="0"/>
              </a:endParaRPr>
            </a:p>
            <a:p>
              <a:pPr marL="285750" indent="-285750" algn="just">
                <a:buFont typeface="Wingdings" panose="05000000000000000000" pitchFamily="2" charset="2"/>
                <a:buChar char="ü"/>
              </a:pPr>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amet, consectetur </a:t>
              </a:r>
              <a:r>
                <a:rPr lang="en-US" sz="1400">
                  <a:solidFill>
                    <a:schemeClr val="bg1"/>
                  </a:solidFill>
                  <a:cs typeface="Arial" panose="020B0604020202020204" pitchFamily="34" charset="0"/>
                </a:rPr>
                <a:t>adipiscing elit.</a:t>
              </a:r>
              <a:endParaRPr lang="en-US" sz="1400" i="1">
                <a:solidFill>
                  <a:schemeClr val="bg1"/>
                </a:solidFill>
              </a:endParaRPr>
            </a:p>
          </p:txBody>
        </p:sp>
      </p:grpSp>
    </p:spTree>
    <p:extLst>
      <p:ext uri="{BB962C8B-B14F-4D97-AF65-F5344CB8AC3E}">
        <p14:creationId xmlns:p14="http://schemas.microsoft.com/office/powerpoint/2010/main" val="67928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left)">
                                      <p:cBhvr>
                                        <p:cTn id="13" dur="500"/>
                                        <p:tgtEl>
                                          <p:spTgt spid="53"/>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2000"/>
                            </p:stCondLst>
                            <p:childTnLst>
                              <p:par>
                                <p:cTn id="25" presetID="47"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anim calcmode="lin" valueType="num">
                                      <p:cBhvr>
                                        <p:cTn id="28" dur="500" fill="hold"/>
                                        <p:tgtEl>
                                          <p:spTgt spid="39"/>
                                        </p:tgtEl>
                                        <p:attrNameLst>
                                          <p:attrName>ppt_x</p:attrName>
                                        </p:attrNameLst>
                                      </p:cBhvr>
                                      <p:tavLst>
                                        <p:tav tm="0">
                                          <p:val>
                                            <p:strVal val="#ppt_x"/>
                                          </p:val>
                                        </p:tav>
                                        <p:tav tm="100000">
                                          <p:val>
                                            <p:strVal val="#ppt_x"/>
                                          </p:val>
                                        </p:tav>
                                      </p:tavLst>
                                    </p:anim>
                                    <p:anim calcmode="lin" valueType="num">
                                      <p:cBhvr>
                                        <p:cTn id="29" dur="500" fill="hold"/>
                                        <p:tgtEl>
                                          <p:spTgt spid="3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childTnLst>
                          </p:cTn>
                        </p:par>
                        <p:par>
                          <p:cTn id="34" fill="hold">
                            <p:stCondLst>
                              <p:cond delay="3000"/>
                            </p:stCondLst>
                            <p:childTnLst>
                              <p:par>
                                <p:cTn id="35" presetID="18" presetClass="entr" presetSubtype="12"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strips(downLeft)">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641769" y="1098118"/>
            <a:ext cx="4754882"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CONTENTS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1769" y="3387890"/>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641769" y="4149890"/>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641769" y="4911890"/>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641769" y="5673890"/>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120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5"/>
          <p:cNvGrpSpPr/>
          <p:nvPr/>
        </p:nvGrpSpPr>
        <p:grpSpPr>
          <a:xfrm>
            <a:off x="4782448" y="1900422"/>
            <a:ext cx="7422742" cy="4032448"/>
            <a:chOff x="3937441" y="1178069"/>
            <a:chExt cx="8247063" cy="4394994"/>
          </a:xfrm>
        </p:grpSpPr>
        <p:sp>
          <p:nvSpPr>
            <p:cNvPr id="17" name="AutoShape 2"/>
            <p:cNvSpPr>
              <a:spLocks/>
            </p:cNvSpPr>
            <p:nvPr/>
          </p:nvSpPr>
          <p:spPr bwMode="auto">
            <a:xfrm>
              <a:off x="4851841" y="1178069"/>
              <a:ext cx="6407150"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rgbClr val="FFFFFF"/>
                </a:solidFill>
                <a:effectLst>
                  <a:outerShdw blurRad="38100" dist="38100" dir="2700000" algn="tl">
                    <a:srgbClr val="000000"/>
                  </a:outerShdw>
                </a:effectLst>
              </a:endParaRPr>
            </a:p>
          </p:txBody>
        </p:sp>
        <p:sp>
          <p:nvSpPr>
            <p:cNvPr id="18" name="AutoShape 3"/>
            <p:cNvSpPr>
              <a:spLocks/>
            </p:cNvSpPr>
            <p:nvPr/>
          </p:nvSpPr>
          <p:spPr bwMode="auto">
            <a:xfrm>
              <a:off x="4870891" y="1190769"/>
              <a:ext cx="5091907"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rgbClr val="FFFFFF"/>
                </a:solidFill>
                <a:effectLst>
                  <a:outerShdw blurRad="38100" dist="38100" dir="2700000" algn="tl">
                    <a:srgbClr val="000000"/>
                  </a:outerShdw>
                </a:effectLst>
              </a:endParaRPr>
            </a:p>
          </p:txBody>
        </p:sp>
        <p:sp>
          <p:nvSpPr>
            <p:cNvPr id="24" name="AutoShape 4"/>
            <p:cNvSpPr>
              <a:spLocks/>
            </p:cNvSpPr>
            <p:nvPr/>
          </p:nvSpPr>
          <p:spPr bwMode="auto">
            <a:xfrm>
              <a:off x="8058591" y="1214928"/>
              <a:ext cx="108744" cy="107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rgbClr val="FFFFFF"/>
                </a:solidFill>
                <a:effectLst>
                  <a:outerShdw blurRad="38100" dist="38100" dir="2700000" algn="tl">
                    <a:srgbClr val="000000"/>
                  </a:outerShdw>
                </a:effectLst>
              </a:endParaRPr>
            </a:p>
          </p:txBody>
        </p:sp>
        <p:sp>
          <p:nvSpPr>
            <p:cNvPr id="25" name="AutoShape 5"/>
            <p:cNvSpPr>
              <a:spLocks/>
            </p:cNvSpPr>
            <p:nvPr/>
          </p:nvSpPr>
          <p:spPr bwMode="auto">
            <a:xfrm>
              <a:off x="5118541" y="1374919"/>
              <a:ext cx="5899150" cy="3750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0" y="21599"/>
                  </a:lnTo>
                  <a:lnTo>
                    <a:pt x="0" y="0"/>
                  </a:lnTo>
                  <a:lnTo>
                    <a:pt x="21599" y="0"/>
                  </a:lnTo>
                  <a:cubicBezTo>
                    <a:pt x="21599" y="0"/>
                    <a:pt x="21599" y="21599"/>
                    <a:pt x="21599" y="21599"/>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rgbClr val="FFFFFF"/>
                </a:solidFill>
                <a:effectLst>
                  <a:outerShdw blurRad="38100" dist="38100" dir="2700000" algn="tl">
                    <a:srgbClr val="DCDEE0"/>
                  </a:outerShdw>
                </a:effectLst>
              </a:endParaRPr>
            </a:p>
          </p:txBody>
        </p:sp>
        <p:sp>
          <p:nvSpPr>
            <p:cNvPr id="26" name="AutoShape 6"/>
            <p:cNvSpPr>
              <a:spLocks/>
            </p:cNvSpPr>
            <p:nvPr/>
          </p:nvSpPr>
          <p:spPr bwMode="auto">
            <a:xfrm>
              <a:off x="3937441" y="5330969"/>
              <a:ext cx="8247063" cy="242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rgbClr val="FFFFFF"/>
                </a:solidFill>
                <a:effectLst>
                  <a:outerShdw blurRad="38100" dist="38100" dir="2700000" algn="tl">
                    <a:srgbClr val="000000"/>
                  </a:outerShdw>
                </a:effectLst>
              </a:endParaRPr>
            </a:p>
          </p:txBody>
        </p:sp>
        <p:sp>
          <p:nvSpPr>
            <p:cNvPr id="27" name="AutoShape 7"/>
            <p:cNvSpPr>
              <a:spLocks/>
            </p:cNvSpPr>
            <p:nvPr/>
          </p:nvSpPr>
          <p:spPr bwMode="auto">
            <a:xfrm>
              <a:off x="3937441" y="5330969"/>
              <a:ext cx="8247063"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ubicBezTo>
                    <a:pt x="0" y="21599"/>
                    <a:pt x="0" y="0"/>
                    <a:pt x="0" y="0"/>
                  </a:cubicBezTo>
                  <a:close/>
                </a:path>
              </a:pathLst>
            </a:custGeom>
            <a:solidFill>
              <a:schemeClr val="bg2">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500">
                <a:solidFill>
                  <a:srgbClr val="FFFFFF"/>
                </a:solidFill>
                <a:effectLst>
                  <a:outerShdw blurRad="38100" dist="38100" dir="2700000" algn="tl">
                    <a:srgbClr val="000000"/>
                  </a:outerShdw>
                </a:effectLst>
              </a:endParaRPr>
            </a:p>
          </p:txBody>
        </p:sp>
      </p:grpSp>
      <p:grpSp>
        <p:nvGrpSpPr>
          <p:cNvPr id="36" name="Group 13"/>
          <p:cNvGrpSpPr/>
          <p:nvPr/>
        </p:nvGrpSpPr>
        <p:grpSpPr>
          <a:xfrm>
            <a:off x="404389" y="2276872"/>
            <a:ext cx="5093766" cy="1086629"/>
            <a:chOff x="5880306" y="1817018"/>
            <a:chExt cx="5093766" cy="1086629"/>
          </a:xfrm>
        </p:grpSpPr>
        <p:sp>
          <p:nvSpPr>
            <p:cNvPr id="37" name="TextBox 14"/>
            <p:cNvSpPr txBox="1"/>
            <p:nvPr/>
          </p:nvSpPr>
          <p:spPr bwMode="auto">
            <a:xfrm>
              <a:off x="5883829" y="1817018"/>
              <a:ext cx="1906587" cy="338138"/>
            </a:xfrm>
            <a:prstGeom prst="rect">
              <a:avLst/>
            </a:prstGeom>
            <a:noFill/>
          </p:spPr>
          <p:txBody>
            <a:bodyPr>
              <a:spAutoFit/>
            </a:bodyPr>
            <a:lstStyle/>
            <a:p>
              <a:pPr eaLnBrk="1" fontAlgn="auto" hangingPunct="1">
                <a:spcBef>
                  <a:spcPts val="0"/>
                </a:spcBef>
                <a:spcAft>
                  <a:spcPts val="0"/>
                </a:spcAft>
                <a:defRPr/>
              </a:pPr>
              <a:r>
                <a:rPr lang="vi-VN" sz="1600">
                  <a:solidFill>
                    <a:schemeClr val="accent2">
                      <a:lumMod val="75000"/>
                    </a:schemeClr>
                  </a:solidFill>
                  <a:latin typeface="+mj-lt"/>
                </a:rPr>
                <a:t>Advanced Tech</a:t>
              </a:r>
              <a:endParaRPr lang="en-US" sz="1600">
                <a:solidFill>
                  <a:schemeClr val="accent2">
                    <a:lumMod val="75000"/>
                  </a:schemeClr>
                </a:solidFill>
                <a:latin typeface="+mj-lt"/>
              </a:endParaRPr>
            </a:p>
          </p:txBody>
        </p:sp>
        <p:cxnSp>
          <p:nvCxnSpPr>
            <p:cNvPr id="38" name="Straight Connector 15"/>
            <p:cNvCxnSpPr/>
            <p:nvPr/>
          </p:nvCxnSpPr>
          <p:spPr>
            <a:xfrm>
              <a:off x="5883829" y="2159669"/>
              <a:ext cx="190658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Rectangle 16"/>
            <p:cNvSpPr/>
            <p:nvPr/>
          </p:nvSpPr>
          <p:spPr>
            <a:xfrm>
              <a:off x="5880306" y="2164983"/>
              <a:ext cx="5093766" cy="738664"/>
            </a:xfrm>
            <a:prstGeom prst="rect">
              <a:avLst/>
            </a:prstGeom>
          </p:spPr>
          <p:txBody>
            <a:bodyPr wrap="square">
              <a:spAutoFit/>
            </a:bodyPr>
            <a:lstStyle/>
            <a:p>
              <a:r>
                <a:rPr lang="en-US" sz="1400">
                  <a:solidFill>
                    <a:schemeClr val="bg1"/>
                  </a:solidFill>
                </a:rPr>
                <a:t>Lorem ipsum dolor sit amet, consectetur adipiscing elit. Quisque ultrices venenatis ultrices. Duis et lectus sapien. Etiam tempor sodales gravida. </a:t>
              </a:r>
            </a:p>
          </p:txBody>
        </p:sp>
      </p:grpSp>
      <p:grpSp>
        <p:nvGrpSpPr>
          <p:cNvPr id="40" name="Group 17"/>
          <p:cNvGrpSpPr/>
          <p:nvPr/>
        </p:nvGrpSpPr>
        <p:grpSpPr>
          <a:xfrm>
            <a:off x="407912" y="3541849"/>
            <a:ext cx="5093766" cy="1062170"/>
            <a:chOff x="5883829" y="3081995"/>
            <a:chExt cx="5093766" cy="1062170"/>
          </a:xfrm>
        </p:grpSpPr>
        <p:sp>
          <p:nvSpPr>
            <p:cNvPr id="41" name="TextBox 18"/>
            <p:cNvSpPr txBox="1"/>
            <p:nvPr/>
          </p:nvSpPr>
          <p:spPr bwMode="auto">
            <a:xfrm>
              <a:off x="5883829" y="3081995"/>
              <a:ext cx="1911350" cy="338138"/>
            </a:xfrm>
            <a:prstGeom prst="rect">
              <a:avLst/>
            </a:prstGeom>
            <a:noFill/>
          </p:spPr>
          <p:txBody>
            <a:bodyPr>
              <a:spAutoFit/>
            </a:bodyPr>
            <a:lstStyle/>
            <a:p>
              <a:pPr eaLnBrk="1" fontAlgn="auto" hangingPunct="1">
                <a:spcBef>
                  <a:spcPts val="0"/>
                </a:spcBef>
                <a:spcAft>
                  <a:spcPts val="0"/>
                </a:spcAft>
                <a:defRPr/>
              </a:pPr>
              <a:r>
                <a:rPr lang="vi-VN" sz="1600">
                  <a:solidFill>
                    <a:schemeClr val="accent1">
                      <a:lumMod val="75000"/>
                    </a:schemeClr>
                  </a:solidFill>
                  <a:latin typeface="+mj-lt"/>
                </a:rPr>
                <a:t>Our Solutions</a:t>
              </a:r>
              <a:endParaRPr lang="en-US" sz="1600">
                <a:solidFill>
                  <a:schemeClr val="accent1">
                    <a:lumMod val="75000"/>
                  </a:schemeClr>
                </a:solidFill>
                <a:latin typeface="+mj-lt"/>
              </a:endParaRPr>
            </a:p>
          </p:txBody>
        </p:sp>
        <p:cxnSp>
          <p:nvCxnSpPr>
            <p:cNvPr id="42" name="Straight Connector 19"/>
            <p:cNvCxnSpPr/>
            <p:nvPr/>
          </p:nvCxnSpPr>
          <p:spPr>
            <a:xfrm>
              <a:off x="5934921" y="3420133"/>
              <a:ext cx="1372734"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20"/>
            <p:cNvSpPr/>
            <p:nvPr/>
          </p:nvSpPr>
          <p:spPr>
            <a:xfrm>
              <a:off x="5883829" y="3405501"/>
              <a:ext cx="5093766" cy="738664"/>
            </a:xfrm>
            <a:prstGeom prst="rect">
              <a:avLst/>
            </a:prstGeom>
          </p:spPr>
          <p:txBody>
            <a:bodyPr wrap="square">
              <a:spAutoFit/>
            </a:bodyPr>
            <a:lstStyle/>
            <a:p>
              <a:r>
                <a:rPr lang="en-US" sz="1400">
                  <a:solidFill>
                    <a:schemeClr val="bg1"/>
                  </a:solidFill>
                </a:rPr>
                <a:t>Lorem ipsum dolor sit amet, consectetur adipiscing elit. Quisque ultrices venenatis ultrices. Duis et lectus sapien. Etiam tempor sodales gravida. </a:t>
              </a:r>
            </a:p>
          </p:txBody>
        </p:sp>
      </p:grpSp>
      <p:grpSp>
        <p:nvGrpSpPr>
          <p:cNvPr id="44" name="Group 21"/>
          <p:cNvGrpSpPr/>
          <p:nvPr/>
        </p:nvGrpSpPr>
        <p:grpSpPr>
          <a:xfrm>
            <a:off x="407912" y="4707051"/>
            <a:ext cx="5093766" cy="869832"/>
            <a:chOff x="5883829" y="4247197"/>
            <a:chExt cx="5093766" cy="869832"/>
          </a:xfrm>
        </p:grpSpPr>
        <p:sp>
          <p:nvSpPr>
            <p:cNvPr id="45" name="TextBox 22"/>
            <p:cNvSpPr txBox="1"/>
            <p:nvPr/>
          </p:nvSpPr>
          <p:spPr bwMode="auto">
            <a:xfrm>
              <a:off x="5883829" y="4247197"/>
              <a:ext cx="2205038" cy="338138"/>
            </a:xfrm>
            <a:prstGeom prst="rect">
              <a:avLst/>
            </a:prstGeom>
            <a:noFill/>
          </p:spPr>
          <p:txBody>
            <a:bodyPr>
              <a:spAutoFit/>
            </a:bodyPr>
            <a:lstStyle/>
            <a:p>
              <a:pPr eaLnBrk="1" fontAlgn="auto" hangingPunct="1">
                <a:spcBef>
                  <a:spcPts val="0"/>
                </a:spcBef>
                <a:spcAft>
                  <a:spcPts val="0"/>
                </a:spcAft>
                <a:defRPr/>
              </a:pPr>
              <a:r>
                <a:rPr lang="vi-VN" sz="1600">
                  <a:solidFill>
                    <a:schemeClr val="accent3">
                      <a:lumMod val="75000"/>
                    </a:schemeClr>
                  </a:solidFill>
                  <a:latin typeface="+mj-lt"/>
                </a:rPr>
                <a:t>24/7 Availabilty</a:t>
              </a:r>
              <a:endParaRPr lang="en-US" sz="1600">
                <a:solidFill>
                  <a:schemeClr val="accent3">
                    <a:lumMod val="75000"/>
                  </a:schemeClr>
                </a:solidFill>
                <a:latin typeface="+mj-lt"/>
              </a:endParaRPr>
            </a:p>
          </p:txBody>
        </p:sp>
        <p:cxnSp>
          <p:nvCxnSpPr>
            <p:cNvPr id="46" name="Straight Connector 23"/>
            <p:cNvCxnSpPr/>
            <p:nvPr/>
          </p:nvCxnSpPr>
          <p:spPr>
            <a:xfrm>
              <a:off x="5934921" y="4585335"/>
              <a:ext cx="164189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ectangle 24"/>
            <p:cNvSpPr/>
            <p:nvPr/>
          </p:nvSpPr>
          <p:spPr>
            <a:xfrm>
              <a:off x="5883829" y="4593809"/>
              <a:ext cx="5093766" cy="523220"/>
            </a:xfrm>
            <a:prstGeom prst="rect">
              <a:avLst/>
            </a:prstGeom>
          </p:spPr>
          <p:txBody>
            <a:bodyPr wrap="square">
              <a:spAutoFit/>
            </a:bodyPr>
            <a:lstStyle/>
            <a:p>
              <a:r>
                <a:rPr lang="en-US" sz="1400">
                  <a:solidFill>
                    <a:schemeClr val="bg1"/>
                  </a:solidFill>
                </a:rPr>
                <a:t>Lorem ipsum dolor sit amet, consectetur adipiscing elit. Quisque ultrices venenatis ultrices. </a:t>
              </a:r>
            </a:p>
          </p:txBody>
        </p:sp>
      </p:grpSp>
      <p:pic>
        <p:nvPicPr>
          <p:cNvPr id="50" name="图片 49"/>
          <p:cNvPicPr>
            <a:picLocks noChangeAspect="1"/>
          </p:cNvPicPr>
          <p:nvPr/>
        </p:nvPicPr>
        <p:blipFill>
          <a:blip r:embed="rId2">
            <a:extLst>
              <a:ext uri="{28A0092B-C50C-407E-A947-70E740481C1C}">
                <a14:useLocalDpi xmlns:a14="http://schemas.microsoft.com/office/drawing/2010/main" val="0"/>
              </a:ext>
            </a:extLst>
          </a:blip>
          <a:srcRect t="37" r="8663" b="5753"/>
          <a:stretch>
            <a:fillRect/>
          </a:stretch>
        </p:blipFill>
        <p:spPr>
          <a:xfrm>
            <a:off x="5845493" y="2081034"/>
            <a:ext cx="5309511" cy="3441090"/>
          </a:xfrm>
          <a:custGeom>
            <a:avLst/>
            <a:gdLst>
              <a:gd name="connsiteX0" fmla="*/ 0 w 5309511"/>
              <a:gd name="connsiteY0" fmla="*/ 0 h 3441090"/>
              <a:gd name="connsiteX1" fmla="*/ 5309511 w 5309511"/>
              <a:gd name="connsiteY1" fmla="*/ 0 h 3441090"/>
              <a:gd name="connsiteX2" fmla="*/ 5309511 w 5309511"/>
              <a:gd name="connsiteY2" fmla="*/ 3441090 h 3441090"/>
              <a:gd name="connsiteX3" fmla="*/ 0 w 5309511"/>
              <a:gd name="connsiteY3" fmla="*/ 3441090 h 3441090"/>
            </a:gdLst>
            <a:ahLst/>
            <a:cxnLst>
              <a:cxn ang="0">
                <a:pos x="connsiteX0" y="connsiteY0"/>
              </a:cxn>
              <a:cxn ang="0">
                <a:pos x="connsiteX1" y="connsiteY1"/>
              </a:cxn>
              <a:cxn ang="0">
                <a:pos x="connsiteX2" y="connsiteY2"/>
              </a:cxn>
              <a:cxn ang="0">
                <a:pos x="connsiteX3" y="connsiteY3"/>
              </a:cxn>
            </a:cxnLst>
            <a:rect l="l" t="t" r="r" b="b"/>
            <a:pathLst>
              <a:path w="5309511" h="3441090">
                <a:moveTo>
                  <a:pt x="0" y="0"/>
                </a:moveTo>
                <a:lnTo>
                  <a:pt x="5309511" y="0"/>
                </a:lnTo>
                <a:lnTo>
                  <a:pt x="5309511" y="3441090"/>
                </a:lnTo>
                <a:lnTo>
                  <a:pt x="0" y="3441090"/>
                </a:lnTo>
                <a:close/>
              </a:path>
            </a:pathLst>
          </a:custGeom>
        </p:spPr>
      </p:pic>
    </p:spTree>
    <p:extLst>
      <p:ext uri="{BB962C8B-B14F-4D97-AF65-F5344CB8AC3E}">
        <p14:creationId xmlns:p14="http://schemas.microsoft.com/office/powerpoint/2010/main" val="155956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7"/>
          <p:cNvGrpSpPr/>
          <p:nvPr/>
        </p:nvGrpSpPr>
        <p:grpSpPr>
          <a:xfrm>
            <a:off x="1775520" y="1934618"/>
            <a:ext cx="3731348" cy="3150566"/>
            <a:chOff x="1614488" y="2814638"/>
            <a:chExt cx="3513263" cy="2918618"/>
          </a:xfrm>
        </p:grpSpPr>
        <p:sp>
          <p:nvSpPr>
            <p:cNvPr id="17" name="AutoShape 10"/>
            <p:cNvSpPr>
              <a:spLocks noChangeArrowheads="1"/>
            </p:cNvSpPr>
            <p:nvPr/>
          </p:nvSpPr>
          <p:spPr bwMode="gray">
            <a:xfrm>
              <a:off x="1614488" y="2814638"/>
              <a:ext cx="3513263" cy="2918618"/>
            </a:xfrm>
            <a:prstGeom prst="hexagon">
              <a:avLst>
                <a:gd name="adj" fmla="val 28916"/>
                <a:gd name="vf" fmla="val 115470"/>
              </a:avLst>
            </a:prstGeom>
            <a:gradFill rotWithShape="1">
              <a:gsLst>
                <a:gs pos="0">
                  <a:srgbClr val="E6E6E6"/>
                </a:gs>
                <a:gs pos="7500">
                  <a:schemeClr val="accent1"/>
                </a:gs>
                <a:gs pos="26500">
                  <a:srgbClr val="E6E6E6"/>
                </a:gs>
                <a:gs pos="34000">
                  <a:schemeClr val="accent1"/>
                </a:gs>
                <a:gs pos="46500">
                  <a:srgbClr val="E6E6E6"/>
                </a:gs>
                <a:gs pos="50000">
                  <a:srgbClr val="FFFFFF"/>
                </a:gs>
                <a:gs pos="53500">
                  <a:srgbClr val="E6E6E6"/>
                </a:gs>
                <a:gs pos="66000">
                  <a:schemeClr val="accent1"/>
                </a:gs>
                <a:gs pos="73500">
                  <a:srgbClr val="E6E6E6"/>
                </a:gs>
                <a:gs pos="92500">
                  <a:schemeClr val="accent1"/>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endParaRPr lang="vi-VN">
                <a:solidFill>
                  <a:srgbClr val="FFFFFF"/>
                </a:solidFill>
                <a:latin typeface="Verdana" panose="020B0604030504040204" pitchFamily="34" charset="0"/>
              </a:endParaRPr>
            </a:p>
          </p:txBody>
        </p:sp>
        <p:sp>
          <p:nvSpPr>
            <p:cNvPr id="18" name="AutoShape 11"/>
            <p:cNvSpPr>
              <a:spLocks noChangeArrowheads="1"/>
            </p:cNvSpPr>
            <p:nvPr/>
          </p:nvSpPr>
          <p:spPr bwMode="gray">
            <a:xfrm>
              <a:off x="1827204" y="2990458"/>
              <a:ext cx="3087829" cy="2566977"/>
            </a:xfrm>
            <a:prstGeom prst="hexagon">
              <a:avLst>
                <a:gd name="adj" fmla="val 28896"/>
                <a:gd name="vf" fmla="val 115470"/>
              </a:avLst>
            </a:prstGeom>
            <a:solidFill>
              <a:schemeClr val="accent1"/>
            </a:solid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endParaRPr lang="vi-VN">
                <a:solidFill>
                  <a:srgbClr val="FFFFFF"/>
                </a:solidFill>
                <a:latin typeface="Verdana" panose="020B0604030504040204" pitchFamily="34" charset="0"/>
              </a:endParaRPr>
            </a:p>
          </p:txBody>
        </p:sp>
      </p:grpSp>
      <p:sp>
        <p:nvSpPr>
          <p:cNvPr id="24" name="Rectangle 8"/>
          <p:cNvSpPr/>
          <p:nvPr/>
        </p:nvSpPr>
        <p:spPr>
          <a:xfrm>
            <a:off x="2428942" y="2755154"/>
            <a:ext cx="2424500" cy="1508105"/>
          </a:xfrm>
          <a:prstGeom prst="rect">
            <a:avLst/>
          </a:prstGeom>
        </p:spPr>
        <p:txBody>
          <a:bodyPr wrap="square">
            <a:spAutoFit/>
          </a:bodyPr>
          <a:lstStyle/>
          <a:p>
            <a:pPr algn="ctr"/>
            <a:r>
              <a:rPr lang="vi-VN" sz="2800" b="1">
                <a:solidFill>
                  <a:schemeClr val="bg1"/>
                </a:solidFill>
                <a:latin typeface="+mj-lt"/>
              </a:rPr>
              <a:t>Why do you </a:t>
            </a:r>
            <a:r>
              <a:rPr lang="vi-VN" sz="2800" b="1" smtClean="0">
                <a:solidFill>
                  <a:schemeClr val="bg1"/>
                </a:solidFill>
                <a:latin typeface="+mj-lt"/>
              </a:rPr>
              <a:t>choose</a:t>
            </a:r>
          </a:p>
          <a:p>
            <a:pPr algn="ctr"/>
            <a:r>
              <a:rPr lang="vi-VN" sz="3200" b="1" smtClean="0">
                <a:solidFill>
                  <a:schemeClr val="bg1"/>
                </a:solidFill>
                <a:latin typeface="+mj-lt"/>
              </a:rPr>
              <a:t> </a:t>
            </a:r>
            <a:r>
              <a:rPr lang="vi-VN" sz="3600" b="1" smtClean="0">
                <a:solidFill>
                  <a:schemeClr val="bg1"/>
                </a:solidFill>
                <a:latin typeface="+mj-lt"/>
              </a:rPr>
              <a:t>us?</a:t>
            </a:r>
            <a:endParaRPr lang="vi-VN" sz="3600" b="1">
              <a:solidFill>
                <a:schemeClr val="bg1"/>
              </a:solidFill>
              <a:latin typeface="+mj-lt"/>
            </a:endParaRPr>
          </a:p>
        </p:txBody>
      </p:sp>
      <p:sp>
        <p:nvSpPr>
          <p:cNvPr id="25" name="Oval 9"/>
          <p:cNvSpPr/>
          <p:nvPr/>
        </p:nvSpPr>
        <p:spPr>
          <a:xfrm>
            <a:off x="6559780" y="1818508"/>
            <a:ext cx="354388" cy="354388"/>
          </a:xfrm>
          <a:prstGeom prst="ellipse">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A</a:t>
            </a:r>
            <a:endParaRPr lang="vi-VN"/>
          </a:p>
        </p:txBody>
      </p:sp>
      <p:sp>
        <p:nvSpPr>
          <p:cNvPr id="26" name="Oval 10"/>
          <p:cNvSpPr/>
          <p:nvPr/>
        </p:nvSpPr>
        <p:spPr>
          <a:xfrm>
            <a:off x="6557188" y="3008419"/>
            <a:ext cx="354388" cy="354388"/>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B</a:t>
            </a:r>
            <a:endParaRPr lang="vi-VN"/>
          </a:p>
        </p:txBody>
      </p:sp>
      <p:sp>
        <p:nvSpPr>
          <p:cNvPr id="27" name="Oval 11"/>
          <p:cNvSpPr/>
          <p:nvPr/>
        </p:nvSpPr>
        <p:spPr>
          <a:xfrm>
            <a:off x="6557188" y="4276505"/>
            <a:ext cx="354388" cy="354388"/>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C</a:t>
            </a:r>
            <a:endParaRPr lang="vi-VN"/>
          </a:p>
        </p:txBody>
      </p:sp>
      <p:sp>
        <p:nvSpPr>
          <p:cNvPr id="36" name="TextBox 12"/>
          <p:cNvSpPr txBox="1"/>
          <p:nvPr/>
        </p:nvSpPr>
        <p:spPr>
          <a:xfrm>
            <a:off x="6938216" y="1818508"/>
            <a:ext cx="2213748" cy="369332"/>
          </a:xfrm>
          <a:prstGeom prst="rect">
            <a:avLst/>
          </a:prstGeom>
          <a:noFill/>
        </p:spPr>
        <p:txBody>
          <a:bodyPr wrap="none" rtlCol="0">
            <a:spAutoFit/>
          </a:bodyPr>
          <a:lstStyle/>
          <a:p>
            <a:r>
              <a:rPr lang="vi-VN" smtClean="0">
                <a:solidFill>
                  <a:schemeClr val="accent1"/>
                </a:solidFill>
                <a:cs typeface="Arial" panose="020B0604020202020204" pitchFamily="34" charset="0"/>
              </a:rPr>
              <a:t>A Title About Content</a:t>
            </a:r>
            <a:endParaRPr lang="vi-VN">
              <a:solidFill>
                <a:schemeClr val="accent1"/>
              </a:solidFill>
              <a:cs typeface="Arial" panose="020B0604020202020204" pitchFamily="34" charset="0"/>
            </a:endParaRPr>
          </a:p>
        </p:txBody>
      </p:sp>
      <p:sp>
        <p:nvSpPr>
          <p:cNvPr id="37" name="TextBox 13"/>
          <p:cNvSpPr txBox="1"/>
          <p:nvPr/>
        </p:nvSpPr>
        <p:spPr>
          <a:xfrm>
            <a:off x="6938216" y="2993475"/>
            <a:ext cx="2213748" cy="369332"/>
          </a:xfrm>
          <a:prstGeom prst="rect">
            <a:avLst/>
          </a:prstGeom>
          <a:noFill/>
        </p:spPr>
        <p:txBody>
          <a:bodyPr wrap="none" rtlCol="0">
            <a:spAutoFit/>
          </a:bodyPr>
          <a:lstStyle/>
          <a:p>
            <a:r>
              <a:rPr lang="vi-VN" smtClean="0">
                <a:solidFill>
                  <a:schemeClr val="accent2"/>
                </a:solidFill>
                <a:cs typeface="Arial" panose="020B0604020202020204" pitchFamily="34" charset="0"/>
              </a:rPr>
              <a:t>A Title About Content</a:t>
            </a:r>
            <a:endParaRPr lang="vi-VN">
              <a:solidFill>
                <a:schemeClr val="accent2"/>
              </a:solidFill>
              <a:cs typeface="Arial" panose="020B0604020202020204" pitchFamily="34" charset="0"/>
            </a:endParaRPr>
          </a:p>
        </p:txBody>
      </p:sp>
      <p:sp>
        <p:nvSpPr>
          <p:cNvPr id="38" name="TextBox 14"/>
          <p:cNvSpPr txBox="1"/>
          <p:nvPr/>
        </p:nvSpPr>
        <p:spPr>
          <a:xfrm>
            <a:off x="6938216" y="4261561"/>
            <a:ext cx="2213748" cy="369332"/>
          </a:xfrm>
          <a:prstGeom prst="rect">
            <a:avLst/>
          </a:prstGeom>
          <a:noFill/>
        </p:spPr>
        <p:txBody>
          <a:bodyPr wrap="none" rtlCol="0">
            <a:spAutoFit/>
          </a:bodyPr>
          <a:lstStyle/>
          <a:p>
            <a:r>
              <a:rPr lang="vi-VN" smtClean="0">
                <a:solidFill>
                  <a:schemeClr val="accent3"/>
                </a:solidFill>
                <a:cs typeface="Arial" panose="020B0604020202020204" pitchFamily="34" charset="0"/>
              </a:rPr>
              <a:t>A Title About Content</a:t>
            </a:r>
            <a:endParaRPr lang="vi-VN">
              <a:solidFill>
                <a:schemeClr val="accent3"/>
              </a:solidFill>
              <a:cs typeface="Arial" panose="020B0604020202020204" pitchFamily="34" charset="0"/>
            </a:endParaRPr>
          </a:p>
        </p:txBody>
      </p:sp>
      <p:sp>
        <p:nvSpPr>
          <p:cNvPr id="39" name="Rectangle 15"/>
          <p:cNvSpPr/>
          <p:nvPr/>
        </p:nvSpPr>
        <p:spPr>
          <a:xfrm>
            <a:off x="6938216" y="2191081"/>
            <a:ext cx="3973404" cy="738664"/>
          </a:xfrm>
          <a:prstGeom prst="rect">
            <a:avLst/>
          </a:prstGeom>
        </p:spPr>
        <p:txBody>
          <a:bodyPr wrap="square">
            <a:spAutoFit/>
          </a:bodyPr>
          <a:lstStyle/>
          <a:p>
            <a:pPr marL="285750" indent="-285750">
              <a:buFont typeface="Arial" panose="020B0604020202020204" pitchFamily="34" charset="0"/>
              <a:buChar char="•"/>
            </a:pPr>
            <a:r>
              <a:rPr lang="en-US" sz="1400">
                <a:solidFill>
                  <a:schemeClr val="bg1"/>
                </a:solidFill>
              </a:rPr>
              <a:t>Lorem ipsum dolor sit amet, consectetur adipiscing elit. </a:t>
            </a:r>
            <a:endParaRPr lang="en-US" sz="1400" smtClean="0">
              <a:solidFill>
                <a:schemeClr val="bg1"/>
              </a:solidFill>
            </a:endParaRPr>
          </a:p>
          <a:p>
            <a:pPr marL="285750" indent="-285750">
              <a:buFont typeface="Arial" panose="020B0604020202020204" pitchFamily="34" charset="0"/>
              <a:buChar char="•"/>
            </a:pPr>
            <a:r>
              <a:rPr lang="en-US" sz="1400" smtClean="0">
                <a:solidFill>
                  <a:schemeClr val="bg1"/>
                </a:solidFill>
              </a:rPr>
              <a:t>Vestibulum </a:t>
            </a:r>
            <a:r>
              <a:rPr lang="en-US" sz="1400">
                <a:solidFill>
                  <a:schemeClr val="bg1"/>
                </a:solidFill>
              </a:rPr>
              <a:t>dignissim nunc nisi, ac </a:t>
            </a:r>
            <a:r>
              <a:rPr lang="en-US" sz="1400" smtClean="0">
                <a:solidFill>
                  <a:schemeClr val="bg1"/>
                </a:solidFill>
              </a:rPr>
              <a:t>scelerisque</a:t>
            </a:r>
            <a:endParaRPr lang="en-US" sz="1400">
              <a:solidFill>
                <a:schemeClr val="bg1"/>
              </a:solidFill>
            </a:endParaRPr>
          </a:p>
        </p:txBody>
      </p:sp>
      <p:sp>
        <p:nvSpPr>
          <p:cNvPr id="40" name="Rectangle 16"/>
          <p:cNvSpPr/>
          <p:nvPr/>
        </p:nvSpPr>
        <p:spPr>
          <a:xfrm>
            <a:off x="6944666" y="3423419"/>
            <a:ext cx="3973404" cy="738664"/>
          </a:xfrm>
          <a:prstGeom prst="rect">
            <a:avLst/>
          </a:prstGeom>
        </p:spPr>
        <p:txBody>
          <a:bodyPr wrap="square">
            <a:spAutoFit/>
          </a:bodyPr>
          <a:lstStyle/>
          <a:p>
            <a:pPr marL="285750" indent="-285750">
              <a:buFont typeface="Arial" panose="020B0604020202020204" pitchFamily="34" charset="0"/>
              <a:buChar char="•"/>
            </a:pPr>
            <a:r>
              <a:rPr lang="en-US" sz="1400">
                <a:solidFill>
                  <a:schemeClr val="bg1"/>
                </a:solidFill>
              </a:rPr>
              <a:t>Lorem ipsum dolor sit amet, consectetur adipiscing elit. </a:t>
            </a:r>
            <a:endParaRPr lang="en-US" sz="1400" smtClean="0">
              <a:solidFill>
                <a:schemeClr val="bg1"/>
              </a:solidFill>
            </a:endParaRPr>
          </a:p>
          <a:p>
            <a:pPr marL="285750" indent="-285750">
              <a:buFont typeface="Arial" panose="020B0604020202020204" pitchFamily="34" charset="0"/>
              <a:buChar char="•"/>
            </a:pPr>
            <a:r>
              <a:rPr lang="en-US" sz="1400" smtClean="0">
                <a:solidFill>
                  <a:schemeClr val="bg1"/>
                </a:solidFill>
              </a:rPr>
              <a:t>Vestibulum </a:t>
            </a:r>
            <a:r>
              <a:rPr lang="en-US" sz="1400">
                <a:solidFill>
                  <a:schemeClr val="bg1"/>
                </a:solidFill>
              </a:rPr>
              <a:t>dignissim nunc nisi, ac </a:t>
            </a:r>
            <a:r>
              <a:rPr lang="en-US" sz="1400" smtClean="0">
                <a:solidFill>
                  <a:schemeClr val="bg1"/>
                </a:solidFill>
              </a:rPr>
              <a:t>scelerisque</a:t>
            </a:r>
            <a:endParaRPr lang="en-US" sz="1400">
              <a:solidFill>
                <a:schemeClr val="bg1"/>
              </a:solidFill>
            </a:endParaRPr>
          </a:p>
        </p:txBody>
      </p:sp>
      <p:sp>
        <p:nvSpPr>
          <p:cNvPr id="41" name="Rectangle 17"/>
          <p:cNvSpPr/>
          <p:nvPr/>
        </p:nvSpPr>
        <p:spPr>
          <a:xfrm>
            <a:off x="6911576" y="4653136"/>
            <a:ext cx="3973404" cy="738664"/>
          </a:xfrm>
          <a:prstGeom prst="rect">
            <a:avLst/>
          </a:prstGeom>
        </p:spPr>
        <p:txBody>
          <a:bodyPr wrap="square">
            <a:spAutoFit/>
          </a:bodyPr>
          <a:lstStyle/>
          <a:p>
            <a:pPr marL="285750" indent="-285750">
              <a:buFont typeface="Arial" panose="020B0604020202020204" pitchFamily="34" charset="0"/>
              <a:buChar char="•"/>
            </a:pPr>
            <a:r>
              <a:rPr lang="en-US" sz="1400">
                <a:solidFill>
                  <a:schemeClr val="bg1"/>
                </a:solidFill>
              </a:rPr>
              <a:t>Lorem ipsum dolor sit amet, consectetur adipiscing elit. </a:t>
            </a:r>
            <a:endParaRPr lang="en-US" sz="1400" smtClean="0">
              <a:solidFill>
                <a:schemeClr val="bg1"/>
              </a:solidFill>
            </a:endParaRPr>
          </a:p>
          <a:p>
            <a:pPr marL="285750" indent="-285750">
              <a:buFont typeface="Arial" panose="020B0604020202020204" pitchFamily="34" charset="0"/>
              <a:buChar char="•"/>
            </a:pPr>
            <a:r>
              <a:rPr lang="en-US" sz="1400" smtClean="0">
                <a:solidFill>
                  <a:schemeClr val="bg1"/>
                </a:solidFill>
              </a:rPr>
              <a:t>Vestibulum </a:t>
            </a:r>
            <a:r>
              <a:rPr lang="en-US" sz="1400">
                <a:solidFill>
                  <a:schemeClr val="bg1"/>
                </a:solidFill>
              </a:rPr>
              <a:t>dignissim nunc nisi, ac </a:t>
            </a:r>
            <a:r>
              <a:rPr lang="en-US" sz="1400" smtClean="0">
                <a:solidFill>
                  <a:schemeClr val="bg1"/>
                </a:solidFill>
              </a:rPr>
              <a:t>scelerisque</a:t>
            </a:r>
            <a:endParaRPr lang="en-US" sz="1400">
              <a:solidFill>
                <a:schemeClr val="bg1"/>
              </a:solidFill>
            </a:endParaRPr>
          </a:p>
        </p:txBody>
      </p:sp>
    </p:spTree>
    <p:extLst>
      <p:ext uri="{BB962C8B-B14F-4D97-AF65-F5344CB8AC3E}">
        <p14:creationId xmlns:p14="http://schemas.microsoft.com/office/powerpoint/2010/main" val="373329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fltVal val="0"/>
                                          </p:val>
                                        </p:tav>
                                        <p:tav tm="100000">
                                          <p:val>
                                            <p:strVal val="#ppt_w"/>
                                          </p:val>
                                        </p:tav>
                                      </p:tavLst>
                                    </p:anim>
                                    <p:anim calcmode="lin" valueType="num">
                                      <p:cBhvr>
                                        <p:cTn id="15" dur="1000" fill="hold"/>
                                        <p:tgtEl>
                                          <p:spTgt spid="24"/>
                                        </p:tgtEl>
                                        <p:attrNameLst>
                                          <p:attrName>ppt_h</p:attrName>
                                        </p:attrNameLst>
                                      </p:cBhvr>
                                      <p:tavLst>
                                        <p:tav tm="0">
                                          <p:val>
                                            <p:fltVal val="0"/>
                                          </p:val>
                                        </p:tav>
                                        <p:tav tm="100000">
                                          <p:val>
                                            <p:strVal val="#ppt_h"/>
                                          </p:val>
                                        </p:tav>
                                      </p:tavLst>
                                    </p:anim>
                                    <p:anim calcmode="lin" valueType="num">
                                      <p:cBhvr>
                                        <p:cTn id="16" dur="1000" fill="hold"/>
                                        <p:tgtEl>
                                          <p:spTgt spid="24"/>
                                        </p:tgtEl>
                                        <p:attrNameLst>
                                          <p:attrName>style.rotation</p:attrName>
                                        </p:attrNameLst>
                                      </p:cBhvr>
                                      <p:tavLst>
                                        <p:tav tm="0">
                                          <p:val>
                                            <p:fltVal val="90"/>
                                          </p:val>
                                        </p:tav>
                                        <p:tav tm="100000">
                                          <p:val>
                                            <p:fltVal val="0"/>
                                          </p:val>
                                        </p:tav>
                                      </p:tavLst>
                                    </p:anim>
                                    <p:animEffect transition="in" filter="fade">
                                      <p:cBhvr>
                                        <p:cTn id="17" dur="1000"/>
                                        <p:tgtEl>
                                          <p:spTgt spid="24"/>
                                        </p:tgtEl>
                                      </p:cBhvr>
                                    </p:animEffect>
                                  </p:childTnLst>
                                </p:cTn>
                              </p:par>
                            </p:childTnLst>
                          </p:cTn>
                        </p:par>
                        <p:par>
                          <p:cTn id="18" fill="hold">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heel(1)">
                                      <p:cBhvr>
                                        <p:cTn id="21" dur="1000"/>
                                        <p:tgtEl>
                                          <p:spTgt spid="25"/>
                                        </p:tgtEl>
                                      </p:cBhvr>
                                    </p:animEffect>
                                  </p:childTnLst>
                                </p:cTn>
                              </p:par>
                            </p:childTnLst>
                          </p:cTn>
                        </p:par>
                        <p:par>
                          <p:cTn id="22" fill="hold">
                            <p:stCondLst>
                              <p:cond delay="3000"/>
                            </p:stCondLst>
                            <p:childTnLst>
                              <p:par>
                                <p:cTn id="23" presetID="14" presetClass="entr" presetSubtype="1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randombar(horizontal)">
                                      <p:cBhvr>
                                        <p:cTn id="25" dur="500"/>
                                        <p:tgtEl>
                                          <p:spTgt spid="36"/>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randombar(horizontal)">
                                      <p:cBhvr>
                                        <p:cTn id="29" dur="500"/>
                                        <p:tgtEl>
                                          <p:spTgt spid="39"/>
                                        </p:tgtEl>
                                      </p:cBhvr>
                                    </p:animEffect>
                                  </p:childTnLst>
                                </p:cTn>
                              </p:par>
                            </p:childTnLst>
                          </p:cTn>
                        </p:par>
                        <p:par>
                          <p:cTn id="30" fill="hold">
                            <p:stCondLst>
                              <p:cond delay="4000"/>
                            </p:stCondLst>
                            <p:childTnLst>
                              <p:par>
                                <p:cTn id="31" presetID="21"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heel(1)">
                                      <p:cBhvr>
                                        <p:cTn id="33" dur="1000"/>
                                        <p:tgtEl>
                                          <p:spTgt spid="26"/>
                                        </p:tgtEl>
                                      </p:cBhvr>
                                    </p:animEffect>
                                  </p:childTnLst>
                                </p:cTn>
                              </p:par>
                            </p:childTnLst>
                          </p:cTn>
                        </p:par>
                        <p:par>
                          <p:cTn id="34" fill="hold">
                            <p:stCondLst>
                              <p:cond delay="5000"/>
                            </p:stCondLst>
                            <p:childTnLst>
                              <p:par>
                                <p:cTn id="35" presetID="14" presetClass="entr" presetSubtype="10"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childTnLst>
                          </p:cTn>
                        </p:par>
                        <p:par>
                          <p:cTn id="38" fill="hold">
                            <p:stCondLst>
                              <p:cond delay="5500"/>
                            </p:stCondLst>
                            <p:childTnLst>
                              <p:par>
                                <p:cTn id="39" presetID="14" presetClass="entr" presetSubtype="1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randombar(horizontal)">
                                      <p:cBhvr>
                                        <p:cTn id="41" dur="500"/>
                                        <p:tgtEl>
                                          <p:spTgt spid="40"/>
                                        </p:tgtEl>
                                      </p:cBhvr>
                                    </p:animEffect>
                                  </p:childTnLst>
                                </p:cTn>
                              </p:par>
                            </p:childTnLst>
                          </p:cTn>
                        </p:par>
                        <p:par>
                          <p:cTn id="42" fill="hold">
                            <p:stCondLst>
                              <p:cond delay="6000"/>
                            </p:stCondLst>
                            <p:childTnLst>
                              <p:par>
                                <p:cTn id="43" presetID="21" presetClass="entr" presetSubtype="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heel(1)">
                                      <p:cBhvr>
                                        <p:cTn id="45" dur="1000"/>
                                        <p:tgtEl>
                                          <p:spTgt spid="27"/>
                                        </p:tgtEl>
                                      </p:cBhvr>
                                    </p:animEffect>
                                  </p:childTnLst>
                                </p:cTn>
                              </p:par>
                            </p:childTnLst>
                          </p:cTn>
                        </p:par>
                        <p:par>
                          <p:cTn id="46" fill="hold">
                            <p:stCondLst>
                              <p:cond delay="7000"/>
                            </p:stCondLst>
                            <p:childTnLst>
                              <p:par>
                                <p:cTn id="47" presetID="14" presetClass="entr" presetSubtype="1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randombar(horizontal)">
                                      <p:cBhvr>
                                        <p:cTn id="49" dur="500"/>
                                        <p:tgtEl>
                                          <p:spTgt spid="38"/>
                                        </p:tgtEl>
                                      </p:cBhvr>
                                    </p:animEffect>
                                  </p:childTnLst>
                                </p:cTn>
                              </p:par>
                            </p:childTnLst>
                          </p:cTn>
                        </p:par>
                        <p:par>
                          <p:cTn id="50" fill="hold">
                            <p:stCondLst>
                              <p:cond delay="7500"/>
                            </p:stCondLst>
                            <p:childTnLst>
                              <p:par>
                                <p:cTn id="51" presetID="14" presetClass="entr" presetSubtype="1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randombar(horizontal)">
                                      <p:cBhvr>
                                        <p:cTn id="5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animBg="1"/>
      <p:bldP spid="36" grpId="0"/>
      <p:bldP spid="37" grpId="0"/>
      <p:bldP spid="38" grpId="0"/>
      <p:bldP spid="39"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3"/>
          <p:cNvSpPr/>
          <p:nvPr/>
        </p:nvSpPr>
        <p:spPr>
          <a:xfrm>
            <a:off x="481053" y="1422789"/>
            <a:ext cx="11231522" cy="782075"/>
          </a:xfrm>
          <a:prstGeom prst="rect">
            <a:avLst/>
          </a:prstGeom>
          <a:gradFill flip="none" rotWithShape="1">
            <a:gsLst>
              <a:gs pos="0">
                <a:schemeClr val="bg2">
                  <a:lumMod val="75000"/>
                  <a:alpha val="0"/>
                </a:schemeClr>
              </a:gs>
              <a:gs pos="25000">
                <a:schemeClr val="bg2">
                  <a:alpha val="50000"/>
                </a:schemeClr>
              </a:gs>
              <a:gs pos="50000">
                <a:schemeClr val="bg2">
                  <a:alpha val="50000"/>
                </a:schemeClr>
              </a:gs>
              <a:gs pos="97917">
                <a:schemeClr val="bg2">
                  <a:alpha val="2000"/>
                </a:schemeClr>
              </a:gs>
              <a:gs pos="85000">
                <a:schemeClr val="bg2">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Content Placeholder 2"/>
          <p:cNvSpPr txBox="1">
            <a:spLocks/>
          </p:cNvSpPr>
          <p:nvPr/>
        </p:nvSpPr>
        <p:spPr>
          <a:xfrm>
            <a:off x="1631504" y="5344745"/>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dolor sit amet, </a:t>
            </a:r>
            <a:r>
              <a:rPr lang="en-US" sz="1400" b="1" smtClean="0">
                <a:solidFill>
                  <a:schemeClr val="bg1"/>
                </a:solidFill>
              </a:rPr>
              <a:t>consectetur adipiscing elit. </a:t>
            </a:r>
            <a:r>
              <a:rPr lang="en-US" sz="1400" smtClean="0">
                <a:solidFill>
                  <a:schemeClr val="bg1"/>
                </a:solidFill>
              </a:rPr>
              <a:t>Lorem Ipsum has been the industry's</a:t>
            </a:r>
            <a:endParaRPr lang="en-US" sz="1400" dirty="0">
              <a:solidFill>
                <a:schemeClr val="bg1"/>
              </a:solidFill>
            </a:endParaRPr>
          </a:p>
        </p:txBody>
      </p:sp>
      <p:sp>
        <p:nvSpPr>
          <p:cNvPr id="18" name="Title 13"/>
          <p:cNvSpPr txBox="1">
            <a:spLocks/>
          </p:cNvSpPr>
          <p:nvPr/>
        </p:nvSpPr>
        <p:spPr>
          <a:xfrm>
            <a:off x="1642537" y="4886170"/>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b="1" smtClean="0">
                <a:solidFill>
                  <a:schemeClr val="accent1"/>
                </a:solidFill>
                <a:latin typeface="+mj-lt"/>
              </a:rPr>
              <a:t>Web</a:t>
            </a:r>
            <a:endParaRPr lang="en-US" sz="2000" b="1" dirty="0">
              <a:solidFill>
                <a:schemeClr val="accent1"/>
              </a:solidFill>
              <a:latin typeface="+mj-lt"/>
            </a:endParaRPr>
          </a:p>
        </p:txBody>
      </p:sp>
      <p:sp>
        <p:nvSpPr>
          <p:cNvPr id="24" name="Title 13"/>
          <p:cNvSpPr txBox="1">
            <a:spLocks/>
          </p:cNvSpPr>
          <p:nvPr/>
        </p:nvSpPr>
        <p:spPr>
          <a:xfrm>
            <a:off x="5043724" y="4886170"/>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b="1" smtClean="0">
                <a:solidFill>
                  <a:schemeClr val="accent2"/>
                </a:solidFill>
                <a:latin typeface="+mj-lt"/>
              </a:rPr>
              <a:t>Facebook</a:t>
            </a:r>
            <a:endParaRPr lang="en-US" sz="2000" b="1" dirty="0">
              <a:solidFill>
                <a:schemeClr val="accent2"/>
              </a:solidFill>
              <a:latin typeface="+mj-lt"/>
            </a:endParaRPr>
          </a:p>
        </p:txBody>
      </p:sp>
      <p:sp>
        <p:nvSpPr>
          <p:cNvPr id="25" name="Title 13"/>
          <p:cNvSpPr txBox="1">
            <a:spLocks/>
          </p:cNvSpPr>
          <p:nvPr/>
        </p:nvSpPr>
        <p:spPr>
          <a:xfrm>
            <a:off x="8444911" y="4886170"/>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b="1" smtClean="0">
                <a:solidFill>
                  <a:schemeClr val="accent3"/>
                </a:solidFill>
                <a:latin typeface="+mj-lt"/>
              </a:rPr>
              <a:t>Skype</a:t>
            </a:r>
            <a:endParaRPr lang="en-US" sz="2000" b="1" dirty="0">
              <a:solidFill>
                <a:schemeClr val="accent3"/>
              </a:solidFill>
              <a:latin typeface="+mj-lt"/>
            </a:endParaRPr>
          </a:p>
        </p:txBody>
      </p:sp>
      <p:graphicFrame>
        <p:nvGraphicFramePr>
          <p:cNvPr id="26" name="Chart 14"/>
          <p:cNvGraphicFramePr/>
          <p:nvPr>
            <p:extLst>
              <p:ext uri="{D42A27DB-BD31-4B8C-83A1-F6EECF244321}">
                <p14:modId xmlns:p14="http://schemas.microsoft.com/office/powerpoint/2010/main" val="916566301"/>
              </p:ext>
            </p:extLst>
          </p:nvPr>
        </p:nvGraphicFramePr>
        <p:xfrm>
          <a:off x="1775520" y="2561585"/>
          <a:ext cx="9109460" cy="2302236"/>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4"/>
          <p:cNvSpPr/>
          <p:nvPr/>
        </p:nvSpPr>
        <p:spPr>
          <a:xfrm>
            <a:off x="848889" y="1487179"/>
            <a:ext cx="10503324" cy="584775"/>
          </a:xfrm>
          <a:prstGeom prst="rect">
            <a:avLst/>
          </a:prstGeom>
        </p:spPr>
        <p:txBody>
          <a:bodyPr wrap="square">
            <a:spAutoFit/>
          </a:bodyPr>
          <a:lstStyle/>
          <a:p>
            <a:r>
              <a:rPr lang="vi-VN" sz="1600">
                <a:solidFill>
                  <a:schemeClr val="bg1"/>
                </a:solidFill>
              </a:rPr>
              <a:t>Lorem ipsum dolor sit amet, consectetur adipisicing elit, sed do eiusmod tempor incididunt ut labore et dolore magna aliqua. Ut enim ad minim veniam, quis nostrud exercitation ullamco laboris nisi ut aliquip ex </a:t>
            </a:r>
            <a:r>
              <a:rPr lang="vi-VN" sz="1600" smtClean="0">
                <a:solidFill>
                  <a:schemeClr val="bg1"/>
                </a:solidFill>
              </a:rPr>
              <a:t>ea.</a:t>
            </a:r>
            <a:endParaRPr lang="vi-VN" sz="1600">
              <a:solidFill>
                <a:schemeClr val="bg1"/>
              </a:solidFill>
            </a:endParaRPr>
          </a:p>
        </p:txBody>
      </p:sp>
      <p:cxnSp>
        <p:nvCxnSpPr>
          <p:cNvPr id="36" name="Straight Connector 25"/>
          <p:cNvCxnSpPr/>
          <p:nvPr/>
        </p:nvCxnSpPr>
        <p:spPr>
          <a:xfrm>
            <a:off x="4511824" y="4989331"/>
            <a:ext cx="0" cy="1222275"/>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26"/>
          <p:cNvCxnSpPr/>
          <p:nvPr/>
        </p:nvCxnSpPr>
        <p:spPr>
          <a:xfrm>
            <a:off x="7989929" y="4989331"/>
            <a:ext cx="0" cy="1222275"/>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5043724" y="5418455"/>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dolor sit amet, </a:t>
            </a:r>
            <a:r>
              <a:rPr lang="en-US" sz="1400" b="1" smtClean="0">
                <a:solidFill>
                  <a:schemeClr val="bg1"/>
                </a:solidFill>
              </a:rPr>
              <a:t>consectetur adipiscing elit. </a:t>
            </a:r>
            <a:r>
              <a:rPr lang="en-US" sz="1400" smtClean="0">
                <a:solidFill>
                  <a:schemeClr val="bg1"/>
                </a:solidFill>
              </a:rPr>
              <a:t>Lorem Ipsum has been the industry's</a:t>
            </a:r>
            <a:endParaRPr lang="en-US" sz="1400" dirty="0">
              <a:solidFill>
                <a:schemeClr val="bg1"/>
              </a:solidFill>
            </a:endParaRPr>
          </a:p>
        </p:txBody>
      </p:sp>
      <p:sp>
        <p:nvSpPr>
          <p:cNvPr id="39" name="Content Placeholder 2"/>
          <p:cNvSpPr txBox="1">
            <a:spLocks/>
          </p:cNvSpPr>
          <p:nvPr/>
        </p:nvSpPr>
        <p:spPr>
          <a:xfrm>
            <a:off x="8444911" y="5418104"/>
            <a:ext cx="2655305" cy="729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smtClean="0">
                <a:solidFill>
                  <a:schemeClr val="bg1"/>
                </a:solidFill>
              </a:rPr>
              <a:t>Lorem ipsum dolor sit amet, </a:t>
            </a:r>
            <a:r>
              <a:rPr lang="en-US" sz="1400" b="1" smtClean="0">
                <a:solidFill>
                  <a:schemeClr val="bg1"/>
                </a:solidFill>
              </a:rPr>
              <a:t>consectetur adipiscing elit. </a:t>
            </a:r>
            <a:r>
              <a:rPr lang="en-US" sz="1400" smtClean="0">
                <a:solidFill>
                  <a:schemeClr val="bg1"/>
                </a:solidFill>
              </a:rPr>
              <a:t>Lorem Ipsum has been the industry's</a:t>
            </a:r>
            <a:endParaRPr lang="en-US" sz="1400" dirty="0">
              <a:solidFill>
                <a:schemeClr val="bg1"/>
              </a:solidFill>
            </a:endParaRPr>
          </a:p>
        </p:txBody>
      </p:sp>
    </p:spTree>
    <p:extLst>
      <p:ext uri="{BB962C8B-B14F-4D97-AF65-F5344CB8AC3E}">
        <p14:creationId xmlns:p14="http://schemas.microsoft.com/office/powerpoint/2010/main" val="282370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250"/>
                                        <p:tgtEl>
                                          <p:spTgt spid="16"/>
                                        </p:tgtEl>
                                      </p:cBhvr>
                                    </p:animEffect>
                                  </p:childTnLst>
                                </p:cTn>
                              </p:par>
                            </p:childTnLst>
                          </p:cTn>
                        </p:par>
                        <p:par>
                          <p:cTn id="8" fill="hold">
                            <p:stCondLst>
                              <p:cond delay="250"/>
                            </p:stCondLst>
                            <p:childTnLst>
                              <p:par>
                                <p:cTn id="9" presetID="14" presetClass="entr" presetSubtype="1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randombar(horizontal)">
                                      <p:cBhvr>
                                        <p:cTn id="11" dur="500"/>
                                        <p:tgtEl>
                                          <p:spTgt spid="27"/>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26">
                                            <p:graphicEl>
                                              <a:chart seriesIdx="-3" categoryIdx="-3" bldStep="gridLegend"/>
                                            </p:graphicEl>
                                          </p:spTgt>
                                        </p:tgtEl>
                                        <p:attrNameLst>
                                          <p:attrName>style.visibility</p:attrName>
                                        </p:attrNameLst>
                                      </p:cBhvr>
                                      <p:to>
                                        <p:strVal val="visible"/>
                                      </p:to>
                                    </p:set>
                                    <p:animEffect transition="in" filter="wipe(down)">
                                      <p:cBhvr>
                                        <p:cTn id="15" dur="500"/>
                                        <p:tgtEl>
                                          <p:spTgt spid="26">
                                            <p:graphicEl>
                                              <a:chart seriesIdx="-3" categoryIdx="-3" bldStep="gridLegend"/>
                                            </p:graphicEl>
                                          </p:spTgt>
                                        </p:tgtEl>
                                      </p:cBhvr>
                                    </p:animEffect>
                                  </p:childTnLst>
                                </p:cTn>
                              </p:par>
                            </p:childTnLst>
                          </p:cTn>
                        </p:par>
                        <p:par>
                          <p:cTn id="16" fill="hold">
                            <p:stCondLst>
                              <p:cond delay="1250"/>
                            </p:stCondLst>
                            <p:childTnLst>
                              <p:par>
                                <p:cTn id="17" presetID="22" presetClass="entr" presetSubtype="4" fill="hold" grpId="0" nodeType="afterEffect">
                                  <p:stCondLst>
                                    <p:cond delay="0"/>
                                  </p:stCondLst>
                                  <p:childTnLst>
                                    <p:set>
                                      <p:cBhvr>
                                        <p:cTn id="18" dur="1" fill="hold">
                                          <p:stCondLst>
                                            <p:cond delay="0"/>
                                          </p:stCondLst>
                                        </p:cTn>
                                        <p:tgtEl>
                                          <p:spTgt spid="26">
                                            <p:graphicEl>
                                              <a:chart seriesIdx="0" categoryIdx="-4" bldStep="series"/>
                                            </p:graphicEl>
                                          </p:spTgt>
                                        </p:tgtEl>
                                        <p:attrNameLst>
                                          <p:attrName>style.visibility</p:attrName>
                                        </p:attrNameLst>
                                      </p:cBhvr>
                                      <p:to>
                                        <p:strVal val="visible"/>
                                      </p:to>
                                    </p:set>
                                    <p:animEffect transition="in" filter="wipe(down)">
                                      <p:cBhvr>
                                        <p:cTn id="19" dur="500"/>
                                        <p:tgtEl>
                                          <p:spTgt spid="26">
                                            <p:graphicEl>
                                              <a:chart seriesIdx="0" categoryIdx="-4" bldStep="series"/>
                                            </p:graphicEl>
                                          </p:spTgt>
                                        </p:tgtEl>
                                      </p:cBhvr>
                                    </p:animEffect>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26">
                                            <p:graphicEl>
                                              <a:chart seriesIdx="1" categoryIdx="-4" bldStep="series"/>
                                            </p:graphicEl>
                                          </p:spTgt>
                                        </p:tgtEl>
                                        <p:attrNameLst>
                                          <p:attrName>style.visibility</p:attrName>
                                        </p:attrNameLst>
                                      </p:cBhvr>
                                      <p:to>
                                        <p:strVal val="visible"/>
                                      </p:to>
                                    </p:set>
                                    <p:animEffect transition="in" filter="wipe(down)">
                                      <p:cBhvr>
                                        <p:cTn id="23" dur="500"/>
                                        <p:tgtEl>
                                          <p:spTgt spid="26">
                                            <p:graphicEl>
                                              <a:chart seriesIdx="1" categoryIdx="-4" bldStep="series"/>
                                            </p:graphicEl>
                                          </p:spTgt>
                                        </p:tgtEl>
                                      </p:cBhvr>
                                    </p:animEffect>
                                  </p:childTnLst>
                                </p:cTn>
                              </p:par>
                            </p:childTnLst>
                          </p:cTn>
                        </p:par>
                        <p:par>
                          <p:cTn id="24" fill="hold">
                            <p:stCondLst>
                              <p:cond delay="2250"/>
                            </p:stCondLst>
                            <p:childTnLst>
                              <p:par>
                                <p:cTn id="25" presetID="22" presetClass="entr" presetSubtype="4" fill="hold" grpId="0" nodeType="afterEffect">
                                  <p:stCondLst>
                                    <p:cond delay="0"/>
                                  </p:stCondLst>
                                  <p:childTnLst>
                                    <p:set>
                                      <p:cBhvr>
                                        <p:cTn id="26" dur="1" fill="hold">
                                          <p:stCondLst>
                                            <p:cond delay="0"/>
                                          </p:stCondLst>
                                        </p:cTn>
                                        <p:tgtEl>
                                          <p:spTgt spid="26">
                                            <p:graphicEl>
                                              <a:chart seriesIdx="2" categoryIdx="-4" bldStep="series"/>
                                            </p:graphicEl>
                                          </p:spTgt>
                                        </p:tgtEl>
                                        <p:attrNameLst>
                                          <p:attrName>style.visibility</p:attrName>
                                        </p:attrNameLst>
                                      </p:cBhvr>
                                      <p:to>
                                        <p:strVal val="visible"/>
                                      </p:to>
                                    </p:set>
                                    <p:animEffect transition="in" filter="wipe(down)">
                                      <p:cBhvr>
                                        <p:cTn id="27" dur="500"/>
                                        <p:tgtEl>
                                          <p:spTgt spid="26">
                                            <p:graphicEl>
                                              <a:chart seriesIdx="2" categoryIdx="-4" bldStep="series"/>
                                            </p:graphicEl>
                                          </p:spTgt>
                                        </p:tgtEl>
                                      </p:cBhvr>
                                    </p:animEffect>
                                  </p:childTnLst>
                                </p:cTn>
                              </p:par>
                            </p:childTnLst>
                          </p:cTn>
                        </p:par>
                        <p:par>
                          <p:cTn id="28" fill="hold">
                            <p:stCondLst>
                              <p:cond delay="275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fade">
                                      <p:cBhvr>
                                        <p:cTn id="34" dur="500"/>
                                        <p:tgtEl>
                                          <p:spTgt spid="17">
                                            <p:txEl>
                                              <p:pRg st="0" end="0"/>
                                            </p:txEl>
                                          </p:spTgt>
                                        </p:tgtEl>
                                      </p:cBhvr>
                                    </p:animEffect>
                                  </p:childTnLst>
                                </p:cTn>
                              </p:par>
                            </p:childTnLst>
                          </p:cTn>
                        </p:par>
                        <p:par>
                          <p:cTn id="35" fill="hold">
                            <p:stCondLst>
                              <p:cond delay="3250"/>
                            </p:stCondLst>
                            <p:childTnLst>
                              <p:par>
                                <p:cTn id="36" presetID="42"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anim calcmode="lin" valueType="num">
                                      <p:cBhvr>
                                        <p:cTn id="39" dur="500" fill="hold"/>
                                        <p:tgtEl>
                                          <p:spTgt spid="36"/>
                                        </p:tgtEl>
                                        <p:attrNameLst>
                                          <p:attrName>ppt_x</p:attrName>
                                        </p:attrNameLst>
                                      </p:cBhvr>
                                      <p:tavLst>
                                        <p:tav tm="0">
                                          <p:val>
                                            <p:strVal val="#ppt_x"/>
                                          </p:val>
                                        </p:tav>
                                        <p:tav tm="100000">
                                          <p:val>
                                            <p:strVal val="#ppt_x"/>
                                          </p:val>
                                        </p:tav>
                                      </p:tavLst>
                                    </p:anim>
                                    <p:anim calcmode="lin" valueType="num">
                                      <p:cBhvr>
                                        <p:cTn id="40" dur="500" fill="hold"/>
                                        <p:tgtEl>
                                          <p:spTgt spid="36"/>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4250"/>
                            </p:stCondLst>
                            <p:childTnLst>
                              <p:par>
                                <p:cTn id="46" presetID="42" presetClass="entr" presetSubtype="0"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anim calcmode="lin" valueType="num">
                                      <p:cBhvr>
                                        <p:cTn id="49" dur="500" fill="hold"/>
                                        <p:tgtEl>
                                          <p:spTgt spid="37"/>
                                        </p:tgtEl>
                                        <p:attrNameLst>
                                          <p:attrName>ppt_x</p:attrName>
                                        </p:attrNameLst>
                                      </p:cBhvr>
                                      <p:tavLst>
                                        <p:tav tm="0">
                                          <p:val>
                                            <p:strVal val="#ppt_x"/>
                                          </p:val>
                                        </p:tav>
                                        <p:tav tm="100000">
                                          <p:val>
                                            <p:strVal val="#ppt_x"/>
                                          </p:val>
                                        </p:tav>
                                      </p:tavLst>
                                    </p:anim>
                                    <p:anim calcmode="lin" valueType="num">
                                      <p:cBhvr>
                                        <p:cTn id="50" dur="500" fill="hold"/>
                                        <p:tgtEl>
                                          <p:spTgt spid="37"/>
                                        </p:tgtEl>
                                        <p:attrNameLst>
                                          <p:attrName>ppt_y</p:attrName>
                                        </p:attrNameLst>
                                      </p:cBhvr>
                                      <p:tavLst>
                                        <p:tav tm="0">
                                          <p:val>
                                            <p:strVal val="#ppt_y+.1"/>
                                          </p:val>
                                        </p:tav>
                                        <p:tav tm="100000">
                                          <p:val>
                                            <p:strVal val="#ppt_y"/>
                                          </p:val>
                                        </p:tav>
                                      </p:tavLst>
                                    </p:anim>
                                  </p:childTnLst>
                                </p:cTn>
                              </p:par>
                            </p:childTnLst>
                          </p:cTn>
                        </p:par>
                        <p:par>
                          <p:cTn id="51" fill="hold">
                            <p:stCondLst>
                              <p:cond delay="4750"/>
                            </p:stCondLst>
                            <p:childTnLst>
                              <p:par>
                                <p:cTn id="52" presetID="10"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xEl>
                                              <p:pRg st="0" end="0"/>
                                            </p:txEl>
                                          </p:spTgt>
                                        </p:tgtEl>
                                        <p:attrNameLst>
                                          <p:attrName>style.visibility</p:attrName>
                                        </p:attrNameLst>
                                      </p:cBhvr>
                                      <p:to>
                                        <p:strVal val="visible"/>
                                      </p:to>
                                    </p:set>
                                    <p:animEffect transition="in" filter="fade">
                                      <p:cBhvr>
                                        <p:cTn id="57" dur="500"/>
                                        <p:tgtEl>
                                          <p:spTgt spid="3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bldP spid="18" grpId="0"/>
      <p:bldP spid="24" grpId="0"/>
      <p:bldP spid="25" grpId="0"/>
      <p:bldGraphic spid="26" grpId="0">
        <p:bldSub>
          <a:bldChart bld="series"/>
        </p:bldSub>
      </p:bldGraphic>
      <p:bldP spid="27" grpId="0"/>
      <p:bldP spid="38" grpId="0" build="p"/>
      <p:bldP spid="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718559" y="3280640"/>
            <a:ext cx="4754882" cy="1446550"/>
          </a:xfrm>
          <a:prstGeom prst="rect">
            <a:avLst/>
          </a:prstGeom>
          <a:noFill/>
        </p:spPr>
        <p:txBody>
          <a:bodyPr wrap="square" rtlCol="0">
            <a:spAutoFit/>
          </a:bodyPr>
          <a:lstStyle/>
          <a:p>
            <a:pPr algn="ctr"/>
            <a:r>
              <a:rPr lang="en-US" altLang="zh-CN" sz="4400" b="1" dirty="0" smtClean="0">
                <a:latin typeface="微软雅黑" panose="020B0503020204020204" pitchFamily="34" charset="-122"/>
                <a:ea typeface="微软雅黑" panose="020B0503020204020204" pitchFamily="34" charset="-122"/>
              </a:rPr>
              <a:t>THANK</a:t>
            </a:r>
          </a:p>
          <a:p>
            <a:pPr algn="ctr"/>
            <a:r>
              <a:rPr lang="en-US" altLang="zh-CN" sz="4400" b="1" dirty="0" smtClean="0">
                <a:latin typeface="微软雅黑" panose="020B0503020204020204" pitchFamily="34" charset="-122"/>
                <a:ea typeface="微软雅黑" panose="020B0503020204020204" pitchFamily="34" charset="-122"/>
              </a:rPr>
              <a:t>YOU</a:t>
            </a:r>
            <a:endParaRPr lang="zh-CN" altLang="en-US" sz="4400"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718559" y="4693790"/>
            <a:ext cx="4754882" cy="461665"/>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MOMODA DESIGN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59" y="1555294"/>
            <a:ext cx="4754882" cy="1569660"/>
          </a:xfrm>
          <a:prstGeom prst="rect">
            <a:avLst/>
          </a:prstGeom>
          <a:noFill/>
        </p:spPr>
        <p:txBody>
          <a:bodyPr wrap="square" rtlCol="0">
            <a:spAutoFit/>
          </a:bodyPr>
          <a:lstStyle/>
          <a:p>
            <a:pPr algn="ctr"/>
            <a:r>
              <a:rPr lang="en-US" altLang="zh-CN" sz="9600" b="1" dirty="0" smtClean="0">
                <a:latin typeface="微软雅黑" panose="020B0503020204020204" pitchFamily="34" charset="-122"/>
                <a:ea typeface="微软雅黑" panose="020B0503020204020204" pitchFamily="34" charset="-122"/>
              </a:rPr>
              <a:t>2015</a:t>
            </a:r>
            <a:endParaRPr lang="zh-CN" altLang="en-US" sz="96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13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1</a:t>
              </a:r>
              <a:endParaRPr lang="zh-CN" altLang="en-US" sz="6000" b="1" dirty="0">
                <a:solidFill>
                  <a:schemeClr val="tx1"/>
                </a:solidFill>
              </a:endParaRPr>
            </a:p>
          </p:txBody>
        </p:sp>
      </p:grpSp>
      <p:sp>
        <p:nvSpPr>
          <p:cNvPr id="13" name="文本框 12"/>
          <p:cNvSpPr txBox="1"/>
          <p:nvPr/>
        </p:nvSpPr>
        <p:spPr>
          <a:xfrm>
            <a:off x="5163489" y="3216292"/>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94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1"/>
          </p:cNvPicPr>
          <p:nvPr/>
        </p:nvPicPr>
        <p:blipFill>
          <a:blip r:embed="rId2"/>
          <a:srcRect l="1627" t="727" r="8185" b="13186"/>
          <a:stretch>
            <a:fillRect/>
          </a:stretch>
        </p:blipFill>
        <p:spPr>
          <a:xfrm>
            <a:off x="8664893" y="2216525"/>
            <a:ext cx="2694139" cy="1709940"/>
          </a:xfrm>
          <a:custGeom>
            <a:avLst/>
            <a:gdLst>
              <a:gd name="connsiteX0" fmla="*/ 0 w 2694139"/>
              <a:gd name="connsiteY0" fmla="*/ 0 h 1709940"/>
              <a:gd name="connsiteX1" fmla="*/ 2694139 w 2694139"/>
              <a:gd name="connsiteY1" fmla="*/ 0 h 1709940"/>
              <a:gd name="connsiteX2" fmla="*/ 2694139 w 2694139"/>
              <a:gd name="connsiteY2" fmla="*/ 1709940 h 1709940"/>
              <a:gd name="connsiteX3" fmla="*/ 0 w 2694139"/>
              <a:gd name="connsiteY3" fmla="*/ 1709940 h 1709940"/>
            </a:gdLst>
            <a:ahLst/>
            <a:cxnLst>
              <a:cxn ang="0">
                <a:pos x="connsiteX0" y="connsiteY0"/>
              </a:cxn>
              <a:cxn ang="0">
                <a:pos x="connsiteX1" y="connsiteY1"/>
              </a:cxn>
              <a:cxn ang="0">
                <a:pos x="connsiteX2" y="connsiteY2"/>
              </a:cxn>
              <a:cxn ang="0">
                <a:pos x="connsiteX3" y="connsiteY3"/>
              </a:cxn>
            </a:cxnLst>
            <a:rect l="l" t="t" r="r" b="b"/>
            <a:pathLst>
              <a:path w="2694139" h="1709940">
                <a:moveTo>
                  <a:pt x="0" y="0"/>
                </a:moveTo>
                <a:lnTo>
                  <a:pt x="2694139" y="0"/>
                </a:lnTo>
                <a:lnTo>
                  <a:pt x="2694139" y="1709940"/>
                </a:lnTo>
                <a:lnTo>
                  <a:pt x="0" y="1709940"/>
                </a:lnTo>
                <a:close/>
              </a:path>
            </a:pathLst>
          </a:custGeom>
        </p:spPr>
      </p:pic>
      <p:pic>
        <p:nvPicPr>
          <p:cNvPr id="63" name="图片 62"/>
          <p:cNvPicPr>
            <a:picLocks noChangeAspect="1"/>
          </p:cNvPicPr>
          <p:nvPr/>
        </p:nvPicPr>
        <p:blipFill>
          <a:blip r:embed="rId3"/>
          <a:srcRect l="1370" r="5935" b="18233"/>
          <a:stretch>
            <a:fillRect/>
          </a:stretch>
        </p:blipFill>
        <p:spPr>
          <a:xfrm>
            <a:off x="4778754" y="2210476"/>
            <a:ext cx="2694139" cy="1706993"/>
          </a:xfrm>
          <a:custGeom>
            <a:avLst/>
            <a:gdLst>
              <a:gd name="connsiteX0" fmla="*/ 0 w 2694139"/>
              <a:gd name="connsiteY0" fmla="*/ 0 h 1706993"/>
              <a:gd name="connsiteX1" fmla="*/ 2694139 w 2694139"/>
              <a:gd name="connsiteY1" fmla="*/ 0 h 1706993"/>
              <a:gd name="connsiteX2" fmla="*/ 2694139 w 2694139"/>
              <a:gd name="connsiteY2" fmla="*/ 1706993 h 1706993"/>
              <a:gd name="connsiteX3" fmla="*/ 0 w 2694139"/>
              <a:gd name="connsiteY3" fmla="*/ 1706993 h 1706993"/>
            </a:gdLst>
            <a:ahLst/>
            <a:cxnLst>
              <a:cxn ang="0">
                <a:pos x="connsiteX0" y="connsiteY0"/>
              </a:cxn>
              <a:cxn ang="0">
                <a:pos x="connsiteX1" y="connsiteY1"/>
              </a:cxn>
              <a:cxn ang="0">
                <a:pos x="connsiteX2" y="connsiteY2"/>
              </a:cxn>
              <a:cxn ang="0">
                <a:pos x="connsiteX3" y="connsiteY3"/>
              </a:cxn>
            </a:cxnLst>
            <a:rect l="l" t="t" r="r" b="b"/>
            <a:pathLst>
              <a:path w="2694139" h="1706993">
                <a:moveTo>
                  <a:pt x="0" y="0"/>
                </a:moveTo>
                <a:lnTo>
                  <a:pt x="2694139" y="0"/>
                </a:lnTo>
                <a:lnTo>
                  <a:pt x="2694139" y="1706993"/>
                </a:lnTo>
                <a:lnTo>
                  <a:pt x="0" y="1706993"/>
                </a:lnTo>
                <a:close/>
              </a:path>
            </a:pathLst>
          </a:custGeom>
        </p:spPr>
      </p:pic>
      <p:pic>
        <p:nvPicPr>
          <p:cNvPr id="62" name="图片 61"/>
          <p:cNvPicPr>
            <a:picLocks noChangeAspect="1"/>
          </p:cNvPicPr>
          <p:nvPr/>
        </p:nvPicPr>
        <p:blipFill>
          <a:blip r:embed="rId4"/>
          <a:srcRect l="7582" t="22701" r="24750" b="20668"/>
          <a:stretch>
            <a:fillRect/>
          </a:stretch>
        </p:blipFill>
        <p:spPr>
          <a:xfrm>
            <a:off x="953589" y="2213891"/>
            <a:ext cx="2694139" cy="1709940"/>
          </a:xfrm>
          <a:custGeom>
            <a:avLst/>
            <a:gdLst>
              <a:gd name="connsiteX0" fmla="*/ 0 w 2694139"/>
              <a:gd name="connsiteY0" fmla="*/ 0 h 1709940"/>
              <a:gd name="connsiteX1" fmla="*/ 2694139 w 2694139"/>
              <a:gd name="connsiteY1" fmla="*/ 0 h 1709940"/>
              <a:gd name="connsiteX2" fmla="*/ 2694139 w 2694139"/>
              <a:gd name="connsiteY2" fmla="*/ 1709940 h 1709940"/>
              <a:gd name="connsiteX3" fmla="*/ 0 w 2694139"/>
              <a:gd name="connsiteY3" fmla="*/ 1709940 h 1709940"/>
            </a:gdLst>
            <a:ahLst/>
            <a:cxnLst>
              <a:cxn ang="0">
                <a:pos x="connsiteX0" y="connsiteY0"/>
              </a:cxn>
              <a:cxn ang="0">
                <a:pos x="connsiteX1" y="connsiteY1"/>
              </a:cxn>
              <a:cxn ang="0">
                <a:pos x="connsiteX2" y="connsiteY2"/>
              </a:cxn>
              <a:cxn ang="0">
                <a:pos x="connsiteX3" y="connsiteY3"/>
              </a:cxn>
            </a:cxnLst>
            <a:rect l="l" t="t" r="r" b="b"/>
            <a:pathLst>
              <a:path w="2694139" h="1709940">
                <a:moveTo>
                  <a:pt x="0" y="0"/>
                </a:moveTo>
                <a:lnTo>
                  <a:pt x="2694139" y="0"/>
                </a:lnTo>
                <a:lnTo>
                  <a:pt x="2694139" y="1709940"/>
                </a:lnTo>
                <a:lnTo>
                  <a:pt x="0" y="1709940"/>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45"/>
          <p:cNvSpPr/>
          <p:nvPr/>
        </p:nvSpPr>
        <p:spPr>
          <a:xfrm>
            <a:off x="975159" y="4535591"/>
            <a:ext cx="1856598" cy="338554"/>
          </a:xfrm>
          <a:prstGeom prst="rect">
            <a:avLst/>
          </a:prstGeom>
        </p:spPr>
        <p:txBody>
          <a:bodyPr wrap="none">
            <a:spAutoFit/>
          </a:bodyPr>
          <a:lstStyle/>
          <a:p>
            <a:r>
              <a:rPr lang="en-US" sz="1600" b="1" smtClean="0">
                <a:solidFill>
                  <a:schemeClr val="bg1"/>
                </a:solidFill>
                <a:latin typeface="微软雅黑" panose="020B0503020204020204" pitchFamily="34" charset="-122"/>
                <a:ea typeface="微软雅黑" panose="020B0503020204020204" pitchFamily="34" charset="-122"/>
              </a:rPr>
              <a:t>CEO &amp; Assistant</a:t>
            </a:r>
            <a:endParaRPr lang="en-US" sz="1600" b="1">
              <a:solidFill>
                <a:schemeClr val="bg1"/>
              </a:solidFill>
              <a:latin typeface="微软雅黑" panose="020B0503020204020204" pitchFamily="34" charset="-122"/>
              <a:ea typeface="微软雅黑" panose="020B0503020204020204" pitchFamily="34" charset="-122"/>
            </a:endParaRPr>
          </a:p>
        </p:txBody>
      </p:sp>
      <p:sp>
        <p:nvSpPr>
          <p:cNvPr id="25" name="Rectangle 46"/>
          <p:cNvSpPr/>
          <p:nvPr/>
        </p:nvSpPr>
        <p:spPr>
          <a:xfrm>
            <a:off x="949150" y="4018495"/>
            <a:ext cx="1051763" cy="338554"/>
          </a:xfrm>
          <a:prstGeom prst="rect">
            <a:avLst/>
          </a:prstGeom>
        </p:spPr>
        <p:txBody>
          <a:bodyPr wrap="none">
            <a:spAutoFit/>
          </a:bodyPr>
          <a:lstStyle/>
          <a:p>
            <a:r>
              <a:rPr lang="en-US" sz="1600" b="0" i="0" smtClean="0">
                <a:solidFill>
                  <a:schemeClr val="bg1"/>
                </a:solidFill>
                <a:effectLst/>
                <a:latin typeface="微软雅黑" panose="020B0503020204020204" pitchFamily="34" charset="-122"/>
                <a:ea typeface="微软雅黑" panose="020B0503020204020204" pitchFamily="34" charset="-122"/>
              </a:rPr>
              <a:t>Mrs Julia</a:t>
            </a:r>
            <a:endParaRPr lang="en-US" sz="1600" b="0" i="0">
              <a:solidFill>
                <a:schemeClr val="bg1"/>
              </a:solidFill>
              <a:effectLst/>
              <a:latin typeface="微软雅黑" panose="020B0503020204020204" pitchFamily="34" charset="-122"/>
              <a:ea typeface="微软雅黑" panose="020B0503020204020204" pitchFamily="34" charset="-122"/>
            </a:endParaRPr>
          </a:p>
        </p:txBody>
      </p:sp>
      <p:sp>
        <p:nvSpPr>
          <p:cNvPr id="26" name="Rectangle 47"/>
          <p:cNvSpPr/>
          <p:nvPr/>
        </p:nvSpPr>
        <p:spPr>
          <a:xfrm>
            <a:off x="975160" y="4904923"/>
            <a:ext cx="2003922" cy="938719"/>
          </a:xfrm>
          <a:prstGeom prst="rect">
            <a:avLst/>
          </a:prstGeom>
        </p:spPr>
        <p:txBody>
          <a:bodyPr wrap="square">
            <a:spAutoFit/>
          </a:bodyPr>
          <a:lstStyle/>
          <a:p>
            <a:pPr algn="just"/>
            <a:r>
              <a:rPr lang="en-US" sz="1100">
                <a:solidFill>
                  <a:schemeClr val="bg1"/>
                </a:solidFill>
                <a:latin typeface="微软雅黑" panose="020B0503020204020204" pitchFamily="34" charset="-122"/>
                <a:ea typeface="微软雅黑" panose="020B0503020204020204" pitchFamily="34" charset="-122"/>
              </a:rPr>
              <a:t>Lorem ipsum dolor sit </a:t>
            </a:r>
            <a:r>
              <a:rPr lang="en-US" sz="1100" smtClean="0">
                <a:solidFill>
                  <a:schemeClr val="bg1"/>
                </a:solidFill>
                <a:latin typeface="微软雅黑" panose="020B0503020204020204" pitchFamily="34" charset="-122"/>
                <a:ea typeface="微软雅黑" panose="020B0503020204020204" pitchFamily="34" charset="-122"/>
              </a:rPr>
              <a:t>amet </a:t>
            </a:r>
            <a:r>
              <a:rPr lang="en-US" sz="1100">
                <a:solidFill>
                  <a:schemeClr val="bg1"/>
                </a:solidFill>
                <a:latin typeface="微软雅黑" panose="020B0503020204020204" pitchFamily="34" charset="-122"/>
                <a:ea typeface="微软雅黑" panose="020B0503020204020204" pitchFamily="34" charset="-122"/>
              </a:rPr>
              <a:t>consectetur adipiscing </a:t>
            </a:r>
            <a:r>
              <a:rPr lang="en-US" sz="1100" smtClean="0">
                <a:solidFill>
                  <a:schemeClr val="bg1"/>
                </a:solidFill>
                <a:latin typeface="微软雅黑" panose="020B0503020204020204" pitchFamily="34" charset="-122"/>
                <a:ea typeface="微软雅黑" panose="020B0503020204020204" pitchFamily="34" charset="-122"/>
              </a:rPr>
              <a:t>elit </a:t>
            </a:r>
            <a:r>
              <a:rPr lang="en-US" sz="1100">
                <a:solidFill>
                  <a:schemeClr val="bg1"/>
                </a:solidFill>
                <a:latin typeface="微软雅黑" panose="020B0503020204020204" pitchFamily="34" charset="-122"/>
                <a:ea typeface="微软雅黑" panose="020B0503020204020204" pitchFamily="34" charset="-122"/>
              </a:rPr>
              <a:t>Quisque ultrices venenatis ultrices. Duis et </a:t>
            </a:r>
            <a:r>
              <a:rPr lang="en-US" sz="1100" smtClean="0">
                <a:solidFill>
                  <a:schemeClr val="bg1"/>
                </a:solidFill>
                <a:latin typeface="微软雅黑" panose="020B0503020204020204" pitchFamily="34" charset="-122"/>
                <a:ea typeface="微软雅黑" panose="020B0503020204020204" pitchFamily="34" charset="-122"/>
              </a:rPr>
              <a:t>lectus</a:t>
            </a:r>
            <a:endParaRPr lang="en-US" sz="1100">
              <a:solidFill>
                <a:schemeClr val="bg1"/>
              </a:solidFill>
              <a:latin typeface="微软雅黑" panose="020B0503020204020204" pitchFamily="34" charset="-122"/>
              <a:ea typeface="微软雅黑" panose="020B0503020204020204" pitchFamily="34" charset="-122"/>
            </a:endParaRPr>
          </a:p>
        </p:txBody>
      </p:sp>
      <p:sp>
        <p:nvSpPr>
          <p:cNvPr id="27" name="Rectangle 49"/>
          <p:cNvSpPr/>
          <p:nvPr/>
        </p:nvSpPr>
        <p:spPr>
          <a:xfrm>
            <a:off x="4752132" y="4505220"/>
            <a:ext cx="1024319" cy="338554"/>
          </a:xfrm>
          <a:prstGeom prst="rect">
            <a:avLst/>
          </a:prstGeom>
        </p:spPr>
        <p:txBody>
          <a:bodyPr wrap="none">
            <a:spAutoFit/>
          </a:bodyPr>
          <a:lstStyle/>
          <a:p>
            <a:r>
              <a:rPr lang="en-US" sz="1600" b="1" smtClean="0">
                <a:solidFill>
                  <a:schemeClr val="bg1"/>
                </a:solidFill>
                <a:latin typeface="微软雅黑" panose="020B0503020204020204" pitchFamily="34" charset="-122"/>
                <a:ea typeface="微软雅黑" panose="020B0503020204020204" pitchFamily="34" charset="-122"/>
              </a:rPr>
              <a:t>Director</a:t>
            </a:r>
            <a:endParaRPr lang="en-US" sz="1600" b="1">
              <a:solidFill>
                <a:schemeClr val="bg1"/>
              </a:solidFill>
              <a:latin typeface="微软雅黑" panose="020B0503020204020204" pitchFamily="34" charset="-122"/>
              <a:ea typeface="微软雅黑" panose="020B0503020204020204" pitchFamily="34" charset="-122"/>
            </a:endParaRPr>
          </a:p>
        </p:txBody>
      </p:sp>
      <p:sp>
        <p:nvSpPr>
          <p:cNvPr id="36" name="Rectangle 50"/>
          <p:cNvSpPr/>
          <p:nvPr/>
        </p:nvSpPr>
        <p:spPr>
          <a:xfrm>
            <a:off x="4752132" y="4018495"/>
            <a:ext cx="1029128" cy="338554"/>
          </a:xfrm>
          <a:prstGeom prst="rect">
            <a:avLst/>
          </a:prstGeom>
        </p:spPr>
        <p:txBody>
          <a:bodyPr wrap="none">
            <a:spAutoFit/>
          </a:bodyPr>
          <a:lstStyle/>
          <a:p>
            <a:r>
              <a:rPr lang="en-US" sz="1600" smtClean="0">
                <a:solidFill>
                  <a:schemeClr val="bg1"/>
                </a:solidFill>
                <a:latin typeface="微软雅黑" panose="020B0503020204020204" pitchFamily="34" charset="-122"/>
                <a:ea typeface="微软雅黑" panose="020B0503020204020204" pitchFamily="34" charset="-122"/>
              </a:rPr>
              <a:t>Mr Peter</a:t>
            </a:r>
            <a:endParaRPr lang="en-US" sz="1600" b="0" i="0">
              <a:solidFill>
                <a:schemeClr val="bg1"/>
              </a:solidFill>
              <a:effectLst/>
              <a:latin typeface="微软雅黑" panose="020B0503020204020204" pitchFamily="34" charset="-122"/>
              <a:ea typeface="微软雅黑" panose="020B0503020204020204" pitchFamily="34" charset="-122"/>
            </a:endParaRPr>
          </a:p>
        </p:txBody>
      </p:sp>
      <p:sp>
        <p:nvSpPr>
          <p:cNvPr id="37" name="Rectangle 51"/>
          <p:cNvSpPr/>
          <p:nvPr/>
        </p:nvSpPr>
        <p:spPr>
          <a:xfrm>
            <a:off x="4752132" y="4897784"/>
            <a:ext cx="2003922" cy="938719"/>
          </a:xfrm>
          <a:prstGeom prst="rect">
            <a:avLst/>
          </a:prstGeom>
        </p:spPr>
        <p:txBody>
          <a:bodyPr wrap="square">
            <a:spAutoFit/>
          </a:bodyPr>
          <a:lstStyle/>
          <a:p>
            <a:pPr algn="just"/>
            <a:r>
              <a:rPr lang="en-US" sz="1100">
                <a:solidFill>
                  <a:schemeClr val="bg1"/>
                </a:solidFill>
                <a:latin typeface="微软雅黑" panose="020B0503020204020204" pitchFamily="34" charset="-122"/>
                <a:ea typeface="微软雅黑" panose="020B0503020204020204" pitchFamily="34" charset="-122"/>
              </a:rPr>
              <a:t>Lorem ipsum dolor sit </a:t>
            </a:r>
            <a:r>
              <a:rPr lang="en-US" sz="1100" smtClean="0">
                <a:solidFill>
                  <a:schemeClr val="bg1"/>
                </a:solidFill>
                <a:latin typeface="微软雅黑" panose="020B0503020204020204" pitchFamily="34" charset="-122"/>
                <a:ea typeface="微软雅黑" panose="020B0503020204020204" pitchFamily="34" charset="-122"/>
              </a:rPr>
              <a:t>amet </a:t>
            </a:r>
            <a:r>
              <a:rPr lang="en-US" sz="1100">
                <a:solidFill>
                  <a:schemeClr val="bg1"/>
                </a:solidFill>
                <a:latin typeface="微软雅黑" panose="020B0503020204020204" pitchFamily="34" charset="-122"/>
                <a:ea typeface="微软雅黑" panose="020B0503020204020204" pitchFamily="34" charset="-122"/>
              </a:rPr>
              <a:t>consectetur adipiscing </a:t>
            </a:r>
            <a:r>
              <a:rPr lang="en-US" sz="1100" smtClean="0">
                <a:solidFill>
                  <a:schemeClr val="bg1"/>
                </a:solidFill>
                <a:latin typeface="微软雅黑" panose="020B0503020204020204" pitchFamily="34" charset="-122"/>
                <a:ea typeface="微软雅黑" panose="020B0503020204020204" pitchFamily="34" charset="-122"/>
              </a:rPr>
              <a:t>elit </a:t>
            </a:r>
            <a:r>
              <a:rPr lang="en-US" sz="1100">
                <a:solidFill>
                  <a:schemeClr val="bg1"/>
                </a:solidFill>
                <a:latin typeface="微软雅黑" panose="020B0503020204020204" pitchFamily="34" charset="-122"/>
                <a:ea typeface="微软雅黑" panose="020B0503020204020204" pitchFamily="34" charset="-122"/>
              </a:rPr>
              <a:t>Quisque ultrices venenatis ultrices. Duis et </a:t>
            </a:r>
            <a:r>
              <a:rPr lang="en-US" sz="1100" smtClean="0">
                <a:solidFill>
                  <a:schemeClr val="bg1"/>
                </a:solidFill>
                <a:latin typeface="微软雅黑" panose="020B0503020204020204" pitchFamily="34" charset="-122"/>
                <a:ea typeface="微软雅黑" panose="020B0503020204020204" pitchFamily="34" charset="-122"/>
              </a:rPr>
              <a:t>lectus</a:t>
            </a:r>
            <a:endParaRPr lang="en-US" sz="1100">
              <a:solidFill>
                <a:schemeClr val="bg1"/>
              </a:solidFill>
              <a:latin typeface="微软雅黑" panose="020B0503020204020204" pitchFamily="34" charset="-122"/>
              <a:ea typeface="微软雅黑" panose="020B0503020204020204" pitchFamily="34" charset="-122"/>
            </a:endParaRPr>
          </a:p>
        </p:txBody>
      </p:sp>
      <p:sp>
        <p:nvSpPr>
          <p:cNvPr id="38" name="Rectangle 57"/>
          <p:cNvSpPr/>
          <p:nvPr/>
        </p:nvSpPr>
        <p:spPr>
          <a:xfrm>
            <a:off x="8616280" y="4537412"/>
            <a:ext cx="958917" cy="338554"/>
          </a:xfrm>
          <a:prstGeom prst="rect">
            <a:avLst/>
          </a:prstGeom>
        </p:spPr>
        <p:txBody>
          <a:bodyPr wrap="none">
            <a:spAutoFit/>
          </a:bodyPr>
          <a:lstStyle/>
          <a:p>
            <a:r>
              <a:rPr lang="en-US" sz="1600" b="1" smtClean="0">
                <a:solidFill>
                  <a:schemeClr val="bg1"/>
                </a:solidFill>
                <a:latin typeface="微软雅黑" panose="020B0503020204020204" pitchFamily="34" charset="-122"/>
                <a:ea typeface="微软雅黑" panose="020B0503020204020204" pitchFamily="34" charset="-122"/>
              </a:rPr>
              <a:t>Design </a:t>
            </a:r>
            <a:endParaRPr lang="en-US" sz="1600" b="1">
              <a:solidFill>
                <a:schemeClr val="bg1"/>
              </a:solidFill>
              <a:latin typeface="微软雅黑" panose="020B0503020204020204" pitchFamily="34" charset="-122"/>
              <a:ea typeface="微软雅黑" panose="020B0503020204020204" pitchFamily="34" charset="-122"/>
            </a:endParaRPr>
          </a:p>
        </p:txBody>
      </p:sp>
      <p:sp>
        <p:nvSpPr>
          <p:cNvPr id="39" name="Rectangle 58"/>
          <p:cNvSpPr/>
          <p:nvPr/>
        </p:nvSpPr>
        <p:spPr>
          <a:xfrm>
            <a:off x="8634478" y="4012799"/>
            <a:ext cx="1340432" cy="338554"/>
          </a:xfrm>
          <a:prstGeom prst="rect">
            <a:avLst/>
          </a:prstGeom>
        </p:spPr>
        <p:txBody>
          <a:bodyPr wrap="none">
            <a:spAutoFit/>
          </a:bodyPr>
          <a:lstStyle/>
          <a:p>
            <a:r>
              <a:rPr lang="en-US" sz="1600" smtClean="0">
                <a:solidFill>
                  <a:schemeClr val="bg1"/>
                </a:solidFill>
                <a:latin typeface="微软雅黑" panose="020B0503020204020204" pitchFamily="34" charset="-122"/>
                <a:ea typeface="微软雅黑" panose="020B0503020204020204" pitchFamily="34" charset="-122"/>
              </a:rPr>
              <a:t>Mr Johnson</a:t>
            </a:r>
            <a:endParaRPr lang="en-US" sz="1600" b="0" i="0">
              <a:solidFill>
                <a:schemeClr val="bg1"/>
              </a:solidFill>
              <a:effectLst/>
              <a:latin typeface="微软雅黑" panose="020B0503020204020204" pitchFamily="34" charset="-122"/>
              <a:ea typeface="微软雅黑" panose="020B0503020204020204" pitchFamily="34" charset="-122"/>
            </a:endParaRPr>
          </a:p>
        </p:txBody>
      </p:sp>
      <p:sp>
        <p:nvSpPr>
          <p:cNvPr id="40" name="Rectangle 59"/>
          <p:cNvSpPr/>
          <p:nvPr/>
        </p:nvSpPr>
        <p:spPr>
          <a:xfrm>
            <a:off x="8638188" y="4903650"/>
            <a:ext cx="2003922" cy="938719"/>
          </a:xfrm>
          <a:prstGeom prst="rect">
            <a:avLst/>
          </a:prstGeom>
        </p:spPr>
        <p:txBody>
          <a:bodyPr wrap="square">
            <a:spAutoFit/>
          </a:bodyPr>
          <a:lstStyle/>
          <a:p>
            <a:pPr algn="just"/>
            <a:r>
              <a:rPr lang="en-US" sz="1100">
                <a:solidFill>
                  <a:schemeClr val="bg1"/>
                </a:solidFill>
                <a:latin typeface="微软雅黑" panose="020B0503020204020204" pitchFamily="34" charset="-122"/>
                <a:ea typeface="微软雅黑" panose="020B0503020204020204" pitchFamily="34" charset="-122"/>
              </a:rPr>
              <a:t>Lorem ipsum dolor sit </a:t>
            </a:r>
            <a:r>
              <a:rPr lang="en-US" sz="1100" smtClean="0">
                <a:solidFill>
                  <a:schemeClr val="bg1"/>
                </a:solidFill>
                <a:latin typeface="微软雅黑" panose="020B0503020204020204" pitchFamily="34" charset="-122"/>
                <a:ea typeface="微软雅黑" panose="020B0503020204020204" pitchFamily="34" charset="-122"/>
              </a:rPr>
              <a:t>amet </a:t>
            </a:r>
            <a:r>
              <a:rPr lang="en-US" sz="1100">
                <a:solidFill>
                  <a:schemeClr val="bg1"/>
                </a:solidFill>
                <a:latin typeface="微软雅黑" panose="020B0503020204020204" pitchFamily="34" charset="-122"/>
                <a:ea typeface="微软雅黑" panose="020B0503020204020204" pitchFamily="34" charset="-122"/>
              </a:rPr>
              <a:t>consectetur adipiscing </a:t>
            </a:r>
            <a:r>
              <a:rPr lang="en-US" sz="1100" smtClean="0">
                <a:solidFill>
                  <a:schemeClr val="bg1"/>
                </a:solidFill>
                <a:latin typeface="微软雅黑" panose="020B0503020204020204" pitchFamily="34" charset="-122"/>
                <a:ea typeface="微软雅黑" panose="020B0503020204020204" pitchFamily="34" charset="-122"/>
              </a:rPr>
              <a:t>elit </a:t>
            </a:r>
            <a:r>
              <a:rPr lang="en-US" sz="1100">
                <a:solidFill>
                  <a:schemeClr val="bg1"/>
                </a:solidFill>
                <a:latin typeface="微软雅黑" panose="020B0503020204020204" pitchFamily="34" charset="-122"/>
                <a:ea typeface="微软雅黑" panose="020B0503020204020204" pitchFamily="34" charset="-122"/>
              </a:rPr>
              <a:t>Quisque ultrices venenatis ultrices. Duis et </a:t>
            </a:r>
            <a:r>
              <a:rPr lang="en-US" sz="1100" smtClean="0">
                <a:solidFill>
                  <a:schemeClr val="bg1"/>
                </a:solidFill>
                <a:latin typeface="微软雅黑" panose="020B0503020204020204" pitchFamily="34" charset="-122"/>
                <a:ea typeface="微软雅黑" panose="020B0503020204020204" pitchFamily="34" charset="-122"/>
              </a:rPr>
              <a:t>lectus</a:t>
            </a:r>
            <a:endParaRPr lang="en-US" sz="1100">
              <a:solidFill>
                <a:schemeClr val="bg1"/>
              </a:solidFill>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960037" y="4367768"/>
            <a:ext cx="240010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p:nvPr/>
        </p:nvCxnSpPr>
        <p:spPr>
          <a:xfrm>
            <a:off x="4727575" y="4362890"/>
            <a:ext cx="2400102" cy="0"/>
          </a:xfrm>
          <a:prstGeom prst="line">
            <a:avLst/>
          </a:prstGeom>
          <a:ln w="28575">
            <a:solidFill>
              <a:srgbClr val="FDAF02"/>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p:nvPr/>
        </p:nvCxnSpPr>
        <p:spPr>
          <a:xfrm>
            <a:off x="8634478" y="4362890"/>
            <a:ext cx="2400102"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44" name="Group 9"/>
          <p:cNvGrpSpPr/>
          <p:nvPr/>
        </p:nvGrpSpPr>
        <p:grpSpPr>
          <a:xfrm>
            <a:off x="961110" y="2207525"/>
            <a:ext cx="886516" cy="322297"/>
            <a:chOff x="961110" y="2432533"/>
            <a:chExt cx="886516" cy="295572"/>
          </a:xfrm>
        </p:grpSpPr>
        <p:grpSp>
          <p:nvGrpSpPr>
            <p:cNvPr id="45" name="Group 8"/>
            <p:cNvGrpSpPr/>
            <p:nvPr/>
          </p:nvGrpSpPr>
          <p:grpSpPr>
            <a:xfrm>
              <a:off x="961110" y="2432533"/>
              <a:ext cx="886516" cy="295572"/>
              <a:chOff x="961110" y="2432533"/>
              <a:chExt cx="886516" cy="295572"/>
            </a:xfrm>
          </p:grpSpPr>
          <p:sp>
            <p:nvSpPr>
              <p:cNvPr id="47" name="Pentagon 37"/>
              <p:cNvSpPr/>
              <p:nvPr/>
            </p:nvSpPr>
            <p:spPr>
              <a:xfrm>
                <a:off x="1026242" y="2433348"/>
                <a:ext cx="821384" cy="294755"/>
              </a:xfrm>
              <a:prstGeom prst="homePlate">
                <a:avLst>
                  <a:gd name="adj" fmla="val 25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spc="-150" dirty="0">
                  <a:solidFill>
                    <a:schemeClr val="bg1"/>
                  </a:solidFill>
                  <a:latin typeface="微软雅黑" panose="020B0503020204020204" pitchFamily="34" charset="-122"/>
                  <a:ea typeface="微软雅黑" panose="020B0503020204020204" pitchFamily="34" charset="-122"/>
                </a:endParaRPr>
              </a:p>
            </p:txBody>
          </p:sp>
          <p:sp>
            <p:nvSpPr>
              <p:cNvPr id="48" name="Pentagon 33"/>
              <p:cNvSpPr/>
              <p:nvPr/>
            </p:nvSpPr>
            <p:spPr>
              <a:xfrm>
                <a:off x="961110" y="2432533"/>
                <a:ext cx="821384" cy="295572"/>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spc="-150" dirty="0">
                  <a:solidFill>
                    <a:schemeClr val="bg1"/>
                  </a:solidFill>
                  <a:latin typeface="微软雅黑" panose="020B0503020204020204" pitchFamily="34" charset="-122"/>
                  <a:ea typeface="微软雅黑" panose="020B0503020204020204" pitchFamily="34" charset="-122"/>
                </a:endParaRPr>
              </a:p>
            </p:txBody>
          </p:sp>
        </p:grpSp>
        <p:sp>
          <p:nvSpPr>
            <p:cNvPr id="46" name="TextBox 42"/>
            <p:cNvSpPr txBox="1"/>
            <p:nvPr/>
          </p:nvSpPr>
          <p:spPr>
            <a:xfrm>
              <a:off x="1044188" y="2432533"/>
              <a:ext cx="615874" cy="254030"/>
            </a:xfrm>
            <a:prstGeom prst="rect">
              <a:avLst/>
            </a:prstGeom>
            <a:noFill/>
          </p:spPr>
          <p:txBody>
            <a:bodyPr wrap="none" rtlCol="0">
              <a:spAutoFit/>
            </a:bodyPr>
            <a:lstStyle/>
            <a:p>
              <a:r>
                <a:rPr lang="en-US" sz="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C.E.O </a:t>
              </a:r>
              <a:endParaRPr lang="vi-VN" sz="1200">
                <a:solidFill>
                  <a:schemeClr val="bg1"/>
                </a:solidFill>
                <a:ea typeface="微软雅黑" panose="020B0503020204020204" pitchFamily="34" charset="-122"/>
                <a:cs typeface="Arial" panose="020B0604020202020204" pitchFamily="34" charset="0"/>
              </a:endParaRPr>
            </a:p>
          </p:txBody>
        </p:sp>
      </p:grpSp>
      <p:grpSp>
        <p:nvGrpSpPr>
          <p:cNvPr id="49" name="Group 54"/>
          <p:cNvGrpSpPr/>
          <p:nvPr/>
        </p:nvGrpSpPr>
        <p:grpSpPr>
          <a:xfrm>
            <a:off x="4782715" y="2210474"/>
            <a:ext cx="885275" cy="327283"/>
            <a:chOff x="962351" y="2048069"/>
            <a:chExt cx="885275" cy="299333"/>
          </a:xfrm>
        </p:grpSpPr>
        <p:sp>
          <p:nvSpPr>
            <p:cNvPr id="50" name="Pentagon 55"/>
            <p:cNvSpPr/>
            <p:nvPr/>
          </p:nvSpPr>
          <p:spPr>
            <a:xfrm>
              <a:off x="1026242" y="2048069"/>
              <a:ext cx="821384" cy="299333"/>
            </a:xfrm>
            <a:prstGeom prst="homePlate">
              <a:avLst>
                <a:gd name="adj" fmla="val 250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spc="-150" dirty="0">
                <a:solidFill>
                  <a:schemeClr val="bg1"/>
                </a:solidFill>
                <a:latin typeface="微软雅黑" panose="020B0503020204020204" pitchFamily="34" charset="-122"/>
                <a:ea typeface="微软雅黑" panose="020B0503020204020204" pitchFamily="34" charset="-122"/>
              </a:endParaRPr>
            </a:p>
          </p:txBody>
        </p:sp>
        <p:grpSp>
          <p:nvGrpSpPr>
            <p:cNvPr id="51" name="Group 60"/>
            <p:cNvGrpSpPr/>
            <p:nvPr/>
          </p:nvGrpSpPr>
          <p:grpSpPr>
            <a:xfrm>
              <a:off x="962351" y="2050465"/>
              <a:ext cx="821384" cy="295572"/>
              <a:chOff x="877934" y="1676499"/>
              <a:chExt cx="821384" cy="295572"/>
            </a:xfrm>
          </p:grpSpPr>
          <p:sp>
            <p:nvSpPr>
              <p:cNvPr id="52" name="Pentagon 61"/>
              <p:cNvSpPr/>
              <p:nvPr/>
            </p:nvSpPr>
            <p:spPr>
              <a:xfrm>
                <a:off x="877934" y="1676499"/>
                <a:ext cx="821384" cy="295572"/>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spc="-150" dirty="0">
                  <a:solidFill>
                    <a:schemeClr val="bg1"/>
                  </a:solidFill>
                  <a:latin typeface="微软雅黑" panose="020B0503020204020204" pitchFamily="34" charset="-122"/>
                  <a:ea typeface="微软雅黑" panose="020B0503020204020204" pitchFamily="34" charset="-122"/>
                </a:endParaRPr>
              </a:p>
            </p:txBody>
          </p:sp>
          <p:sp>
            <p:nvSpPr>
              <p:cNvPr id="53" name="TextBox 62"/>
              <p:cNvSpPr txBox="1"/>
              <p:nvPr/>
            </p:nvSpPr>
            <p:spPr>
              <a:xfrm>
                <a:off x="895075" y="1676499"/>
                <a:ext cx="804243" cy="253343"/>
              </a:xfrm>
              <a:prstGeom prst="rect">
                <a:avLst/>
              </a:prstGeom>
              <a:noFill/>
            </p:spPr>
            <p:txBody>
              <a:bodyPr wrap="square" rtlCol="0">
                <a:spAutoFit/>
              </a:bodyPr>
              <a:lstStyle/>
              <a:p>
                <a:r>
                  <a:rPr lang="en-US" sz="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Director  </a:t>
                </a:r>
                <a:endParaRPr lang="vi-VN" sz="1200">
                  <a:solidFill>
                    <a:schemeClr val="bg1"/>
                  </a:solidFill>
                  <a:ea typeface="微软雅黑" panose="020B0503020204020204" pitchFamily="34" charset="-122"/>
                  <a:cs typeface="Arial" panose="020B0604020202020204" pitchFamily="34" charset="0"/>
                </a:endParaRPr>
              </a:p>
            </p:txBody>
          </p:sp>
        </p:grpSp>
      </p:grpSp>
      <p:grpSp>
        <p:nvGrpSpPr>
          <p:cNvPr id="54" name="Group 6"/>
          <p:cNvGrpSpPr/>
          <p:nvPr/>
        </p:nvGrpSpPr>
        <p:grpSpPr>
          <a:xfrm>
            <a:off x="8664893" y="2202086"/>
            <a:ext cx="885275" cy="340146"/>
            <a:chOff x="962351" y="2034219"/>
            <a:chExt cx="885275" cy="314215"/>
          </a:xfrm>
        </p:grpSpPr>
        <p:sp>
          <p:nvSpPr>
            <p:cNvPr id="55" name="Pentagon 53"/>
            <p:cNvSpPr/>
            <p:nvPr/>
          </p:nvSpPr>
          <p:spPr>
            <a:xfrm>
              <a:off x="1026242" y="2045941"/>
              <a:ext cx="821384" cy="302493"/>
            </a:xfrm>
            <a:prstGeom prst="homePlate">
              <a:avLst>
                <a:gd name="adj" fmla="val 250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spc="-150" dirty="0">
                <a:solidFill>
                  <a:schemeClr val="bg1"/>
                </a:solidFill>
                <a:latin typeface="微软雅黑" panose="020B0503020204020204" pitchFamily="34" charset="-122"/>
                <a:ea typeface="微软雅黑" panose="020B0503020204020204" pitchFamily="34" charset="-122"/>
              </a:endParaRPr>
            </a:p>
          </p:txBody>
        </p:sp>
        <p:grpSp>
          <p:nvGrpSpPr>
            <p:cNvPr id="56" name="Group 5"/>
            <p:cNvGrpSpPr/>
            <p:nvPr/>
          </p:nvGrpSpPr>
          <p:grpSpPr>
            <a:xfrm>
              <a:off x="962351" y="2034219"/>
              <a:ext cx="821384" cy="311815"/>
              <a:chOff x="877934" y="1660253"/>
              <a:chExt cx="821384" cy="311815"/>
            </a:xfrm>
          </p:grpSpPr>
          <p:sp>
            <p:nvSpPr>
              <p:cNvPr id="57" name="Pentagon 39"/>
              <p:cNvSpPr/>
              <p:nvPr/>
            </p:nvSpPr>
            <p:spPr>
              <a:xfrm>
                <a:off x="877934" y="1671155"/>
                <a:ext cx="821384" cy="300913"/>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spc="-150" dirty="0">
                  <a:solidFill>
                    <a:schemeClr val="bg1"/>
                  </a:solidFill>
                  <a:latin typeface="微软雅黑" panose="020B0503020204020204" pitchFamily="34" charset="-122"/>
                  <a:ea typeface="微软雅黑" panose="020B0503020204020204" pitchFamily="34" charset="-122"/>
                </a:endParaRPr>
              </a:p>
            </p:txBody>
          </p:sp>
          <p:sp>
            <p:nvSpPr>
              <p:cNvPr id="58" name="TextBox 52"/>
              <p:cNvSpPr txBox="1"/>
              <p:nvPr/>
            </p:nvSpPr>
            <p:spPr>
              <a:xfrm>
                <a:off x="937890" y="1660253"/>
                <a:ext cx="737702" cy="255882"/>
              </a:xfrm>
              <a:prstGeom prst="rect">
                <a:avLst/>
              </a:prstGeom>
              <a:noFill/>
            </p:spPr>
            <p:txBody>
              <a:bodyPr wrap="none" rtlCol="0">
                <a:spAutoFit/>
              </a:bodyPr>
              <a:lstStyle/>
              <a:p>
                <a:r>
                  <a:rPr lang="en-US" sz="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Design </a:t>
                </a:r>
                <a:endParaRPr lang="vi-VN" sz="1200">
                  <a:solidFill>
                    <a:schemeClr val="bg1"/>
                  </a:solidFill>
                  <a:ea typeface="微软雅黑" panose="020B0503020204020204" pitchFamily="34" charset="-122"/>
                  <a:cs typeface="Arial" panose="020B0604020202020204" pitchFamily="34" charset="0"/>
                </a:endParaRPr>
              </a:p>
            </p:txBody>
          </p:sp>
        </p:grpSp>
      </p:gr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horizontal)">
                                      <p:cBhvr>
                                        <p:cTn id="21" dur="500"/>
                                        <p:tgtEl>
                                          <p:spTgt spid="24"/>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3500"/>
                            </p:stCondLst>
                            <p:childTnLst>
                              <p:par>
                                <p:cTn id="35" presetID="14" presetClass="entr" presetSubtype="1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randombar(horizontal)">
                                      <p:cBhvr>
                                        <p:cTn id="37" dur="500"/>
                                        <p:tgtEl>
                                          <p:spTgt spid="27"/>
                                        </p:tgtEl>
                                      </p:cBhvr>
                                    </p:animEffect>
                                  </p:childTnLst>
                                </p:cTn>
                              </p:par>
                            </p:childTnLst>
                          </p:cTn>
                        </p:par>
                        <p:par>
                          <p:cTn id="38" fill="hold">
                            <p:stCondLst>
                              <p:cond delay="4000"/>
                            </p:stCondLst>
                            <p:childTnLst>
                              <p:par>
                                <p:cTn id="39" presetID="14" presetClass="entr" presetSubtype="1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randombar(horizontal)">
                                      <p:cBhvr>
                                        <p:cTn id="41" dur="500"/>
                                        <p:tgtEl>
                                          <p:spTgt spid="37"/>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par>
                          <p:cTn id="50" fill="hold">
                            <p:stCondLst>
                              <p:cond delay="5500"/>
                            </p:stCondLst>
                            <p:childTnLst>
                              <p:par>
                                <p:cTn id="51" presetID="14" presetClass="entr" presetSubtype="10"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randombar(horizontal)">
                                      <p:cBhvr>
                                        <p:cTn id="53" dur="500"/>
                                        <p:tgtEl>
                                          <p:spTgt spid="38"/>
                                        </p:tgtEl>
                                      </p:cBhvr>
                                    </p:animEffect>
                                  </p:childTnLst>
                                </p:cTn>
                              </p:par>
                            </p:childTnLst>
                          </p:cTn>
                        </p:par>
                        <p:par>
                          <p:cTn id="54" fill="hold">
                            <p:stCondLst>
                              <p:cond delay="6000"/>
                            </p:stCondLst>
                            <p:childTnLst>
                              <p:par>
                                <p:cTn id="55" presetID="14" presetClass="entr" presetSubtype="1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randombar(horizontal)">
                                      <p:cBhvr>
                                        <p:cTn id="5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36" grpId="0"/>
      <p:bldP spid="37" grpId="0"/>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图片 69"/>
          <p:cNvPicPr>
            <a:picLocks noChangeAspect="1"/>
          </p:cNvPicPr>
          <p:nvPr/>
        </p:nvPicPr>
        <p:blipFill>
          <a:blip r:embed="rId2"/>
          <a:srcRect l="513" t="5469" b="13019"/>
          <a:stretch>
            <a:fillRect/>
          </a:stretch>
        </p:blipFill>
        <p:spPr>
          <a:xfrm>
            <a:off x="1560458" y="4402297"/>
            <a:ext cx="3118342" cy="1647648"/>
          </a:xfrm>
          <a:custGeom>
            <a:avLst/>
            <a:gdLst>
              <a:gd name="connsiteX0" fmla="*/ 0 w 3118342"/>
              <a:gd name="connsiteY0" fmla="*/ 0 h 1647648"/>
              <a:gd name="connsiteX1" fmla="*/ 3118342 w 3118342"/>
              <a:gd name="connsiteY1" fmla="*/ 0 h 1647648"/>
              <a:gd name="connsiteX2" fmla="*/ 3118342 w 3118342"/>
              <a:gd name="connsiteY2" fmla="*/ 1647648 h 1647648"/>
              <a:gd name="connsiteX3" fmla="*/ 0 w 3118342"/>
              <a:gd name="connsiteY3" fmla="*/ 1647648 h 1647648"/>
            </a:gdLst>
            <a:ahLst/>
            <a:cxnLst>
              <a:cxn ang="0">
                <a:pos x="connsiteX0" y="connsiteY0"/>
              </a:cxn>
              <a:cxn ang="0">
                <a:pos x="connsiteX1" y="connsiteY1"/>
              </a:cxn>
              <a:cxn ang="0">
                <a:pos x="connsiteX2" y="connsiteY2"/>
              </a:cxn>
              <a:cxn ang="0">
                <a:pos x="connsiteX3" y="connsiteY3"/>
              </a:cxn>
            </a:cxnLst>
            <a:rect l="l" t="t" r="r" b="b"/>
            <a:pathLst>
              <a:path w="3118342" h="1647648">
                <a:moveTo>
                  <a:pt x="0" y="0"/>
                </a:moveTo>
                <a:lnTo>
                  <a:pt x="3118342" y="0"/>
                </a:lnTo>
                <a:lnTo>
                  <a:pt x="3118342" y="1647648"/>
                </a:lnTo>
                <a:lnTo>
                  <a:pt x="0" y="1647648"/>
                </a:lnTo>
                <a:close/>
              </a:path>
            </a:pathLst>
          </a:custGeom>
        </p:spPr>
      </p:pic>
      <p:pic>
        <p:nvPicPr>
          <p:cNvPr id="69" name="图片 68"/>
          <p:cNvPicPr>
            <a:picLocks noChangeAspect="1"/>
          </p:cNvPicPr>
          <p:nvPr/>
        </p:nvPicPr>
        <p:blipFill>
          <a:blip r:embed="rId3"/>
          <a:srcRect l="31" t="1404" r="2021" b="18450"/>
          <a:stretch>
            <a:fillRect/>
          </a:stretch>
        </p:blipFill>
        <p:spPr>
          <a:xfrm>
            <a:off x="1560458" y="1726654"/>
            <a:ext cx="3125648" cy="1754897"/>
          </a:xfrm>
          <a:custGeom>
            <a:avLst/>
            <a:gdLst>
              <a:gd name="connsiteX0" fmla="*/ 0 w 3125648"/>
              <a:gd name="connsiteY0" fmla="*/ 0 h 1754897"/>
              <a:gd name="connsiteX1" fmla="*/ 3125648 w 3125648"/>
              <a:gd name="connsiteY1" fmla="*/ 0 h 1754897"/>
              <a:gd name="connsiteX2" fmla="*/ 3125648 w 3125648"/>
              <a:gd name="connsiteY2" fmla="*/ 1754897 h 1754897"/>
              <a:gd name="connsiteX3" fmla="*/ 0 w 3125648"/>
              <a:gd name="connsiteY3" fmla="*/ 1754897 h 1754897"/>
            </a:gdLst>
            <a:ahLst/>
            <a:cxnLst>
              <a:cxn ang="0">
                <a:pos x="connsiteX0" y="connsiteY0"/>
              </a:cxn>
              <a:cxn ang="0">
                <a:pos x="connsiteX1" y="connsiteY1"/>
              </a:cxn>
              <a:cxn ang="0">
                <a:pos x="connsiteX2" y="connsiteY2"/>
              </a:cxn>
              <a:cxn ang="0">
                <a:pos x="connsiteX3" y="connsiteY3"/>
              </a:cxn>
            </a:cxnLst>
            <a:rect l="l" t="t" r="r" b="b"/>
            <a:pathLst>
              <a:path w="3125648" h="1754897">
                <a:moveTo>
                  <a:pt x="0" y="0"/>
                </a:moveTo>
                <a:lnTo>
                  <a:pt x="3125648" y="0"/>
                </a:lnTo>
                <a:lnTo>
                  <a:pt x="3125648" y="1754897"/>
                </a:lnTo>
                <a:lnTo>
                  <a:pt x="0" y="1754897"/>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10"/>
          <p:cNvGrpSpPr/>
          <p:nvPr/>
        </p:nvGrpSpPr>
        <p:grpSpPr>
          <a:xfrm>
            <a:off x="1560457" y="4093233"/>
            <a:ext cx="1134029" cy="316767"/>
            <a:chOff x="1572805" y="4085530"/>
            <a:chExt cx="891746" cy="316767"/>
          </a:xfrm>
        </p:grpSpPr>
        <p:sp>
          <p:nvSpPr>
            <p:cNvPr id="24" name="Pentagon 42"/>
            <p:cNvSpPr/>
            <p:nvPr/>
          </p:nvSpPr>
          <p:spPr>
            <a:xfrm>
              <a:off x="1687740" y="4085530"/>
              <a:ext cx="776811" cy="316767"/>
            </a:xfrm>
            <a:prstGeom prst="homePlate">
              <a:avLst>
                <a:gd name="adj" fmla="val 25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微软雅黑" panose="020B0503020204020204" pitchFamily="34" charset="-122"/>
                <a:ea typeface="微软雅黑" panose="020B0503020204020204" pitchFamily="34" charset="-122"/>
              </a:endParaRPr>
            </a:p>
          </p:txBody>
        </p:sp>
        <p:grpSp>
          <p:nvGrpSpPr>
            <p:cNvPr id="25" name="Group 5"/>
            <p:cNvGrpSpPr/>
            <p:nvPr/>
          </p:nvGrpSpPr>
          <p:grpSpPr>
            <a:xfrm>
              <a:off x="1572805" y="4085530"/>
              <a:ext cx="805687" cy="316766"/>
              <a:chOff x="1624260" y="1478227"/>
              <a:chExt cx="855044" cy="357755"/>
            </a:xfrm>
          </p:grpSpPr>
          <p:sp>
            <p:nvSpPr>
              <p:cNvPr id="26" name="Pentagon 6"/>
              <p:cNvSpPr/>
              <p:nvPr/>
            </p:nvSpPr>
            <p:spPr>
              <a:xfrm>
                <a:off x="1654905" y="1478227"/>
                <a:ext cx="824399" cy="357755"/>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微软雅黑" panose="020B0503020204020204" pitchFamily="34" charset="-122"/>
                  <a:ea typeface="微软雅黑" panose="020B0503020204020204" pitchFamily="34" charset="-122"/>
                </a:endParaRPr>
              </a:p>
            </p:txBody>
          </p:sp>
          <p:sp>
            <p:nvSpPr>
              <p:cNvPr id="27" name="Subtitle 2"/>
              <p:cNvSpPr txBox="1">
                <a:spLocks/>
              </p:cNvSpPr>
              <p:nvPr/>
            </p:nvSpPr>
            <p:spPr>
              <a:xfrm>
                <a:off x="1624260" y="1478227"/>
                <a:ext cx="753719" cy="357755"/>
              </a:xfrm>
              <a:prstGeom prst="rect">
                <a:avLst/>
              </a:prstGeom>
              <a:solidFill>
                <a:schemeClr val="accent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spc="-150" dirty="0" smtClean="0">
                    <a:solidFill>
                      <a:schemeClr val="bg1"/>
                    </a:solidFill>
                    <a:latin typeface="微软雅黑" panose="020B0503020204020204" pitchFamily="34" charset="-122"/>
                    <a:ea typeface="微软雅黑" panose="020B0503020204020204" pitchFamily="34" charset="-122"/>
                  </a:rPr>
                  <a:t>Male.</a:t>
                </a:r>
                <a:endParaRPr lang="en-US" sz="1100" b="1" spc="-150" dirty="0" smtClean="0">
                  <a:solidFill>
                    <a:schemeClr val="bg1"/>
                  </a:solidFill>
                  <a:latin typeface="微软雅黑" panose="020B0503020204020204" pitchFamily="34" charset="-122"/>
                  <a:ea typeface="微软雅黑" panose="020B0503020204020204" pitchFamily="34" charset="-122"/>
                </a:endParaRPr>
              </a:p>
            </p:txBody>
          </p:sp>
        </p:grpSp>
      </p:grpSp>
      <p:sp>
        <p:nvSpPr>
          <p:cNvPr id="36" name="TextBox 12"/>
          <p:cNvSpPr txBox="1"/>
          <p:nvPr/>
        </p:nvSpPr>
        <p:spPr>
          <a:xfrm>
            <a:off x="5879977" y="1775338"/>
            <a:ext cx="1734670" cy="369332"/>
          </a:xfrm>
          <a:prstGeom prst="rect">
            <a:avLst/>
          </a:prstGeom>
          <a:noFill/>
        </p:spPr>
        <p:txBody>
          <a:bodyPr wrap="square" rtlCol="0">
            <a:spAutoFit/>
          </a:bodyPr>
          <a:lstStyle/>
          <a:p>
            <a:r>
              <a:rPr lang="en-US" i="1" smtClean="0">
                <a:solidFill>
                  <a:schemeClr val="bg1"/>
                </a:solidFill>
                <a:latin typeface="微软雅黑" panose="020B0503020204020204" pitchFamily="34" charset="-122"/>
                <a:ea typeface="微软雅黑" panose="020B0503020204020204" pitchFamily="34" charset="-122"/>
              </a:rPr>
              <a:t>Skills </a:t>
            </a:r>
            <a:endParaRPr lang="en-US" i="1">
              <a:solidFill>
                <a:schemeClr val="bg1"/>
              </a:solidFill>
              <a:latin typeface="微软雅黑" panose="020B0503020204020204" pitchFamily="34" charset="-122"/>
              <a:ea typeface="微软雅黑" panose="020B0503020204020204" pitchFamily="34" charset="-122"/>
            </a:endParaRPr>
          </a:p>
        </p:txBody>
      </p:sp>
      <p:sp>
        <p:nvSpPr>
          <p:cNvPr id="37" name="TextBox 13"/>
          <p:cNvSpPr txBox="1"/>
          <p:nvPr/>
        </p:nvSpPr>
        <p:spPr>
          <a:xfrm>
            <a:off x="5879977" y="2175448"/>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Photoshop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38" name="TextBox 14"/>
          <p:cNvSpPr txBox="1"/>
          <p:nvPr/>
        </p:nvSpPr>
        <p:spPr>
          <a:xfrm>
            <a:off x="5879977" y="2514002"/>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Adobe muse</a:t>
            </a:r>
            <a:endParaRPr lang="en-US" sz="1400">
              <a:solidFill>
                <a:schemeClr val="bg1"/>
              </a:solidFill>
              <a:latin typeface="微软雅黑" panose="020B0503020204020204" pitchFamily="34" charset="-122"/>
              <a:ea typeface="微软雅黑" panose="020B0503020204020204" pitchFamily="34" charset="-122"/>
            </a:endParaRPr>
          </a:p>
        </p:txBody>
      </p:sp>
      <p:sp>
        <p:nvSpPr>
          <p:cNvPr id="39" name="TextBox 15"/>
          <p:cNvSpPr txBox="1"/>
          <p:nvPr/>
        </p:nvSpPr>
        <p:spPr>
          <a:xfrm>
            <a:off x="5879976" y="2852556"/>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Coding</a:t>
            </a:r>
            <a:endParaRPr lang="en-US" sz="1400">
              <a:solidFill>
                <a:schemeClr val="bg1"/>
              </a:solidFill>
              <a:latin typeface="微软雅黑" panose="020B0503020204020204" pitchFamily="34" charset="-122"/>
              <a:ea typeface="微软雅黑" panose="020B0503020204020204" pitchFamily="34" charset="-122"/>
            </a:endParaRPr>
          </a:p>
        </p:txBody>
      </p:sp>
      <p:sp>
        <p:nvSpPr>
          <p:cNvPr id="40" name="TextBox 16"/>
          <p:cNvSpPr txBox="1"/>
          <p:nvPr/>
        </p:nvSpPr>
        <p:spPr>
          <a:xfrm>
            <a:off x="5879976" y="3191110"/>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Indesign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41" name="Rounded Rectangle 17"/>
          <p:cNvSpPr/>
          <p:nvPr/>
        </p:nvSpPr>
        <p:spPr>
          <a:xfrm>
            <a:off x="7238128" y="2259845"/>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2" name="Rounded Rectangle 18"/>
          <p:cNvSpPr/>
          <p:nvPr/>
        </p:nvSpPr>
        <p:spPr>
          <a:xfrm>
            <a:off x="7238129" y="2259845"/>
            <a:ext cx="2451558" cy="163539"/>
          </a:xfrm>
          <a:prstGeom prst="round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3" name="Rounded Rectangle 19"/>
          <p:cNvSpPr/>
          <p:nvPr/>
        </p:nvSpPr>
        <p:spPr>
          <a:xfrm>
            <a:off x="7238128" y="2987718"/>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4" name="Rounded Rectangle 20"/>
          <p:cNvSpPr/>
          <p:nvPr/>
        </p:nvSpPr>
        <p:spPr>
          <a:xfrm>
            <a:off x="7238128" y="2987718"/>
            <a:ext cx="1432371" cy="163539"/>
          </a:xfrm>
          <a:prstGeom prst="round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5" name="Rounded Rectangle 21"/>
          <p:cNvSpPr/>
          <p:nvPr/>
        </p:nvSpPr>
        <p:spPr>
          <a:xfrm>
            <a:off x="7238129" y="3318012"/>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6" name="Rounded Rectangle 22"/>
          <p:cNvSpPr/>
          <p:nvPr/>
        </p:nvSpPr>
        <p:spPr>
          <a:xfrm>
            <a:off x="7238127" y="3318012"/>
            <a:ext cx="2969689" cy="163539"/>
          </a:xfrm>
          <a:prstGeom prst="roundRect">
            <a:avLst/>
          </a:prstGeom>
          <a:gradFill flip="none" rotWithShape="1">
            <a:gsLst>
              <a:gs pos="0">
                <a:schemeClr val="accent4">
                  <a:lumMod val="75000"/>
                </a:schemeClr>
              </a:gs>
              <a:gs pos="50000">
                <a:schemeClr val="accent4"/>
              </a:gs>
              <a:gs pos="100000">
                <a:schemeClr val="accent4">
                  <a:lumMod val="75000"/>
                </a:schemeClr>
              </a:gs>
            </a:gsLst>
            <a:lin ang="2700000" scaled="1"/>
            <a:tileRect/>
          </a:gra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7" name="Rounded Rectangle 23"/>
          <p:cNvSpPr/>
          <p:nvPr/>
        </p:nvSpPr>
        <p:spPr>
          <a:xfrm>
            <a:off x="7238129" y="2640061"/>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8" name="Rounded Rectangle 24"/>
          <p:cNvSpPr/>
          <p:nvPr/>
        </p:nvSpPr>
        <p:spPr>
          <a:xfrm>
            <a:off x="7238128" y="2640062"/>
            <a:ext cx="2809652" cy="163539"/>
          </a:xfrm>
          <a:prstGeom prst="round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9" name="TextBox 26"/>
          <p:cNvSpPr txBox="1"/>
          <p:nvPr/>
        </p:nvSpPr>
        <p:spPr>
          <a:xfrm>
            <a:off x="5879977" y="4295618"/>
            <a:ext cx="1734670" cy="369332"/>
          </a:xfrm>
          <a:prstGeom prst="rect">
            <a:avLst/>
          </a:prstGeom>
          <a:noFill/>
        </p:spPr>
        <p:txBody>
          <a:bodyPr wrap="square" rtlCol="0">
            <a:spAutoFit/>
          </a:bodyPr>
          <a:lstStyle/>
          <a:p>
            <a:r>
              <a:rPr lang="en-US" i="1" smtClean="0">
                <a:solidFill>
                  <a:schemeClr val="bg1"/>
                </a:solidFill>
                <a:latin typeface="微软雅黑" panose="020B0503020204020204" pitchFamily="34" charset="-122"/>
                <a:ea typeface="微软雅黑" panose="020B0503020204020204" pitchFamily="34" charset="-122"/>
              </a:rPr>
              <a:t>Skills </a:t>
            </a:r>
            <a:endParaRPr lang="en-US" i="1">
              <a:solidFill>
                <a:schemeClr val="bg1"/>
              </a:solidFill>
              <a:latin typeface="微软雅黑" panose="020B0503020204020204" pitchFamily="34" charset="-122"/>
              <a:ea typeface="微软雅黑" panose="020B0503020204020204" pitchFamily="34" charset="-122"/>
            </a:endParaRPr>
          </a:p>
        </p:txBody>
      </p:sp>
      <p:sp>
        <p:nvSpPr>
          <p:cNvPr id="50" name="TextBox 27"/>
          <p:cNvSpPr txBox="1"/>
          <p:nvPr/>
        </p:nvSpPr>
        <p:spPr>
          <a:xfrm>
            <a:off x="5879977" y="4695728"/>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Photoshop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51" name="TextBox 28"/>
          <p:cNvSpPr txBox="1"/>
          <p:nvPr/>
        </p:nvSpPr>
        <p:spPr>
          <a:xfrm>
            <a:off x="5879977" y="5034282"/>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Adobe muse</a:t>
            </a:r>
            <a:endParaRPr lang="en-US" sz="1400">
              <a:solidFill>
                <a:schemeClr val="bg1"/>
              </a:solidFill>
              <a:latin typeface="微软雅黑" panose="020B0503020204020204" pitchFamily="34" charset="-122"/>
              <a:ea typeface="微软雅黑" panose="020B0503020204020204" pitchFamily="34" charset="-122"/>
            </a:endParaRPr>
          </a:p>
        </p:txBody>
      </p:sp>
      <p:sp>
        <p:nvSpPr>
          <p:cNvPr id="52" name="TextBox 29"/>
          <p:cNvSpPr txBox="1"/>
          <p:nvPr/>
        </p:nvSpPr>
        <p:spPr>
          <a:xfrm>
            <a:off x="5879976" y="5372836"/>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Coding</a:t>
            </a:r>
            <a:endParaRPr lang="en-US" sz="1400">
              <a:solidFill>
                <a:schemeClr val="bg1"/>
              </a:solidFill>
              <a:latin typeface="微软雅黑" panose="020B0503020204020204" pitchFamily="34" charset="-122"/>
              <a:ea typeface="微软雅黑" panose="020B0503020204020204" pitchFamily="34" charset="-122"/>
            </a:endParaRPr>
          </a:p>
        </p:txBody>
      </p:sp>
      <p:sp>
        <p:nvSpPr>
          <p:cNvPr id="53" name="TextBox 30"/>
          <p:cNvSpPr txBox="1"/>
          <p:nvPr/>
        </p:nvSpPr>
        <p:spPr>
          <a:xfrm>
            <a:off x="5879976" y="5711390"/>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Indesign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54" name="Rounded Rectangle 31"/>
          <p:cNvSpPr/>
          <p:nvPr/>
        </p:nvSpPr>
        <p:spPr>
          <a:xfrm>
            <a:off x="7238128" y="4780125"/>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55" name="Rounded Rectangle 32"/>
          <p:cNvSpPr/>
          <p:nvPr/>
        </p:nvSpPr>
        <p:spPr>
          <a:xfrm>
            <a:off x="7238129" y="4780125"/>
            <a:ext cx="2451558" cy="163539"/>
          </a:xfrm>
          <a:prstGeom prst="round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56" name="Rounded Rectangle 33"/>
          <p:cNvSpPr/>
          <p:nvPr/>
        </p:nvSpPr>
        <p:spPr>
          <a:xfrm>
            <a:off x="7238128" y="5507998"/>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57" name="Rounded Rectangle 34"/>
          <p:cNvSpPr/>
          <p:nvPr/>
        </p:nvSpPr>
        <p:spPr>
          <a:xfrm>
            <a:off x="7238128" y="5507998"/>
            <a:ext cx="1432371" cy="163539"/>
          </a:xfrm>
          <a:prstGeom prst="round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58" name="Rounded Rectangle 35"/>
          <p:cNvSpPr/>
          <p:nvPr/>
        </p:nvSpPr>
        <p:spPr>
          <a:xfrm>
            <a:off x="7238129" y="5838292"/>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59" name="Rounded Rectangle 36"/>
          <p:cNvSpPr/>
          <p:nvPr/>
        </p:nvSpPr>
        <p:spPr>
          <a:xfrm>
            <a:off x="7238127" y="5838292"/>
            <a:ext cx="2969689" cy="163539"/>
          </a:xfrm>
          <a:prstGeom prst="roundRect">
            <a:avLst/>
          </a:prstGeom>
          <a:gradFill flip="none" rotWithShape="1">
            <a:gsLst>
              <a:gs pos="0">
                <a:schemeClr val="accent4">
                  <a:lumMod val="75000"/>
                </a:schemeClr>
              </a:gs>
              <a:gs pos="50000">
                <a:schemeClr val="accent4"/>
              </a:gs>
              <a:gs pos="100000">
                <a:schemeClr val="accent4">
                  <a:lumMod val="75000"/>
                </a:schemeClr>
              </a:gs>
            </a:gsLst>
            <a:lin ang="2700000" scaled="1"/>
            <a:tileRect/>
          </a:gra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60" name="Rounded Rectangle 37"/>
          <p:cNvSpPr/>
          <p:nvPr/>
        </p:nvSpPr>
        <p:spPr>
          <a:xfrm>
            <a:off x="7238129" y="5160341"/>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61" name="Rounded Rectangle 38"/>
          <p:cNvSpPr/>
          <p:nvPr/>
        </p:nvSpPr>
        <p:spPr>
          <a:xfrm>
            <a:off x="7238128" y="5160342"/>
            <a:ext cx="2809652" cy="163539"/>
          </a:xfrm>
          <a:prstGeom prst="round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grpSp>
        <p:nvGrpSpPr>
          <p:cNvPr id="62" name="Group 9"/>
          <p:cNvGrpSpPr/>
          <p:nvPr/>
        </p:nvGrpSpPr>
        <p:grpSpPr>
          <a:xfrm>
            <a:off x="1564144" y="1409888"/>
            <a:ext cx="1134029" cy="316767"/>
            <a:chOff x="1564145" y="1409888"/>
            <a:chExt cx="891746" cy="316767"/>
          </a:xfrm>
        </p:grpSpPr>
        <p:sp>
          <p:nvSpPr>
            <p:cNvPr id="63" name="Pentagon 50"/>
            <p:cNvSpPr/>
            <p:nvPr/>
          </p:nvSpPr>
          <p:spPr>
            <a:xfrm>
              <a:off x="1679080" y="1409888"/>
              <a:ext cx="776811" cy="316767"/>
            </a:xfrm>
            <a:prstGeom prst="homePlate">
              <a:avLst>
                <a:gd name="adj" fmla="val 25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微软雅黑" panose="020B0503020204020204" pitchFamily="34" charset="-122"/>
                <a:ea typeface="微软雅黑" panose="020B0503020204020204" pitchFamily="34" charset="-122"/>
              </a:endParaRPr>
            </a:p>
          </p:txBody>
        </p:sp>
        <p:grpSp>
          <p:nvGrpSpPr>
            <p:cNvPr id="64" name="Group 51"/>
            <p:cNvGrpSpPr/>
            <p:nvPr/>
          </p:nvGrpSpPr>
          <p:grpSpPr>
            <a:xfrm>
              <a:off x="1564145" y="1409888"/>
              <a:ext cx="805687" cy="316766"/>
              <a:chOff x="1624260" y="1478227"/>
              <a:chExt cx="855044" cy="357755"/>
            </a:xfrm>
          </p:grpSpPr>
          <p:sp>
            <p:nvSpPr>
              <p:cNvPr id="65" name="Pentagon 52"/>
              <p:cNvSpPr/>
              <p:nvPr/>
            </p:nvSpPr>
            <p:spPr>
              <a:xfrm>
                <a:off x="1654905" y="1478227"/>
                <a:ext cx="824399" cy="357755"/>
              </a:xfrm>
              <a:prstGeom prst="homePlate">
                <a:avLst>
                  <a:gd name="adj" fmla="val 250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微软雅黑" panose="020B0503020204020204" pitchFamily="34" charset="-122"/>
                  <a:ea typeface="微软雅黑" panose="020B0503020204020204" pitchFamily="34" charset="-122"/>
                </a:endParaRPr>
              </a:p>
            </p:txBody>
          </p:sp>
          <p:sp>
            <p:nvSpPr>
              <p:cNvPr id="66" name="Subtitle 2"/>
              <p:cNvSpPr txBox="1">
                <a:spLocks/>
              </p:cNvSpPr>
              <p:nvPr/>
            </p:nvSpPr>
            <p:spPr>
              <a:xfrm>
                <a:off x="1624260" y="1478227"/>
                <a:ext cx="762910" cy="357755"/>
              </a:xfrm>
              <a:prstGeom prst="rect">
                <a:avLst/>
              </a:prstGeom>
              <a:solidFill>
                <a:schemeClr val="accent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spc="-150" dirty="0" smtClean="0">
                    <a:solidFill>
                      <a:schemeClr val="bg1"/>
                    </a:solidFill>
                    <a:latin typeface="微软雅黑" panose="020B0503020204020204" pitchFamily="34" charset="-122"/>
                    <a:ea typeface="微软雅黑" panose="020B0503020204020204" pitchFamily="34" charset="-122"/>
                  </a:rPr>
                  <a:t>Female.</a:t>
                </a:r>
                <a:endParaRPr lang="en-US" sz="1100" b="1" spc="-150" dirty="0" smtClean="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4353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750"/>
                                        <p:tgtEl>
                                          <p:spTgt spid="62"/>
                                        </p:tgtEl>
                                      </p:cBhvr>
                                    </p:animEffect>
                                    <p:anim calcmode="lin" valueType="num">
                                      <p:cBhvr>
                                        <p:cTn id="8" dur="750" fill="hold"/>
                                        <p:tgtEl>
                                          <p:spTgt spid="62"/>
                                        </p:tgtEl>
                                        <p:attrNameLst>
                                          <p:attrName>ppt_x</p:attrName>
                                        </p:attrNameLst>
                                      </p:cBhvr>
                                      <p:tavLst>
                                        <p:tav tm="0">
                                          <p:val>
                                            <p:strVal val="#ppt_x"/>
                                          </p:val>
                                        </p:tav>
                                        <p:tav tm="100000">
                                          <p:val>
                                            <p:strVal val="#ppt_x"/>
                                          </p:val>
                                        </p:tav>
                                      </p:tavLst>
                                    </p:anim>
                                    <p:anim calcmode="lin" valueType="num">
                                      <p:cBhvr>
                                        <p:cTn id="9" dur="75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750"/>
                                        <p:tgtEl>
                                          <p:spTgt spid="42"/>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750"/>
                                        <p:tgtEl>
                                          <p:spTgt spid="48"/>
                                        </p:tgtEl>
                                      </p:cBhvr>
                                    </p:animEffect>
                                  </p:childTnLst>
                                </p:cTn>
                              </p:par>
                            </p:childTnLst>
                          </p:cTn>
                        </p:par>
                        <p:par>
                          <p:cTn id="18" fill="hold">
                            <p:stCondLst>
                              <p:cond delay="225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750"/>
                                        <p:tgtEl>
                                          <p:spTgt spid="44"/>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750"/>
                                        <p:tgtEl>
                                          <p:spTgt spid="46"/>
                                        </p:tgtEl>
                                      </p:cBhvr>
                                    </p:animEffect>
                                  </p:childTnLst>
                                </p:cTn>
                              </p:par>
                            </p:childTnLst>
                          </p:cTn>
                        </p:par>
                        <p:par>
                          <p:cTn id="26" fill="hold">
                            <p:stCondLst>
                              <p:cond delay="3750"/>
                            </p:stCondLst>
                            <p:childTnLst>
                              <p:par>
                                <p:cTn id="27" presetID="42"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750"/>
                                        <p:tgtEl>
                                          <p:spTgt spid="18"/>
                                        </p:tgtEl>
                                      </p:cBhvr>
                                    </p:animEffect>
                                    <p:anim calcmode="lin" valueType="num">
                                      <p:cBhvr>
                                        <p:cTn id="30" dur="750" fill="hold"/>
                                        <p:tgtEl>
                                          <p:spTgt spid="18"/>
                                        </p:tgtEl>
                                        <p:attrNameLst>
                                          <p:attrName>ppt_x</p:attrName>
                                        </p:attrNameLst>
                                      </p:cBhvr>
                                      <p:tavLst>
                                        <p:tav tm="0">
                                          <p:val>
                                            <p:strVal val="#ppt_x"/>
                                          </p:val>
                                        </p:tav>
                                        <p:tav tm="100000">
                                          <p:val>
                                            <p:strVal val="#ppt_x"/>
                                          </p:val>
                                        </p:tav>
                                      </p:tavLst>
                                    </p:anim>
                                    <p:anim calcmode="lin" valueType="num">
                                      <p:cBhvr>
                                        <p:cTn id="31" dur="75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left)">
                                      <p:cBhvr>
                                        <p:cTn id="35" dur="750"/>
                                        <p:tgtEl>
                                          <p:spTgt spid="55"/>
                                        </p:tgtEl>
                                      </p:cBhvr>
                                    </p:animEffect>
                                  </p:childTnLst>
                                </p:cTn>
                              </p:par>
                            </p:childTnLst>
                          </p:cTn>
                        </p:par>
                        <p:par>
                          <p:cTn id="36" fill="hold">
                            <p:stCondLst>
                              <p:cond delay="5250"/>
                            </p:stCondLst>
                            <p:childTnLst>
                              <p:par>
                                <p:cTn id="37" presetID="22" presetClass="entr" presetSubtype="8"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left)">
                                      <p:cBhvr>
                                        <p:cTn id="39" dur="750"/>
                                        <p:tgtEl>
                                          <p:spTgt spid="61"/>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750"/>
                                        <p:tgtEl>
                                          <p:spTgt spid="57"/>
                                        </p:tgtEl>
                                      </p:cBhvr>
                                    </p:animEffect>
                                  </p:childTnLst>
                                </p:cTn>
                              </p:par>
                            </p:childTnLst>
                          </p:cTn>
                        </p:par>
                        <p:par>
                          <p:cTn id="44" fill="hold">
                            <p:stCondLst>
                              <p:cond delay="6750"/>
                            </p:stCondLst>
                            <p:childTnLst>
                              <p:par>
                                <p:cTn id="45" presetID="22" presetClass="entr" presetSubtype="8"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8" grpId="0" animBg="1"/>
      <p:bldP spid="55" grpId="0" animBg="1"/>
      <p:bldP spid="57" grpId="0" animBg="1"/>
      <p:bldP spid="59"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623392" y="1894920"/>
            <a:ext cx="5401816" cy="3601211"/>
          </a:xfrm>
          <a:custGeom>
            <a:avLst/>
            <a:gdLst>
              <a:gd name="connsiteX0" fmla="*/ 0 w 5401816"/>
              <a:gd name="connsiteY0" fmla="*/ 0 h 3601211"/>
              <a:gd name="connsiteX1" fmla="*/ 5401816 w 5401816"/>
              <a:gd name="connsiteY1" fmla="*/ 0 h 3601211"/>
              <a:gd name="connsiteX2" fmla="*/ 5401816 w 5401816"/>
              <a:gd name="connsiteY2" fmla="*/ 3601211 h 3601211"/>
              <a:gd name="connsiteX3" fmla="*/ 0 w 5401816"/>
              <a:gd name="connsiteY3" fmla="*/ 3601211 h 3601211"/>
            </a:gdLst>
            <a:ahLst/>
            <a:cxnLst>
              <a:cxn ang="0">
                <a:pos x="connsiteX0" y="connsiteY0"/>
              </a:cxn>
              <a:cxn ang="0">
                <a:pos x="connsiteX1" y="connsiteY1"/>
              </a:cxn>
              <a:cxn ang="0">
                <a:pos x="connsiteX2" y="connsiteY2"/>
              </a:cxn>
              <a:cxn ang="0">
                <a:pos x="connsiteX3" y="connsiteY3"/>
              </a:cxn>
            </a:cxnLst>
            <a:rect l="l" t="t" r="r" b="b"/>
            <a:pathLst>
              <a:path w="5401816" h="3601211">
                <a:moveTo>
                  <a:pt x="0" y="0"/>
                </a:moveTo>
                <a:lnTo>
                  <a:pt x="5401816" y="0"/>
                </a:lnTo>
                <a:lnTo>
                  <a:pt x="5401816" y="3601211"/>
                </a:lnTo>
                <a:lnTo>
                  <a:pt x="0" y="3601211"/>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4"/>
          <p:cNvSpPr txBox="1"/>
          <p:nvPr/>
        </p:nvSpPr>
        <p:spPr>
          <a:xfrm>
            <a:off x="6557519" y="3762906"/>
            <a:ext cx="1734670" cy="369332"/>
          </a:xfrm>
          <a:prstGeom prst="rect">
            <a:avLst/>
          </a:prstGeom>
          <a:noFill/>
        </p:spPr>
        <p:txBody>
          <a:bodyPr wrap="square" rtlCol="0">
            <a:spAutoFit/>
          </a:bodyPr>
          <a:lstStyle/>
          <a:p>
            <a:r>
              <a:rPr lang="en-US" i="1" smtClean="0">
                <a:solidFill>
                  <a:schemeClr val="bg1"/>
                </a:solidFill>
                <a:latin typeface="微软雅黑" panose="020B0503020204020204" pitchFamily="34" charset="-122"/>
                <a:ea typeface="微软雅黑" panose="020B0503020204020204" pitchFamily="34" charset="-122"/>
              </a:rPr>
              <a:t>Skills </a:t>
            </a:r>
            <a:endParaRPr lang="en-US" i="1">
              <a:solidFill>
                <a:schemeClr val="bg1"/>
              </a:solidFill>
              <a:latin typeface="微软雅黑" panose="020B0503020204020204" pitchFamily="34" charset="-122"/>
              <a:ea typeface="微软雅黑" panose="020B0503020204020204" pitchFamily="34" charset="-122"/>
            </a:endParaRPr>
          </a:p>
        </p:txBody>
      </p:sp>
      <p:sp>
        <p:nvSpPr>
          <p:cNvPr id="18" name="TextBox 5"/>
          <p:cNvSpPr txBox="1"/>
          <p:nvPr/>
        </p:nvSpPr>
        <p:spPr>
          <a:xfrm>
            <a:off x="6557519" y="4163016"/>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Photoshop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24" name="TextBox 6"/>
          <p:cNvSpPr txBox="1"/>
          <p:nvPr/>
        </p:nvSpPr>
        <p:spPr>
          <a:xfrm>
            <a:off x="6557519" y="4501570"/>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Adobe muse</a:t>
            </a:r>
            <a:endParaRPr lang="en-US" sz="1400">
              <a:solidFill>
                <a:schemeClr val="bg1"/>
              </a:solidFill>
              <a:latin typeface="微软雅黑" panose="020B0503020204020204" pitchFamily="34" charset="-122"/>
              <a:ea typeface="微软雅黑" panose="020B0503020204020204" pitchFamily="34" charset="-122"/>
            </a:endParaRPr>
          </a:p>
        </p:txBody>
      </p:sp>
      <p:sp>
        <p:nvSpPr>
          <p:cNvPr id="25" name="TextBox 7"/>
          <p:cNvSpPr txBox="1"/>
          <p:nvPr/>
        </p:nvSpPr>
        <p:spPr>
          <a:xfrm>
            <a:off x="6557518" y="4840124"/>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Coding</a:t>
            </a:r>
            <a:endParaRPr lang="en-US" sz="1400">
              <a:solidFill>
                <a:schemeClr val="bg1"/>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6557518" y="5178678"/>
            <a:ext cx="1418665" cy="307777"/>
          </a:xfrm>
          <a:prstGeom prst="rect">
            <a:avLst/>
          </a:prstGeom>
          <a:noFill/>
        </p:spPr>
        <p:txBody>
          <a:bodyPr wrap="square" rtlCol="0">
            <a:spAutoFit/>
          </a:bodyPr>
          <a:lstStyle/>
          <a:p>
            <a:r>
              <a:rPr lang="en-US" sz="1400" smtClean="0">
                <a:solidFill>
                  <a:schemeClr val="bg1"/>
                </a:solidFill>
                <a:latin typeface="微软雅黑" panose="020B0503020204020204" pitchFamily="34" charset="-122"/>
                <a:ea typeface="微软雅黑" panose="020B0503020204020204" pitchFamily="34" charset="-122"/>
              </a:rPr>
              <a:t>Indesign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27" name="Rounded Rectangle 9"/>
          <p:cNvSpPr/>
          <p:nvPr/>
        </p:nvSpPr>
        <p:spPr>
          <a:xfrm>
            <a:off x="7915670" y="4247413"/>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6" name="Rounded Rectangle 10"/>
          <p:cNvSpPr/>
          <p:nvPr/>
        </p:nvSpPr>
        <p:spPr>
          <a:xfrm>
            <a:off x="7915671" y="4247413"/>
            <a:ext cx="2451558" cy="163539"/>
          </a:xfrm>
          <a:prstGeom prst="round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7" name="Rounded Rectangle 11"/>
          <p:cNvSpPr/>
          <p:nvPr/>
        </p:nvSpPr>
        <p:spPr>
          <a:xfrm>
            <a:off x="7915670" y="4975286"/>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8" name="Rounded Rectangle 12"/>
          <p:cNvSpPr/>
          <p:nvPr/>
        </p:nvSpPr>
        <p:spPr>
          <a:xfrm>
            <a:off x="7915670" y="4975286"/>
            <a:ext cx="1432371" cy="163539"/>
          </a:xfrm>
          <a:prstGeom prst="round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9" name="Rounded Rectangle 13"/>
          <p:cNvSpPr/>
          <p:nvPr/>
        </p:nvSpPr>
        <p:spPr>
          <a:xfrm>
            <a:off x="7915671" y="5305580"/>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0" name="Rounded Rectangle 14"/>
          <p:cNvSpPr/>
          <p:nvPr/>
        </p:nvSpPr>
        <p:spPr>
          <a:xfrm>
            <a:off x="7915669" y="5305580"/>
            <a:ext cx="2969689" cy="163539"/>
          </a:xfrm>
          <a:prstGeom prst="round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1" name="Rounded Rectangle 15"/>
          <p:cNvSpPr/>
          <p:nvPr/>
        </p:nvSpPr>
        <p:spPr>
          <a:xfrm>
            <a:off x="7915671" y="4627629"/>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2" name="Rounded Rectangle 16"/>
          <p:cNvSpPr/>
          <p:nvPr/>
        </p:nvSpPr>
        <p:spPr>
          <a:xfrm>
            <a:off x="7915670" y="4627630"/>
            <a:ext cx="2809652" cy="163539"/>
          </a:xfrm>
          <a:prstGeom prst="round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3" name="TextBox 17"/>
          <p:cNvSpPr txBox="1"/>
          <p:nvPr/>
        </p:nvSpPr>
        <p:spPr>
          <a:xfrm>
            <a:off x="6557518" y="1867908"/>
            <a:ext cx="1423788" cy="369332"/>
          </a:xfrm>
          <a:prstGeom prst="rect">
            <a:avLst/>
          </a:prstGeom>
          <a:noFill/>
        </p:spPr>
        <p:txBody>
          <a:bodyPr wrap="none" rtlCol="0">
            <a:spAutoFit/>
          </a:bodyPr>
          <a:lstStyle/>
          <a:p>
            <a:r>
              <a:rPr 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About Julia</a:t>
            </a:r>
            <a:endParaRPr lang="vi-VN">
              <a:solidFill>
                <a:schemeClr val="bg1"/>
              </a:solidFill>
              <a:latin typeface="+mj-lt"/>
              <a:ea typeface="微软雅黑" panose="020B0503020204020204" pitchFamily="34" charset="-122"/>
              <a:cs typeface="Arial" panose="020B0604020202020204" pitchFamily="34" charset="0"/>
            </a:endParaRPr>
          </a:p>
        </p:txBody>
      </p:sp>
      <p:sp>
        <p:nvSpPr>
          <p:cNvPr id="44" name="Rectangle 18"/>
          <p:cNvSpPr/>
          <p:nvPr/>
        </p:nvSpPr>
        <p:spPr>
          <a:xfrm>
            <a:off x="6557518" y="2305317"/>
            <a:ext cx="4939081" cy="1169551"/>
          </a:xfrm>
          <a:prstGeom prst="rect">
            <a:avLst/>
          </a:prstGeom>
        </p:spPr>
        <p:txBody>
          <a:bodyPr wrap="square">
            <a:spAutoFit/>
          </a:bodyPr>
          <a:lstStyle/>
          <a:p>
            <a:r>
              <a:rPr lang="en-US" sz="1400">
                <a:solidFill>
                  <a:schemeClr val="bg1"/>
                </a:solidFill>
                <a:latin typeface="微软雅黑" panose="020B0503020204020204" pitchFamily="34" charset="-122"/>
                <a:ea typeface="微软雅黑" panose="020B0503020204020204" pitchFamily="34" charset="-122"/>
              </a:rPr>
              <a:t>Lorem ipsum dolor sit amet, consectetur adipiscing elit. Quisque ultrices venenatis ultrices. Duis et lectus sapien. Etiam tempor sodales gravida. Class aptent taciti sociosqu ad litora torquent per </a:t>
            </a:r>
            <a:r>
              <a:rPr lang="en-US" sz="1400" smtClean="0">
                <a:solidFill>
                  <a:schemeClr val="bg1"/>
                </a:solidFill>
                <a:latin typeface="微软雅黑" panose="020B0503020204020204" pitchFamily="34" charset="-122"/>
                <a:ea typeface="微软雅黑" panose="020B0503020204020204" pitchFamily="34" charset="-122"/>
              </a:rPr>
              <a:t>conubia nostra, per inceptos himenaeos. </a:t>
            </a:r>
            <a:endParaRPr lang="en-US" sz="14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5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750"/>
                                        <p:tgtEl>
                                          <p:spTgt spid="36"/>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750"/>
                                        <p:tgtEl>
                                          <p:spTgt spid="4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750"/>
                                        <p:tgtEl>
                                          <p:spTgt spid="38"/>
                                        </p:tgtEl>
                                      </p:cBhvr>
                                    </p:animEffect>
                                  </p:childTnLst>
                                </p:cTn>
                              </p:par>
                            </p:childTnLst>
                          </p:cTn>
                        </p:par>
                        <p:par>
                          <p:cTn id="24" fill="hold">
                            <p:stCondLst>
                              <p:cond delay="3250"/>
                            </p:stCondLst>
                            <p:childTnLst>
                              <p:par>
                                <p:cTn id="25" presetID="22" presetClass="entr" presetSubtype="8"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40" grpId="0" animBg="1"/>
      <p:bldP spid="42" grpId="0" animBg="1"/>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图片 65"/>
          <p:cNvPicPr>
            <a:picLocks noChangeAspect="1"/>
          </p:cNvPicPr>
          <p:nvPr/>
        </p:nvPicPr>
        <p:blipFill>
          <a:blip r:embed="rId2"/>
          <a:srcRect l="3239" t="3237" r="4435" b="31284"/>
          <a:stretch>
            <a:fillRect/>
          </a:stretch>
        </p:blipFill>
        <p:spPr>
          <a:xfrm>
            <a:off x="8257694" y="1919739"/>
            <a:ext cx="2395455" cy="1512926"/>
          </a:xfrm>
          <a:custGeom>
            <a:avLst/>
            <a:gdLst>
              <a:gd name="connsiteX0" fmla="*/ 0 w 2395455"/>
              <a:gd name="connsiteY0" fmla="*/ 0 h 1512926"/>
              <a:gd name="connsiteX1" fmla="*/ 2395455 w 2395455"/>
              <a:gd name="connsiteY1" fmla="*/ 0 h 1512926"/>
              <a:gd name="connsiteX2" fmla="*/ 2395455 w 2395455"/>
              <a:gd name="connsiteY2" fmla="*/ 1512926 h 1512926"/>
              <a:gd name="connsiteX3" fmla="*/ 0 w 2395455"/>
              <a:gd name="connsiteY3" fmla="*/ 1512926 h 1512926"/>
            </a:gdLst>
            <a:ahLst/>
            <a:cxnLst>
              <a:cxn ang="0">
                <a:pos x="connsiteX0" y="connsiteY0"/>
              </a:cxn>
              <a:cxn ang="0">
                <a:pos x="connsiteX1" y="connsiteY1"/>
              </a:cxn>
              <a:cxn ang="0">
                <a:pos x="connsiteX2" y="connsiteY2"/>
              </a:cxn>
              <a:cxn ang="0">
                <a:pos x="connsiteX3" y="connsiteY3"/>
              </a:cxn>
            </a:cxnLst>
            <a:rect l="l" t="t" r="r" b="b"/>
            <a:pathLst>
              <a:path w="2395455" h="1512926">
                <a:moveTo>
                  <a:pt x="0" y="0"/>
                </a:moveTo>
                <a:lnTo>
                  <a:pt x="2395455" y="0"/>
                </a:lnTo>
                <a:lnTo>
                  <a:pt x="2395455" y="1512926"/>
                </a:lnTo>
                <a:lnTo>
                  <a:pt x="0" y="1512926"/>
                </a:lnTo>
                <a:close/>
              </a:path>
            </a:pathLst>
          </a:custGeom>
        </p:spPr>
      </p:pic>
      <p:pic>
        <p:nvPicPr>
          <p:cNvPr id="65" name="图片 64"/>
          <p:cNvPicPr>
            <a:picLocks noChangeAspect="1"/>
          </p:cNvPicPr>
          <p:nvPr/>
        </p:nvPicPr>
        <p:blipFill>
          <a:blip r:embed="rId3"/>
          <a:srcRect l="2405" t="137" r="4453" b="28761"/>
          <a:stretch>
            <a:fillRect/>
          </a:stretch>
        </p:blipFill>
        <p:spPr>
          <a:xfrm>
            <a:off x="4887358" y="1919740"/>
            <a:ext cx="2401721" cy="1523009"/>
          </a:xfrm>
          <a:custGeom>
            <a:avLst/>
            <a:gdLst>
              <a:gd name="connsiteX0" fmla="*/ 0 w 2401721"/>
              <a:gd name="connsiteY0" fmla="*/ 0 h 1523009"/>
              <a:gd name="connsiteX1" fmla="*/ 2401721 w 2401721"/>
              <a:gd name="connsiteY1" fmla="*/ 0 h 1523009"/>
              <a:gd name="connsiteX2" fmla="*/ 2401721 w 2401721"/>
              <a:gd name="connsiteY2" fmla="*/ 1523009 h 1523009"/>
              <a:gd name="connsiteX3" fmla="*/ 0 w 2401721"/>
              <a:gd name="connsiteY3" fmla="*/ 1523009 h 1523009"/>
            </a:gdLst>
            <a:ahLst/>
            <a:cxnLst>
              <a:cxn ang="0">
                <a:pos x="connsiteX0" y="connsiteY0"/>
              </a:cxn>
              <a:cxn ang="0">
                <a:pos x="connsiteX1" y="connsiteY1"/>
              </a:cxn>
              <a:cxn ang="0">
                <a:pos x="connsiteX2" y="connsiteY2"/>
              </a:cxn>
              <a:cxn ang="0">
                <a:pos x="connsiteX3" y="connsiteY3"/>
              </a:cxn>
            </a:cxnLst>
            <a:rect l="l" t="t" r="r" b="b"/>
            <a:pathLst>
              <a:path w="2401721" h="1523009">
                <a:moveTo>
                  <a:pt x="0" y="0"/>
                </a:moveTo>
                <a:lnTo>
                  <a:pt x="2401721" y="0"/>
                </a:lnTo>
                <a:lnTo>
                  <a:pt x="2401721" y="1523009"/>
                </a:lnTo>
                <a:lnTo>
                  <a:pt x="0" y="1523009"/>
                </a:lnTo>
                <a:close/>
              </a:path>
            </a:pathLst>
          </a:custGeom>
        </p:spPr>
      </p:pic>
      <p:pic>
        <p:nvPicPr>
          <p:cNvPr id="63" name="图片 62"/>
          <p:cNvPicPr>
            <a:picLocks noChangeAspect="1"/>
          </p:cNvPicPr>
          <p:nvPr/>
        </p:nvPicPr>
        <p:blipFill>
          <a:blip r:embed="rId4"/>
          <a:srcRect l="1550" t="444" r="11429" b="31854"/>
          <a:stretch>
            <a:fillRect/>
          </a:stretch>
        </p:blipFill>
        <p:spPr>
          <a:xfrm>
            <a:off x="1527937" y="1919738"/>
            <a:ext cx="2404751" cy="1520395"/>
          </a:xfrm>
          <a:custGeom>
            <a:avLst/>
            <a:gdLst>
              <a:gd name="connsiteX0" fmla="*/ 0 w 2404751"/>
              <a:gd name="connsiteY0" fmla="*/ 0 h 1520395"/>
              <a:gd name="connsiteX1" fmla="*/ 2404751 w 2404751"/>
              <a:gd name="connsiteY1" fmla="*/ 0 h 1520395"/>
              <a:gd name="connsiteX2" fmla="*/ 2404751 w 2404751"/>
              <a:gd name="connsiteY2" fmla="*/ 1520395 h 1520395"/>
              <a:gd name="connsiteX3" fmla="*/ 0 w 2404751"/>
              <a:gd name="connsiteY3" fmla="*/ 1520395 h 1520395"/>
            </a:gdLst>
            <a:ahLst/>
            <a:cxnLst>
              <a:cxn ang="0">
                <a:pos x="connsiteX0" y="connsiteY0"/>
              </a:cxn>
              <a:cxn ang="0">
                <a:pos x="connsiteX1" y="connsiteY1"/>
              </a:cxn>
              <a:cxn ang="0">
                <a:pos x="connsiteX2" y="connsiteY2"/>
              </a:cxn>
              <a:cxn ang="0">
                <a:pos x="connsiteX3" y="connsiteY3"/>
              </a:cxn>
            </a:cxnLst>
            <a:rect l="l" t="t" r="r" b="b"/>
            <a:pathLst>
              <a:path w="2404751" h="1520395">
                <a:moveTo>
                  <a:pt x="0" y="0"/>
                </a:moveTo>
                <a:lnTo>
                  <a:pt x="2404751" y="0"/>
                </a:lnTo>
                <a:lnTo>
                  <a:pt x="2404751" y="1520395"/>
                </a:lnTo>
                <a:lnTo>
                  <a:pt x="0" y="1520395"/>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Group 5"/>
          <p:cNvGrpSpPr/>
          <p:nvPr/>
        </p:nvGrpSpPr>
        <p:grpSpPr>
          <a:xfrm>
            <a:off x="8253045" y="3121328"/>
            <a:ext cx="2409399" cy="947575"/>
            <a:chOff x="8253045" y="3547904"/>
            <a:chExt cx="2409399" cy="952041"/>
          </a:xfrm>
        </p:grpSpPr>
        <p:sp>
          <p:nvSpPr>
            <p:cNvPr id="25" name="Rectangle 7"/>
            <p:cNvSpPr/>
            <p:nvPr/>
          </p:nvSpPr>
          <p:spPr>
            <a:xfrm>
              <a:off x="8257694" y="3863662"/>
              <a:ext cx="2404750" cy="626153"/>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Rectangle 8"/>
            <p:cNvSpPr/>
            <p:nvPr/>
          </p:nvSpPr>
          <p:spPr>
            <a:xfrm>
              <a:off x="8253045" y="3547904"/>
              <a:ext cx="2409399" cy="315758"/>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p:cNvSpPr/>
            <p:nvPr/>
          </p:nvSpPr>
          <p:spPr>
            <a:xfrm>
              <a:off x="9026536" y="4149080"/>
              <a:ext cx="853119" cy="350865"/>
            </a:xfrm>
            <a:prstGeom prst="rect">
              <a:avLst/>
            </a:prstGeom>
          </p:spPr>
          <p:txBody>
            <a:bodyPr wrap="none">
              <a:spAutoFit/>
            </a:bodyPr>
            <a:lstStyle/>
            <a:p>
              <a:pPr>
                <a:lnSpc>
                  <a:spcPct val="120000"/>
                </a:lnSpc>
              </a:pPr>
              <a:r>
                <a:rPr lang="en-US" sz="1400" smtClean="0">
                  <a:solidFill>
                    <a:schemeClr val="bg1"/>
                  </a:solidFill>
                  <a:latin typeface="+mj-lt"/>
                  <a:cs typeface="Oswald Regular"/>
                </a:rPr>
                <a:t>Success</a:t>
              </a:r>
              <a:endParaRPr lang="en-US" sz="1400" dirty="0">
                <a:solidFill>
                  <a:schemeClr val="bg1"/>
                </a:solidFill>
                <a:latin typeface="+mj-lt"/>
                <a:cs typeface="Oswald Regular"/>
              </a:endParaRPr>
            </a:p>
          </p:txBody>
        </p:sp>
      </p:grpSp>
      <p:grpSp>
        <p:nvGrpSpPr>
          <p:cNvPr id="36" name="Group 11"/>
          <p:cNvGrpSpPr/>
          <p:nvPr/>
        </p:nvGrpSpPr>
        <p:grpSpPr>
          <a:xfrm>
            <a:off x="4888977" y="3126990"/>
            <a:ext cx="2413998" cy="941911"/>
            <a:chOff x="4888977" y="3547904"/>
            <a:chExt cx="2413998" cy="941911"/>
          </a:xfrm>
        </p:grpSpPr>
        <p:sp>
          <p:nvSpPr>
            <p:cNvPr id="37" name="Rectangle 13"/>
            <p:cNvSpPr/>
            <p:nvPr/>
          </p:nvSpPr>
          <p:spPr>
            <a:xfrm>
              <a:off x="4893625" y="3863662"/>
              <a:ext cx="2404750" cy="626153"/>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14"/>
            <p:cNvSpPr/>
            <p:nvPr/>
          </p:nvSpPr>
          <p:spPr>
            <a:xfrm>
              <a:off x="4888977" y="3547904"/>
              <a:ext cx="2409397" cy="315758"/>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p:cNvSpPr/>
            <p:nvPr/>
          </p:nvSpPr>
          <p:spPr>
            <a:xfrm>
              <a:off x="6156507" y="4035603"/>
              <a:ext cx="1146468" cy="350865"/>
            </a:xfrm>
            <a:prstGeom prst="rect">
              <a:avLst/>
            </a:prstGeom>
          </p:spPr>
          <p:txBody>
            <a:bodyPr wrap="none">
              <a:spAutoFit/>
            </a:bodyPr>
            <a:lstStyle/>
            <a:p>
              <a:pPr>
                <a:lnSpc>
                  <a:spcPct val="120000"/>
                </a:lnSpc>
              </a:pPr>
              <a:r>
                <a:rPr lang="en-US" sz="1400" smtClean="0">
                  <a:solidFill>
                    <a:schemeClr val="bg1"/>
                  </a:solidFill>
                  <a:latin typeface="+mj-lt"/>
                  <a:cs typeface="Oswald Regular"/>
                </a:rPr>
                <a:t>Cooperation</a:t>
              </a:r>
              <a:endParaRPr lang="en-US" sz="1400" dirty="0">
                <a:solidFill>
                  <a:schemeClr val="bg1"/>
                </a:solidFill>
                <a:latin typeface="+mj-lt"/>
                <a:cs typeface="Oswald Regular"/>
              </a:endParaRPr>
            </a:p>
          </p:txBody>
        </p:sp>
        <p:pic>
          <p:nvPicPr>
            <p:cNvPr id="40"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5072" y="3997353"/>
              <a:ext cx="368790" cy="368790"/>
            </a:xfrm>
            <a:prstGeom prst="rect">
              <a:avLst/>
            </a:prstGeom>
          </p:spPr>
        </p:pic>
      </p:grpSp>
      <p:grpSp>
        <p:nvGrpSpPr>
          <p:cNvPr id="41" name="Group 17"/>
          <p:cNvGrpSpPr/>
          <p:nvPr/>
        </p:nvGrpSpPr>
        <p:grpSpPr>
          <a:xfrm>
            <a:off x="1529556" y="3126990"/>
            <a:ext cx="2404750" cy="941911"/>
            <a:chOff x="1529556" y="3547904"/>
            <a:chExt cx="2404750" cy="941911"/>
          </a:xfrm>
        </p:grpSpPr>
        <p:sp>
          <p:nvSpPr>
            <p:cNvPr id="42" name="Rectangle 19"/>
            <p:cNvSpPr/>
            <p:nvPr/>
          </p:nvSpPr>
          <p:spPr>
            <a:xfrm>
              <a:off x="1529556" y="3863662"/>
              <a:ext cx="2404750" cy="626153"/>
            </a:xfrm>
            <a:prstGeom prst="rect">
              <a:avLst/>
            </a:prstGeom>
            <a:solidFill>
              <a:schemeClr val="accent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Rectangle 20"/>
            <p:cNvSpPr/>
            <p:nvPr/>
          </p:nvSpPr>
          <p:spPr>
            <a:xfrm>
              <a:off x="1532586" y="3547904"/>
              <a:ext cx="2397072" cy="313144"/>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1"/>
            <p:cNvSpPr/>
            <p:nvPr/>
          </p:nvSpPr>
          <p:spPr>
            <a:xfrm>
              <a:off x="2703040" y="4035603"/>
              <a:ext cx="1226618" cy="330540"/>
            </a:xfrm>
            <a:prstGeom prst="rect">
              <a:avLst/>
            </a:prstGeom>
          </p:spPr>
          <p:txBody>
            <a:bodyPr wrap="none">
              <a:spAutoFit/>
            </a:bodyPr>
            <a:lstStyle/>
            <a:p>
              <a:pPr>
                <a:lnSpc>
                  <a:spcPct val="120000"/>
                </a:lnSpc>
              </a:pPr>
              <a:r>
                <a:rPr lang="en-US" sz="1400">
                  <a:solidFill>
                    <a:schemeClr val="bg1"/>
                  </a:solidFill>
                  <a:latin typeface="+mj-lt"/>
                  <a:cs typeface="Oswald Regular"/>
                </a:rPr>
                <a:t>Social Media</a:t>
              </a:r>
              <a:endParaRPr lang="en-US" sz="1400" dirty="0">
                <a:solidFill>
                  <a:schemeClr val="bg1"/>
                </a:solidFill>
                <a:latin typeface="+mj-lt"/>
                <a:cs typeface="Oswald Regular"/>
              </a:endParaRPr>
            </a:p>
          </p:txBody>
        </p:sp>
      </p:grpSp>
      <p:grpSp>
        <p:nvGrpSpPr>
          <p:cNvPr id="45" name="Group 24"/>
          <p:cNvGrpSpPr/>
          <p:nvPr/>
        </p:nvGrpSpPr>
        <p:grpSpPr>
          <a:xfrm>
            <a:off x="1502989" y="4155500"/>
            <a:ext cx="2579615" cy="1440877"/>
            <a:chOff x="1502989" y="4576414"/>
            <a:chExt cx="2579615" cy="1440877"/>
          </a:xfrm>
        </p:grpSpPr>
        <p:sp>
          <p:nvSpPr>
            <p:cNvPr id="46" name="TextBox 25"/>
            <p:cNvSpPr txBox="1"/>
            <p:nvPr/>
          </p:nvSpPr>
          <p:spPr>
            <a:xfrm>
              <a:off x="1529556" y="4576414"/>
              <a:ext cx="1481496" cy="369332"/>
            </a:xfrm>
            <a:prstGeom prst="rect">
              <a:avLst/>
            </a:prstGeom>
            <a:noFill/>
          </p:spPr>
          <p:txBody>
            <a:bodyPr wrap="none" rtlCol="0">
              <a:spAutoFit/>
            </a:bodyPr>
            <a:lstStyle/>
            <a:p>
              <a:r>
                <a:rPr lang="en-US" smtClean="0">
                  <a:solidFill>
                    <a:schemeClr val="accent1"/>
                  </a:solidFill>
                  <a:latin typeface="+mj-lt"/>
                  <a:cs typeface="Oswald Regular"/>
                </a:rPr>
                <a:t>Social Media</a:t>
              </a:r>
              <a:endParaRPr lang="en-US">
                <a:solidFill>
                  <a:schemeClr val="accent1"/>
                </a:solidFill>
                <a:latin typeface="+mj-lt"/>
                <a:cs typeface="Oswald Regular"/>
              </a:endParaRPr>
            </a:p>
          </p:txBody>
        </p:sp>
        <p:cxnSp>
          <p:nvCxnSpPr>
            <p:cNvPr id="47" name="Straight Connector 26"/>
            <p:cNvCxnSpPr/>
            <p:nvPr/>
          </p:nvCxnSpPr>
          <p:spPr>
            <a:xfrm>
              <a:off x="1502989" y="4984382"/>
              <a:ext cx="240010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27"/>
            <p:cNvSpPr txBox="1"/>
            <p:nvPr/>
          </p:nvSpPr>
          <p:spPr>
            <a:xfrm>
              <a:off x="1502990" y="5063184"/>
              <a:ext cx="2579614" cy="954107"/>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amet </a:t>
              </a:r>
              <a:r>
                <a:rPr lang="en-US" sz="1400">
                  <a:solidFill>
                    <a:schemeClr val="bg1"/>
                  </a:solidFill>
                  <a:cs typeface="Arial" panose="020B0604020202020204" pitchFamily="34" charset="0"/>
                </a:rPr>
                <a:t>consectetur adipiscing elit. Fusce id urna blandit, eleifend nulla </a:t>
              </a:r>
              <a:r>
                <a:rPr lang="en-US" sz="1400" smtClean="0">
                  <a:solidFill>
                    <a:schemeClr val="bg1"/>
                  </a:solidFill>
                  <a:cs typeface="Arial" panose="020B0604020202020204" pitchFamily="34" charset="0"/>
                </a:rPr>
                <a:t>ac </a:t>
              </a:r>
              <a:r>
                <a:rPr lang="en-US" sz="1400">
                  <a:solidFill>
                    <a:schemeClr val="bg1"/>
                  </a:solidFill>
                  <a:cs typeface="Arial" panose="020B0604020202020204" pitchFamily="34" charset="0"/>
                </a:rPr>
                <a:t>fringilla purus. </a:t>
              </a:r>
              <a:endParaRPr lang="en-US" sz="1400" i="1">
                <a:solidFill>
                  <a:schemeClr val="bg1"/>
                </a:solidFill>
              </a:endParaRPr>
            </a:p>
          </p:txBody>
        </p:sp>
      </p:grpSp>
      <p:grpSp>
        <p:nvGrpSpPr>
          <p:cNvPr id="49" name="Group 28"/>
          <p:cNvGrpSpPr/>
          <p:nvPr/>
        </p:nvGrpSpPr>
        <p:grpSpPr>
          <a:xfrm>
            <a:off x="4806193" y="4155500"/>
            <a:ext cx="2579614" cy="1440876"/>
            <a:chOff x="4806193" y="4576414"/>
            <a:chExt cx="2579614" cy="1440876"/>
          </a:xfrm>
        </p:grpSpPr>
        <p:sp>
          <p:nvSpPr>
            <p:cNvPr id="50" name="TextBox 29"/>
            <p:cNvSpPr txBox="1"/>
            <p:nvPr/>
          </p:nvSpPr>
          <p:spPr>
            <a:xfrm>
              <a:off x="4888977" y="4576414"/>
              <a:ext cx="1423788" cy="369332"/>
            </a:xfrm>
            <a:prstGeom prst="rect">
              <a:avLst/>
            </a:prstGeom>
            <a:noFill/>
          </p:spPr>
          <p:txBody>
            <a:bodyPr wrap="none" rtlCol="0">
              <a:spAutoFit/>
            </a:bodyPr>
            <a:lstStyle/>
            <a:p>
              <a:r>
                <a:rPr lang="en-US" smtClean="0">
                  <a:solidFill>
                    <a:schemeClr val="accent2"/>
                  </a:solidFill>
                  <a:latin typeface="+mj-lt"/>
                  <a:cs typeface="Oswald Regular"/>
                </a:rPr>
                <a:t>Cooperation</a:t>
              </a:r>
              <a:endParaRPr lang="en-US">
                <a:solidFill>
                  <a:schemeClr val="accent2"/>
                </a:solidFill>
                <a:latin typeface="+mj-lt"/>
                <a:cs typeface="Oswald Regular"/>
              </a:endParaRPr>
            </a:p>
          </p:txBody>
        </p:sp>
        <p:cxnSp>
          <p:nvCxnSpPr>
            <p:cNvPr id="51" name="Straight Connector 30"/>
            <p:cNvCxnSpPr/>
            <p:nvPr/>
          </p:nvCxnSpPr>
          <p:spPr>
            <a:xfrm>
              <a:off x="4888977" y="4995372"/>
              <a:ext cx="240010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TextBox 31"/>
            <p:cNvSpPr txBox="1"/>
            <p:nvPr/>
          </p:nvSpPr>
          <p:spPr>
            <a:xfrm>
              <a:off x="4806193" y="5063183"/>
              <a:ext cx="2579614" cy="954107"/>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amet </a:t>
              </a:r>
              <a:r>
                <a:rPr lang="en-US" sz="1400">
                  <a:solidFill>
                    <a:schemeClr val="bg1"/>
                  </a:solidFill>
                  <a:cs typeface="Arial" panose="020B0604020202020204" pitchFamily="34" charset="0"/>
                </a:rPr>
                <a:t>consectetur adipiscing elit. Fusce id urna blandit, eleifend nulla </a:t>
              </a:r>
              <a:r>
                <a:rPr lang="en-US" sz="1400" smtClean="0">
                  <a:solidFill>
                    <a:schemeClr val="bg1"/>
                  </a:solidFill>
                  <a:cs typeface="Arial" panose="020B0604020202020204" pitchFamily="34" charset="0"/>
                </a:rPr>
                <a:t>ac </a:t>
              </a:r>
              <a:r>
                <a:rPr lang="en-US" sz="1400">
                  <a:solidFill>
                    <a:schemeClr val="bg1"/>
                  </a:solidFill>
                  <a:cs typeface="Arial" panose="020B0604020202020204" pitchFamily="34" charset="0"/>
                </a:rPr>
                <a:t>fringilla purus. </a:t>
              </a:r>
              <a:endParaRPr lang="en-US" sz="1400" i="1">
                <a:solidFill>
                  <a:schemeClr val="bg1"/>
                </a:solidFill>
              </a:endParaRPr>
            </a:p>
          </p:txBody>
        </p:sp>
      </p:grpSp>
      <p:grpSp>
        <p:nvGrpSpPr>
          <p:cNvPr id="53" name="Group 32"/>
          <p:cNvGrpSpPr/>
          <p:nvPr/>
        </p:nvGrpSpPr>
        <p:grpSpPr>
          <a:xfrm>
            <a:off x="8253045" y="4155500"/>
            <a:ext cx="2579614" cy="1440876"/>
            <a:chOff x="8253045" y="4576414"/>
            <a:chExt cx="2579614" cy="1440876"/>
          </a:xfrm>
        </p:grpSpPr>
        <p:sp>
          <p:nvSpPr>
            <p:cNvPr id="54" name="TextBox 33"/>
            <p:cNvSpPr txBox="1"/>
            <p:nvPr/>
          </p:nvSpPr>
          <p:spPr>
            <a:xfrm>
              <a:off x="8253045" y="4576414"/>
              <a:ext cx="1045479" cy="369332"/>
            </a:xfrm>
            <a:prstGeom prst="rect">
              <a:avLst/>
            </a:prstGeom>
            <a:noFill/>
          </p:spPr>
          <p:txBody>
            <a:bodyPr wrap="none" rtlCol="0">
              <a:spAutoFit/>
            </a:bodyPr>
            <a:lstStyle/>
            <a:p>
              <a:r>
                <a:rPr lang="en-US" smtClean="0">
                  <a:solidFill>
                    <a:schemeClr val="accent3"/>
                  </a:solidFill>
                  <a:latin typeface="+mj-lt"/>
                  <a:cs typeface="Oswald Regular"/>
                </a:rPr>
                <a:t>Success</a:t>
              </a:r>
              <a:endParaRPr lang="en-US">
                <a:solidFill>
                  <a:schemeClr val="accent3"/>
                </a:solidFill>
                <a:latin typeface="+mj-lt"/>
                <a:cs typeface="Oswald Regular"/>
              </a:endParaRPr>
            </a:p>
          </p:txBody>
        </p:sp>
        <p:cxnSp>
          <p:nvCxnSpPr>
            <p:cNvPr id="55" name="Straight Connector 34"/>
            <p:cNvCxnSpPr/>
            <p:nvPr/>
          </p:nvCxnSpPr>
          <p:spPr>
            <a:xfrm>
              <a:off x="8253045" y="4995372"/>
              <a:ext cx="240010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6" name="TextBox 35"/>
            <p:cNvSpPr txBox="1"/>
            <p:nvPr/>
          </p:nvSpPr>
          <p:spPr>
            <a:xfrm>
              <a:off x="8253045" y="5063183"/>
              <a:ext cx="2579614" cy="954107"/>
            </a:xfrm>
            <a:prstGeom prst="rect">
              <a:avLst/>
            </a:prstGeom>
            <a:noFill/>
          </p:spPr>
          <p:txBody>
            <a:bodyPr wrap="square" rtlCol="0">
              <a:spAutoFit/>
            </a:bodyPr>
            <a:lstStyle/>
            <a:p>
              <a:r>
                <a:rPr lang="en-US" sz="1400">
                  <a:solidFill>
                    <a:schemeClr val="bg1"/>
                  </a:solidFill>
                  <a:cs typeface="Arial" panose="020B0604020202020204" pitchFamily="34" charset="0"/>
                </a:rPr>
                <a:t>Lorem ipsum dolor sit </a:t>
              </a:r>
              <a:r>
                <a:rPr lang="en-US" sz="1400" smtClean="0">
                  <a:solidFill>
                    <a:schemeClr val="bg1"/>
                  </a:solidFill>
                  <a:cs typeface="Arial" panose="020B0604020202020204" pitchFamily="34" charset="0"/>
                </a:rPr>
                <a:t>amet </a:t>
              </a:r>
              <a:r>
                <a:rPr lang="en-US" sz="1400">
                  <a:solidFill>
                    <a:schemeClr val="bg1"/>
                  </a:solidFill>
                  <a:cs typeface="Arial" panose="020B0604020202020204" pitchFamily="34" charset="0"/>
                </a:rPr>
                <a:t>consectetur adipiscing elit. Fusce id urna blandit, eleifend nulla </a:t>
              </a:r>
              <a:r>
                <a:rPr lang="en-US" sz="1400" smtClean="0">
                  <a:solidFill>
                    <a:schemeClr val="bg1"/>
                  </a:solidFill>
                  <a:cs typeface="Arial" panose="020B0604020202020204" pitchFamily="34" charset="0"/>
                </a:rPr>
                <a:t>ac </a:t>
              </a:r>
              <a:r>
                <a:rPr lang="en-US" sz="1400">
                  <a:solidFill>
                    <a:schemeClr val="bg1"/>
                  </a:solidFill>
                  <a:cs typeface="Arial" panose="020B0604020202020204" pitchFamily="34" charset="0"/>
                </a:rPr>
                <a:t>fringilla purus. </a:t>
              </a:r>
              <a:endParaRPr lang="en-US" sz="1400" i="1">
                <a:solidFill>
                  <a:schemeClr val="bg1"/>
                </a:solidFill>
              </a:endParaRPr>
            </a:p>
          </p:txBody>
        </p:sp>
      </p:grpSp>
      <p:pic>
        <p:nvPicPr>
          <p:cNvPr id="5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8502" y="3576439"/>
            <a:ext cx="431893" cy="431893"/>
          </a:xfrm>
          <a:prstGeom prst="rect">
            <a:avLst/>
          </a:prstGeom>
        </p:spPr>
      </p:pic>
      <p:pic>
        <p:nvPicPr>
          <p:cNvPr id="5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4821" y="3440134"/>
            <a:ext cx="376550" cy="376550"/>
          </a:xfrm>
          <a:prstGeom prst="rect">
            <a:avLst/>
          </a:prstGeom>
        </p:spPr>
      </p:pic>
    </p:spTree>
    <p:extLst>
      <p:ext uri="{BB962C8B-B14F-4D97-AF65-F5344CB8AC3E}">
        <p14:creationId xmlns:p14="http://schemas.microsoft.com/office/powerpoint/2010/main" val="4053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strVal val="#ppt_h"/>
                                          </p:val>
                                        </p:tav>
                                        <p:tav tm="100000">
                                          <p:val>
                                            <p:strVal val="#ppt_h"/>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900" decel="100000" fill="hold"/>
                                        <p:tgtEl>
                                          <p:spTgt spid="4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16" fill="hold">
                            <p:stCondLst>
                              <p:cond delay="1250"/>
                            </p:stCondLst>
                            <p:childTnLst>
                              <p:par>
                                <p:cTn id="17" presetID="17" presetClass="entr" presetSubtype="1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250" fill="hold"/>
                                        <p:tgtEl>
                                          <p:spTgt spid="36"/>
                                        </p:tgtEl>
                                        <p:attrNameLst>
                                          <p:attrName>ppt_w</p:attrName>
                                        </p:attrNameLst>
                                      </p:cBhvr>
                                      <p:tavLst>
                                        <p:tav tm="0">
                                          <p:val>
                                            <p:fltVal val="0"/>
                                          </p:val>
                                        </p:tav>
                                        <p:tav tm="100000">
                                          <p:val>
                                            <p:strVal val="#ppt_w"/>
                                          </p:val>
                                        </p:tav>
                                      </p:tavLst>
                                    </p:anim>
                                    <p:anim calcmode="lin" valueType="num">
                                      <p:cBhvr>
                                        <p:cTn id="20" dur="250" fill="hold"/>
                                        <p:tgtEl>
                                          <p:spTgt spid="36"/>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37"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1000"/>
                                        <p:tgtEl>
                                          <p:spTgt spid="49"/>
                                        </p:tgtEl>
                                      </p:cBhvr>
                                    </p:animEffect>
                                    <p:anim calcmode="lin" valueType="num">
                                      <p:cBhvr>
                                        <p:cTn id="25" dur="1000" fill="hold"/>
                                        <p:tgtEl>
                                          <p:spTgt spid="49"/>
                                        </p:tgtEl>
                                        <p:attrNameLst>
                                          <p:attrName>ppt_x</p:attrName>
                                        </p:attrNameLst>
                                      </p:cBhvr>
                                      <p:tavLst>
                                        <p:tav tm="0">
                                          <p:val>
                                            <p:strVal val="#ppt_x"/>
                                          </p:val>
                                        </p:tav>
                                        <p:tav tm="100000">
                                          <p:val>
                                            <p:strVal val="#ppt_x"/>
                                          </p:val>
                                        </p:tav>
                                      </p:tavLst>
                                    </p:anim>
                                    <p:anim calcmode="lin" valueType="num">
                                      <p:cBhvr>
                                        <p:cTn id="26" dur="900" decel="100000" fill="hold"/>
                                        <p:tgtEl>
                                          <p:spTgt spid="49"/>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par>
                          <p:cTn id="28" fill="hold">
                            <p:stCondLst>
                              <p:cond delay="2500"/>
                            </p:stCondLst>
                            <p:childTnLst>
                              <p:par>
                                <p:cTn id="29" presetID="17" presetClass="entr" presetSubtype="1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250" fill="hold"/>
                                        <p:tgtEl>
                                          <p:spTgt spid="24"/>
                                        </p:tgtEl>
                                        <p:attrNameLst>
                                          <p:attrName>ppt_w</p:attrName>
                                        </p:attrNameLst>
                                      </p:cBhvr>
                                      <p:tavLst>
                                        <p:tav tm="0">
                                          <p:val>
                                            <p:fltVal val="0"/>
                                          </p:val>
                                        </p:tav>
                                        <p:tav tm="100000">
                                          <p:val>
                                            <p:strVal val="#ppt_w"/>
                                          </p:val>
                                        </p:tav>
                                      </p:tavLst>
                                    </p:anim>
                                    <p:anim calcmode="lin" valueType="num">
                                      <p:cBhvr>
                                        <p:cTn id="32" dur="250" fill="hold"/>
                                        <p:tgtEl>
                                          <p:spTgt spid="24"/>
                                        </p:tgtEl>
                                        <p:attrNameLst>
                                          <p:attrName>ppt_h</p:attrName>
                                        </p:attrNameLst>
                                      </p:cBhvr>
                                      <p:tavLst>
                                        <p:tav tm="0">
                                          <p:val>
                                            <p:strVal val="#ppt_h"/>
                                          </p:val>
                                        </p:tav>
                                        <p:tav tm="100000">
                                          <p:val>
                                            <p:strVal val="#ppt_h"/>
                                          </p:val>
                                        </p:tav>
                                      </p:tavLst>
                                    </p:anim>
                                  </p:childTnLst>
                                </p:cTn>
                              </p:par>
                            </p:childTnLst>
                          </p:cTn>
                        </p:par>
                        <p:par>
                          <p:cTn id="33" fill="hold">
                            <p:stCondLst>
                              <p:cond delay="2750"/>
                            </p:stCondLst>
                            <p:childTnLst>
                              <p:par>
                                <p:cTn id="34" presetID="37" presetClass="entr" presetSubtype="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1000"/>
                                        <p:tgtEl>
                                          <p:spTgt spid="53"/>
                                        </p:tgtEl>
                                      </p:cBhvr>
                                    </p:animEffect>
                                    <p:anim calcmode="lin" valueType="num">
                                      <p:cBhvr>
                                        <p:cTn id="37" dur="1000" fill="hold"/>
                                        <p:tgtEl>
                                          <p:spTgt spid="53"/>
                                        </p:tgtEl>
                                        <p:attrNameLst>
                                          <p:attrName>ppt_x</p:attrName>
                                        </p:attrNameLst>
                                      </p:cBhvr>
                                      <p:tavLst>
                                        <p:tav tm="0">
                                          <p:val>
                                            <p:strVal val="#ppt_x"/>
                                          </p:val>
                                        </p:tav>
                                        <p:tav tm="100000">
                                          <p:val>
                                            <p:strVal val="#ppt_x"/>
                                          </p:val>
                                        </p:tav>
                                      </p:tavLst>
                                    </p:anim>
                                    <p:anim calcmode="lin" valueType="num">
                                      <p:cBhvr>
                                        <p:cTn id="38" dur="900" decel="100000" fill="hold"/>
                                        <p:tgtEl>
                                          <p:spTgt spid="5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2</a:t>
              </a:r>
              <a:endParaRPr lang="zh-CN" altLang="en-US" sz="6000" b="1" dirty="0">
                <a:solidFill>
                  <a:schemeClr val="tx1"/>
                </a:solidFill>
              </a:endParaRPr>
            </a:p>
          </p:txBody>
        </p:sp>
      </p:grpSp>
      <p:sp>
        <p:nvSpPr>
          <p:cNvPr id="13" name="文本框 12"/>
          <p:cNvSpPr txBox="1"/>
          <p:nvPr/>
        </p:nvSpPr>
        <p:spPr>
          <a:xfrm>
            <a:off x="5163489" y="3216292"/>
            <a:ext cx="475488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MOMODA POWERPOINT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917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2"/>
          <a:srcRect l="1197" t="1673" r="779" b="8529"/>
          <a:stretch>
            <a:fillRect/>
          </a:stretch>
        </p:blipFill>
        <p:spPr>
          <a:xfrm>
            <a:off x="407987" y="1916831"/>
            <a:ext cx="3928581" cy="2299309"/>
          </a:xfrm>
          <a:custGeom>
            <a:avLst/>
            <a:gdLst>
              <a:gd name="connsiteX0" fmla="*/ 0 w 3928581"/>
              <a:gd name="connsiteY0" fmla="*/ 0 h 2299309"/>
              <a:gd name="connsiteX1" fmla="*/ 3928581 w 3928581"/>
              <a:gd name="connsiteY1" fmla="*/ 0 h 2299309"/>
              <a:gd name="connsiteX2" fmla="*/ 3928581 w 3928581"/>
              <a:gd name="connsiteY2" fmla="*/ 2299309 h 2299309"/>
              <a:gd name="connsiteX3" fmla="*/ 0 w 3928581"/>
              <a:gd name="connsiteY3" fmla="*/ 2299309 h 2299309"/>
            </a:gdLst>
            <a:ahLst/>
            <a:cxnLst>
              <a:cxn ang="0">
                <a:pos x="connsiteX0" y="connsiteY0"/>
              </a:cxn>
              <a:cxn ang="0">
                <a:pos x="connsiteX1" y="connsiteY1"/>
              </a:cxn>
              <a:cxn ang="0">
                <a:pos x="connsiteX2" y="connsiteY2"/>
              </a:cxn>
              <a:cxn ang="0">
                <a:pos x="connsiteX3" y="connsiteY3"/>
              </a:cxn>
            </a:cxnLst>
            <a:rect l="l" t="t" r="r" b="b"/>
            <a:pathLst>
              <a:path w="3928581" h="2299309">
                <a:moveTo>
                  <a:pt x="0" y="0"/>
                </a:moveTo>
                <a:lnTo>
                  <a:pt x="3928581" y="0"/>
                </a:lnTo>
                <a:lnTo>
                  <a:pt x="3928581" y="2299309"/>
                </a:lnTo>
                <a:lnTo>
                  <a:pt x="0" y="2299309"/>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rPr>
              <a:t>MOMODA POWERPOINT</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6"/>
          <p:cNvSpPr/>
          <p:nvPr/>
        </p:nvSpPr>
        <p:spPr>
          <a:xfrm>
            <a:off x="4593432" y="1909993"/>
            <a:ext cx="1363352" cy="23061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18" name="Rectangle 7"/>
          <p:cNvSpPr/>
          <p:nvPr/>
        </p:nvSpPr>
        <p:spPr>
          <a:xfrm>
            <a:off x="412168" y="4353557"/>
            <a:ext cx="5544616" cy="52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4" name="Rectangle 8"/>
          <p:cNvSpPr/>
          <p:nvPr/>
        </p:nvSpPr>
        <p:spPr>
          <a:xfrm>
            <a:off x="4619801" y="2047405"/>
            <a:ext cx="1408991" cy="2585323"/>
          </a:xfrm>
          <a:prstGeom prst="rect">
            <a:avLst/>
          </a:prstGeom>
        </p:spPr>
        <p:txBody>
          <a:bodyPr wrap="square">
            <a:spAutoFit/>
          </a:bodyPr>
          <a:lstStyle/>
          <a:p>
            <a:pPr marL="285750" indent="-285750">
              <a:buFont typeface="Wingdings" panose="05000000000000000000" pitchFamily="2" charset="2"/>
              <a:buChar char="v"/>
            </a:pPr>
            <a:r>
              <a:rPr lang="vi-VN">
                <a:solidFill>
                  <a:schemeClr val="bg1"/>
                </a:solidFill>
              </a:rPr>
              <a:t>Lorem ipsum dolor </a:t>
            </a:r>
            <a:r>
              <a:rPr lang="vi-VN" smtClean="0">
                <a:solidFill>
                  <a:schemeClr val="bg1"/>
                </a:solidFill>
              </a:rPr>
              <a:t>sit</a:t>
            </a:r>
          </a:p>
          <a:p>
            <a:pPr marL="285750" indent="-285750">
              <a:buFont typeface="Wingdings" panose="05000000000000000000" pitchFamily="2" charset="2"/>
              <a:buChar char="v"/>
            </a:pPr>
            <a:endParaRPr lang="vi-VN" smtClean="0">
              <a:solidFill>
                <a:schemeClr val="bg1"/>
              </a:solidFill>
            </a:endParaRPr>
          </a:p>
          <a:p>
            <a:pPr marL="285750" indent="-285750">
              <a:buFont typeface="Wingdings" panose="05000000000000000000" pitchFamily="2" charset="2"/>
              <a:buChar char="v"/>
            </a:pPr>
            <a:r>
              <a:rPr lang="vi-VN">
                <a:solidFill>
                  <a:schemeClr val="bg1"/>
                </a:solidFill>
              </a:rPr>
              <a:t>Lorem ipsum dolor sit</a:t>
            </a:r>
          </a:p>
          <a:p>
            <a:endParaRPr lang="vi-VN" smtClean="0">
              <a:solidFill>
                <a:schemeClr val="bg1"/>
              </a:solidFill>
            </a:endParaRPr>
          </a:p>
          <a:p>
            <a:pPr marL="285750" indent="-285750">
              <a:buFont typeface="Wingdings" panose="05000000000000000000" pitchFamily="2" charset="2"/>
              <a:buChar char="v"/>
            </a:pPr>
            <a:endParaRPr lang="vi-VN" smtClean="0">
              <a:solidFill>
                <a:schemeClr val="bg1"/>
              </a:solidFill>
            </a:endParaRPr>
          </a:p>
        </p:txBody>
      </p:sp>
      <p:sp>
        <p:nvSpPr>
          <p:cNvPr id="25" name="Rectangle 12"/>
          <p:cNvSpPr/>
          <p:nvPr/>
        </p:nvSpPr>
        <p:spPr>
          <a:xfrm>
            <a:off x="6312024" y="4353557"/>
            <a:ext cx="5472608" cy="52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grpSp>
        <p:nvGrpSpPr>
          <p:cNvPr id="26" name="Group 14"/>
          <p:cNvGrpSpPr/>
          <p:nvPr/>
        </p:nvGrpSpPr>
        <p:grpSpPr>
          <a:xfrm>
            <a:off x="1055440" y="4837929"/>
            <a:ext cx="576064" cy="576064"/>
            <a:chOff x="1199456" y="5085184"/>
            <a:chExt cx="576064" cy="576064"/>
          </a:xfrm>
        </p:grpSpPr>
        <p:sp>
          <p:nvSpPr>
            <p:cNvPr id="27" name="Oval 15"/>
            <p:cNvSpPr/>
            <p:nvPr/>
          </p:nvSpPr>
          <p:spPr>
            <a:xfrm>
              <a:off x="1199456" y="508518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pic>
          <p:nvPicPr>
            <p:cNvPr id="36"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1464" y="5157192"/>
              <a:ext cx="432048" cy="432048"/>
            </a:xfrm>
            <a:prstGeom prst="rect">
              <a:avLst/>
            </a:prstGeom>
          </p:spPr>
        </p:pic>
      </p:grpSp>
      <p:grpSp>
        <p:nvGrpSpPr>
          <p:cNvPr id="37" name="Group 17"/>
          <p:cNvGrpSpPr/>
          <p:nvPr/>
        </p:nvGrpSpPr>
        <p:grpSpPr>
          <a:xfrm>
            <a:off x="8688288" y="4837928"/>
            <a:ext cx="576064" cy="576064"/>
            <a:chOff x="2855640" y="5085184"/>
            <a:chExt cx="576064" cy="576064"/>
          </a:xfrm>
        </p:grpSpPr>
        <p:sp>
          <p:nvSpPr>
            <p:cNvPr id="38" name="Oval 18"/>
            <p:cNvSpPr/>
            <p:nvPr/>
          </p:nvSpPr>
          <p:spPr>
            <a:xfrm>
              <a:off x="2855640" y="5085184"/>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pic>
          <p:nvPicPr>
            <p:cNvPr id="39"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7648" y="5157192"/>
              <a:ext cx="432048" cy="432048"/>
            </a:xfrm>
            <a:prstGeom prst="rect">
              <a:avLst/>
            </a:prstGeom>
          </p:spPr>
        </p:pic>
      </p:grpSp>
      <p:grpSp>
        <p:nvGrpSpPr>
          <p:cNvPr id="40" name="Group 20"/>
          <p:cNvGrpSpPr/>
          <p:nvPr/>
        </p:nvGrpSpPr>
        <p:grpSpPr>
          <a:xfrm>
            <a:off x="4727848" y="4837929"/>
            <a:ext cx="576064" cy="576064"/>
            <a:chOff x="4627170" y="5013176"/>
            <a:chExt cx="576064" cy="576064"/>
          </a:xfrm>
        </p:grpSpPr>
        <p:sp>
          <p:nvSpPr>
            <p:cNvPr id="41" name="Oval 21"/>
            <p:cNvSpPr/>
            <p:nvPr/>
          </p:nvSpPr>
          <p:spPr>
            <a:xfrm>
              <a:off x="4627170" y="5013176"/>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pic>
          <p:nvPicPr>
            <p:cNvPr id="42"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1245" y="5097251"/>
              <a:ext cx="407913" cy="407913"/>
            </a:xfrm>
            <a:prstGeom prst="rect">
              <a:avLst/>
            </a:prstGeom>
          </p:spPr>
        </p:pic>
      </p:grpSp>
      <p:sp>
        <p:nvSpPr>
          <p:cNvPr id="43" name="Rectangle 23"/>
          <p:cNvSpPr/>
          <p:nvPr/>
        </p:nvSpPr>
        <p:spPr>
          <a:xfrm>
            <a:off x="1703512" y="4909936"/>
            <a:ext cx="2664296" cy="523220"/>
          </a:xfrm>
          <a:prstGeom prst="rect">
            <a:avLst/>
          </a:prstGeom>
        </p:spPr>
        <p:txBody>
          <a:bodyPr wrap="square">
            <a:spAutoFit/>
          </a:bodyPr>
          <a:lstStyle/>
          <a:p>
            <a:r>
              <a:rPr lang="en-US" sz="1400">
                <a:solidFill>
                  <a:schemeClr val="bg1"/>
                </a:solidFill>
              </a:rPr>
              <a:t>Lorem ipsum dolor sit amet, consectetur adipiscing elit. </a:t>
            </a:r>
            <a:endParaRPr lang="vi-VN" sz="1400">
              <a:solidFill>
                <a:schemeClr val="bg1"/>
              </a:solidFill>
            </a:endParaRPr>
          </a:p>
        </p:txBody>
      </p:sp>
      <p:sp>
        <p:nvSpPr>
          <p:cNvPr id="44" name="Rectangle 24"/>
          <p:cNvSpPr/>
          <p:nvPr/>
        </p:nvSpPr>
        <p:spPr>
          <a:xfrm>
            <a:off x="5428320" y="4922004"/>
            <a:ext cx="2664296" cy="523220"/>
          </a:xfrm>
          <a:prstGeom prst="rect">
            <a:avLst/>
          </a:prstGeom>
        </p:spPr>
        <p:txBody>
          <a:bodyPr wrap="square">
            <a:spAutoFit/>
          </a:bodyPr>
          <a:lstStyle/>
          <a:p>
            <a:r>
              <a:rPr lang="en-US" sz="1400">
                <a:solidFill>
                  <a:schemeClr val="bg1"/>
                </a:solidFill>
              </a:rPr>
              <a:t>Lorem ipsum dolor sit amet, consectetur adipiscing elit. </a:t>
            </a:r>
            <a:endParaRPr lang="vi-VN" sz="1400">
              <a:solidFill>
                <a:schemeClr val="bg1"/>
              </a:solidFill>
            </a:endParaRPr>
          </a:p>
        </p:txBody>
      </p:sp>
      <p:sp>
        <p:nvSpPr>
          <p:cNvPr id="45" name="Rectangle 25"/>
          <p:cNvSpPr/>
          <p:nvPr/>
        </p:nvSpPr>
        <p:spPr>
          <a:xfrm>
            <a:off x="9336360" y="4906797"/>
            <a:ext cx="2664296" cy="523220"/>
          </a:xfrm>
          <a:prstGeom prst="rect">
            <a:avLst/>
          </a:prstGeom>
        </p:spPr>
        <p:txBody>
          <a:bodyPr wrap="square">
            <a:spAutoFit/>
          </a:bodyPr>
          <a:lstStyle/>
          <a:p>
            <a:r>
              <a:rPr lang="en-US" sz="1400">
                <a:solidFill>
                  <a:schemeClr val="bg1"/>
                </a:solidFill>
              </a:rPr>
              <a:t>Lorem ipsum dolor sit amet, consectetur adipiscing elit. </a:t>
            </a:r>
            <a:endParaRPr lang="vi-VN" sz="1400">
              <a:solidFill>
                <a:schemeClr val="bg1"/>
              </a:solidFill>
            </a:endParaRPr>
          </a:p>
        </p:txBody>
      </p:sp>
      <p:graphicFrame>
        <p:nvGraphicFramePr>
          <p:cNvPr id="46" name="Chart 26"/>
          <p:cNvGraphicFramePr/>
          <p:nvPr>
            <p:extLst>
              <p:ext uri="{D42A27DB-BD31-4B8C-83A1-F6EECF244321}">
                <p14:modId xmlns:p14="http://schemas.microsoft.com/office/powerpoint/2010/main" val="2296321754"/>
              </p:ext>
            </p:extLst>
          </p:nvPr>
        </p:nvGraphicFramePr>
        <p:xfrm>
          <a:off x="6245424" y="1909990"/>
          <a:ext cx="5242188" cy="241237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2745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6">
                                            <p:graphicEl>
                                              <a:chart seriesIdx="-3" categoryIdx="-3" bldStep="gridLegend"/>
                                            </p:graphicEl>
                                          </p:spTgt>
                                        </p:tgtEl>
                                        <p:attrNameLst>
                                          <p:attrName>style.visibility</p:attrName>
                                        </p:attrNameLst>
                                      </p:cBhvr>
                                      <p:to>
                                        <p:strVal val="visible"/>
                                      </p:to>
                                    </p:set>
                                    <p:animEffect transition="in" filter="wipe(left)">
                                      <p:cBhvr>
                                        <p:cTn id="19" dur="500"/>
                                        <p:tgtEl>
                                          <p:spTgt spid="46">
                                            <p:graphicEl>
                                              <a:chart seriesIdx="-3" categoryIdx="-3" bldStep="gridLegend"/>
                                            </p:graphic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46">
                                            <p:graphicEl>
                                              <a:chart seriesIdx="0" categoryIdx="-4" bldStep="series"/>
                                            </p:graphicEl>
                                          </p:spTgt>
                                        </p:tgtEl>
                                        <p:attrNameLst>
                                          <p:attrName>style.visibility</p:attrName>
                                        </p:attrNameLst>
                                      </p:cBhvr>
                                      <p:to>
                                        <p:strVal val="visible"/>
                                      </p:to>
                                    </p:set>
                                    <p:animEffect transition="in" filter="wipe(left)">
                                      <p:cBhvr>
                                        <p:cTn id="23" dur="500"/>
                                        <p:tgtEl>
                                          <p:spTgt spid="46">
                                            <p:graphicEl>
                                              <a:chart seriesIdx="0" categoryIdx="-4" bldStep="series"/>
                                            </p:graphicEl>
                                          </p:spTgt>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6">
                                            <p:graphicEl>
                                              <a:chart seriesIdx="1" categoryIdx="-4" bldStep="series"/>
                                            </p:graphicEl>
                                          </p:spTgt>
                                        </p:tgtEl>
                                        <p:attrNameLst>
                                          <p:attrName>style.visibility</p:attrName>
                                        </p:attrNameLst>
                                      </p:cBhvr>
                                      <p:to>
                                        <p:strVal val="visible"/>
                                      </p:to>
                                    </p:set>
                                    <p:animEffect transition="in" filter="wipe(left)">
                                      <p:cBhvr>
                                        <p:cTn id="27" dur="500"/>
                                        <p:tgtEl>
                                          <p:spTgt spid="46">
                                            <p:graphicEl>
                                              <a:chart seriesIdx="1" categoryIdx="-4" bldStep="series"/>
                                            </p:graphic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46">
                                            <p:graphicEl>
                                              <a:chart seriesIdx="2" categoryIdx="-4" bldStep="series"/>
                                            </p:graphicEl>
                                          </p:spTgt>
                                        </p:tgtEl>
                                        <p:attrNameLst>
                                          <p:attrName>style.visibility</p:attrName>
                                        </p:attrNameLst>
                                      </p:cBhvr>
                                      <p:to>
                                        <p:strVal val="visible"/>
                                      </p:to>
                                    </p:set>
                                    <p:animEffect transition="in" filter="wipe(left)">
                                      <p:cBhvr>
                                        <p:cTn id="31" dur="500"/>
                                        <p:tgtEl>
                                          <p:spTgt spid="46">
                                            <p:graphicEl>
                                              <a:chart seriesIdx="2" categoryIdx="-4" bldStep="series"/>
                                            </p:graphicEl>
                                          </p:spTgt>
                                        </p:tgtEl>
                                      </p:cBhvr>
                                    </p:animEffect>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p:cTn id="46" dur="500" fill="hold"/>
                                        <p:tgtEl>
                                          <p:spTgt spid="40"/>
                                        </p:tgtEl>
                                        <p:attrNameLst>
                                          <p:attrName>ppt_w</p:attrName>
                                        </p:attrNameLst>
                                      </p:cBhvr>
                                      <p:tavLst>
                                        <p:tav tm="0">
                                          <p:val>
                                            <p:fltVal val="0"/>
                                          </p:val>
                                        </p:tav>
                                        <p:tav tm="100000">
                                          <p:val>
                                            <p:strVal val="#ppt_w"/>
                                          </p:val>
                                        </p:tav>
                                      </p:tavLst>
                                    </p:anim>
                                    <p:anim calcmode="lin" valueType="num">
                                      <p:cBhvr>
                                        <p:cTn id="47" dur="500" fill="hold"/>
                                        <p:tgtEl>
                                          <p:spTgt spid="40"/>
                                        </p:tgtEl>
                                        <p:attrNameLst>
                                          <p:attrName>ppt_h</p:attrName>
                                        </p:attrNameLst>
                                      </p:cBhvr>
                                      <p:tavLst>
                                        <p:tav tm="0">
                                          <p:val>
                                            <p:fltVal val="0"/>
                                          </p:val>
                                        </p:tav>
                                        <p:tav tm="100000">
                                          <p:val>
                                            <p:strVal val="#ppt_h"/>
                                          </p:val>
                                        </p:tav>
                                      </p:tavLst>
                                    </p:anim>
                                    <p:animEffect transition="in" filter="fade">
                                      <p:cBhvr>
                                        <p:cTn id="48" dur="500"/>
                                        <p:tgtEl>
                                          <p:spTgt spid="40"/>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childTnLst>
                          </p:cTn>
                        </p:par>
                        <p:par>
                          <p:cTn id="55" fill="hold">
                            <p:stCondLst>
                              <p:cond delay="5000"/>
                            </p:stCondLst>
                            <p:childTnLst>
                              <p:par>
                                <p:cTn id="56" presetID="14" presetClass="entr" presetSubtype="10"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horizontal)">
                                      <p:cBhvr>
                                        <p:cTn id="58" dur="500"/>
                                        <p:tgtEl>
                                          <p:spTgt spid="43"/>
                                        </p:tgtEl>
                                      </p:cBhvr>
                                    </p:animEffect>
                                  </p:childTnLst>
                                </p:cTn>
                              </p:par>
                            </p:childTnLst>
                          </p:cTn>
                        </p:par>
                        <p:par>
                          <p:cTn id="59" fill="hold">
                            <p:stCondLst>
                              <p:cond delay="5500"/>
                            </p:stCondLst>
                            <p:childTnLst>
                              <p:par>
                                <p:cTn id="60" presetID="14" presetClass="entr" presetSubtype="10"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randombar(horizontal)">
                                      <p:cBhvr>
                                        <p:cTn id="62" dur="500"/>
                                        <p:tgtEl>
                                          <p:spTgt spid="44"/>
                                        </p:tgtEl>
                                      </p:cBhvr>
                                    </p:animEffect>
                                  </p:childTnLst>
                                </p:cTn>
                              </p:par>
                            </p:childTnLst>
                          </p:cTn>
                        </p:par>
                        <p:par>
                          <p:cTn id="63" fill="hold">
                            <p:stCondLst>
                              <p:cond delay="6000"/>
                            </p:stCondLst>
                            <p:childTnLst>
                              <p:par>
                                <p:cTn id="64" presetID="14" presetClass="entr" presetSubtype="1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randombar(horizontal)">
                                      <p:cBhvr>
                                        <p:cTn id="6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4" grpId="0"/>
      <p:bldP spid="25" grpId="0" animBg="1"/>
      <p:bldP spid="43" grpId="0"/>
      <p:bldP spid="44" grpId="0"/>
      <p:bldP spid="45" grpId="0"/>
      <p:bldGraphic spid="46" grpId="0">
        <p:bldSub>
          <a:bldChart bld="series"/>
        </p:bldSub>
      </p:bldGraphic>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1179</Words>
  <Application>Microsoft Office PowerPoint</Application>
  <PresentationFormat>自定义</PresentationFormat>
  <Paragraphs>213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Administrator</cp:lastModifiedBy>
  <cp:revision>58</cp:revision>
  <dcterms:created xsi:type="dcterms:W3CDTF">2014-11-07T11:09:21Z</dcterms:created>
  <dcterms:modified xsi:type="dcterms:W3CDTF">2015-12-03T04:26:13Z</dcterms:modified>
</cp:coreProperties>
</file>