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58" r:id="rId8"/>
    <p:sldId id="265" r:id="rId9"/>
    <p:sldId id="266" r:id="rId10"/>
    <p:sldId id="267" r:id="rId11"/>
    <p:sldId id="268" r:id="rId12"/>
    <p:sldId id="259" r:id="rId13"/>
    <p:sldId id="269" r:id="rId14"/>
    <p:sldId id="270" r:id="rId15"/>
    <p:sldId id="271" r:id="rId16"/>
    <p:sldId id="272" r:id="rId17"/>
    <p:sldId id="260" r:id="rId18"/>
    <p:sldId id="273" r:id="rId19"/>
    <p:sldId id="274" r:id="rId20"/>
    <p:sldId id="275" r:id="rId21"/>
    <p:sldId id="276" r:id="rId22"/>
    <p:sldId id="278" r:id="rId23"/>
    <p:sldId id="27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6" autoAdjust="0"/>
    <p:restoredTop sz="94660"/>
  </p:normalViewPr>
  <p:slideViewPr>
    <p:cSldViewPr snapToGrid="0">
      <p:cViewPr varScale="1">
        <p:scale>
          <a:sx n="108" d="100"/>
          <a:sy n="108" d="100"/>
        </p:scale>
        <p:origin x="-702" y="-84"/>
      </p:cViewPr>
      <p:guideLst>
        <p:guide orient="horz" pos="2160"/>
        <p:guide pos="3840"/>
      </p:guideLst>
    </p:cSldViewPr>
  </p:slideViewPr>
  <p:notesTextViewPr>
    <p:cViewPr>
      <p:scale>
        <a:sx n="1" d="1"/>
        <a:sy n="1" d="1"/>
      </p:scale>
      <p:origin x="0" y="0"/>
    </p:cViewPr>
  </p:notesTextViewPr>
  <p:sorterViewPr>
    <p:cViewPr>
      <p:scale>
        <a:sx n="125" d="100"/>
        <a:sy n="125" d="100"/>
      </p:scale>
      <p:origin x="0" y="-9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85000"/>
                </a:schemeClr>
              </a:solidFill>
            </c:spPr>
          </c:dPt>
          <c:dPt>
            <c:idx val="1"/>
            <c:bubble3D val="0"/>
            <c:spPr>
              <a:solidFill>
                <a:schemeClr val="accent1"/>
              </a:solidFill>
            </c:spPr>
          </c:dPt>
          <c:cat>
            <c:strRef>
              <c:f>Sheet1!$A$2:$A$3</c:f>
              <c:strCache>
                <c:ptCount val="2"/>
                <c:pt idx="0">
                  <c:v>1st Qtr</c:v>
                </c:pt>
                <c:pt idx="1">
                  <c:v>2nd Qtr</c:v>
                </c:pt>
              </c:strCache>
            </c:strRef>
          </c:cat>
          <c:val>
            <c:numRef>
              <c:f>Sheet1!$B$2:$B$3</c:f>
              <c:numCache>
                <c:formatCode>General</c:formatCode>
                <c:ptCount val="2"/>
                <c:pt idx="0">
                  <c:v>70</c:v>
                </c:pt>
                <c:pt idx="1">
                  <c:v>30</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spPr>
    <a:ln w="0">
      <a:noFill/>
    </a:ln>
  </c:spPr>
  <c:txPr>
    <a:bodyPr/>
    <a:lstStyle/>
    <a:p>
      <a:pPr rtl="0">
        <a:defRPr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85000"/>
                </a:schemeClr>
              </a:solidFill>
            </c:spPr>
          </c:dPt>
          <c:dPt>
            <c:idx val="1"/>
            <c:bubble3D val="0"/>
            <c:spPr>
              <a:solidFill>
                <a:schemeClr val="accent2"/>
              </a:solidFill>
            </c:spPr>
          </c:dPt>
          <c:cat>
            <c:strRef>
              <c:f>Sheet1!$A$2:$A$3</c:f>
              <c:strCache>
                <c:ptCount val="2"/>
                <c:pt idx="0">
                  <c:v>1st Qtr</c:v>
                </c:pt>
                <c:pt idx="1">
                  <c:v>2nd Qtr</c:v>
                </c:pt>
              </c:strCache>
            </c:strRef>
          </c:cat>
          <c:val>
            <c:numRef>
              <c:f>Sheet1!$B$2:$B$3</c:f>
              <c:numCache>
                <c:formatCode>General</c:formatCode>
                <c:ptCount val="2"/>
                <c:pt idx="0">
                  <c:v>70</c:v>
                </c:pt>
                <c:pt idx="1">
                  <c:v>60</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spPr>
    <a:ln w="0">
      <a:noFill/>
    </a:ln>
  </c:spPr>
  <c:txPr>
    <a:bodyPr/>
    <a:lstStyle/>
    <a:p>
      <a:pPr rtl="0">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percentStacked"/>
        <c:varyColors val="0"/>
        <c:ser>
          <c:idx val="0"/>
          <c:order val="0"/>
          <c:tx>
            <c:strRef>
              <c:f>Sheet1!$B$1</c:f>
              <c:strCache>
                <c:ptCount val="1"/>
                <c:pt idx="0">
                  <c:v>Series 1</c:v>
                </c:pt>
              </c:strCache>
            </c:strRef>
          </c:tx>
          <c:invertIfNegative val="0"/>
          <c:dPt>
            <c:idx val="1"/>
            <c:invertIfNegative val="0"/>
            <c:bubble3D val="0"/>
            <c:spPr>
              <a:solidFill>
                <a:schemeClr val="accent2"/>
              </a:solidFill>
            </c:spPr>
          </c:dPt>
          <c:dPt>
            <c:idx val="2"/>
            <c:invertIfNegative val="0"/>
            <c:bubble3D val="0"/>
            <c:spPr>
              <a:solidFill>
                <a:schemeClr val="accent3"/>
              </a:solidFill>
            </c:spPr>
          </c:dPt>
          <c:dPt>
            <c:idx val="3"/>
            <c:invertIfNegative val="0"/>
            <c:bubble3D val="0"/>
            <c:spPr>
              <a:solidFill>
                <a:schemeClr val="accent4"/>
              </a:solidFill>
            </c:spPr>
          </c:dPt>
          <c:dPt>
            <c:idx val="4"/>
            <c:invertIfNegative val="0"/>
            <c:bubble3D val="0"/>
            <c:spPr>
              <a:solidFill>
                <a:schemeClr val="accent5"/>
              </a:solidFill>
            </c:spPr>
          </c:dPt>
          <c:dPt>
            <c:idx val="5"/>
            <c:invertIfNegative val="0"/>
            <c:bubble3D val="0"/>
            <c:spPr>
              <a:solidFill>
                <a:schemeClr val="accent6"/>
              </a:solidFill>
            </c:spPr>
          </c:dPt>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0%</c:formatCode>
                <c:ptCount val="6"/>
                <c:pt idx="0">
                  <c:v>2</c:v>
                </c:pt>
                <c:pt idx="1">
                  <c:v>2.5</c:v>
                </c:pt>
                <c:pt idx="2">
                  <c:v>3.5</c:v>
                </c:pt>
                <c:pt idx="3">
                  <c:v>8</c:v>
                </c:pt>
                <c:pt idx="4">
                  <c:v>6</c:v>
                </c:pt>
                <c:pt idx="5">
                  <c:v>2</c:v>
                </c:pt>
              </c:numCache>
            </c:numRef>
          </c:val>
        </c:ser>
        <c:ser>
          <c:idx val="1"/>
          <c:order val="1"/>
          <c:tx>
            <c:strRef>
              <c:f>Sheet1!$C$1</c:f>
              <c:strCache>
                <c:ptCount val="1"/>
                <c:pt idx="0">
                  <c:v>Series 2</c:v>
                </c:pt>
              </c:strCache>
            </c:strRef>
          </c:tx>
          <c:spPr>
            <a:solidFill>
              <a:srgbClr val="237DB9">
                <a:alpha val="58039"/>
              </a:srgbClr>
            </a:solidFill>
          </c:spPr>
          <c:invertIfNegative val="0"/>
          <c:dPt>
            <c:idx val="1"/>
            <c:invertIfNegative val="0"/>
            <c:bubble3D val="0"/>
            <c:spPr>
              <a:solidFill>
                <a:schemeClr val="accent2">
                  <a:alpha val="58039"/>
                </a:schemeClr>
              </a:solidFill>
            </c:spPr>
          </c:dPt>
          <c:dPt>
            <c:idx val="2"/>
            <c:invertIfNegative val="0"/>
            <c:bubble3D val="0"/>
            <c:spPr>
              <a:solidFill>
                <a:schemeClr val="accent3">
                  <a:alpha val="58039"/>
                </a:schemeClr>
              </a:solidFill>
            </c:spPr>
          </c:dPt>
          <c:dPt>
            <c:idx val="3"/>
            <c:invertIfNegative val="0"/>
            <c:bubble3D val="0"/>
            <c:spPr>
              <a:solidFill>
                <a:schemeClr val="accent4">
                  <a:alpha val="58039"/>
                </a:schemeClr>
              </a:solidFill>
            </c:spPr>
          </c:dPt>
          <c:dPt>
            <c:idx val="4"/>
            <c:invertIfNegative val="0"/>
            <c:bubble3D val="0"/>
            <c:spPr>
              <a:solidFill>
                <a:schemeClr val="accent5">
                  <a:alpha val="58039"/>
                </a:schemeClr>
              </a:solidFill>
            </c:spPr>
          </c:dPt>
          <c:dPt>
            <c:idx val="5"/>
            <c:invertIfNegative val="0"/>
            <c:bubble3D val="0"/>
            <c:spPr>
              <a:solidFill>
                <a:schemeClr val="accent6">
                  <a:alpha val="58039"/>
                </a:schemeClr>
              </a:solidFill>
            </c:spPr>
          </c:dPt>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0%</c:formatCode>
                <c:ptCount val="6"/>
                <c:pt idx="0">
                  <c:v>2</c:v>
                </c:pt>
                <c:pt idx="1">
                  <c:v>4.4000000000000004</c:v>
                </c:pt>
                <c:pt idx="2">
                  <c:v>1.8</c:v>
                </c:pt>
                <c:pt idx="3">
                  <c:v>2.8</c:v>
                </c:pt>
                <c:pt idx="4">
                  <c:v>8</c:v>
                </c:pt>
                <c:pt idx="5">
                  <c:v>10</c:v>
                </c:pt>
              </c:numCache>
            </c:numRef>
          </c:val>
        </c:ser>
        <c:dLbls>
          <c:showLegendKey val="0"/>
          <c:showVal val="0"/>
          <c:showCatName val="0"/>
          <c:showSerName val="0"/>
          <c:showPercent val="0"/>
          <c:showBubbleSize val="0"/>
        </c:dLbls>
        <c:gapWidth val="161"/>
        <c:gapDepth val="405"/>
        <c:shape val="box"/>
        <c:axId val="22661376"/>
        <c:axId val="22667264"/>
        <c:axId val="0"/>
      </c:bar3DChart>
      <c:catAx>
        <c:axId val="22661376"/>
        <c:scaling>
          <c:orientation val="minMax"/>
        </c:scaling>
        <c:delete val="0"/>
        <c:axPos val="b"/>
        <c:numFmt formatCode="General" sourceLinked="0"/>
        <c:majorTickMark val="out"/>
        <c:minorTickMark val="none"/>
        <c:tickLblPos val="nextTo"/>
        <c:txPr>
          <a:bodyPr/>
          <a:lstStyle/>
          <a:p>
            <a:pPr>
              <a:defRPr sz="1200"/>
            </a:pPr>
            <a:endParaRPr lang="zh-CN"/>
          </a:p>
        </c:txPr>
        <c:crossAx val="22667264"/>
        <c:crosses val="autoZero"/>
        <c:auto val="1"/>
        <c:lblAlgn val="ctr"/>
        <c:lblOffset val="100"/>
        <c:noMultiLvlLbl val="0"/>
      </c:catAx>
      <c:valAx>
        <c:axId val="22667264"/>
        <c:scaling>
          <c:orientation val="minMax"/>
        </c:scaling>
        <c:delete val="0"/>
        <c:axPos val="l"/>
        <c:majorGridlines>
          <c:spPr>
            <a:ln>
              <a:solidFill>
                <a:schemeClr val="tx1">
                  <a:lumMod val="25000"/>
                  <a:lumOff val="75000"/>
                </a:schemeClr>
              </a:solidFill>
            </a:ln>
          </c:spPr>
        </c:majorGridlines>
        <c:numFmt formatCode="0%" sourceLinked="1"/>
        <c:majorTickMark val="out"/>
        <c:minorTickMark val="none"/>
        <c:tickLblPos val="nextTo"/>
        <c:txPr>
          <a:bodyPr/>
          <a:lstStyle/>
          <a:p>
            <a:pPr>
              <a:defRPr sz="1200"/>
            </a:pPr>
            <a:endParaRPr lang="zh-CN"/>
          </a:p>
        </c:txPr>
        <c:crossAx val="22661376"/>
        <c:crosses val="autoZero"/>
        <c:crossBetween val="between"/>
      </c:valAx>
    </c:plotArea>
    <c:plotVisOnly val="1"/>
    <c:dispBlanksAs val="gap"/>
    <c:showDLblsOverMax val="0"/>
  </c:chart>
  <c:txPr>
    <a:bodyPr/>
    <a:lstStyle/>
    <a:p>
      <a:pPr>
        <a:defRPr sz="1600">
          <a:solidFill>
            <a:schemeClr val="tx1">
              <a:lumMod val="50000"/>
              <a:lumOff val="50000"/>
            </a:schemeClr>
          </a:solidFill>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85000"/>
                </a:schemeClr>
              </a:solidFill>
            </c:spPr>
          </c:dPt>
          <c:dPt>
            <c:idx val="1"/>
            <c:bubble3D val="0"/>
            <c:spPr>
              <a:solidFill>
                <a:schemeClr val="accent1"/>
              </a:solidFill>
            </c:spPr>
          </c:dPt>
          <c:cat>
            <c:strRef>
              <c:f>Sheet1!$A$2:$A$3</c:f>
              <c:strCache>
                <c:ptCount val="2"/>
                <c:pt idx="0">
                  <c:v>1st Qtr</c:v>
                </c:pt>
                <c:pt idx="1">
                  <c:v>2nd Qtr</c:v>
                </c:pt>
              </c:strCache>
            </c:strRef>
          </c:cat>
          <c:val>
            <c:numRef>
              <c:f>Sheet1!$B$2:$B$3</c:f>
              <c:numCache>
                <c:formatCode>General</c:formatCode>
                <c:ptCount val="2"/>
                <c:pt idx="0">
                  <c:v>70</c:v>
                </c:pt>
                <c:pt idx="1">
                  <c:v>30</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spPr>
    <a:ln w="0">
      <a:noFill/>
    </a:ln>
  </c:spPr>
  <c:txPr>
    <a:bodyPr/>
    <a:lstStyle/>
    <a:p>
      <a:pPr rtl="0">
        <a:defRPr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bg1">
                  <a:lumMod val="85000"/>
                </a:schemeClr>
              </a:solidFill>
            </c:spPr>
          </c:dPt>
          <c:dPt>
            <c:idx val="1"/>
            <c:bubble3D val="0"/>
            <c:spPr>
              <a:solidFill>
                <a:schemeClr val="accent2"/>
              </a:solidFill>
            </c:spPr>
          </c:dPt>
          <c:cat>
            <c:strRef>
              <c:f>Sheet1!$A$2:$A$3</c:f>
              <c:strCache>
                <c:ptCount val="2"/>
                <c:pt idx="0">
                  <c:v>1st Qtr</c:v>
                </c:pt>
                <c:pt idx="1">
                  <c:v>2nd Qtr</c:v>
                </c:pt>
              </c:strCache>
            </c:strRef>
          </c:cat>
          <c:val>
            <c:numRef>
              <c:f>Sheet1!$B$2:$B$3</c:f>
              <c:numCache>
                <c:formatCode>General</c:formatCode>
                <c:ptCount val="2"/>
                <c:pt idx="0">
                  <c:v>70</c:v>
                </c:pt>
                <c:pt idx="1">
                  <c:v>60</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spPr>
    <a:ln w="0">
      <a:noFill/>
    </a:ln>
  </c:spPr>
  <c:txPr>
    <a:bodyPr/>
    <a:lstStyle/>
    <a:p>
      <a:pPr rtl="0">
        <a:defRPr sz="1800"/>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71A35CC-FD02-4A75-99C3-005B8D926E98}"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E1061-DB80-4B37-AB61-68A152C375AE}" type="slidenum">
              <a:rPr lang="zh-CN" altLang="en-US" smtClean="0"/>
              <a:t>‹#›</a:t>
            </a:fld>
            <a:endParaRPr lang="zh-CN" altLang="en-US"/>
          </a:p>
        </p:txBody>
      </p:sp>
    </p:spTree>
    <p:extLst>
      <p:ext uri="{BB962C8B-B14F-4D97-AF65-F5344CB8AC3E}">
        <p14:creationId xmlns:p14="http://schemas.microsoft.com/office/powerpoint/2010/main" val="369547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71A35CC-FD02-4A75-99C3-005B8D926E98}"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3E1061-DB80-4B37-AB61-68A152C375AE}" type="slidenum">
              <a:rPr lang="zh-CN" altLang="en-US" smtClean="0"/>
              <a:t>‹#›</a:t>
            </a:fld>
            <a:endParaRPr lang="zh-CN" altLang="en-US"/>
          </a:p>
        </p:txBody>
      </p:sp>
    </p:spTree>
    <p:extLst>
      <p:ext uri="{BB962C8B-B14F-4D97-AF65-F5344CB8AC3E}">
        <p14:creationId xmlns:p14="http://schemas.microsoft.com/office/powerpoint/2010/main" val="410804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71A35CC-FD02-4A75-99C3-005B8D926E98}"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3E1061-DB80-4B37-AB61-68A152C375AE}" type="slidenum">
              <a:rPr lang="zh-CN" altLang="en-US" smtClean="0"/>
              <a:t>‹#›</a:t>
            </a:fld>
            <a:endParaRPr lang="zh-CN" altLang="en-US"/>
          </a:p>
        </p:txBody>
      </p:sp>
    </p:spTree>
    <p:extLst>
      <p:ext uri="{BB962C8B-B14F-4D97-AF65-F5344CB8AC3E}">
        <p14:creationId xmlns:p14="http://schemas.microsoft.com/office/powerpoint/2010/main" val="1320184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1A35CC-FD02-4A75-99C3-005B8D926E98}"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E1061-DB80-4B37-AB61-68A152C375AE}" type="slidenum">
              <a:rPr lang="zh-CN" altLang="en-US" smtClean="0"/>
              <a:t>‹#›</a:t>
            </a:fld>
            <a:endParaRPr lang="zh-CN" altLang="en-US"/>
          </a:p>
        </p:txBody>
      </p:sp>
    </p:spTree>
    <p:extLst>
      <p:ext uri="{BB962C8B-B14F-4D97-AF65-F5344CB8AC3E}">
        <p14:creationId xmlns:p14="http://schemas.microsoft.com/office/powerpoint/2010/main" val="3297335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1A35CC-FD02-4A75-99C3-005B8D926E98}"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E1061-DB80-4B37-AB61-68A152C375AE}" type="slidenum">
              <a:rPr lang="zh-CN" altLang="en-US" smtClean="0"/>
              <a:t>‹#›</a:t>
            </a:fld>
            <a:endParaRPr lang="zh-CN" altLang="en-US"/>
          </a:p>
        </p:txBody>
      </p:sp>
    </p:spTree>
    <p:extLst>
      <p:ext uri="{BB962C8B-B14F-4D97-AF65-F5344CB8AC3E}">
        <p14:creationId xmlns:p14="http://schemas.microsoft.com/office/powerpoint/2010/main" val="297675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71A35CC-FD02-4A75-99C3-005B8D926E98}"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E1061-DB80-4B37-AB61-68A152C375AE}" type="slidenum">
              <a:rPr lang="zh-CN" altLang="en-US" smtClean="0"/>
              <a:t>‹#›</a:t>
            </a:fld>
            <a:endParaRPr lang="zh-CN" altLang="en-US"/>
          </a:p>
        </p:txBody>
      </p:sp>
    </p:spTree>
    <p:extLst>
      <p:ext uri="{BB962C8B-B14F-4D97-AF65-F5344CB8AC3E}">
        <p14:creationId xmlns:p14="http://schemas.microsoft.com/office/powerpoint/2010/main" val="247044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71A35CC-FD02-4A75-99C3-005B8D926E98}" type="datetimeFigureOut">
              <a:rPr lang="zh-CN" altLang="en-US" smtClean="0"/>
              <a:t>2015/11/10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23E1061-DB80-4B37-AB61-68A152C375AE}" type="slidenum">
              <a:rPr lang="zh-CN" altLang="en-US" smtClean="0"/>
              <a:t>‹#›</a:t>
            </a:fld>
            <a:endParaRPr lang="zh-CN" altLang="en-US"/>
          </a:p>
        </p:txBody>
      </p:sp>
    </p:spTree>
    <p:extLst>
      <p:ext uri="{BB962C8B-B14F-4D97-AF65-F5344CB8AC3E}">
        <p14:creationId xmlns:p14="http://schemas.microsoft.com/office/powerpoint/2010/main" val="1437800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71A35CC-FD02-4A75-99C3-005B8D926E98}" type="datetimeFigureOut">
              <a:rPr lang="zh-CN" altLang="en-US" smtClean="0"/>
              <a:t>2015/11/10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23E1061-DB80-4B37-AB61-68A152C375AE}" type="slidenum">
              <a:rPr lang="zh-CN" altLang="en-US" smtClean="0"/>
              <a:t>‹#›</a:t>
            </a:fld>
            <a:endParaRPr lang="zh-CN" altLang="en-US"/>
          </a:p>
        </p:txBody>
      </p:sp>
    </p:spTree>
    <p:extLst>
      <p:ext uri="{BB962C8B-B14F-4D97-AF65-F5344CB8AC3E}">
        <p14:creationId xmlns:p14="http://schemas.microsoft.com/office/powerpoint/2010/main" val="375867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71A35CC-FD02-4A75-99C3-005B8D926E98}" type="datetimeFigureOut">
              <a:rPr lang="zh-CN" altLang="en-US" smtClean="0"/>
              <a:t>2015/11/10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23E1061-DB80-4B37-AB61-68A152C375AE}" type="slidenum">
              <a:rPr lang="zh-CN" altLang="en-US" smtClean="0"/>
              <a:t>‹#›</a:t>
            </a:fld>
            <a:endParaRPr lang="zh-CN" altLang="en-US"/>
          </a:p>
        </p:txBody>
      </p:sp>
    </p:spTree>
    <p:extLst>
      <p:ext uri="{BB962C8B-B14F-4D97-AF65-F5344CB8AC3E}">
        <p14:creationId xmlns:p14="http://schemas.microsoft.com/office/powerpoint/2010/main" val="337973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71A35CC-FD02-4A75-99C3-005B8D926E98}" type="datetimeFigureOut">
              <a:rPr lang="zh-CN" altLang="en-US" smtClean="0"/>
              <a:t>2015/11/10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23E1061-DB80-4B37-AB61-68A152C375AE}" type="slidenum">
              <a:rPr lang="zh-CN" altLang="en-US" smtClean="0"/>
              <a:t>‹#›</a:t>
            </a:fld>
            <a:endParaRPr lang="zh-CN" altLang="en-US"/>
          </a:p>
        </p:txBody>
      </p:sp>
    </p:spTree>
    <p:extLst>
      <p:ext uri="{BB962C8B-B14F-4D97-AF65-F5344CB8AC3E}">
        <p14:creationId xmlns:p14="http://schemas.microsoft.com/office/powerpoint/2010/main" val="336369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1A35CC-FD02-4A75-99C3-005B8D926E98}" type="datetimeFigureOut">
              <a:rPr lang="zh-CN" altLang="en-US" smtClean="0"/>
              <a:t>2015/11/10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3E1061-DB80-4B37-AB61-68A152C375AE}"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529" y="-297"/>
            <a:ext cx="12193057" cy="6858594"/>
          </a:xfrm>
          <a:prstGeom prst="rect">
            <a:avLst/>
          </a:prstGeom>
        </p:spPr>
      </p:pic>
    </p:spTree>
    <p:extLst>
      <p:ext uri="{BB962C8B-B14F-4D97-AF65-F5344CB8AC3E}">
        <p14:creationId xmlns:p14="http://schemas.microsoft.com/office/powerpoint/2010/main" val="180134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1A35CC-FD02-4A75-99C3-005B8D926E98}" type="datetimeFigureOut">
              <a:rPr lang="zh-CN" altLang="en-US" smtClean="0"/>
              <a:t>2015/11/10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3E1061-DB80-4B37-AB61-68A152C375AE}"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图片占位符 8"/>
          <p:cNvSpPr>
            <a:spLocks noGrp="1"/>
          </p:cNvSpPr>
          <p:nvPr>
            <p:ph type="pic" sz="quarter" idx="13"/>
          </p:nvPr>
        </p:nvSpPr>
        <p:spPr>
          <a:xfrm>
            <a:off x="0" y="0"/>
            <a:ext cx="12192000" cy="6858000"/>
          </a:xfrm>
          <a:custGeom>
            <a:avLst/>
            <a:gdLst>
              <a:gd name="connsiteX0" fmla="*/ 12192000 w 12192000"/>
              <a:gd name="connsiteY0" fmla="*/ 0 h 6858000"/>
              <a:gd name="connsiteX1" fmla="*/ 12192000 w 12192000"/>
              <a:gd name="connsiteY1" fmla="*/ 6858000 h 6858000"/>
              <a:gd name="connsiteX2" fmla="*/ 0 w 12192000"/>
              <a:gd name="connsiteY2" fmla="*/ 6858000 h 6858000"/>
            </a:gdLst>
            <a:ahLst/>
            <a:cxnLst>
              <a:cxn ang="0">
                <a:pos x="connsiteX0" y="connsiteY0"/>
              </a:cxn>
              <a:cxn ang="0">
                <a:pos x="connsiteX1" y="connsiteY1"/>
              </a:cxn>
              <a:cxn ang="0">
                <a:pos x="connsiteX2" y="connsiteY2"/>
              </a:cxn>
            </a:cxnLst>
            <a:rect l="l" t="t" r="r" b="b"/>
            <a:pathLst>
              <a:path w="12192000" h="6858000">
                <a:moveTo>
                  <a:pt x="12192000" y="0"/>
                </a:moveTo>
                <a:lnTo>
                  <a:pt x="12192000" y="6858000"/>
                </a:lnTo>
                <a:lnTo>
                  <a:pt x="0"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7400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1A35CC-FD02-4A75-99C3-005B8D926E98}" type="datetimeFigureOut">
              <a:rPr lang="zh-CN" altLang="en-US" smtClean="0"/>
              <a:t>2015/11/10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23E1061-DB80-4B37-AB61-68A152C375AE}"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userDrawn="1"/>
        </p:nvSpPr>
        <p:spPr>
          <a:xfrm>
            <a:off x="0" y="1173480"/>
            <a:ext cx="12192000" cy="5684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3426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A35CC-FD02-4A75-99C3-005B8D926E98}" type="datetimeFigureOut">
              <a:rPr lang="zh-CN" altLang="en-US" smtClean="0"/>
              <a:t>2015/11/10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E1061-DB80-4B37-AB61-68A152C375AE}" type="slidenum">
              <a:rPr lang="zh-CN" altLang="en-US" smtClean="0"/>
              <a:t>‹#›</a:t>
            </a:fld>
            <a:endParaRPr lang="zh-CN" altLang="en-US"/>
          </a:p>
        </p:txBody>
      </p:sp>
    </p:spTree>
    <p:extLst>
      <p:ext uri="{BB962C8B-B14F-4D97-AF65-F5344CB8AC3E}">
        <p14:creationId xmlns:p14="http://schemas.microsoft.com/office/powerpoint/2010/main" val="277344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46760" y="2286000"/>
            <a:ext cx="7498080" cy="1569660"/>
          </a:xfrm>
          <a:prstGeom prst="rect">
            <a:avLst/>
          </a:prstGeom>
          <a:noFill/>
        </p:spPr>
        <p:txBody>
          <a:bodyPr wrap="square" rtlCol="0">
            <a:spAutoFit/>
          </a:bodyPr>
          <a:lstStyle/>
          <a:p>
            <a:r>
              <a:rPr lang="en-US" altLang="zh-CN" sz="4800" b="1" dirty="0" smtClean="0">
                <a:solidFill>
                  <a:schemeClr val="bg1"/>
                </a:solidFill>
              </a:rPr>
              <a:t>MOMODA POWERPOINT</a:t>
            </a:r>
          </a:p>
        </p:txBody>
      </p:sp>
      <p:cxnSp>
        <p:nvCxnSpPr>
          <p:cNvPr id="7" name="直接连接符 6"/>
          <p:cNvCxnSpPr/>
          <p:nvPr/>
        </p:nvCxnSpPr>
        <p:spPr>
          <a:xfrm>
            <a:off x="746760" y="3977640"/>
            <a:ext cx="54559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46760" y="4160520"/>
            <a:ext cx="5852160" cy="461665"/>
          </a:xfrm>
          <a:prstGeom prst="rect">
            <a:avLst/>
          </a:prstGeom>
          <a:noFill/>
        </p:spPr>
        <p:txBody>
          <a:bodyPr wrap="square" rtlCol="0">
            <a:spAutoFit/>
          </a:bodyPr>
          <a:lstStyle/>
          <a:p>
            <a:r>
              <a:rPr lang="en-US" altLang="zh-CN" sz="2400" dirty="0" smtClean="0">
                <a:solidFill>
                  <a:schemeClr val="bg1"/>
                </a:solidFill>
              </a:rPr>
              <a:t>MOMODA BUSINESS PPT TEMPLATE</a:t>
            </a:r>
            <a:endParaRPr lang="zh-CN" altLang="en-US" sz="2400" dirty="0">
              <a:solidFill>
                <a:schemeClr val="bg1"/>
              </a:solidFill>
            </a:endParaRPr>
          </a:p>
        </p:txBody>
      </p:sp>
    </p:spTree>
    <p:extLst>
      <p:ext uri="{BB962C8B-B14F-4D97-AF65-F5344CB8AC3E}">
        <p14:creationId xmlns:p14="http://schemas.microsoft.com/office/powerpoint/2010/main" val="2685258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grpSp>
        <p:nvGrpSpPr>
          <p:cNvPr id="3" name="Group 90"/>
          <p:cNvGrpSpPr/>
          <p:nvPr/>
        </p:nvGrpSpPr>
        <p:grpSpPr>
          <a:xfrm>
            <a:off x="6378895" y="1564861"/>
            <a:ext cx="4597952" cy="1485900"/>
            <a:chOff x="4784171" y="1173645"/>
            <a:chExt cx="3448464" cy="1114425"/>
          </a:xfrm>
        </p:grpSpPr>
        <p:sp>
          <p:nvSpPr>
            <p:cNvPr id="5" name="Rectangle 12"/>
            <p:cNvSpPr/>
            <p:nvPr/>
          </p:nvSpPr>
          <p:spPr>
            <a:xfrm>
              <a:off x="4784171" y="1373670"/>
              <a:ext cx="41275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 name="Freeform 11"/>
            <p:cNvSpPr/>
            <p:nvPr/>
          </p:nvSpPr>
          <p:spPr>
            <a:xfrm rot="16200000">
              <a:off x="4502232" y="15936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5"/>
            <p:cNvSpPr/>
            <p:nvPr/>
          </p:nvSpPr>
          <p:spPr>
            <a:xfrm>
              <a:off x="5558870" y="1373670"/>
              <a:ext cx="2673765"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 name="Freeform 6"/>
            <p:cNvSpPr/>
            <p:nvPr/>
          </p:nvSpPr>
          <p:spPr>
            <a:xfrm rot="5400000" flipV="1">
              <a:off x="5141995" y="15936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 name="Rectangle 7"/>
            <p:cNvSpPr/>
            <p:nvPr/>
          </p:nvSpPr>
          <p:spPr>
            <a:xfrm>
              <a:off x="4923077" y="1173645"/>
              <a:ext cx="914400" cy="914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67" b="1" dirty="0"/>
            </a:p>
          </p:txBody>
        </p:sp>
      </p:grpSp>
      <p:sp>
        <p:nvSpPr>
          <p:cNvPr id="10" name="TextBox 13"/>
          <p:cNvSpPr txBox="1"/>
          <p:nvPr/>
        </p:nvSpPr>
        <p:spPr>
          <a:xfrm>
            <a:off x="8012779" y="1989755"/>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bg1"/>
                </a:solidFill>
              </a:rPr>
              <a:t>Title Goes Here</a:t>
            </a:r>
          </a:p>
          <a:p>
            <a:pPr>
              <a:spcBef>
                <a:spcPct val="20000"/>
              </a:spcBef>
              <a:defRPr/>
            </a:pPr>
            <a:r>
              <a:rPr lang="en-US" sz="1333" dirty="0">
                <a:solidFill>
                  <a:schemeClr val="bg1"/>
                </a:solidFill>
              </a:rPr>
              <a:t>There are many variations of passages of lorem ipsum available, but the majority suffered alteration some form.</a:t>
            </a:r>
          </a:p>
        </p:txBody>
      </p:sp>
      <p:grpSp>
        <p:nvGrpSpPr>
          <p:cNvPr id="11" name="Group 89"/>
          <p:cNvGrpSpPr/>
          <p:nvPr/>
        </p:nvGrpSpPr>
        <p:grpSpPr>
          <a:xfrm>
            <a:off x="1215155" y="1564861"/>
            <a:ext cx="4597952" cy="1485900"/>
            <a:chOff x="911366" y="1173645"/>
            <a:chExt cx="3448464" cy="1114425"/>
          </a:xfrm>
        </p:grpSpPr>
        <p:sp>
          <p:nvSpPr>
            <p:cNvPr id="12" name="Rectangle 14"/>
            <p:cNvSpPr/>
            <p:nvPr/>
          </p:nvSpPr>
          <p:spPr>
            <a:xfrm flipH="1">
              <a:off x="3947080" y="1373670"/>
              <a:ext cx="41275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3" name="Freeform 15"/>
            <p:cNvSpPr/>
            <p:nvPr/>
          </p:nvSpPr>
          <p:spPr>
            <a:xfrm rot="5400000" flipH="1">
              <a:off x="3527344" y="15936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4" name="Rectangle 16"/>
            <p:cNvSpPr/>
            <p:nvPr/>
          </p:nvSpPr>
          <p:spPr>
            <a:xfrm flipH="1">
              <a:off x="911366" y="1373670"/>
              <a:ext cx="2673765"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5" name="Freeform 17"/>
            <p:cNvSpPr/>
            <p:nvPr/>
          </p:nvSpPr>
          <p:spPr>
            <a:xfrm rot="16200000" flipH="1" flipV="1">
              <a:off x="2887581" y="15936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6" name="Rectangle 18"/>
            <p:cNvSpPr/>
            <p:nvPr/>
          </p:nvSpPr>
          <p:spPr>
            <a:xfrm flipH="1">
              <a:off x="3306524" y="1173645"/>
              <a:ext cx="914400" cy="914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67" b="1" dirty="0"/>
            </a:p>
          </p:txBody>
        </p:sp>
      </p:grpSp>
      <p:sp>
        <p:nvSpPr>
          <p:cNvPr id="17" name="TextBox 19"/>
          <p:cNvSpPr txBox="1"/>
          <p:nvPr/>
        </p:nvSpPr>
        <p:spPr>
          <a:xfrm flipH="1">
            <a:off x="1359491" y="1989755"/>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bg1"/>
                </a:solidFill>
              </a:rPr>
              <a:t>Title Goes Here</a:t>
            </a:r>
          </a:p>
          <a:p>
            <a:pPr algn="r">
              <a:spcBef>
                <a:spcPct val="20000"/>
              </a:spcBef>
              <a:defRPr/>
            </a:pPr>
            <a:r>
              <a:rPr lang="en-US" sz="1333" dirty="0">
                <a:solidFill>
                  <a:schemeClr val="bg1"/>
                </a:solidFill>
              </a:rPr>
              <a:t>There are many variations of passages of lorem ipsum available, but the majority suffered alteration some form.</a:t>
            </a:r>
          </a:p>
        </p:txBody>
      </p:sp>
      <p:grpSp>
        <p:nvGrpSpPr>
          <p:cNvPr id="18" name="Group 91"/>
          <p:cNvGrpSpPr/>
          <p:nvPr/>
        </p:nvGrpSpPr>
        <p:grpSpPr>
          <a:xfrm>
            <a:off x="6378895" y="3190461"/>
            <a:ext cx="4597952" cy="1485900"/>
            <a:chOff x="4784171" y="2392845"/>
            <a:chExt cx="3448464" cy="1114425"/>
          </a:xfrm>
        </p:grpSpPr>
        <p:sp>
          <p:nvSpPr>
            <p:cNvPr id="19" name="Rectangle 38"/>
            <p:cNvSpPr/>
            <p:nvPr/>
          </p:nvSpPr>
          <p:spPr>
            <a:xfrm>
              <a:off x="4784171" y="2592870"/>
              <a:ext cx="41275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0" name="Freeform 39"/>
            <p:cNvSpPr/>
            <p:nvPr/>
          </p:nvSpPr>
          <p:spPr>
            <a:xfrm rot="16200000">
              <a:off x="4502232" y="28128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1" name="Rectangle 40"/>
            <p:cNvSpPr/>
            <p:nvPr/>
          </p:nvSpPr>
          <p:spPr>
            <a:xfrm>
              <a:off x="5558870" y="2592870"/>
              <a:ext cx="2673765"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2" name="Freeform 41"/>
            <p:cNvSpPr/>
            <p:nvPr/>
          </p:nvSpPr>
          <p:spPr>
            <a:xfrm rot="5400000" flipV="1">
              <a:off x="5141995" y="28128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3" name="Rectangle 42"/>
            <p:cNvSpPr/>
            <p:nvPr/>
          </p:nvSpPr>
          <p:spPr>
            <a:xfrm>
              <a:off x="4923077" y="2392845"/>
              <a:ext cx="914400" cy="9144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67" b="1" dirty="0"/>
            </a:p>
          </p:txBody>
        </p:sp>
      </p:grpSp>
      <p:sp>
        <p:nvSpPr>
          <p:cNvPr id="24" name="TextBox 43"/>
          <p:cNvSpPr txBox="1"/>
          <p:nvPr/>
        </p:nvSpPr>
        <p:spPr>
          <a:xfrm>
            <a:off x="8012779" y="3615355"/>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bg1"/>
                </a:solidFill>
              </a:rPr>
              <a:t>Title Goes Here</a:t>
            </a:r>
          </a:p>
          <a:p>
            <a:pPr>
              <a:spcBef>
                <a:spcPct val="20000"/>
              </a:spcBef>
              <a:defRPr/>
            </a:pPr>
            <a:r>
              <a:rPr lang="en-US" sz="1333" dirty="0">
                <a:solidFill>
                  <a:schemeClr val="bg1"/>
                </a:solidFill>
              </a:rPr>
              <a:t>There are many variations of passages of lorem ipsum available, but the majority suffered alteration some form.</a:t>
            </a:r>
          </a:p>
        </p:txBody>
      </p:sp>
      <p:grpSp>
        <p:nvGrpSpPr>
          <p:cNvPr id="25" name="Group 92"/>
          <p:cNvGrpSpPr/>
          <p:nvPr/>
        </p:nvGrpSpPr>
        <p:grpSpPr>
          <a:xfrm>
            <a:off x="1215155" y="3190461"/>
            <a:ext cx="4597952" cy="1485900"/>
            <a:chOff x="911366" y="2392845"/>
            <a:chExt cx="3448464" cy="1114425"/>
          </a:xfrm>
        </p:grpSpPr>
        <p:sp>
          <p:nvSpPr>
            <p:cNvPr id="26" name="Rectangle 45"/>
            <p:cNvSpPr/>
            <p:nvPr/>
          </p:nvSpPr>
          <p:spPr>
            <a:xfrm flipH="1">
              <a:off x="3947080" y="2592870"/>
              <a:ext cx="41275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7" name="Freeform 46"/>
            <p:cNvSpPr/>
            <p:nvPr/>
          </p:nvSpPr>
          <p:spPr>
            <a:xfrm rot="5400000" flipH="1">
              <a:off x="3527344" y="28128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8" name="Rectangle 47"/>
            <p:cNvSpPr/>
            <p:nvPr/>
          </p:nvSpPr>
          <p:spPr>
            <a:xfrm flipH="1">
              <a:off x="911366" y="2592870"/>
              <a:ext cx="2673765"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9" name="Freeform 48"/>
            <p:cNvSpPr/>
            <p:nvPr/>
          </p:nvSpPr>
          <p:spPr>
            <a:xfrm rot="16200000" flipH="1" flipV="1">
              <a:off x="2887581" y="28128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0" name="Rectangle 49"/>
            <p:cNvSpPr/>
            <p:nvPr/>
          </p:nvSpPr>
          <p:spPr>
            <a:xfrm flipH="1">
              <a:off x="3306524" y="2392845"/>
              <a:ext cx="914400" cy="9144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67" b="1" dirty="0"/>
            </a:p>
          </p:txBody>
        </p:sp>
      </p:grpSp>
      <p:sp>
        <p:nvSpPr>
          <p:cNvPr id="31" name="TextBox 50"/>
          <p:cNvSpPr txBox="1"/>
          <p:nvPr/>
        </p:nvSpPr>
        <p:spPr>
          <a:xfrm flipH="1">
            <a:off x="1359491" y="3615355"/>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bg1"/>
                </a:solidFill>
              </a:rPr>
              <a:t>Title Goes Here</a:t>
            </a:r>
          </a:p>
          <a:p>
            <a:pPr algn="r">
              <a:spcBef>
                <a:spcPct val="20000"/>
              </a:spcBef>
              <a:defRPr/>
            </a:pPr>
            <a:r>
              <a:rPr lang="en-US" sz="1333" dirty="0">
                <a:solidFill>
                  <a:schemeClr val="bg1"/>
                </a:solidFill>
              </a:rPr>
              <a:t>There are many variations of passages of lorem ipsum available, but the majority suffered alteration some form.</a:t>
            </a:r>
          </a:p>
        </p:txBody>
      </p:sp>
      <p:grpSp>
        <p:nvGrpSpPr>
          <p:cNvPr id="32" name="Group 94"/>
          <p:cNvGrpSpPr/>
          <p:nvPr/>
        </p:nvGrpSpPr>
        <p:grpSpPr>
          <a:xfrm>
            <a:off x="6378895" y="4816061"/>
            <a:ext cx="4597952" cy="1485900"/>
            <a:chOff x="4784171" y="3612045"/>
            <a:chExt cx="3448464" cy="1114425"/>
          </a:xfrm>
        </p:grpSpPr>
        <p:sp>
          <p:nvSpPr>
            <p:cNvPr id="33" name="Rectangle 52"/>
            <p:cNvSpPr/>
            <p:nvPr/>
          </p:nvSpPr>
          <p:spPr>
            <a:xfrm>
              <a:off x="4784171" y="3812070"/>
              <a:ext cx="412750" cy="91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4" name="Freeform 53"/>
            <p:cNvSpPr/>
            <p:nvPr/>
          </p:nvSpPr>
          <p:spPr>
            <a:xfrm rot="16200000">
              <a:off x="4502232" y="40320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5" name="Rectangle 54"/>
            <p:cNvSpPr/>
            <p:nvPr/>
          </p:nvSpPr>
          <p:spPr>
            <a:xfrm>
              <a:off x="5558870" y="3812070"/>
              <a:ext cx="2673765" cy="91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6" name="Freeform 55"/>
            <p:cNvSpPr/>
            <p:nvPr/>
          </p:nvSpPr>
          <p:spPr>
            <a:xfrm rot="5400000" flipV="1">
              <a:off x="5141995" y="40320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7" name="Rectangle 56"/>
            <p:cNvSpPr/>
            <p:nvPr/>
          </p:nvSpPr>
          <p:spPr>
            <a:xfrm>
              <a:off x="4923077" y="3612045"/>
              <a:ext cx="914400" cy="9144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67" b="1" dirty="0"/>
            </a:p>
          </p:txBody>
        </p:sp>
      </p:grpSp>
      <p:sp>
        <p:nvSpPr>
          <p:cNvPr id="38" name="TextBox 57"/>
          <p:cNvSpPr txBox="1"/>
          <p:nvPr/>
        </p:nvSpPr>
        <p:spPr>
          <a:xfrm>
            <a:off x="8012779" y="5240955"/>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bg1"/>
                </a:solidFill>
              </a:rPr>
              <a:t>Title Goes Here</a:t>
            </a:r>
          </a:p>
          <a:p>
            <a:pPr>
              <a:spcBef>
                <a:spcPct val="20000"/>
              </a:spcBef>
              <a:defRPr/>
            </a:pPr>
            <a:r>
              <a:rPr lang="en-US" sz="1333" dirty="0">
                <a:solidFill>
                  <a:schemeClr val="bg1"/>
                </a:solidFill>
              </a:rPr>
              <a:t>There are many variations of passages of lorem ipsum available, but the majority suffered alteration some form.</a:t>
            </a:r>
          </a:p>
        </p:txBody>
      </p:sp>
      <p:grpSp>
        <p:nvGrpSpPr>
          <p:cNvPr id="39" name="Group 93"/>
          <p:cNvGrpSpPr/>
          <p:nvPr/>
        </p:nvGrpSpPr>
        <p:grpSpPr>
          <a:xfrm>
            <a:off x="1215155" y="4816061"/>
            <a:ext cx="4597952" cy="1485900"/>
            <a:chOff x="911366" y="3612045"/>
            <a:chExt cx="3448464" cy="1114425"/>
          </a:xfrm>
        </p:grpSpPr>
        <p:sp>
          <p:nvSpPr>
            <p:cNvPr id="40" name="Rectangle 59"/>
            <p:cNvSpPr/>
            <p:nvPr/>
          </p:nvSpPr>
          <p:spPr>
            <a:xfrm flipH="1">
              <a:off x="3947080" y="3812070"/>
              <a:ext cx="412750"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1" name="Freeform 60"/>
            <p:cNvSpPr/>
            <p:nvPr/>
          </p:nvSpPr>
          <p:spPr>
            <a:xfrm rot="5400000" flipH="1">
              <a:off x="3527344" y="40320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2" name="Rectangle 61"/>
            <p:cNvSpPr/>
            <p:nvPr/>
          </p:nvSpPr>
          <p:spPr>
            <a:xfrm flipH="1">
              <a:off x="911366" y="3812070"/>
              <a:ext cx="2673765"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3" name="Freeform 62"/>
            <p:cNvSpPr/>
            <p:nvPr/>
          </p:nvSpPr>
          <p:spPr>
            <a:xfrm rot="16200000" flipH="1" flipV="1">
              <a:off x="2887581" y="4032096"/>
              <a:ext cx="1114425" cy="274323"/>
            </a:xfrm>
            <a:custGeom>
              <a:avLst/>
              <a:gdLst>
                <a:gd name="connsiteX0" fmla="*/ 0 w 633676"/>
                <a:gd name="connsiteY0" fmla="*/ 274320 h 274320"/>
                <a:gd name="connsiteX1" fmla="*/ 68580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633676"/>
                <a:gd name="connsiteY0" fmla="*/ 274320 h 274320"/>
                <a:gd name="connsiteX1" fmla="*/ 115214 w 633676"/>
                <a:gd name="connsiteY1" fmla="*/ 0 h 274320"/>
                <a:gd name="connsiteX2" fmla="*/ 633676 w 633676"/>
                <a:gd name="connsiteY2" fmla="*/ 0 h 274320"/>
                <a:gd name="connsiteX3" fmla="*/ 565096 w 633676"/>
                <a:gd name="connsiteY3" fmla="*/ 274320 h 274320"/>
                <a:gd name="connsiteX4" fmla="*/ 0 w 633676"/>
                <a:gd name="connsiteY4" fmla="*/ 274320 h 274320"/>
                <a:gd name="connsiteX0" fmla="*/ 0 w 576069"/>
                <a:gd name="connsiteY0" fmla="*/ 274320 h 274320"/>
                <a:gd name="connsiteX1" fmla="*/ 57607 w 576069"/>
                <a:gd name="connsiteY1" fmla="*/ 0 h 274320"/>
                <a:gd name="connsiteX2" fmla="*/ 576069 w 576069"/>
                <a:gd name="connsiteY2" fmla="*/ 0 h 274320"/>
                <a:gd name="connsiteX3" fmla="*/ 507489 w 576069"/>
                <a:gd name="connsiteY3" fmla="*/ 274320 h 274320"/>
                <a:gd name="connsiteX4" fmla="*/ 0 w 576069"/>
                <a:gd name="connsiteY4" fmla="*/ 274320 h 274320"/>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576069"/>
                <a:gd name="connsiteY0" fmla="*/ 274323 h 274323"/>
                <a:gd name="connsiteX1" fmla="*/ 57607 w 576069"/>
                <a:gd name="connsiteY1" fmla="*/ 0 h 274323"/>
                <a:gd name="connsiteX2" fmla="*/ 576069 w 576069"/>
                <a:gd name="connsiteY2" fmla="*/ 0 h 274323"/>
                <a:gd name="connsiteX3" fmla="*/ 507489 w 576069"/>
                <a:gd name="connsiteY3" fmla="*/ 274320 h 274323"/>
                <a:gd name="connsiteX4" fmla="*/ 0 w 576069"/>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65097 w 633677"/>
                <a:gd name="connsiteY3" fmla="*/ 274320 h 274323"/>
                <a:gd name="connsiteX4" fmla="*/ 0 w 633677"/>
                <a:gd name="connsiteY4" fmla="*/ 274323 h 274323"/>
                <a:gd name="connsiteX0" fmla="*/ 0 w 633677"/>
                <a:gd name="connsiteY0" fmla="*/ 274323 h 274323"/>
                <a:gd name="connsiteX1" fmla="*/ 115215 w 633677"/>
                <a:gd name="connsiteY1" fmla="*/ 0 h 274323"/>
                <a:gd name="connsiteX2" fmla="*/ 633677 w 633677"/>
                <a:gd name="connsiteY2" fmla="*/ 0 h 274323"/>
                <a:gd name="connsiteX3" fmla="*/ 518463 w 633677"/>
                <a:gd name="connsiteY3" fmla="*/ 274323 h 274323"/>
                <a:gd name="connsiteX4" fmla="*/ 0 w 633677"/>
                <a:gd name="connsiteY4" fmla="*/ 274323 h 274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677" h="274323">
                  <a:moveTo>
                    <a:pt x="0" y="274323"/>
                  </a:moveTo>
                  <a:lnTo>
                    <a:pt x="115215" y="0"/>
                  </a:lnTo>
                  <a:lnTo>
                    <a:pt x="633677" y="0"/>
                  </a:lnTo>
                  <a:lnTo>
                    <a:pt x="518463" y="274323"/>
                  </a:lnTo>
                  <a:lnTo>
                    <a:pt x="0" y="274323"/>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4" name="Rectangle 63"/>
            <p:cNvSpPr/>
            <p:nvPr/>
          </p:nvSpPr>
          <p:spPr>
            <a:xfrm flipH="1">
              <a:off x="3306524" y="3612045"/>
              <a:ext cx="914400" cy="9144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867" b="1" dirty="0"/>
            </a:p>
          </p:txBody>
        </p:sp>
      </p:grpSp>
      <p:sp>
        <p:nvSpPr>
          <p:cNvPr id="45" name="TextBox 64"/>
          <p:cNvSpPr txBox="1"/>
          <p:nvPr/>
        </p:nvSpPr>
        <p:spPr>
          <a:xfrm flipH="1">
            <a:off x="1359491" y="5240955"/>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bg1"/>
                </a:solidFill>
              </a:rPr>
              <a:t>Title Goes Here</a:t>
            </a:r>
          </a:p>
          <a:p>
            <a:pPr algn="r">
              <a:spcBef>
                <a:spcPct val="20000"/>
              </a:spcBef>
              <a:defRPr/>
            </a:pPr>
            <a:r>
              <a:rPr lang="en-US" sz="1333" dirty="0">
                <a:solidFill>
                  <a:schemeClr val="bg1"/>
                </a:solidFill>
              </a:rPr>
              <a:t>There are many variations of passages of lorem ipsum available, but the majority suffered alteration some form.</a:t>
            </a:r>
          </a:p>
        </p:txBody>
      </p:sp>
      <p:grpSp>
        <p:nvGrpSpPr>
          <p:cNvPr id="46" name="Group 65"/>
          <p:cNvGrpSpPr/>
          <p:nvPr/>
        </p:nvGrpSpPr>
        <p:grpSpPr>
          <a:xfrm>
            <a:off x="4747365" y="1903527"/>
            <a:ext cx="541867" cy="541867"/>
            <a:chOff x="3959226" y="841373"/>
            <a:chExt cx="273050" cy="266701"/>
          </a:xfrm>
          <a:solidFill>
            <a:schemeClr val="bg1"/>
          </a:solidFill>
        </p:grpSpPr>
        <p:sp>
          <p:nvSpPr>
            <p:cNvPr id="47" name="Freeform 24"/>
            <p:cNvSpPr>
              <a:spLocks/>
            </p:cNvSpPr>
            <p:nvPr/>
          </p:nvSpPr>
          <p:spPr bwMode="auto">
            <a:xfrm>
              <a:off x="3978276" y="841373"/>
              <a:ext cx="238125" cy="74613"/>
            </a:xfrm>
            <a:custGeom>
              <a:avLst/>
              <a:gdLst/>
              <a:ahLst/>
              <a:cxnLst>
                <a:cxn ang="0">
                  <a:pos x="101" y="30"/>
                </a:cxn>
                <a:cxn ang="0">
                  <a:pos x="96" y="32"/>
                </a:cxn>
                <a:cxn ang="0">
                  <a:pos x="55" y="13"/>
                </a:cxn>
                <a:cxn ang="0">
                  <a:pos x="49" y="13"/>
                </a:cxn>
                <a:cxn ang="0">
                  <a:pos x="7" y="32"/>
                </a:cxn>
                <a:cxn ang="0">
                  <a:pos x="2" y="30"/>
                </a:cxn>
                <a:cxn ang="0">
                  <a:pos x="1" y="26"/>
                </a:cxn>
                <a:cxn ang="0">
                  <a:pos x="2" y="21"/>
                </a:cxn>
                <a:cxn ang="0">
                  <a:pos x="49" y="0"/>
                </a:cxn>
                <a:cxn ang="0">
                  <a:pos x="55" y="0"/>
                </a:cxn>
                <a:cxn ang="0">
                  <a:pos x="101" y="21"/>
                </a:cxn>
                <a:cxn ang="0">
                  <a:pos x="103" y="26"/>
                </a:cxn>
                <a:cxn ang="0">
                  <a:pos x="101" y="30"/>
                </a:cxn>
              </a:cxnLst>
              <a:rect l="0" t="0" r="r" b="b"/>
              <a:pathLst>
                <a:path w="104" h="32">
                  <a:moveTo>
                    <a:pt x="101" y="30"/>
                  </a:moveTo>
                  <a:cubicBezTo>
                    <a:pt x="100" y="32"/>
                    <a:pt x="98" y="32"/>
                    <a:pt x="96" y="32"/>
                  </a:cubicBezTo>
                  <a:cubicBezTo>
                    <a:pt x="55" y="13"/>
                    <a:pt x="55" y="13"/>
                    <a:pt x="55" y="13"/>
                  </a:cubicBezTo>
                  <a:cubicBezTo>
                    <a:pt x="53" y="12"/>
                    <a:pt x="50" y="12"/>
                    <a:pt x="49" y="13"/>
                  </a:cubicBezTo>
                  <a:cubicBezTo>
                    <a:pt x="7" y="32"/>
                    <a:pt x="7" y="32"/>
                    <a:pt x="7" y="32"/>
                  </a:cubicBezTo>
                  <a:cubicBezTo>
                    <a:pt x="5" y="32"/>
                    <a:pt x="3" y="32"/>
                    <a:pt x="2" y="30"/>
                  </a:cubicBezTo>
                  <a:cubicBezTo>
                    <a:pt x="1" y="26"/>
                    <a:pt x="1" y="26"/>
                    <a:pt x="1" y="26"/>
                  </a:cubicBezTo>
                  <a:cubicBezTo>
                    <a:pt x="0" y="24"/>
                    <a:pt x="1" y="22"/>
                    <a:pt x="2" y="21"/>
                  </a:cubicBezTo>
                  <a:cubicBezTo>
                    <a:pt x="49" y="0"/>
                    <a:pt x="49" y="0"/>
                    <a:pt x="49" y="0"/>
                  </a:cubicBezTo>
                  <a:cubicBezTo>
                    <a:pt x="50" y="0"/>
                    <a:pt x="53" y="0"/>
                    <a:pt x="55" y="0"/>
                  </a:cubicBezTo>
                  <a:cubicBezTo>
                    <a:pt x="101" y="21"/>
                    <a:pt x="101" y="21"/>
                    <a:pt x="101" y="21"/>
                  </a:cubicBezTo>
                  <a:cubicBezTo>
                    <a:pt x="103" y="22"/>
                    <a:pt x="104" y="24"/>
                    <a:pt x="103" y="26"/>
                  </a:cubicBezTo>
                  <a:lnTo>
                    <a:pt x="101" y="3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8" name="Freeform 25"/>
            <p:cNvSpPr>
              <a:spLocks/>
            </p:cNvSpPr>
            <p:nvPr/>
          </p:nvSpPr>
          <p:spPr bwMode="auto">
            <a:xfrm>
              <a:off x="4008438" y="928686"/>
              <a:ext cx="31750" cy="96838"/>
            </a:xfrm>
            <a:custGeom>
              <a:avLst/>
              <a:gdLst/>
              <a:ahLst/>
              <a:cxnLst>
                <a:cxn ang="0">
                  <a:pos x="14" y="39"/>
                </a:cxn>
                <a:cxn ang="0">
                  <a:pos x="11" y="42"/>
                </a:cxn>
                <a:cxn ang="0">
                  <a:pos x="3" y="42"/>
                </a:cxn>
                <a:cxn ang="0">
                  <a:pos x="0" y="39"/>
                </a:cxn>
                <a:cxn ang="0">
                  <a:pos x="0" y="3"/>
                </a:cxn>
                <a:cxn ang="0">
                  <a:pos x="3" y="0"/>
                </a:cxn>
                <a:cxn ang="0">
                  <a:pos x="11" y="0"/>
                </a:cxn>
                <a:cxn ang="0">
                  <a:pos x="14" y="3"/>
                </a:cxn>
                <a:cxn ang="0">
                  <a:pos x="14" y="39"/>
                </a:cxn>
              </a:cxnLst>
              <a:rect l="0" t="0" r="r" b="b"/>
              <a:pathLst>
                <a:path w="14" h="42">
                  <a:moveTo>
                    <a:pt x="14" y="39"/>
                  </a:moveTo>
                  <a:cubicBezTo>
                    <a:pt x="14" y="41"/>
                    <a:pt x="12" y="42"/>
                    <a:pt x="11" y="42"/>
                  </a:cubicBezTo>
                  <a:cubicBezTo>
                    <a:pt x="3" y="42"/>
                    <a:pt x="3" y="42"/>
                    <a:pt x="3" y="42"/>
                  </a:cubicBezTo>
                  <a:cubicBezTo>
                    <a:pt x="1" y="42"/>
                    <a:pt x="0" y="41"/>
                    <a:pt x="0" y="39"/>
                  </a:cubicBezTo>
                  <a:cubicBezTo>
                    <a:pt x="0" y="3"/>
                    <a:pt x="0" y="3"/>
                    <a:pt x="0" y="3"/>
                  </a:cubicBezTo>
                  <a:cubicBezTo>
                    <a:pt x="0" y="2"/>
                    <a:pt x="1" y="0"/>
                    <a:pt x="3" y="0"/>
                  </a:cubicBezTo>
                  <a:cubicBezTo>
                    <a:pt x="11" y="0"/>
                    <a:pt x="11" y="0"/>
                    <a:pt x="11" y="0"/>
                  </a:cubicBezTo>
                  <a:cubicBezTo>
                    <a:pt x="12" y="0"/>
                    <a:pt x="14" y="2"/>
                    <a:pt x="14" y="3"/>
                  </a:cubicBezTo>
                  <a:lnTo>
                    <a:pt x="14" y="3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9" name="Freeform 26"/>
            <p:cNvSpPr>
              <a:spLocks/>
            </p:cNvSpPr>
            <p:nvPr/>
          </p:nvSpPr>
          <p:spPr bwMode="auto">
            <a:xfrm>
              <a:off x="4081463" y="928686"/>
              <a:ext cx="31750" cy="96838"/>
            </a:xfrm>
            <a:custGeom>
              <a:avLst/>
              <a:gdLst/>
              <a:ahLst/>
              <a:cxnLst>
                <a:cxn ang="0">
                  <a:pos x="14" y="39"/>
                </a:cxn>
                <a:cxn ang="0">
                  <a:pos x="11" y="42"/>
                </a:cxn>
                <a:cxn ang="0">
                  <a:pos x="3" y="42"/>
                </a:cxn>
                <a:cxn ang="0">
                  <a:pos x="0" y="39"/>
                </a:cxn>
                <a:cxn ang="0">
                  <a:pos x="0" y="3"/>
                </a:cxn>
                <a:cxn ang="0">
                  <a:pos x="3" y="0"/>
                </a:cxn>
                <a:cxn ang="0">
                  <a:pos x="11" y="0"/>
                </a:cxn>
                <a:cxn ang="0">
                  <a:pos x="14" y="3"/>
                </a:cxn>
                <a:cxn ang="0">
                  <a:pos x="14" y="39"/>
                </a:cxn>
              </a:cxnLst>
              <a:rect l="0" t="0" r="r" b="b"/>
              <a:pathLst>
                <a:path w="14" h="42">
                  <a:moveTo>
                    <a:pt x="14" y="39"/>
                  </a:moveTo>
                  <a:cubicBezTo>
                    <a:pt x="14" y="41"/>
                    <a:pt x="12" y="42"/>
                    <a:pt x="11" y="42"/>
                  </a:cubicBezTo>
                  <a:cubicBezTo>
                    <a:pt x="3" y="42"/>
                    <a:pt x="3" y="42"/>
                    <a:pt x="3" y="42"/>
                  </a:cubicBezTo>
                  <a:cubicBezTo>
                    <a:pt x="1" y="42"/>
                    <a:pt x="0" y="41"/>
                    <a:pt x="0" y="39"/>
                  </a:cubicBezTo>
                  <a:cubicBezTo>
                    <a:pt x="0" y="3"/>
                    <a:pt x="0" y="3"/>
                    <a:pt x="0" y="3"/>
                  </a:cubicBezTo>
                  <a:cubicBezTo>
                    <a:pt x="0" y="2"/>
                    <a:pt x="1" y="0"/>
                    <a:pt x="3" y="0"/>
                  </a:cubicBezTo>
                  <a:cubicBezTo>
                    <a:pt x="11" y="0"/>
                    <a:pt x="11" y="0"/>
                    <a:pt x="11" y="0"/>
                  </a:cubicBezTo>
                  <a:cubicBezTo>
                    <a:pt x="12" y="0"/>
                    <a:pt x="14" y="2"/>
                    <a:pt x="14" y="3"/>
                  </a:cubicBezTo>
                  <a:lnTo>
                    <a:pt x="14" y="3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0" name="Freeform 27"/>
            <p:cNvSpPr>
              <a:spLocks/>
            </p:cNvSpPr>
            <p:nvPr/>
          </p:nvSpPr>
          <p:spPr bwMode="auto">
            <a:xfrm>
              <a:off x="4154488" y="928686"/>
              <a:ext cx="30163" cy="96838"/>
            </a:xfrm>
            <a:custGeom>
              <a:avLst/>
              <a:gdLst/>
              <a:ahLst/>
              <a:cxnLst>
                <a:cxn ang="0">
                  <a:pos x="13" y="39"/>
                </a:cxn>
                <a:cxn ang="0">
                  <a:pos x="11" y="42"/>
                </a:cxn>
                <a:cxn ang="0">
                  <a:pos x="3" y="42"/>
                </a:cxn>
                <a:cxn ang="0">
                  <a:pos x="0" y="39"/>
                </a:cxn>
                <a:cxn ang="0">
                  <a:pos x="0" y="3"/>
                </a:cxn>
                <a:cxn ang="0">
                  <a:pos x="3" y="0"/>
                </a:cxn>
                <a:cxn ang="0">
                  <a:pos x="11" y="0"/>
                </a:cxn>
                <a:cxn ang="0">
                  <a:pos x="13" y="3"/>
                </a:cxn>
                <a:cxn ang="0">
                  <a:pos x="13" y="39"/>
                </a:cxn>
              </a:cxnLst>
              <a:rect l="0" t="0" r="r" b="b"/>
              <a:pathLst>
                <a:path w="13" h="42">
                  <a:moveTo>
                    <a:pt x="13" y="39"/>
                  </a:moveTo>
                  <a:cubicBezTo>
                    <a:pt x="13" y="41"/>
                    <a:pt x="12" y="42"/>
                    <a:pt x="11" y="42"/>
                  </a:cubicBezTo>
                  <a:cubicBezTo>
                    <a:pt x="3" y="42"/>
                    <a:pt x="3" y="42"/>
                    <a:pt x="3" y="42"/>
                  </a:cubicBezTo>
                  <a:cubicBezTo>
                    <a:pt x="1" y="42"/>
                    <a:pt x="0" y="41"/>
                    <a:pt x="0" y="39"/>
                  </a:cubicBezTo>
                  <a:cubicBezTo>
                    <a:pt x="0" y="3"/>
                    <a:pt x="0" y="3"/>
                    <a:pt x="0" y="3"/>
                  </a:cubicBezTo>
                  <a:cubicBezTo>
                    <a:pt x="0" y="2"/>
                    <a:pt x="1" y="0"/>
                    <a:pt x="3" y="0"/>
                  </a:cubicBezTo>
                  <a:cubicBezTo>
                    <a:pt x="11" y="0"/>
                    <a:pt x="11" y="0"/>
                    <a:pt x="11" y="0"/>
                  </a:cubicBezTo>
                  <a:cubicBezTo>
                    <a:pt x="12" y="0"/>
                    <a:pt x="13" y="2"/>
                    <a:pt x="13" y="3"/>
                  </a:cubicBezTo>
                  <a:lnTo>
                    <a:pt x="13" y="3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1" name="Freeform 28"/>
            <p:cNvSpPr>
              <a:spLocks/>
            </p:cNvSpPr>
            <p:nvPr/>
          </p:nvSpPr>
          <p:spPr bwMode="auto">
            <a:xfrm>
              <a:off x="3978276" y="1046161"/>
              <a:ext cx="236538" cy="22225"/>
            </a:xfrm>
            <a:custGeom>
              <a:avLst/>
              <a:gdLst/>
              <a:ahLst/>
              <a:cxnLst>
                <a:cxn ang="0">
                  <a:pos x="103" y="7"/>
                </a:cxn>
                <a:cxn ang="0">
                  <a:pos x="100" y="10"/>
                </a:cxn>
                <a:cxn ang="0">
                  <a:pos x="4" y="10"/>
                </a:cxn>
                <a:cxn ang="0">
                  <a:pos x="0" y="7"/>
                </a:cxn>
                <a:cxn ang="0">
                  <a:pos x="0" y="3"/>
                </a:cxn>
                <a:cxn ang="0">
                  <a:pos x="4" y="0"/>
                </a:cxn>
                <a:cxn ang="0">
                  <a:pos x="100" y="0"/>
                </a:cxn>
                <a:cxn ang="0">
                  <a:pos x="103" y="3"/>
                </a:cxn>
                <a:cxn ang="0">
                  <a:pos x="103" y="7"/>
                </a:cxn>
              </a:cxnLst>
              <a:rect l="0" t="0" r="r" b="b"/>
              <a:pathLst>
                <a:path w="103" h="10">
                  <a:moveTo>
                    <a:pt x="103" y="7"/>
                  </a:moveTo>
                  <a:cubicBezTo>
                    <a:pt x="103" y="9"/>
                    <a:pt x="102" y="10"/>
                    <a:pt x="100" y="10"/>
                  </a:cubicBezTo>
                  <a:cubicBezTo>
                    <a:pt x="4" y="10"/>
                    <a:pt x="4" y="10"/>
                    <a:pt x="4" y="10"/>
                  </a:cubicBezTo>
                  <a:cubicBezTo>
                    <a:pt x="2" y="10"/>
                    <a:pt x="0" y="9"/>
                    <a:pt x="0" y="7"/>
                  </a:cubicBezTo>
                  <a:cubicBezTo>
                    <a:pt x="0" y="3"/>
                    <a:pt x="0" y="3"/>
                    <a:pt x="0" y="3"/>
                  </a:cubicBezTo>
                  <a:cubicBezTo>
                    <a:pt x="0" y="1"/>
                    <a:pt x="2" y="0"/>
                    <a:pt x="4" y="0"/>
                  </a:cubicBezTo>
                  <a:cubicBezTo>
                    <a:pt x="100" y="0"/>
                    <a:pt x="100" y="0"/>
                    <a:pt x="100" y="0"/>
                  </a:cubicBezTo>
                  <a:cubicBezTo>
                    <a:pt x="102" y="0"/>
                    <a:pt x="103" y="1"/>
                    <a:pt x="103" y="3"/>
                  </a:cubicBezTo>
                  <a:lnTo>
                    <a:pt x="103" y="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2" name="Freeform 29"/>
            <p:cNvSpPr>
              <a:spLocks/>
            </p:cNvSpPr>
            <p:nvPr/>
          </p:nvSpPr>
          <p:spPr bwMode="auto">
            <a:xfrm>
              <a:off x="3959226" y="1082674"/>
              <a:ext cx="273050" cy="25400"/>
            </a:xfrm>
            <a:custGeom>
              <a:avLst/>
              <a:gdLst/>
              <a:ahLst/>
              <a:cxnLst>
                <a:cxn ang="0">
                  <a:pos x="119" y="8"/>
                </a:cxn>
                <a:cxn ang="0">
                  <a:pos x="116" y="11"/>
                </a:cxn>
                <a:cxn ang="0">
                  <a:pos x="4" y="11"/>
                </a:cxn>
                <a:cxn ang="0">
                  <a:pos x="0" y="8"/>
                </a:cxn>
                <a:cxn ang="0">
                  <a:pos x="0" y="4"/>
                </a:cxn>
                <a:cxn ang="0">
                  <a:pos x="4" y="0"/>
                </a:cxn>
                <a:cxn ang="0">
                  <a:pos x="116" y="0"/>
                </a:cxn>
                <a:cxn ang="0">
                  <a:pos x="119" y="4"/>
                </a:cxn>
                <a:cxn ang="0">
                  <a:pos x="119" y="8"/>
                </a:cxn>
              </a:cxnLst>
              <a:rect l="0" t="0" r="r" b="b"/>
              <a:pathLst>
                <a:path w="119" h="11">
                  <a:moveTo>
                    <a:pt x="119" y="8"/>
                  </a:moveTo>
                  <a:cubicBezTo>
                    <a:pt x="119" y="9"/>
                    <a:pt x="117" y="11"/>
                    <a:pt x="116" y="11"/>
                  </a:cubicBezTo>
                  <a:cubicBezTo>
                    <a:pt x="4" y="11"/>
                    <a:pt x="4" y="11"/>
                    <a:pt x="4" y="11"/>
                  </a:cubicBezTo>
                  <a:cubicBezTo>
                    <a:pt x="2" y="11"/>
                    <a:pt x="0" y="9"/>
                    <a:pt x="0" y="8"/>
                  </a:cubicBezTo>
                  <a:cubicBezTo>
                    <a:pt x="0" y="4"/>
                    <a:pt x="0" y="4"/>
                    <a:pt x="0" y="4"/>
                  </a:cubicBezTo>
                  <a:cubicBezTo>
                    <a:pt x="0" y="2"/>
                    <a:pt x="2" y="0"/>
                    <a:pt x="4" y="0"/>
                  </a:cubicBezTo>
                  <a:cubicBezTo>
                    <a:pt x="116" y="0"/>
                    <a:pt x="116" y="0"/>
                    <a:pt x="116" y="0"/>
                  </a:cubicBezTo>
                  <a:cubicBezTo>
                    <a:pt x="117" y="0"/>
                    <a:pt x="119" y="2"/>
                    <a:pt x="119" y="4"/>
                  </a:cubicBezTo>
                  <a:lnTo>
                    <a:pt x="119" y="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53" name="Group 72"/>
          <p:cNvGrpSpPr/>
          <p:nvPr/>
        </p:nvGrpSpPr>
        <p:grpSpPr>
          <a:xfrm>
            <a:off x="6939206" y="1904923"/>
            <a:ext cx="468996" cy="539075"/>
            <a:chOff x="5130801" y="1333499"/>
            <a:chExt cx="276225" cy="317500"/>
          </a:xfrm>
          <a:solidFill>
            <a:schemeClr val="bg1"/>
          </a:solidFill>
        </p:grpSpPr>
        <p:sp>
          <p:nvSpPr>
            <p:cNvPr id="54" name="Freeform 106"/>
            <p:cNvSpPr>
              <a:spLocks noEditPoints="1"/>
            </p:cNvSpPr>
            <p:nvPr/>
          </p:nvSpPr>
          <p:spPr bwMode="auto">
            <a:xfrm>
              <a:off x="5167313" y="1333499"/>
              <a:ext cx="203200" cy="166688"/>
            </a:xfrm>
            <a:custGeom>
              <a:avLst/>
              <a:gdLst/>
              <a:ahLst/>
              <a:cxnLst>
                <a:cxn ang="0">
                  <a:pos x="44" y="12"/>
                </a:cxn>
                <a:cxn ang="0">
                  <a:pos x="17" y="28"/>
                </a:cxn>
                <a:cxn ang="0">
                  <a:pos x="16" y="28"/>
                </a:cxn>
                <a:cxn ang="0">
                  <a:pos x="15" y="28"/>
                </a:cxn>
                <a:cxn ang="0">
                  <a:pos x="14" y="27"/>
                </a:cxn>
                <a:cxn ang="0">
                  <a:pos x="42" y="6"/>
                </a:cxn>
                <a:cxn ang="0">
                  <a:pos x="46" y="6"/>
                </a:cxn>
                <a:cxn ang="0">
                  <a:pos x="74" y="27"/>
                </a:cxn>
                <a:cxn ang="0">
                  <a:pos x="73" y="28"/>
                </a:cxn>
                <a:cxn ang="0">
                  <a:pos x="72" y="28"/>
                </a:cxn>
                <a:cxn ang="0">
                  <a:pos x="71" y="28"/>
                </a:cxn>
                <a:cxn ang="0">
                  <a:pos x="44" y="12"/>
                </a:cxn>
                <a:cxn ang="0">
                  <a:pos x="81" y="27"/>
                </a:cxn>
                <a:cxn ang="0">
                  <a:pos x="46" y="0"/>
                </a:cxn>
                <a:cxn ang="0">
                  <a:pos x="42" y="0"/>
                </a:cxn>
                <a:cxn ang="0">
                  <a:pos x="8" y="27"/>
                </a:cxn>
                <a:cxn ang="0">
                  <a:pos x="6" y="28"/>
                </a:cxn>
                <a:cxn ang="0">
                  <a:pos x="0" y="42"/>
                </a:cxn>
                <a:cxn ang="0">
                  <a:pos x="0" y="48"/>
                </a:cxn>
                <a:cxn ang="0">
                  <a:pos x="8" y="58"/>
                </a:cxn>
                <a:cxn ang="0">
                  <a:pos x="15" y="58"/>
                </a:cxn>
                <a:cxn ang="0">
                  <a:pos x="17" y="58"/>
                </a:cxn>
                <a:cxn ang="0">
                  <a:pos x="18" y="58"/>
                </a:cxn>
                <a:cxn ang="0">
                  <a:pos x="44" y="73"/>
                </a:cxn>
                <a:cxn ang="0">
                  <a:pos x="70" y="58"/>
                </a:cxn>
                <a:cxn ang="0">
                  <a:pos x="71" y="58"/>
                </a:cxn>
                <a:cxn ang="0">
                  <a:pos x="73" y="58"/>
                </a:cxn>
                <a:cxn ang="0">
                  <a:pos x="80" y="58"/>
                </a:cxn>
                <a:cxn ang="0">
                  <a:pos x="88" y="48"/>
                </a:cxn>
                <a:cxn ang="0">
                  <a:pos x="88" y="42"/>
                </a:cxn>
                <a:cxn ang="0">
                  <a:pos x="82" y="28"/>
                </a:cxn>
                <a:cxn ang="0">
                  <a:pos x="81" y="27"/>
                </a:cxn>
              </a:cxnLst>
              <a:rect l="0" t="0" r="r" b="b"/>
              <a:pathLst>
                <a:path w="88" h="73">
                  <a:moveTo>
                    <a:pt x="44" y="12"/>
                  </a:moveTo>
                  <a:cubicBezTo>
                    <a:pt x="32" y="12"/>
                    <a:pt x="22" y="18"/>
                    <a:pt x="17" y="28"/>
                  </a:cubicBezTo>
                  <a:cubicBezTo>
                    <a:pt x="17" y="28"/>
                    <a:pt x="17" y="28"/>
                    <a:pt x="16" y="28"/>
                  </a:cubicBezTo>
                  <a:cubicBezTo>
                    <a:pt x="16" y="28"/>
                    <a:pt x="15" y="28"/>
                    <a:pt x="15" y="28"/>
                  </a:cubicBezTo>
                  <a:cubicBezTo>
                    <a:pt x="15" y="28"/>
                    <a:pt x="14" y="28"/>
                    <a:pt x="14" y="27"/>
                  </a:cubicBezTo>
                  <a:cubicBezTo>
                    <a:pt x="15" y="15"/>
                    <a:pt x="28" y="6"/>
                    <a:pt x="42" y="6"/>
                  </a:cubicBezTo>
                  <a:cubicBezTo>
                    <a:pt x="46" y="6"/>
                    <a:pt x="46" y="6"/>
                    <a:pt x="46" y="6"/>
                  </a:cubicBezTo>
                  <a:cubicBezTo>
                    <a:pt x="60" y="6"/>
                    <a:pt x="72" y="15"/>
                    <a:pt x="74" y="27"/>
                  </a:cubicBezTo>
                  <a:cubicBezTo>
                    <a:pt x="74" y="27"/>
                    <a:pt x="74" y="28"/>
                    <a:pt x="73" y="28"/>
                  </a:cubicBezTo>
                  <a:cubicBezTo>
                    <a:pt x="73" y="28"/>
                    <a:pt x="73" y="28"/>
                    <a:pt x="72" y="28"/>
                  </a:cubicBezTo>
                  <a:cubicBezTo>
                    <a:pt x="72" y="28"/>
                    <a:pt x="71" y="28"/>
                    <a:pt x="71" y="28"/>
                  </a:cubicBezTo>
                  <a:cubicBezTo>
                    <a:pt x="66" y="18"/>
                    <a:pt x="56" y="12"/>
                    <a:pt x="44" y="12"/>
                  </a:cubicBezTo>
                  <a:moveTo>
                    <a:pt x="81" y="27"/>
                  </a:moveTo>
                  <a:cubicBezTo>
                    <a:pt x="79" y="12"/>
                    <a:pt x="64" y="0"/>
                    <a:pt x="46" y="0"/>
                  </a:cubicBezTo>
                  <a:cubicBezTo>
                    <a:pt x="42" y="0"/>
                    <a:pt x="42" y="0"/>
                    <a:pt x="42" y="0"/>
                  </a:cubicBezTo>
                  <a:cubicBezTo>
                    <a:pt x="24" y="0"/>
                    <a:pt x="9" y="11"/>
                    <a:pt x="8" y="27"/>
                  </a:cubicBezTo>
                  <a:cubicBezTo>
                    <a:pt x="7" y="28"/>
                    <a:pt x="7" y="28"/>
                    <a:pt x="6" y="28"/>
                  </a:cubicBezTo>
                  <a:cubicBezTo>
                    <a:pt x="4" y="29"/>
                    <a:pt x="0" y="32"/>
                    <a:pt x="0" y="42"/>
                  </a:cubicBezTo>
                  <a:cubicBezTo>
                    <a:pt x="0" y="48"/>
                    <a:pt x="0" y="48"/>
                    <a:pt x="0" y="48"/>
                  </a:cubicBezTo>
                  <a:cubicBezTo>
                    <a:pt x="0" y="56"/>
                    <a:pt x="6" y="58"/>
                    <a:pt x="8" y="58"/>
                  </a:cubicBezTo>
                  <a:cubicBezTo>
                    <a:pt x="15" y="58"/>
                    <a:pt x="15" y="58"/>
                    <a:pt x="15" y="58"/>
                  </a:cubicBezTo>
                  <a:cubicBezTo>
                    <a:pt x="16" y="58"/>
                    <a:pt x="16" y="57"/>
                    <a:pt x="17" y="58"/>
                  </a:cubicBezTo>
                  <a:cubicBezTo>
                    <a:pt x="17" y="58"/>
                    <a:pt x="18" y="58"/>
                    <a:pt x="18" y="58"/>
                  </a:cubicBezTo>
                  <a:cubicBezTo>
                    <a:pt x="23" y="67"/>
                    <a:pt x="33" y="73"/>
                    <a:pt x="44" y="73"/>
                  </a:cubicBezTo>
                  <a:cubicBezTo>
                    <a:pt x="55" y="73"/>
                    <a:pt x="65" y="67"/>
                    <a:pt x="70" y="58"/>
                  </a:cubicBezTo>
                  <a:cubicBezTo>
                    <a:pt x="70" y="58"/>
                    <a:pt x="71" y="58"/>
                    <a:pt x="71" y="58"/>
                  </a:cubicBezTo>
                  <a:cubicBezTo>
                    <a:pt x="72" y="57"/>
                    <a:pt x="72" y="58"/>
                    <a:pt x="73" y="58"/>
                  </a:cubicBezTo>
                  <a:cubicBezTo>
                    <a:pt x="80" y="58"/>
                    <a:pt x="80" y="58"/>
                    <a:pt x="80" y="58"/>
                  </a:cubicBezTo>
                  <a:cubicBezTo>
                    <a:pt x="83" y="58"/>
                    <a:pt x="88" y="56"/>
                    <a:pt x="88" y="48"/>
                  </a:cubicBezTo>
                  <a:cubicBezTo>
                    <a:pt x="88" y="42"/>
                    <a:pt x="88" y="42"/>
                    <a:pt x="88" y="42"/>
                  </a:cubicBezTo>
                  <a:cubicBezTo>
                    <a:pt x="88" y="32"/>
                    <a:pt x="84" y="29"/>
                    <a:pt x="82" y="28"/>
                  </a:cubicBezTo>
                  <a:cubicBezTo>
                    <a:pt x="81" y="28"/>
                    <a:pt x="81" y="28"/>
                    <a:pt x="81" y="27"/>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5" name="Freeform 107"/>
            <p:cNvSpPr>
              <a:spLocks noEditPoints="1"/>
            </p:cNvSpPr>
            <p:nvPr/>
          </p:nvSpPr>
          <p:spPr bwMode="auto">
            <a:xfrm>
              <a:off x="5130801" y="1519236"/>
              <a:ext cx="276225" cy="131763"/>
            </a:xfrm>
            <a:custGeom>
              <a:avLst/>
              <a:gdLst/>
              <a:ahLst/>
              <a:cxnLst>
                <a:cxn ang="0">
                  <a:pos x="85" y="26"/>
                </a:cxn>
                <a:cxn ang="0">
                  <a:pos x="82" y="28"/>
                </a:cxn>
                <a:cxn ang="0">
                  <a:pos x="67" y="28"/>
                </a:cxn>
                <a:cxn ang="0">
                  <a:pos x="65" y="26"/>
                </a:cxn>
                <a:cxn ang="0">
                  <a:pos x="65" y="22"/>
                </a:cxn>
                <a:cxn ang="0">
                  <a:pos x="67" y="20"/>
                </a:cxn>
                <a:cxn ang="0">
                  <a:pos x="82" y="20"/>
                </a:cxn>
                <a:cxn ang="0">
                  <a:pos x="85" y="22"/>
                </a:cxn>
                <a:cxn ang="0">
                  <a:pos x="85" y="26"/>
                </a:cxn>
                <a:cxn ang="0">
                  <a:pos x="119" y="54"/>
                </a:cxn>
                <a:cxn ang="0">
                  <a:pos x="99" y="11"/>
                </a:cxn>
                <a:cxn ang="0">
                  <a:pos x="85" y="0"/>
                </a:cxn>
                <a:cxn ang="0">
                  <a:pos x="36" y="0"/>
                </a:cxn>
                <a:cxn ang="0">
                  <a:pos x="35" y="0"/>
                </a:cxn>
                <a:cxn ang="0">
                  <a:pos x="22" y="11"/>
                </a:cxn>
                <a:cxn ang="0">
                  <a:pos x="1" y="54"/>
                </a:cxn>
                <a:cxn ang="0">
                  <a:pos x="4" y="58"/>
                </a:cxn>
                <a:cxn ang="0">
                  <a:pos x="19" y="58"/>
                </a:cxn>
                <a:cxn ang="0">
                  <a:pos x="22" y="55"/>
                </a:cxn>
                <a:cxn ang="0">
                  <a:pos x="31" y="39"/>
                </a:cxn>
                <a:cxn ang="0">
                  <a:pos x="33" y="40"/>
                </a:cxn>
                <a:cxn ang="0">
                  <a:pos x="34" y="54"/>
                </a:cxn>
                <a:cxn ang="0">
                  <a:pos x="36" y="58"/>
                </a:cxn>
                <a:cxn ang="0">
                  <a:pos x="86" y="58"/>
                </a:cxn>
                <a:cxn ang="0">
                  <a:pos x="90" y="53"/>
                </a:cxn>
                <a:cxn ang="0">
                  <a:pos x="90" y="40"/>
                </a:cxn>
                <a:cxn ang="0">
                  <a:pos x="92" y="39"/>
                </a:cxn>
                <a:cxn ang="0">
                  <a:pos x="100" y="55"/>
                </a:cxn>
                <a:cxn ang="0">
                  <a:pos x="104" y="58"/>
                </a:cxn>
                <a:cxn ang="0">
                  <a:pos x="116" y="58"/>
                </a:cxn>
                <a:cxn ang="0">
                  <a:pos x="119" y="54"/>
                </a:cxn>
              </a:cxnLst>
              <a:rect l="0" t="0" r="r" b="b"/>
              <a:pathLst>
                <a:path w="120" h="58">
                  <a:moveTo>
                    <a:pt x="85" y="26"/>
                  </a:moveTo>
                  <a:cubicBezTo>
                    <a:pt x="85" y="27"/>
                    <a:pt x="84" y="28"/>
                    <a:pt x="82" y="28"/>
                  </a:cubicBezTo>
                  <a:cubicBezTo>
                    <a:pt x="67" y="28"/>
                    <a:pt x="67" y="28"/>
                    <a:pt x="67" y="28"/>
                  </a:cubicBezTo>
                  <a:cubicBezTo>
                    <a:pt x="66" y="28"/>
                    <a:pt x="65" y="27"/>
                    <a:pt x="65" y="26"/>
                  </a:cubicBezTo>
                  <a:cubicBezTo>
                    <a:pt x="65" y="22"/>
                    <a:pt x="65" y="22"/>
                    <a:pt x="65" y="22"/>
                  </a:cubicBezTo>
                  <a:cubicBezTo>
                    <a:pt x="65" y="21"/>
                    <a:pt x="66" y="20"/>
                    <a:pt x="67" y="20"/>
                  </a:cubicBezTo>
                  <a:cubicBezTo>
                    <a:pt x="82" y="20"/>
                    <a:pt x="82" y="20"/>
                    <a:pt x="82" y="20"/>
                  </a:cubicBezTo>
                  <a:cubicBezTo>
                    <a:pt x="84" y="20"/>
                    <a:pt x="85" y="21"/>
                    <a:pt x="85" y="22"/>
                  </a:cubicBezTo>
                  <a:lnTo>
                    <a:pt x="85" y="26"/>
                  </a:lnTo>
                  <a:close/>
                  <a:moveTo>
                    <a:pt x="119" y="54"/>
                  </a:moveTo>
                  <a:cubicBezTo>
                    <a:pt x="99" y="11"/>
                    <a:pt x="99" y="11"/>
                    <a:pt x="99" y="11"/>
                  </a:cubicBezTo>
                  <a:cubicBezTo>
                    <a:pt x="98" y="9"/>
                    <a:pt x="94" y="0"/>
                    <a:pt x="85" y="0"/>
                  </a:cubicBezTo>
                  <a:cubicBezTo>
                    <a:pt x="83" y="0"/>
                    <a:pt x="38" y="0"/>
                    <a:pt x="36" y="0"/>
                  </a:cubicBezTo>
                  <a:cubicBezTo>
                    <a:pt x="35" y="0"/>
                    <a:pt x="35" y="0"/>
                    <a:pt x="35" y="0"/>
                  </a:cubicBezTo>
                  <a:cubicBezTo>
                    <a:pt x="25" y="0"/>
                    <a:pt x="22" y="9"/>
                    <a:pt x="22" y="11"/>
                  </a:cubicBezTo>
                  <a:cubicBezTo>
                    <a:pt x="1" y="54"/>
                    <a:pt x="1" y="54"/>
                    <a:pt x="1" y="54"/>
                  </a:cubicBezTo>
                  <a:cubicBezTo>
                    <a:pt x="0" y="56"/>
                    <a:pt x="1" y="58"/>
                    <a:pt x="4" y="58"/>
                  </a:cubicBezTo>
                  <a:cubicBezTo>
                    <a:pt x="19" y="58"/>
                    <a:pt x="19" y="58"/>
                    <a:pt x="19" y="58"/>
                  </a:cubicBezTo>
                  <a:cubicBezTo>
                    <a:pt x="22" y="58"/>
                    <a:pt x="22" y="55"/>
                    <a:pt x="22" y="55"/>
                  </a:cubicBezTo>
                  <a:cubicBezTo>
                    <a:pt x="31" y="39"/>
                    <a:pt x="31" y="39"/>
                    <a:pt x="31" y="39"/>
                  </a:cubicBezTo>
                  <a:cubicBezTo>
                    <a:pt x="31" y="39"/>
                    <a:pt x="33" y="34"/>
                    <a:pt x="33" y="40"/>
                  </a:cubicBezTo>
                  <a:cubicBezTo>
                    <a:pt x="33" y="45"/>
                    <a:pt x="34" y="48"/>
                    <a:pt x="34" y="54"/>
                  </a:cubicBezTo>
                  <a:cubicBezTo>
                    <a:pt x="34" y="56"/>
                    <a:pt x="34" y="58"/>
                    <a:pt x="36" y="58"/>
                  </a:cubicBezTo>
                  <a:cubicBezTo>
                    <a:pt x="86" y="58"/>
                    <a:pt x="86" y="58"/>
                    <a:pt x="86" y="58"/>
                  </a:cubicBezTo>
                  <a:cubicBezTo>
                    <a:pt x="90" y="58"/>
                    <a:pt x="90" y="56"/>
                    <a:pt x="90" y="53"/>
                  </a:cubicBezTo>
                  <a:cubicBezTo>
                    <a:pt x="90" y="46"/>
                    <a:pt x="90" y="44"/>
                    <a:pt x="90" y="40"/>
                  </a:cubicBezTo>
                  <a:cubicBezTo>
                    <a:pt x="90" y="35"/>
                    <a:pt x="92" y="39"/>
                    <a:pt x="92" y="39"/>
                  </a:cubicBezTo>
                  <a:cubicBezTo>
                    <a:pt x="100" y="55"/>
                    <a:pt x="100" y="55"/>
                    <a:pt x="100" y="55"/>
                  </a:cubicBezTo>
                  <a:cubicBezTo>
                    <a:pt x="100" y="55"/>
                    <a:pt x="101" y="58"/>
                    <a:pt x="104" y="58"/>
                  </a:cubicBezTo>
                  <a:cubicBezTo>
                    <a:pt x="116" y="58"/>
                    <a:pt x="116" y="58"/>
                    <a:pt x="116" y="58"/>
                  </a:cubicBezTo>
                  <a:cubicBezTo>
                    <a:pt x="119" y="58"/>
                    <a:pt x="120" y="56"/>
                    <a:pt x="119" y="5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56" name="Group 75"/>
          <p:cNvGrpSpPr/>
          <p:nvPr/>
        </p:nvGrpSpPr>
        <p:grpSpPr>
          <a:xfrm>
            <a:off x="4725828" y="3523837"/>
            <a:ext cx="584945" cy="552449"/>
            <a:chOff x="5530851" y="1866899"/>
            <a:chExt cx="285750" cy="269875"/>
          </a:xfrm>
          <a:solidFill>
            <a:schemeClr val="bg1"/>
          </a:solidFill>
        </p:grpSpPr>
        <p:sp>
          <p:nvSpPr>
            <p:cNvPr id="57" name="Oval 190"/>
            <p:cNvSpPr>
              <a:spLocks noChangeArrowheads="1"/>
            </p:cNvSpPr>
            <p:nvPr/>
          </p:nvSpPr>
          <p:spPr bwMode="auto">
            <a:xfrm>
              <a:off x="5661026" y="1912936"/>
              <a:ext cx="68263" cy="68263"/>
            </a:xfrm>
            <a:prstGeom prst="ellipse">
              <a:avLst/>
            </a:pr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8" name="Freeform 191"/>
            <p:cNvSpPr>
              <a:spLocks noEditPoints="1"/>
            </p:cNvSpPr>
            <p:nvPr/>
          </p:nvSpPr>
          <p:spPr bwMode="auto">
            <a:xfrm>
              <a:off x="5530851" y="1866899"/>
              <a:ext cx="285750" cy="269875"/>
            </a:xfrm>
            <a:custGeom>
              <a:avLst/>
              <a:gdLst/>
              <a:ahLst/>
              <a:cxnLst>
                <a:cxn ang="0">
                  <a:pos x="100" y="75"/>
                </a:cxn>
                <a:cxn ang="0">
                  <a:pos x="97" y="77"/>
                </a:cxn>
                <a:cxn ang="0">
                  <a:pos x="96" y="77"/>
                </a:cxn>
                <a:cxn ang="0">
                  <a:pos x="90" y="57"/>
                </a:cxn>
                <a:cxn ang="0">
                  <a:pos x="84" y="53"/>
                </a:cxn>
                <a:cxn ang="0">
                  <a:pos x="82" y="53"/>
                </a:cxn>
                <a:cxn ang="0">
                  <a:pos x="60" y="53"/>
                </a:cxn>
                <a:cxn ang="0">
                  <a:pos x="55" y="57"/>
                </a:cxn>
                <a:cxn ang="0">
                  <a:pos x="48" y="76"/>
                </a:cxn>
                <a:cxn ang="0">
                  <a:pos x="47" y="76"/>
                </a:cxn>
                <a:cxn ang="0">
                  <a:pos x="46" y="75"/>
                </a:cxn>
                <a:cxn ang="0">
                  <a:pos x="46" y="20"/>
                </a:cxn>
                <a:cxn ang="0">
                  <a:pos x="73" y="9"/>
                </a:cxn>
                <a:cxn ang="0">
                  <a:pos x="100" y="20"/>
                </a:cxn>
                <a:cxn ang="0">
                  <a:pos x="111" y="48"/>
                </a:cxn>
                <a:cxn ang="0">
                  <a:pos x="100" y="75"/>
                </a:cxn>
                <a:cxn ang="0">
                  <a:pos x="78" y="78"/>
                </a:cxn>
                <a:cxn ang="0">
                  <a:pos x="73" y="83"/>
                </a:cxn>
                <a:cxn ang="0">
                  <a:pos x="71" y="83"/>
                </a:cxn>
                <a:cxn ang="0">
                  <a:pos x="66" y="78"/>
                </a:cxn>
                <a:cxn ang="0">
                  <a:pos x="66" y="76"/>
                </a:cxn>
                <a:cxn ang="0">
                  <a:pos x="68" y="63"/>
                </a:cxn>
                <a:cxn ang="0">
                  <a:pos x="68" y="60"/>
                </a:cxn>
                <a:cxn ang="0">
                  <a:pos x="69" y="59"/>
                </a:cxn>
                <a:cxn ang="0">
                  <a:pos x="75" y="59"/>
                </a:cxn>
                <a:cxn ang="0">
                  <a:pos x="76" y="60"/>
                </a:cxn>
                <a:cxn ang="0">
                  <a:pos x="76" y="63"/>
                </a:cxn>
                <a:cxn ang="0">
                  <a:pos x="79" y="76"/>
                </a:cxn>
                <a:cxn ang="0">
                  <a:pos x="78" y="78"/>
                </a:cxn>
                <a:cxn ang="0">
                  <a:pos x="106" y="14"/>
                </a:cxn>
                <a:cxn ang="0">
                  <a:pos x="73" y="0"/>
                </a:cxn>
                <a:cxn ang="0">
                  <a:pos x="39" y="14"/>
                </a:cxn>
                <a:cxn ang="0">
                  <a:pos x="25" y="42"/>
                </a:cxn>
                <a:cxn ang="0">
                  <a:pos x="32" y="71"/>
                </a:cxn>
                <a:cxn ang="0">
                  <a:pos x="31" y="76"/>
                </a:cxn>
                <a:cxn ang="0">
                  <a:pos x="6" y="101"/>
                </a:cxn>
                <a:cxn ang="0">
                  <a:pos x="4" y="115"/>
                </a:cxn>
                <a:cxn ang="0">
                  <a:pos x="5" y="116"/>
                </a:cxn>
                <a:cxn ang="0">
                  <a:pos x="10" y="118"/>
                </a:cxn>
                <a:cxn ang="0">
                  <a:pos x="19" y="114"/>
                </a:cxn>
                <a:cxn ang="0">
                  <a:pos x="44" y="89"/>
                </a:cxn>
                <a:cxn ang="0">
                  <a:pos x="44" y="89"/>
                </a:cxn>
                <a:cxn ang="0">
                  <a:pos x="47" y="88"/>
                </a:cxn>
                <a:cxn ang="0">
                  <a:pos x="49" y="88"/>
                </a:cxn>
                <a:cxn ang="0">
                  <a:pos x="54" y="91"/>
                </a:cxn>
                <a:cxn ang="0">
                  <a:pos x="57" y="92"/>
                </a:cxn>
                <a:cxn ang="0">
                  <a:pos x="61" y="94"/>
                </a:cxn>
                <a:cxn ang="0">
                  <a:pos x="73" y="95"/>
                </a:cxn>
                <a:cxn ang="0">
                  <a:pos x="88" y="93"/>
                </a:cxn>
                <a:cxn ang="0">
                  <a:pos x="90" y="92"/>
                </a:cxn>
                <a:cxn ang="0">
                  <a:pos x="100" y="87"/>
                </a:cxn>
                <a:cxn ang="0">
                  <a:pos x="106" y="81"/>
                </a:cxn>
                <a:cxn ang="0">
                  <a:pos x="106" y="14"/>
                </a:cxn>
              </a:cxnLst>
              <a:rect l="0" t="0" r="r" b="b"/>
              <a:pathLst>
                <a:path w="125" h="118">
                  <a:moveTo>
                    <a:pt x="100" y="75"/>
                  </a:moveTo>
                  <a:cubicBezTo>
                    <a:pt x="99" y="75"/>
                    <a:pt x="98" y="76"/>
                    <a:pt x="97" y="77"/>
                  </a:cubicBezTo>
                  <a:cubicBezTo>
                    <a:pt x="97" y="77"/>
                    <a:pt x="97" y="77"/>
                    <a:pt x="96" y="77"/>
                  </a:cubicBezTo>
                  <a:cubicBezTo>
                    <a:pt x="90" y="57"/>
                    <a:pt x="90" y="57"/>
                    <a:pt x="90" y="57"/>
                  </a:cubicBezTo>
                  <a:cubicBezTo>
                    <a:pt x="89" y="55"/>
                    <a:pt x="86" y="53"/>
                    <a:pt x="84" y="53"/>
                  </a:cubicBezTo>
                  <a:cubicBezTo>
                    <a:pt x="83" y="53"/>
                    <a:pt x="83" y="53"/>
                    <a:pt x="82" y="53"/>
                  </a:cubicBezTo>
                  <a:cubicBezTo>
                    <a:pt x="60" y="53"/>
                    <a:pt x="60" y="53"/>
                    <a:pt x="60" y="53"/>
                  </a:cubicBezTo>
                  <a:cubicBezTo>
                    <a:pt x="58" y="53"/>
                    <a:pt x="55" y="55"/>
                    <a:pt x="55" y="57"/>
                  </a:cubicBezTo>
                  <a:cubicBezTo>
                    <a:pt x="48" y="76"/>
                    <a:pt x="48" y="76"/>
                    <a:pt x="48" y="76"/>
                  </a:cubicBezTo>
                  <a:cubicBezTo>
                    <a:pt x="48" y="77"/>
                    <a:pt x="48" y="77"/>
                    <a:pt x="47" y="76"/>
                  </a:cubicBezTo>
                  <a:cubicBezTo>
                    <a:pt x="47" y="76"/>
                    <a:pt x="46" y="75"/>
                    <a:pt x="46" y="75"/>
                  </a:cubicBezTo>
                  <a:cubicBezTo>
                    <a:pt x="31" y="60"/>
                    <a:pt x="31" y="35"/>
                    <a:pt x="46" y="20"/>
                  </a:cubicBezTo>
                  <a:cubicBezTo>
                    <a:pt x="53" y="13"/>
                    <a:pt x="62" y="9"/>
                    <a:pt x="73" y="9"/>
                  </a:cubicBezTo>
                  <a:cubicBezTo>
                    <a:pt x="83" y="9"/>
                    <a:pt x="93" y="13"/>
                    <a:pt x="100" y="20"/>
                  </a:cubicBezTo>
                  <a:cubicBezTo>
                    <a:pt x="107" y="28"/>
                    <a:pt x="111" y="37"/>
                    <a:pt x="111" y="48"/>
                  </a:cubicBezTo>
                  <a:cubicBezTo>
                    <a:pt x="111" y="58"/>
                    <a:pt x="107" y="67"/>
                    <a:pt x="100" y="75"/>
                  </a:cubicBezTo>
                  <a:moveTo>
                    <a:pt x="78" y="78"/>
                  </a:moveTo>
                  <a:cubicBezTo>
                    <a:pt x="73" y="83"/>
                    <a:pt x="73" y="83"/>
                    <a:pt x="73" y="83"/>
                  </a:cubicBezTo>
                  <a:cubicBezTo>
                    <a:pt x="73" y="83"/>
                    <a:pt x="72" y="83"/>
                    <a:pt x="71" y="83"/>
                  </a:cubicBezTo>
                  <a:cubicBezTo>
                    <a:pt x="66" y="78"/>
                    <a:pt x="66" y="78"/>
                    <a:pt x="66" y="78"/>
                  </a:cubicBezTo>
                  <a:cubicBezTo>
                    <a:pt x="66" y="78"/>
                    <a:pt x="65" y="77"/>
                    <a:pt x="66" y="76"/>
                  </a:cubicBezTo>
                  <a:cubicBezTo>
                    <a:pt x="66" y="76"/>
                    <a:pt x="68" y="66"/>
                    <a:pt x="68" y="63"/>
                  </a:cubicBezTo>
                  <a:cubicBezTo>
                    <a:pt x="68" y="63"/>
                    <a:pt x="68" y="60"/>
                    <a:pt x="68" y="60"/>
                  </a:cubicBezTo>
                  <a:cubicBezTo>
                    <a:pt x="68" y="60"/>
                    <a:pt x="69" y="59"/>
                    <a:pt x="69" y="59"/>
                  </a:cubicBezTo>
                  <a:cubicBezTo>
                    <a:pt x="75" y="59"/>
                    <a:pt x="75" y="59"/>
                    <a:pt x="75" y="59"/>
                  </a:cubicBezTo>
                  <a:cubicBezTo>
                    <a:pt x="76" y="59"/>
                    <a:pt x="76" y="60"/>
                    <a:pt x="76" y="60"/>
                  </a:cubicBezTo>
                  <a:cubicBezTo>
                    <a:pt x="76" y="60"/>
                    <a:pt x="76" y="63"/>
                    <a:pt x="76" y="63"/>
                  </a:cubicBezTo>
                  <a:cubicBezTo>
                    <a:pt x="77" y="66"/>
                    <a:pt x="79" y="76"/>
                    <a:pt x="79" y="76"/>
                  </a:cubicBezTo>
                  <a:cubicBezTo>
                    <a:pt x="79" y="77"/>
                    <a:pt x="79" y="78"/>
                    <a:pt x="78" y="78"/>
                  </a:cubicBezTo>
                  <a:moveTo>
                    <a:pt x="106" y="14"/>
                  </a:moveTo>
                  <a:cubicBezTo>
                    <a:pt x="97" y="5"/>
                    <a:pt x="85" y="0"/>
                    <a:pt x="73" y="0"/>
                  </a:cubicBezTo>
                  <a:cubicBezTo>
                    <a:pt x="60" y="0"/>
                    <a:pt x="48" y="5"/>
                    <a:pt x="39" y="14"/>
                  </a:cubicBezTo>
                  <a:cubicBezTo>
                    <a:pt x="31" y="21"/>
                    <a:pt x="26" y="31"/>
                    <a:pt x="25" y="42"/>
                  </a:cubicBezTo>
                  <a:cubicBezTo>
                    <a:pt x="24" y="52"/>
                    <a:pt x="26" y="62"/>
                    <a:pt x="32" y="71"/>
                  </a:cubicBezTo>
                  <a:cubicBezTo>
                    <a:pt x="32" y="73"/>
                    <a:pt x="33" y="75"/>
                    <a:pt x="31" y="76"/>
                  </a:cubicBezTo>
                  <a:cubicBezTo>
                    <a:pt x="6" y="101"/>
                    <a:pt x="6" y="101"/>
                    <a:pt x="6" y="101"/>
                  </a:cubicBezTo>
                  <a:cubicBezTo>
                    <a:pt x="2" y="105"/>
                    <a:pt x="0" y="111"/>
                    <a:pt x="4" y="115"/>
                  </a:cubicBezTo>
                  <a:cubicBezTo>
                    <a:pt x="5" y="116"/>
                    <a:pt x="5" y="116"/>
                    <a:pt x="5" y="116"/>
                  </a:cubicBezTo>
                  <a:cubicBezTo>
                    <a:pt x="6" y="117"/>
                    <a:pt x="8" y="118"/>
                    <a:pt x="10" y="118"/>
                  </a:cubicBezTo>
                  <a:cubicBezTo>
                    <a:pt x="13" y="118"/>
                    <a:pt x="16" y="117"/>
                    <a:pt x="19" y="114"/>
                  </a:cubicBezTo>
                  <a:cubicBezTo>
                    <a:pt x="44" y="89"/>
                    <a:pt x="44" y="89"/>
                    <a:pt x="44" y="89"/>
                  </a:cubicBezTo>
                  <a:cubicBezTo>
                    <a:pt x="44" y="89"/>
                    <a:pt x="44" y="89"/>
                    <a:pt x="44" y="89"/>
                  </a:cubicBezTo>
                  <a:cubicBezTo>
                    <a:pt x="45" y="88"/>
                    <a:pt x="46" y="88"/>
                    <a:pt x="47" y="88"/>
                  </a:cubicBezTo>
                  <a:cubicBezTo>
                    <a:pt x="48" y="88"/>
                    <a:pt x="49" y="88"/>
                    <a:pt x="49" y="88"/>
                  </a:cubicBezTo>
                  <a:cubicBezTo>
                    <a:pt x="51" y="90"/>
                    <a:pt x="52" y="90"/>
                    <a:pt x="54" y="91"/>
                  </a:cubicBezTo>
                  <a:cubicBezTo>
                    <a:pt x="55" y="92"/>
                    <a:pt x="56" y="92"/>
                    <a:pt x="57" y="92"/>
                  </a:cubicBezTo>
                  <a:cubicBezTo>
                    <a:pt x="58" y="93"/>
                    <a:pt x="59" y="93"/>
                    <a:pt x="61" y="94"/>
                  </a:cubicBezTo>
                  <a:cubicBezTo>
                    <a:pt x="65" y="95"/>
                    <a:pt x="69" y="95"/>
                    <a:pt x="73" y="95"/>
                  </a:cubicBezTo>
                  <a:cubicBezTo>
                    <a:pt x="78" y="95"/>
                    <a:pt x="83" y="94"/>
                    <a:pt x="88" y="93"/>
                  </a:cubicBezTo>
                  <a:cubicBezTo>
                    <a:pt x="89" y="93"/>
                    <a:pt x="89" y="92"/>
                    <a:pt x="90" y="92"/>
                  </a:cubicBezTo>
                  <a:cubicBezTo>
                    <a:pt x="94" y="91"/>
                    <a:pt x="97" y="89"/>
                    <a:pt x="100" y="87"/>
                  </a:cubicBezTo>
                  <a:cubicBezTo>
                    <a:pt x="102" y="85"/>
                    <a:pt x="104" y="83"/>
                    <a:pt x="106" y="81"/>
                  </a:cubicBezTo>
                  <a:cubicBezTo>
                    <a:pt x="125" y="63"/>
                    <a:pt x="125" y="32"/>
                    <a:pt x="106" y="1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59" name="Freeform 355"/>
          <p:cNvSpPr>
            <a:spLocks noEditPoints="1"/>
          </p:cNvSpPr>
          <p:nvPr/>
        </p:nvSpPr>
        <p:spPr bwMode="auto">
          <a:xfrm>
            <a:off x="6887952" y="3525939"/>
            <a:ext cx="571501" cy="548244"/>
          </a:xfrm>
          <a:custGeom>
            <a:avLst/>
            <a:gdLst/>
            <a:ahLst/>
            <a:cxnLst>
              <a:cxn ang="0">
                <a:pos x="64" y="93"/>
              </a:cxn>
              <a:cxn ang="0">
                <a:pos x="67" y="106"/>
              </a:cxn>
              <a:cxn ang="0">
                <a:pos x="62" y="113"/>
              </a:cxn>
              <a:cxn ang="0">
                <a:pos x="49" y="101"/>
              </a:cxn>
              <a:cxn ang="0">
                <a:pos x="78" y="71"/>
              </a:cxn>
              <a:cxn ang="0">
                <a:pos x="65" y="74"/>
              </a:cxn>
              <a:cxn ang="0">
                <a:pos x="70" y="70"/>
              </a:cxn>
              <a:cxn ang="0">
                <a:pos x="20" y="68"/>
              </a:cxn>
              <a:cxn ang="0">
                <a:pos x="10" y="70"/>
              </a:cxn>
              <a:cxn ang="0">
                <a:pos x="28" y="85"/>
              </a:cxn>
              <a:cxn ang="0">
                <a:pos x="7" y="87"/>
              </a:cxn>
              <a:cxn ang="0">
                <a:pos x="2" y="87"/>
              </a:cxn>
              <a:cxn ang="0">
                <a:pos x="6" y="99"/>
              </a:cxn>
              <a:cxn ang="0">
                <a:pos x="3" y="103"/>
              </a:cxn>
              <a:cxn ang="0">
                <a:pos x="83" y="76"/>
              </a:cxn>
              <a:cxn ang="0">
                <a:pos x="119" y="55"/>
              </a:cxn>
              <a:cxn ang="0">
                <a:pos x="73" y="105"/>
              </a:cxn>
              <a:cxn ang="0">
                <a:pos x="97" y="90"/>
              </a:cxn>
              <a:cxn ang="0">
                <a:pos x="96" y="81"/>
              </a:cxn>
              <a:cxn ang="0">
                <a:pos x="97" y="71"/>
              </a:cxn>
              <a:cxn ang="0">
                <a:pos x="83" y="58"/>
              </a:cxn>
              <a:cxn ang="0">
                <a:pos x="79" y="37"/>
              </a:cxn>
              <a:cxn ang="0">
                <a:pos x="82" y="11"/>
              </a:cxn>
              <a:cxn ang="0">
                <a:pos x="59" y="11"/>
              </a:cxn>
              <a:cxn ang="0">
                <a:pos x="62" y="33"/>
              </a:cxn>
              <a:cxn ang="0">
                <a:pos x="60" y="44"/>
              </a:cxn>
              <a:cxn ang="0">
                <a:pos x="41" y="47"/>
              </a:cxn>
              <a:cxn ang="0">
                <a:pos x="56" y="61"/>
              </a:cxn>
              <a:cxn ang="0">
                <a:pos x="48" y="70"/>
              </a:cxn>
              <a:cxn ang="0">
                <a:pos x="47" y="61"/>
              </a:cxn>
              <a:cxn ang="0">
                <a:pos x="22" y="33"/>
              </a:cxn>
              <a:cxn ang="0">
                <a:pos x="17" y="62"/>
              </a:cxn>
              <a:cxn ang="0">
                <a:pos x="11" y="63"/>
              </a:cxn>
              <a:cxn ang="0">
                <a:pos x="65" y="0"/>
              </a:cxn>
            </a:cxnLst>
            <a:rect l="0" t="0" r="r" b="b"/>
            <a:pathLst>
              <a:path w="119" h="114">
                <a:moveTo>
                  <a:pt x="49" y="99"/>
                </a:moveTo>
                <a:cubicBezTo>
                  <a:pt x="64" y="93"/>
                  <a:pt x="64" y="93"/>
                  <a:pt x="64" y="93"/>
                </a:cubicBezTo>
                <a:cubicBezTo>
                  <a:pt x="65" y="93"/>
                  <a:pt x="66" y="94"/>
                  <a:pt x="66" y="94"/>
                </a:cubicBezTo>
                <a:cubicBezTo>
                  <a:pt x="67" y="106"/>
                  <a:pt x="67" y="106"/>
                  <a:pt x="67" y="106"/>
                </a:cubicBezTo>
                <a:cubicBezTo>
                  <a:pt x="67" y="109"/>
                  <a:pt x="66" y="111"/>
                  <a:pt x="63" y="113"/>
                </a:cubicBezTo>
                <a:cubicBezTo>
                  <a:pt x="62" y="113"/>
                  <a:pt x="62" y="113"/>
                  <a:pt x="62" y="113"/>
                </a:cubicBezTo>
                <a:cubicBezTo>
                  <a:pt x="61" y="114"/>
                  <a:pt x="60" y="113"/>
                  <a:pt x="59" y="113"/>
                </a:cubicBezTo>
                <a:cubicBezTo>
                  <a:pt x="49" y="101"/>
                  <a:pt x="49" y="101"/>
                  <a:pt x="49" y="101"/>
                </a:cubicBezTo>
                <a:cubicBezTo>
                  <a:pt x="48" y="100"/>
                  <a:pt x="48" y="99"/>
                  <a:pt x="49" y="99"/>
                </a:cubicBezTo>
                <a:moveTo>
                  <a:pt x="78" y="71"/>
                </a:moveTo>
                <a:cubicBezTo>
                  <a:pt x="65" y="77"/>
                  <a:pt x="65" y="77"/>
                  <a:pt x="65" y="77"/>
                </a:cubicBezTo>
                <a:cubicBezTo>
                  <a:pt x="65" y="74"/>
                  <a:pt x="65" y="74"/>
                  <a:pt x="65" y="74"/>
                </a:cubicBezTo>
                <a:cubicBezTo>
                  <a:pt x="74" y="70"/>
                  <a:pt x="74" y="70"/>
                  <a:pt x="74" y="70"/>
                </a:cubicBezTo>
                <a:cubicBezTo>
                  <a:pt x="73" y="70"/>
                  <a:pt x="71" y="70"/>
                  <a:pt x="70" y="70"/>
                </a:cubicBezTo>
                <a:cubicBezTo>
                  <a:pt x="65" y="70"/>
                  <a:pt x="57" y="72"/>
                  <a:pt x="48" y="76"/>
                </a:cubicBezTo>
                <a:cubicBezTo>
                  <a:pt x="20" y="68"/>
                  <a:pt x="20" y="68"/>
                  <a:pt x="20" y="68"/>
                </a:cubicBezTo>
                <a:cubicBezTo>
                  <a:pt x="17" y="68"/>
                  <a:pt x="14" y="68"/>
                  <a:pt x="12" y="70"/>
                </a:cubicBezTo>
                <a:cubicBezTo>
                  <a:pt x="10" y="70"/>
                  <a:pt x="10" y="70"/>
                  <a:pt x="10" y="70"/>
                </a:cubicBezTo>
                <a:cubicBezTo>
                  <a:pt x="9" y="71"/>
                  <a:pt x="9" y="73"/>
                  <a:pt x="10" y="74"/>
                </a:cubicBezTo>
                <a:cubicBezTo>
                  <a:pt x="28" y="85"/>
                  <a:pt x="28" y="85"/>
                  <a:pt x="28" y="85"/>
                </a:cubicBezTo>
                <a:cubicBezTo>
                  <a:pt x="23" y="87"/>
                  <a:pt x="20" y="90"/>
                  <a:pt x="16" y="92"/>
                </a:cubicBezTo>
                <a:cubicBezTo>
                  <a:pt x="7" y="87"/>
                  <a:pt x="7" y="87"/>
                  <a:pt x="7" y="87"/>
                </a:cubicBezTo>
                <a:cubicBezTo>
                  <a:pt x="6" y="86"/>
                  <a:pt x="4" y="86"/>
                  <a:pt x="3" y="87"/>
                </a:cubicBezTo>
                <a:cubicBezTo>
                  <a:pt x="2" y="87"/>
                  <a:pt x="2" y="87"/>
                  <a:pt x="2" y="87"/>
                </a:cubicBezTo>
                <a:cubicBezTo>
                  <a:pt x="1" y="88"/>
                  <a:pt x="0" y="89"/>
                  <a:pt x="1" y="90"/>
                </a:cubicBezTo>
                <a:cubicBezTo>
                  <a:pt x="6" y="99"/>
                  <a:pt x="6" y="99"/>
                  <a:pt x="6" y="99"/>
                </a:cubicBezTo>
                <a:cubicBezTo>
                  <a:pt x="6" y="99"/>
                  <a:pt x="6" y="99"/>
                  <a:pt x="6" y="99"/>
                </a:cubicBezTo>
                <a:cubicBezTo>
                  <a:pt x="4" y="100"/>
                  <a:pt x="3" y="102"/>
                  <a:pt x="3" y="103"/>
                </a:cubicBezTo>
                <a:cubicBezTo>
                  <a:pt x="3" y="105"/>
                  <a:pt x="6" y="106"/>
                  <a:pt x="9" y="106"/>
                </a:cubicBezTo>
                <a:cubicBezTo>
                  <a:pt x="14" y="106"/>
                  <a:pt x="83" y="90"/>
                  <a:pt x="83" y="76"/>
                </a:cubicBezTo>
                <a:cubicBezTo>
                  <a:pt x="83" y="73"/>
                  <a:pt x="81" y="72"/>
                  <a:pt x="78" y="71"/>
                </a:cubicBezTo>
                <a:moveTo>
                  <a:pt x="119" y="55"/>
                </a:moveTo>
                <a:cubicBezTo>
                  <a:pt x="119" y="82"/>
                  <a:pt x="99" y="105"/>
                  <a:pt x="73" y="109"/>
                </a:cubicBezTo>
                <a:cubicBezTo>
                  <a:pt x="73" y="108"/>
                  <a:pt x="73" y="106"/>
                  <a:pt x="73" y="105"/>
                </a:cubicBezTo>
                <a:cubicBezTo>
                  <a:pt x="73" y="105"/>
                  <a:pt x="73" y="104"/>
                  <a:pt x="73" y="102"/>
                </a:cubicBezTo>
                <a:cubicBezTo>
                  <a:pt x="82" y="100"/>
                  <a:pt x="90" y="96"/>
                  <a:pt x="97" y="90"/>
                </a:cubicBezTo>
                <a:cubicBezTo>
                  <a:pt x="97" y="90"/>
                  <a:pt x="96" y="89"/>
                  <a:pt x="96" y="89"/>
                </a:cubicBezTo>
                <a:cubicBezTo>
                  <a:pt x="94" y="86"/>
                  <a:pt x="96" y="84"/>
                  <a:pt x="96" y="81"/>
                </a:cubicBezTo>
                <a:cubicBezTo>
                  <a:pt x="96" y="79"/>
                  <a:pt x="92" y="79"/>
                  <a:pt x="92" y="78"/>
                </a:cubicBezTo>
                <a:cubicBezTo>
                  <a:pt x="91" y="73"/>
                  <a:pt x="95" y="73"/>
                  <a:pt x="97" y="71"/>
                </a:cubicBezTo>
                <a:cubicBezTo>
                  <a:pt x="99" y="69"/>
                  <a:pt x="95" y="64"/>
                  <a:pt x="92" y="65"/>
                </a:cubicBezTo>
                <a:cubicBezTo>
                  <a:pt x="90" y="65"/>
                  <a:pt x="83" y="63"/>
                  <a:pt x="83" y="58"/>
                </a:cubicBezTo>
                <a:cubicBezTo>
                  <a:pt x="84" y="51"/>
                  <a:pt x="75" y="52"/>
                  <a:pt x="74" y="49"/>
                </a:cubicBezTo>
                <a:cubicBezTo>
                  <a:pt x="72" y="44"/>
                  <a:pt x="75" y="39"/>
                  <a:pt x="79" y="37"/>
                </a:cubicBezTo>
                <a:cubicBezTo>
                  <a:pt x="85" y="36"/>
                  <a:pt x="91" y="31"/>
                  <a:pt x="90" y="25"/>
                </a:cubicBezTo>
                <a:cubicBezTo>
                  <a:pt x="90" y="19"/>
                  <a:pt x="87" y="14"/>
                  <a:pt x="82" y="11"/>
                </a:cubicBezTo>
                <a:cubicBezTo>
                  <a:pt x="78" y="9"/>
                  <a:pt x="73" y="7"/>
                  <a:pt x="67" y="7"/>
                </a:cubicBezTo>
                <a:cubicBezTo>
                  <a:pt x="63" y="7"/>
                  <a:pt x="58" y="8"/>
                  <a:pt x="59" y="11"/>
                </a:cubicBezTo>
                <a:cubicBezTo>
                  <a:pt x="59" y="16"/>
                  <a:pt x="74" y="17"/>
                  <a:pt x="72" y="22"/>
                </a:cubicBezTo>
                <a:cubicBezTo>
                  <a:pt x="70" y="25"/>
                  <a:pt x="60" y="29"/>
                  <a:pt x="62" y="33"/>
                </a:cubicBezTo>
                <a:cubicBezTo>
                  <a:pt x="63" y="35"/>
                  <a:pt x="66" y="33"/>
                  <a:pt x="65" y="38"/>
                </a:cubicBezTo>
                <a:cubicBezTo>
                  <a:pt x="65" y="40"/>
                  <a:pt x="63" y="44"/>
                  <a:pt x="60" y="44"/>
                </a:cubicBezTo>
                <a:cubicBezTo>
                  <a:pt x="57" y="45"/>
                  <a:pt x="54" y="37"/>
                  <a:pt x="46" y="36"/>
                </a:cubicBezTo>
                <a:cubicBezTo>
                  <a:pt x="42" y="36"/>
                  <a:pt x="36" y="42"/>
                  <a:pt x="41" y="47"/>
                </a:cubicBezTo>
                <a:cubicBezTo>
                  <a:pt x="44" y="50"/>
                  <a:pt x="49" y="44"/>
                  <a:pt x="51" y="48"/>
                </a:cubicBezTo>
                <a:cubicBezTo>
                  <a:pt x="52" y="52"/>
                  <a:pt x="51" y="58"/>
                  <a:pt x="56" y="61"/>
                </a:cubicBezTo>
                <a:cubicBezTo>
                  <a:pt x="58" y="62"/>
                  <a:pt x="61" y="63"/>
                  <a:pt x="64" y="65"/>
                </a:cubicBezTo>
                <a:cubicBezTo>
                  <a:pt x="59" y="66"/>
                  <a:pt x="54" y="67"/>
                  <a:pt x="48" y="70"/>
                </a:cubicBezTo>
                <a:cubicBezTo>
                  <a:pt x="43" y="68"/>
                  <a:pt x="43" y="68"/>
                  <a:pt x="43" y="68"/>
                </a:cubicBezTo>
                <a:cubicBezTo>
                  <a:pt x="45" y="66"/>
                  <a:pt x="48" y="65"/>
                  <a:pt x="47" y="61"/>
                </a:cubicBezTo>
                <a:cubicBezTo>
                  <a:pt x="46" y="55"/>
                  <a:pt x="36" y="58"/>
                  <a:pt x="29" y="51"/>
                </a:cubicBezTo>
                <a:cubicBezTo>
                  <a:pt x="27" y="48"/>
                  <a:pt x="22" y="41"/>
                  <a:pt x="22" y="33"/>
                </a:cubicBezTo>
                <a:cubicBezTo>
                  <a:pt x="19" y="39"/>
                  <a:pt x="17" y="47"/>
                  <a:pt x="17" y="55"/>
                </a:cubicBezTo>
                <a:cubicBezTo>
                  <a:pt x="17" y="57"/>
                  <a:pt x="17" y="60"/>
                  <a:pt x="17" y="62"/>
                </a:cubicBezTo>
                <a:cubicBezTo>
                  <a:pt x="17" y="62"/>
                  <a:pt x="17" y="62"/>
                  <a:pt x="17" y="62"/>
                </a:cubicBezTo>
                <a:cubicBezTo>
                  <a:pt x="15" y="62"/>
                  <a:pt x="13" y="63"/>
                  <a:pt x="11" y="63"/>
                </a:cubicBezTo>
                <a:cubicBezTo>
                  <a:pt x="10" y="61"/>
                  <a:pt x="10" y="58"/>
                  <a:pt x="10" y="55"/>
                </a:cubicBezTo>
                <a:cubicBezTo>
                  <a:pt x="10" y="25"/>
                  <a:pt x="35" y="0"/>
                  <a:pt x="65" y="0"/>
                </a:cubicBezTo>
                <a:cubicBezTo>
                  <a:pt x="95" y="0"/>
                  <a:pt x="119" y="25"/>
                  <a:pt x="119" y="55"/>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60" name="Group 79"/>
          <p:cNvGrpSpPr/>
          <p:nvPr/>
        </p:nvGrpSpPr>
        <p:grpSpPr>
          <a:xfrm>
            <a:off x="4760663" y="5181663"/>
            <a:ext cx="515272" cy="487995"/>
            <a:chOff x="5133976" y="846136"/>
            <a:chExt cx="269875" cy="255588"/>
          </a:xfrm>
          <a:solidFill>
            <a:schemeClr val="bg1"/>
          </a:solidFill>
        </p:grpSpPr>
        <p:sp>
          <p:nvSpPr>
            <p:cNvPr id="61" name="Freeform 33"/>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2" name="Freeform 34"/>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3" name="Freeform 35"/>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4" name="Freeform 36"/>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5" name="Freeform 37"/>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6" name="Freeform 38"/>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7" name="Freeform 39"/>
            <p:cNvSpPr>
              <a:spLocks noEditPoints="1"/>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8" name="Freeform 40"/>
            <p:cNvSpPr>
              <a:spLocks noEditPoints="1"/>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69" name="Freeform 379"/>
          <p:cNvSpPr>
            <a:spLocks noEditPoints="1"/>
          </p:cNvSpPr>
          <p:nvPr/>
        </p:nvSpPr>
        <p:spPr bwMode="auto">
          <a:xfrm>
            <a:off x="6829328" y="5164947"/>
            <a:ext cx="688749" cy="521427"/>
          </a:xfrm>
          <a:custGeom>
            <a:avLst/>
            <a:gdLst/>
            <a:ahLst/>
            <a:cxnLst>
              <a:cxn ang="0">
                <a:pos x="68" y="25"/>
              </a:cxn>
              <a:cxn ang="0">
                <a:pos x="59" y="14"/>
              </a:cxn>
              <a:cxn ang="0">
                <a:pos x="50" y="25"/>
              </a:cxn>
              <a:cxn ang="0">
                <a:pos x="55" y="25"/>
              </a:cxn>
              <a:cxn ang="0">
                <a:pos x="55" y="37"/>
              </a:cxn>
              <a:cxn ang="0">
                <a:pos x="63" y="37"/>
              </a:cxn>
              <a:cxn ang="0">
                <a:pos x="63" y="25"/>
              </a:cxn>
              <a:cxn ang="0">
                <a:pos x="68" y="25"/>
              </a:cxn>
              <a:cxn ang="0">
                <a:pos x="84" y="8"/>
              </a:cxn>
              <a:cxn ang="0">
                <a:pos x="84" y="37"/>
              </a:cxn>
              <a:cxn ang="0">
                <a:pos x="76" y="45"/>
              </a:cxn>
              <a:cxn ang="0">
                <a:pos x="44" y="45"/>
              </a:cxn>
              <a:cxn ang="0">
                <a:pos x="35" y="37"/>
              </a:cxn>
              <a:cxn ang="0">
                <a:pos x="35" y="8"/>
              </a:cxn>
              <a:cxn ang="0">
                <a:pos x="44" y="0"/>
              </a:cxn>
              <a:cxn ang="0">
                <a:pos x="57" y="0"/>
              </a:cxn>
              <a:cxn ang="0">
                <a:pos x="57" y="6"/>
              </a:cxn>
              <a:cxn ang="0">
                <a:pos x="63" y="6"/>
              </a:cxn>
              <a:cxn ang="0">
                <a:pos x="63" y="0"/>
              </a:cxn>
              <a:cxn ang="0">
                <a:pos x="76" y="0"/>
              </a:cxn>
              <a:cxn ang="0">
                <a:pos x="84" y="8"/>
              </a:cxn>
              <a:cxn ang="0">
                <a:pos x="32" y="58"/>
              </a:cxn>
              <a:cxn ang="0">
                <a:pos x="35" y="54"/>
              </a:cxn>
              <a:cxn ang="0">
                <a:pos x="22" y="44"/>
              </a:cxn>
              <a:cxn ang="0">
                <a:pos x="18" y="46"/>
              </a:cxn>
              <a:cxn ang="0">
                <a:pos x="32" y="58"/>
              </a:cxn>
              <a:cxn ang="0">
                <a:pos x="29" y="65"/>
              </a:cxn>
              <a:cxn ang="0">
                <a:pos x="32" y="61"/>
              </a:cxn>
              <a:cxn ang="0">
                <a:pos x="15" y="48"/>
              </a:cxn>
              <a:cxn ang="0">
                <a:pos x="11" y="49"/>
              </a:cxn>
              <a:cxn ang="0">
                <a:pos x="29" y="65"/>
              </a:cxn>
              <a:cxn ang="0">
                <a:pos x="98" y="54"/>
              </a:cxn>
              <a:cxn ang="0">
                <a:pos x="84" y="51"/>
              </a:cxn>
              <a:cxn ang="0">
                <a:pos x="66" y="57"/>
              </a:cxn>
              <a:cxn ang="0">
                <a:pos x="43" y="57"/>
              </a:cxn>
              <a:cxn ang="0">
                <a:pos x="33" y="67"/>
              </a:cxn>
              <a:cxn ang="0">
                <a:pos x="43" y="76"/>
              </a:cxn>
              <a:cxn ang="0">
                <a:pos x="70" y="76"/>
              </a:cxn>
              <a:cxn ang="0">
                <a:pos x="74" y="79"/>
              </a:cxn>
              <a:cxn ang="0">
                <a:pos x="42" y="79"/>
              </a:cxn>
              <a:cxn ang="0">
                <a:pos x="30" y="71"/>
              </a:cxn>
              <a:cxn ang="0">
                <a:pos x="11" y="53"/>
              </a:cxn>
              <a:cxn ang="0">
                <a:pos x="4" y="60"/>
              </a:cxn>
              <a:cxn ang="0">
                <a:pos x="24" y="81"/>
              </a:cxn>
              <a:cxn ang="0">
                <a:pos x="60" y="93"/>
              </a:cxn>
              <a:cxn ang="0">
                <a:pos x="98" y="84"/>
              </a:cxn>
              <a:cxn ang="0">
                <a:pos x="99" y="82"/>
              </a:cxn>
              <a:cxn ang="0">
                <a:pos x="99" y="56"/>
              </a:cxn>
              <a:cxn ang="0">
                <a:pos x="98" y="54"/>
              </a:cxn>
              <a:cxn ang="0">
                <a:pos x="119" y="90"/>
              </a:cxn>
              <a:cxn ang="0">
                <a:pos x="107" y="90"/>
              </a:cxn>
              <a:cxn ang="0">
                <a:pos x="104" y="87"/>
              </a:cxn>
              <a:cxn ang="0">
                <a:pos x="104" y="49"/>
              </a:cxn>
              <a:cxn ang="0">
                <a:pos x="107" y="46"/>
              </a:cxn>
              <a:cxn ang="0">
                <a:pos x="119" y="46"/>
              </a:cxn>
              <a:cxn ang="0">
                <a:pos x="122" y="49"/>
              </a:cxn>
              <a:cxn ang="0">
                <a:pos x="122" y="87"/>
              </a:cxn>
              <a:cxn ang="0">
                <a:pos x="119" y="90"/>
              </a:cxn>
            </a:cxnLst>
            <a:rect l="0" t="0" r="r" b="b"/>
            <a:pathLst>
              <a:path w="122" h="93">
                <a:moveTo>
                  <a:pt x="68" y="25"/>
                </a:moveTo>
                <a:cubicBezTo>
                  <a:pt x="59" y="14"/>
                  <a:pt x="59" y="14"/>
                  <a:pt x="59" y="14"/>
                </a:cubicBezTo>
                <a:cubicBezTo>
                  <a:pt x="50" y="25"/>
                  <a:pt x="50" y="25"/>
                  <a:pt x="50" y="25"/>
                </a:cubicBezTo>
                <a:cubicBezTo>
                  <a:pt x="55" y="25"/>
                  <a:pt x="55" y="25"/>
                  <a:pt x="55" y="25"/>
                </a:cubicBezTo>
                <a:cubicBezTo>
                  <a:pt x="55" y="37"/>
                  <a:pt x="55" y="37"/>
                  <a:pt x="55" y="37"/>
                </a:cubicBezTo>
                <a:cubicBezTo>
                  <a:pt x="63" y="37"/>
                  <a:pt x="63" y="37"/>
                  <a:pt x="63" y="37"/>
                </a:cubicBezTo>
                <a:cubicBezTo>
                  <a:pt x="63" y="25"/>
                  <a:pt x="63" y="25"/>
                  <a:pt x="63" y="25"/>
                </a:cubicBezTo>
                <a:cubicBezTo>
                  <a:pt x="68" y="25"/>
                  <a:pt x="68" y="25"/>
                  <a:pt x="68" y="25"/>
                </a:cubicBezTo>
                <a:moveTo>
                  <a:pt x="84" y="8"/>
                </a:moveTo>
                <a:cubicBezTo>
                  <a:pt x="84" y="37"/>
                  <a:pt x="84" y="37"/>
                  <a:pt x="84" y="37"/>
                </a:cubicBezTo>
                <a:cubicBezTo>
                  <a:pt x="84" y="42"/>
                  <a:pt x="81" y="45"/>
                  <a:pt x="76" y="45"/>
                </a:cubicBezTo>
                <a:cubicBezTo>
                  <a:pt x="44" y="45"/>
                  <a:pt x="44" y="45"/>
                  <a:pt x="44" y="45"/>
                </a:cubicBezTo>
                <a:cubicBezTo>
                  <a:pt x="39" y="45"/>
                  <a:pt x="35" y="42"/>
                  <a:pt x="35" y="37"/>
                </a:cubicBezTo>
                <a:cubicBezTo>
                  <a:pt x="35" y="8"/>
                  <a:pt x="35" y="8"/>
                  <a:pt x="35" y="8"/>
                </a:cubicBezTo>
                <a:cubicBezTo>
                  <a:pt x="35" y="4"/>
                  <a:pt x="39" y="0"/>
                  <a:pt x="44" y="0"/>
                </a:cubicBezTo>
                <a:cubicBezTo>
                  <a:pt x="57" y="0"/>
                  <a:pt x="57" y="0"/>
                  <a:pt x="57" y="0"/>
                </a:cubicBezTo>
                <a:cubicBezTo>
                  <a:pt x="57" y="6"/>
                  <a:pt x="57" y="6"/>
                  <a:pt x="57" y="6"/>
                </a:cubicBezTo>
                <a:cubicBezTo>
                  <a:pt x="63" y="6"/>
                  <a:pt x="63" y="6"/>
                  <a:pt x="63" y="6"/>
                </a:cubicBezTo>
                <a:cubicBezTo>
                  <a:pt x="63" y="0"/>
                  <a:pt x="63" y="0"/>
                  <a:pt x="63" y="0"/>
                </a:cubicBezTo>
                <a:cubicBezTo>
                  <a:pt x="76" y="0"/>
                  <a:pt x="76" y="0"/>
                  <a:pt x="76" y="0"/>
                </a:cubicBezTo>
                <a:cubicBezTo>
                  <a:pt x="81" y="0"/>
                  <a:pt x="84" y="4"/>
                  <a:pt x="84" y="8"/>
                </a:cubicBezTo>
                <a:moveTo>
                  <a:pt x="32" y="58"/>
                </a:moveTo>
                <a:cubicBezTo>
                  <a:pt x="34" y="58"/>
                  <a:pt x="35" y="56"/>
                  <a:pt x="35" y="54"/>
                </a:cubicBezTo>
                <a:cubicBezTo>
                  <a:pt x="33" y="52"/>
                  <a:pt x="26" y="46"/>
                  <a:pt x="22" y="44"/>
                </a:cubicBezTo>
                <a:cubicBezTo>
                  <a:pt x="19" y="43"/>
                  <a:pt x="18" y="46"/>
                  <a:pt x="18" y="46"/>
                </a:cubicBezTo>
                <a:cubicBezTo>
                  <a:pt x="18" y="46"/>
                  <a:pt x="31" y="57"/>
                  <a:pt x="32" y="58"/>
                </a:cubicBezTo>
                <a:moveTo>
                  <a:pt x="29" y="65"/>
                </a:moveTo>
                <a:cubicBezTo>
                  <a:pt x="31" y="64"/>
                  <a:pt x="32" y="62"/>
                  <a:pt x="32" y="61"/>
                </a:cubicBezTo>
                <a:cubicBezTo>
                  <a:pt x="30" y="59"/>
                  <a:pt x="19" y="49"/>
                  <a:pt x="15" y="48"/>
                </a:cubicBezTo>
                <a:cubicBezTo>
                  <a:pt x="12" y="46"/>
                  <a:pt x="11" y="49"/>
                  <a:pt x="11" y="49"/>
                </a:cubicBezTo>
                <a:cubicBezTo>
                  <a:pt x="11" y="49"/>
                  <a:pt x="28" y="63"/>
                  <a:pt x="29" y="65"/>
                </a:cubicBezTo>
                <a:moveTo>
                  <a:pt x="98" y="54"/>
                </a:moveTo>
                <a:cubicBezTo>
                  <a:pt x="96" y="53"/>
                  <a:pt x="90" y="51"/>
                  <a:pt x="84" y="51"/>
                </a:cubicBezTo>
                <a:cubicBezTo>
                  <a:pt x="75" y="51"/>
                  <a:pt x="66" y="57"/>
                  <a:pt x="66" y="57"/>
                </a:cubicBezTo>
                <a:cubicBezTo>
                  <a:pt x="43" y="57"/>
                  <a:pt x="43" y="57"/>
                  <a:pt x="43" y="57"/>
                </a:cubicBezTo>
                <a:cubicBezTo>
                  <a:pt x="40" y="57"/>
                  <a:pt x="33" y="59"/>
                  <a:pt x="33" y="67"/>
                </a:cubicBezTo>
                <a:cubicBezTo>
                  <a:pt x="33" y="73"/>
                  <a:pt x="39" y="76"/>
                  <a:pt x="43" y="76"/>
                </a:cubicBezTo>
                <a:cubicBezTo>
                  <a:pt x="70" y="76"/>
                  <a:pt x="70" y="76"/>
                  <a:pt x="70" y="76"/>
                </a:cubicBezTo>
                <a:cubicBezTo>
                  <a:pt x="72" y="76"/>
                  <a:pt x="74" y="79"/>
                  <a:pt x="74" y="79"/>
                </a:cubicBezTo>
                <a:cubicBezTo>
                  <a:pt x="42" y="79"/>
                  <a:pt x="42" y="79"/>
                  <a:pt x="42" y="79"/>
                </a:cubicBezTo>
                <a:cubicBezTo>
                  <a:pt x="37" y="79"/>
                  <a:pt x="31" y="75"/>
                  <a:pt x="30" y="71"/>
                </a:cubicBezTo>
                <a:cubicBezTo>
                  <a:pt x="24" y="66"/>
                  <a:pt x="15" y="57"/>
                  <a:pt x="11" y="53"/>
                </a:cubicBezTo>
                <a:cubicBezTo>
                  <a:pt x="7" y="48"/>
                  <a:pt x="0" y="53"/>
                  <a:pt x="4" y="60"/>
                </a:cubicBezTo>
                <a:cubicBezTo>
                  <a:pt x="7" y="63"/>
                  <a:pt x="15" y="72"/>
                  <a:pt x="24" y="81"/>
                </a:cubicBezTo>
                <a:cubicBezTo>
                  <a:pt x="33" y="90"/>
                  <a:pt x="48" y="93"/>
                  <a:pt x="60" y="93"/>
                </a:cubicBezTo>
                <a:cubicBezTo>
                  <a:pt x="73" y="93"/>
                  <a:pt x="86" y="86"/>
                  <a:pt x="98" y="84"/>
                </a:cubicBezTo>
                <a:cubicBezTo>
                  <a:pt x="99" y="84"/>
                  <a:pt x="99" y="83"/>
                  <a:pt x="99" y="82"/>
                </a:cubicBezTo>
                <a:cubicBezTo>
                  <a:pt x="99" y="56"/>
                  <a:pt x="99" y="56"/>
                  <a:pt x="99" y="56"/>
                </a:cubicBezTo>
                <a:cubicBezTo>
                  <a:pt x="99" y="55"/>
                  <a:pt x="99" y="55"/>
                  <a:pt x="98" y="54"/>
                </a:cubicBezTo>
                <a:moveTo>
                  <a:pt x="119" y="90"/>
                </a:moveTo>
                <a:cubicBezTo>
                  <a:pt x="107" y="90"/>
                  <a:pt x="107" y="90"/>
                  <a:pt x="107" y="90"/>
                </a:cubicBezTo>
                <a:cubicBezTo>
                  <a:pt x="105" y="90"/>
                  <a:pt x="104" y="89"/>
                  <a:pt x="104" y="87"/>
                </a:cubicBezTo>
                <a:cubicBezTo>
                  <a:pt x="104" y="49"/>
                  <a:pt x="104" y="49"/>
                  <a:pt x="104" y="49"/>
                </a:cubicBezTo>
                <a:cubicBezTo>
                  <a:pt x="104" y="48"/>
                  <a:pt x="105" y="46"/>
                  <a:pt x="107" y="46"/>
                </a:cubicBezTo>
                <a:cubicBezTo>
                  <a:pt x="119" y="46"/>
                  <a:pt x="119" y="46"/>
                  <a:pt x="119" y="46"/>
                </a:cubicBezTo>
                <a:cubicBezTo>
                  <a:pt x="120" y="46"/>
                  <a:pt x="122" y="48"/>
                  <a:pt x="122" y="49"/>
                </a:cubicBezTo>
                <a:cubicBezTo>
                  <a:pt x="122" y="87"/>
                  <a:pt x="122" y="87"/>
                  <a:pt x="122" y="87"/>
                </a:cubicBezTo>
                <a:cubicBezTo>
                  <a:pt x="122" y="89"/>
                  <a:pt x="120" y="90"/>
                  <a:pt x="119" y="9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Tree>
    <p:extLst>
      <p:ext uri="{BB962C8B-B14F-4D97-AF65-F5344CB8AC3E}">
        <p14:creationId xmlns:p14="http://schemas.microsoft.com/office/powerpoint/2010/main" val="295107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fltVal val="0"/>
                                          </p:val>
                                        </p:tav>
                                        <p:tav tm="100000">
                                          <p:val>
                                            <p:strVal val="#ppt_w"/>
                                          </p:val>
                                        </p:tav>
                                      </p:tavLst>
                                    </p:anim>
                                    <p:anim calcmode="lin" valueType="num">
                                      <p:cBhvr>
                                        <p:cTn id="12" dur="500" fill="hold"/>
                                        <p:tgtEl>
                                          <p:spTgt spid="46"/>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right)">
                                      <p:cBhvr>
                                        <p:cTn id="16" dur="500"/>
                                        <p:tgtEl>
                                          <p:spTgt spid="17"/>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2000"/>
                            </p:stCondLst>
                            <p:childTnLst>
                              <p:par>
                                <p:cTn id="22" presetID="23" presetClass="entr" presetSubtype="16" fill="hold" nodeType="afterEffect">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cBhvr>
                                        <p:cTn id="24" dur="500" fill="hold"/>
                                        <p:tgtEl>
                                          <p:spTgt spid="53"/>
                                        </p:tgtEl>
                                        <p:attrNameLst>
                                          <p:attrName>ppt_w</p:attrName>
                                        </p:attrNameLst>
                                      </p:cBhvr>
                                      <p:tavLst>
                                        <p:tav tm="0">
                                          <p:val>
                                            <p:fltVal val="0"/>
                                          </p:val>
                                        </p:tav>
                                        <p:tav tm="100000">
                                          <p:val>
                                            <p:strVal val="#ppt_w"/>
                                          </p:val>
                                        </p:tav>
                                      </p:tavLst>
                                    </p:anim>
                                    <p:anim calcmode="lin" valueType="num">
                                      <p:cBhvr>
                                        <p:cTn id="25" dur="500" fill="hold"/>
                                        <p:tgtEl>
                                          <p:spTgt spid="53"/>
                                        </p:tgtEl>
                                        <p:attrNameLst>
                                          <p:attrName>ppt_h</p:attrName>
                                        </p:attrNameLst>
                                      </p:cBhvr>
                                      <p:tavLst>
                                        <p:tav tm="0">
                                          <p:val>
                                            <p:fltVal val="0"/>
                                          </p:val>
                                        </p:tav>
                                        <p:tav tm="100000">
                                          <p:val>
                                            <p:strVal val="#ppt_h"/>
                                          </p:val>
                                        </p:tav>
                                      </p:tavLst>
                                    </p:anim>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000"/>
                            </p:stCondLst>
                            <p:childTnLst>
                              <p:par>
                                <p:cTn id="31" presetID="22" presetClass="entr" presetSubtype="2"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right)">
                                      <p:cBhvr>
                                        <p:cTn id="33" dur="500"/>
                                        <p:tgtEl>
                                          <p:spTgt spid="25"/>
                                        </p:tgtEl>
                                      </p:cBhvr>
                                    </p:animEffect>
                                  </p:childTnLst>
                                </p:cTn>
                              </p:par>
                            </p:childTnLst>
                          </p:cTn>
                        </p:par>
                        <p:par>
                          <p:cTn id="34" fill="hold">
                            <p:stCondLst>
                              <p:cond delay="3500"/>
                            </p:stCondLst>
                            <p:childTnLst>
                              <p:par>
                                <p:cTn id="35" presetID="23" presetClass="entr" presetSubtype="16" fill="hold" nodeType="after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p:cTn id="37" dur="500" fill="hold"/>
                                        <p:tgtEl>
                                          <p:spTgt spid="56"/>
                                        </p:tgtEl>
                                        <p:attrNameLst>
                                          <p:attrName>ppt_w</p:attrName>
                                        </p:attrNameLst>
                                      </p:cBhvr>
                                      <p:tavLst>
                                        <p:tav tm="0">
                                          <p:val>
                                            <p:fltVal val="0"/>
                                          </p:val>
                                        </p:tav>
                                        <p:tav tm="100000">
                                          <p:val>
                                            <p:strVal val="#ppt_w"/>
                                          </p:val>
                                        </p:tav>
                                      </p:tavLst>
                                    </p:anim>
                                    <p:anim calcmode="lin" valueType="num">
                                      <p:cBhvr>
                                        <p:cTn id="38" dur="500" fill="hold"/>
                                        <p:tgtEl>
                                          <p:spTgt spid="56"/>
                                        </p:tgtEl>
                                        <p:attrNameLst>
                                          <p:attrName>ppt_h</p:attrName>
                                        </p:attrNameLst>
                                      </p:cBhvr>
                                      <p:tavLst>
                                        <p:tav tm="0">
                                          <p:val>
                                            <p:fltVal val="0"/>
                                          </p:val>
                                        </p:tav>
                                        <p:tav tm="100000">
                                          <p:val>
                                            <p:strVal val="#ppt_h"/>
                                          </p:val>
                                        </p:tav>
                                      </p:tavLst>
                                    </p:anim>
                                  </p:childTnLst>
                                </p:cTn>
                              </p:par>
                            </p:childTnLst>
                          </p:cTn>
                        </p:par>
                        <p:par>
                          <p:cTn id="39" fill="hold">
                            <p:stCondLst>
                              <p:cond delay="4000"/>
                            </p:stCondLst>
                            <p:childTnLst>
                              <p:par>
                                <p:cTn id="40" presetID="22" presetClass="entr" presetSubtype="2"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right)">
                                      <p:cBhvr>
                                        <p:cTn id="42" dur="500"/>
                                        <p:tgtEl>
                                          <p:spTgt spid="31"/>
                                        </p:tgtEl>
                                      </p:cBhvr>
                                    </p:animEffect>
                                  </p:childTnLst>
                                </p:cTn>
                              </p:par>
                            </p:childTnLst>
                          </p:cTn>
                        </p:par>
                        <p:par>
                          <p:cTn id="43" fill="hold">
                            <p:stCondLst>
                              <p:cond delay="4500"/>
                            </p:stCondLst>
                            <p:childTnLst>
                              <p:par>
                                <p:cTn id="44" presetID="22" presetClass="entr" presetSubtype="8"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par>
                          <p:cTn id="47" fill="hold">
                            <p:stCondLst>
                              <p:cond delay="5000"/>
                            </p:stCondLst>
                            <p:childTnLst>
                              <p:par>
                                <p:cTn id="48" presetID="23" presetClass="entr" presetSubtype="16" fill="hold" grpId="0" nodeType="afterEffect">
                                  <p:stCondLst>
                                    <p:cond delay="0"/>
                                  </p:stCondLst>
                                  <p:childTnLst>
                                    <p:set>
                                      <p:cBhvr>
                                        <p:cTn id="49" dur="1" fill="hold">
                                          <p:stCondLst>
                                            <p:cond delay="0"/>
                                          </p:stCondLst>
                                        </p:cTn>
                                        <p:tgtEl>
                                          <p:spTgt spid="59"/>
                                        </p:tgtEl>
                                        <p:attrNameLst>
                                          <p:attrName>style.visibility</p:attrName>
                                        </p:attrNameLst>
                                      </p:cBhvr>
                                      <p:to>
                                        <p:strVal val="visible"/>
                                      </p:to>
                                    </p:set>
                                    <p:anim calcmode="lin" valueType="num">
                                      <p:cBhvr>
                                        <p:cTn id="50" dur="500" fill="hold"/>
                                        <p:tgtEl>
                                          <p:spTgt spid="59"/>
                                        </p:tgtEl>
                                        <p:attrNameLst>
                                          <p:attrName>ppt_w</p:attrName>
                                        </p:attrNameLst>
                                      </p:cBhvr>
                                      <p:tavLst>
                                        <p:tav tm="0">
                                          <p:val>
                                            <p:fltVal val="0"/>
                                          </p:val>
                                        </p:tav>
                                        <p:tav tm="100000">
                                          <p:val>
                                            <p:strVal val="#ppt_w"/>
                                          </p:val>
                                        </p:tav>
                                      </p:tavLst>
                                    </p:anim>
                                    <p:anim calcmode="lin" valueType="num">
                                      <p:cBhvr>
                                        <p:cTn id="51" dur="500" fill="hold"/>
                                        <p:tgtEl>
                                          <p:spTgt spid="59"/>
                                        </p:tgtEl>
                                        <p:attrNameLst>
                                          <p:attrName>ppt_h</p:attrName>
                                        </p:attrNameLst>
                                      </p:cBhvr>
                                      <p:tavLst>
                                        <p:tav tm="0">
                                          <p:val>
                                            <p:fltVal val="0"/>
                                          </p:val>
                                        </p:tav>
                                        <p:tav tm="100000">
                                          <p:val>
                                            <p:strVal val="#ppt_h"/>
                                          </p:val>
                                        </p:tav>
                                      </p:tavLst>
                                    </p:anim>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6000"/>
                            </p:stCondLst>
                            <p:childTnLst>
                              <p:par>
                                <p:cTn id="57" presetID="22" presetClass="entr" presetSubtype="2" fill="hold"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right)">
                                      <p:cBhvr>
                                        <p:cTn id="59" dur="500"/>
                                        <p:tgtEl>
                                          <p:spTgt spid="39"/>
                                        </p:tgtEl>
                                      </p:cBhvr>
                                    </p:animEffect>
                                  </p:childTnLst>
                                </p:cTn>
                              </p:par>
                            </p:childTnLst>
                          </p:cTn>
                        </p:par>
                        <p:par>
                          <p:cTn id="60" fill="hold">
                            <p:stCondLst>
                              <p:cond delay="6500"/>
                            </p:stCondLst>
                            <p:childTnLst>
                              <p:par>
                                <p:cTn id="61" presetID="23" presetClass="entr" presetSubtype="16" fill="hold" nodeType="after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p:cTn id="63" dur="500" fill="hold"/>
                                        <p:tgtEl>
                                          <p:spTgt spid="60"/>
                                        </p:tgtEl>
                                        <p:attrNameLst>
                                          <p:attrName>ppt_w</p:attrName>
                                        </p:attrNameLst>
                                      </p:cBhvr>
                                      <p:tavLst>
                                        <p:tav tm="0">
                                          <p:val>
                                            <p:fltVal val="0"/>
                                          </p:val>
                                        </p:tav>
                                        <p:tav tm="100000">
                                          <p:val>
                                            <p:strVal val="#ppt_w"/>
                                          </p:val>
                                        </p:tav>
                                      </p:tavLst>
                                    </p:anim>
                                    <p:anim calcmode="lin" valueType="num">
                                      <p:cBhvr>
                                        <p:cTn id="64" dur="500" fill="hold"/>
                                        <p:tgtEl>
                                          <p:spTgt spid="60"/>
                                        </p:tgtEl>
                                        <p:attrNameLst>
                                          <p:attrName>ppt_h</p:attrName>
                                        </p:attrNameLst>
                                      </p:cBhvr>
                                      <p:tavLst>
                                        <p:tav tm="0">
                                          <p:val>
                                            <p:fltVal val="0"/>
                                          </p:val>
                                        </p:tav>
                                        <p:tav tm="100000">
                                          <p:val>
                                            <p:strVal val="#ppt_h"/>
                                          </p:val>
                                        </p:tav>
                                      </p:tavLst>
                                    </p:anim>
                                  </p:childTnLst>
                                </p:cTn>
                              </p:par>
                            </p:childTnLst>
                          </p:cTn>
                        </p:par>
                        <p:par>
                          <p:cTn id="65" fill="hold">
                            <p:stCondLst>
                              <p:cond delay="7000"/>
                            </p:stCondLst>
                            <p:childTnLst>
                              <p:par>
                                <p:cTn id="66" presetID="22" presetClass="entr" presetSubtype="2"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wipe(right)">
                                      <p:cBhvr>
                                        <p:cTn id="68" dur="500"/>
                                        <p:tgtEl>
                                          <p:spTgt spid="45"/>
                                        </p:tgtEl>
                                      </p:cBhvr>
                                    </p:animEffect>
                                  </p:childTnLst>
                                </p:cTn>
                              </p:par>
                            </p:childTnLst>
                          </p:cTn>
                        </p:par>
                        <p:par>
                          <p:cTn id="69" fill="hold">
                            <p:stCondLst>
                              <p:cond delay="7500"/>
                            </p:stCondLst>
                            <p:childTnLst>
                              <p:par>
                                <p:cTn id="70" presetID="22" presetClass="entr" presetSubtype="8" fill="hold"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left)">
                                      <p:cBhvr>
                                        <p:cTn id="72" dur="500"/>
                                        <p:tgtEl>
                                          <p:spTgt spid="32"/>
                                        </p:tgtEl>
                                      </p:cBhvr>
                                    </p:animEffect>
                                  </p:childTnLst>
                                </p:cTn>
                              </p:par>
                            </p:childTnLst>
                          </p:cTn>
                        </p:par>
                        <p:par>
                          <p:cTn id="73" fill="hold">
                            <p:stCondLst>
                              <p:cond delay="8000"/>
                            </p:stCondLst>
                            <p:childTnLst>
                              <p:par>
                                <p:cTn id="74" presetID="23" presetClass="entr" presetSubtype="16" fill="hold" grpId="0" nodeType="afterEffect">
                                  <p:stCondLst>
                                    <p:cond delay="0"/>
                                  </p:stCondLst>
                                  <p:childTnLst>
                                    <p:set>
                                      <p:cBhvr>
                                        <p:cTn id="75" dur="1" fill="hold">
                                          <p:stCondLst>
                                            <p:cond delay="0"/>
                                          </p:stCondLst>
                                        </p:cTn>
                                        <p:tgtEl>
                                          <p:spTgt spid="69"/>
                                        </p:tgtEl>
                                        <p:attrNameLst>
                                          <p:attrName>style.visibility</p:attrName>
                                        </p:attrNameLst>
                                      </p:cBhvr>
                                      <p:to>
                                        <p:strVal val="visible"/>
                                      </p:to>
                                    </p:set>
                                    <p:anim calcmode="lin" valueType="num">
                                      <p:cBhvr>
                                        <p:cTn id="76" dur="500" fill="hold"/>
                                        <p:tgtEl>
                                          <p:spTgt spid="69"/>
                                        </p:tgtEl>
                                        <p:attrNameLst>
                                          <p:attrName>ppt_w</p:attrName>
                                        </p:attrNameLst>
                                      </p:cBhvr>
                                      <p:tavLst>
                                        <p:tav tm="0">
                                          <p:val>
                                            <p:fltVal val="0"/>
                                          </p:val>
                                        </p:tav>
                                        <p:tav tm="100000">
                                          <p:val>
                                            <p:strVal val="#ppt_w"/>
                                          </p:val>
                                        </p:tav>
                                      </p:tavLst>
                                    </p:anim>
                                    <p:anim calcmode="lin" valueType="num">
                                      <p:cBhvr>
                                        <p:cTn id="77" dur="500" fill="hold"/>
                                        <p:tgtEl>
                                          <p:spTgt spid="69"/>
                                        </p:tgtEl>
                                        <p:attrNameLst>
                                          <p:attrName>ppt_h</p:attrName>
                                        </p:attrNameLst>
                                      </p:cBhvr>
                                      <p:tavLst>
                                        <p:tav tm="0">
                                          <p:val>
                                            <p:fltVal val="0"/>
                                          </p:val>
                                        </p:tav>
                                        <p:tav tm="100000">
                                          <p:val>
                                            <p:strVal val="#ppt_h"/>
                                          </p:val>
                                        </p:tav>
                                      </p:tavLst>
                                    </p:anim>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left)">
                                      <p:cBhvr>
                                        <p:cTn id="8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24" grpId="0"/>
      <p:bldP spid="31" grpId="0"/>
      <p:bldP spid="38" grpId="0"/>
      <p:bldP spid="45" grpId="0"/>
      <p:bldP spid="59" grpId="0" animBg="1"/>
      <p:bldP spid="6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sp>
        <p:nvSpPr>
          <p:cNvPr id="3" name="TextBox 3"/>
          <p:cNvSpPr txBox="1"/>
          <p:nvPr/>
        </p:nvSpPr>
        <p:spPr>
          <a:xfrm flipH="1">
            <a:off x="1945826" y="1978832"/>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1"/>
                </a:solidFill>
              </a:rPr>
              <a:t>Title Goes Here</a:t>
            </a:r>
          </a:p>
          <a:p>
            <a:pPr algn="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5" name="TextBox 4"/>
          <p:cNvSpPr txBox="1"/>
          <p:nvPr/>
        </p:nvSpPr>
        <p:spPr>
          <a:xfrm>
            <a:off x="4774698" y="1753130"/>
            <a:ext cx="1220206" cy="1323439"/>
          </a:xfrm>
          <a:prstGeom prst="rect">
            <a:avLst/>
          </a:prstGeom>
          <a:noFill/>
        </p:spPr>
        <p:txBody>
          <a:bodyPr wrap="none" rtlCol="0">
            <a:spAutoFit/>
          </a:bodyPr>
          <a:lstStyle/>
          <a:p>
            <a:pPr algn="ctr"/>
            <a:r>
              <a:rPr lang="en-US" sz="8000" b="1" dirty="0">
                <a:solidFill>
                  <a:schemeClr val="accent1"/>
                </a:solidFill>
              </a:rPr>
              <a:t>01</a:t>
            </a:r>
          </a:p>
        </p:txBody>
      </p:sp>
      <p:sp>
        <p:nvSpPr>
          <p:cNvPr id="6" name="TextBox 5"/>
          <p:cNvSpPr txBox="1"/>
          <p:nvPr/>
        </p:nvSpPr>
        <p:spPr>
          <a:xfrm>
            <a:off x="7426445" y="1978832"/>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2"/>
                </a:solidFill>
              </a:rPr>
              <a:t>Title Goes Here</a:t>
            </a:r>
          </a:p>
          <a:p>
            <a:pP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7" name="TextBox 6"/>
          <p:cNvSpPr txBox="1"/>
          <p:nvPr/>
        </p:nvSpPr>
        <p:spPr>
          <a:xfrm flipH="1">
            <a:off x="6197098" y="1753130"/>
            <a:ext cx="1220206" cy="1323439"/>
          </a:xfrm>
          <a:prstGeom prst="rect">
            <a:avLst/>
          </a:prstGeom>
          <a:noFill/>
        </p:spPr>
        <p:txBody>
          <a:bodyPr wrap="none" rtlCol="0">
            <a:spAutoFit/>
          </a:bodyPr>
          <a:lstStyle/>
          <a:p>
            <a:pPr algn="ctr"/>
            <a:r>
              <a:rPr lang="en-US" sz="8000" b="1" dirty="0">
                <a:solidFill>
                  <a:schemeClr val="accent2"/>
                </a:solidFill>
              </a:rPr>
              <a:t>02</a:t>
            </a:r>
          </a:p>
        </p:txBody>
      </p:sp>
      <p:sp>
        <p:nvSpPr>
          <p:cNvPr id="8" name="TextBox 10"/>
          <p:cNvSpPr txBox="1"/>
          <p:nvPr/>
        </p:nvSpPr>
        <p:spPr>
          <a:xfrm flipH="1">
            <a:off x="1945826" y="3502832"/>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3"/>
                </a:solidFill>
              </a:rPr>
              <a:t>Title Goes Here</a:t>
            </a:r>
          </a:p>
          <a:p>
            <a:pPr algn="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9" name="TextBox 11"/>
          <p:cNvSpPr txBox="1"/>
          <p:nvPr/>
        </p:nvSpPr>
        <p:spPr>
          <a:xfrm>
            <a:off x="4774698" y="3277130"/>
            <a:ext cx="1220206" cy="1323439"/>
          </a:xfrm>
          <a:prstGeom prst="rect">
            <a:avLst/>
          </a:prstGeom>
          <a:noFill/>
        </p:spPr>
        <p:txBody>
          <a:bodyPr wrap="none" rtlCol="0">
            <a:spAutoFit/>
          </a:bodyPr>
          <a:lstStyle/>
          <a:p>
            <a:pPr algn="ctr"/>
            <a:r>
              <a:rPr lang="en-US" sz="8000" b="1" dirty="0">
                <a:solidFill>
                  <a:schemeClr val="accent3"/>
                </a:solidFill>
              </a:rPr>
              <a:t>03</a:t>
            </a:r>
          </a:p>
        </p:txBody>
      </p:sp>
      <p:sp>
        <p:nvSpPr>
          <p:cNvPr id="10" name="TextBox 13"/>
          <p:cNvSpPr txBox="1"/>
          <p:nvPr/>
        </p:nvSpPr>
        <p:spPr>
          <a:xfrm>
            <a:off x="7426445" y="3502832"/>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4"/>
                </a:solidFill>
              </a:rPr>
              <a:t>Title Goes Here</a:t>
            </a:r>
          </a:p>
          <a:p>
            <a:pP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11" name="TextBox 14"/>
          <p:cNvSpPr txBox="1"/>
          <p:nvPr/>
        </p:nvSpPr>
        <p:spPr>
          <a:xfrm flipH="1">
            <a:off x="6197098" y="3277130"/>
            <a:ext cx="1220206" cy="1323439"/>
          </a:xfrm>
          <a:prstGeom prst="rect">
            <a:avLst/>
          </a:prstGeom>
          <a:noFill/>
        </p:spPr>
        <p:txBody>
          <a:bodyPr wrap="none" rtlCol="0">
            <a:spAutoFit/>
          </a:bodyPr>
          <a:lstStyle/>
          <a:p>
            <a:pPr algn="ctr"/>
            <a:r>
              <a:rPr lang="en-US" sz="8000" b="1" dirty="0">
                <a:solidFill>
                  <a:schemeClr val="accent4"/>
                </a:solidFill>
              </a:rPr>
              <a:t>04</a:t>
            </a:r>
          </a:p>
        </p:txBody>
      </p:sp>
      <p:sp>
        <p:nvSpPr>
          <p:cNvPr id="12" name="TextBox 16"/>
          <p:cNvSpPr txBox="1"/>
          <p:nvPr/>
        </p:nvSpPr>
        <p:spPr>
          <a:xfrm flipH="1">
            <a:off x="1945826" y="5026832"/>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5"/>
                </a:solidFill>
              </a:rPr>
              <a:t>Title Goes Here</a:t>
            </a:r>
          </a:p>
          <a:p>
            <a:pPr algn="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13" name="TextBox 17"/>
          <p:cNvSpPr txBox="1"/>
          <p:nvPr/>
        </p:nvSpPr>
        <p:spPr>
          <a:xfrm>
            <a:off x="4774698" y="4801130"/>
            <a:ext cx="1220206" cy="1323439"/>
          </a:xfrm>
          <a:prstGeom prst="rect">
            <a:avLst/>
          </a:prstGeom>
          <a:noFill/>
        </p:spPr>
        <p:txBody>
          <a:bodyPr wrap="none" rtlCol="0">
            <a:spAutoFit/>
          </a:bodyPr>
          <a:lstStyle/>
          <a:p>
            <a:pPr algn="ctr"/>
            <a:r>
              <a:rPr lang="en-US" sz="8000" b="1" dirty="0">
                <a:solidFill>
                  <a:schemeClr val="accent5"/>
                </a:solidFill>
              </a:rPr>
              <a:t>05</a:t>
            </a:r>
          </a:p>
        </p:txBody>
      </p:sp>
      <p:sp>
        <p:nvSpPr>
          <p:cNvPr id="14" name="TextBox 19"/>
          <p:cNvSpPr txBox="1"/>
          <p:nvPr/>
        </p:nvSpPr>
        <p:spPr>
          <a:xfrm>
            <a:off x="7426445" y="5026832"/>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6"/>
                </a:solidFill>
              </a:rPr>
              <a:t>Title Goes Here</a:t>
            </a:r>
          </a:p>
          <a:p>
            <a:pP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15" name="TextBox 20"/>
          <p:cNvSpPr txBox="1"/>
          <p:nvPr/>
        </p:nvSpPr>
        <p:spPr>
          <a:xfrm flipH="1">
            <a:off x="6197098" y="4801130"/>
            <a:ext cx="1220206" cy="1323439"/>
          </a:xfrm>
          <a:prstGeom prst="rect">
            <a:avLst/>
          </a:prstGeom>
          <a:noFill/>
        </p:spPr>
        <p:txBody>
          <a:bodyPr wrap="none" rtlCol="0">
            <a:spAutoFit/>
          </a:bodyPr>
          <a:lstStyle/>
          <a:p>
            <a:pPr algn="ctr"/>
            <a:r>
              <a:rPr lang="en-US" sz="8000" b="1" dirty="0">
                <a:solidFill>
                  <a:schemeClr val="accent6"/>
                </a:solidFill>
              </a:rPr>
              <a:t>06</a:t>
            </a:r>
          </a:p>
        </p:txBody>
      </p:sp>
      <p:cxnSp>
        <p:nvCxnSpPr>
          <p:cNvPr id="16" name="Straight Connector 23"/>
          <p:cNvCxnSpPr/>
          <p:nvPr/>
        </p:nvCxnSpPr>
        <p:spPr>
          <a:xfrm rot="5400000">
            <a:off x="4084320" y="3953179"/>
            <a:ext cx="4023360" cy="2117"/>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30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 presetClass="entr" presetSubtype="8" accel="50000" decel="5000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000"/>
                            </p:stCondLst>
                            <p:childTnLst>
                              <p:par>
                                <p:cTn id="22" presetID="2" presetClass="entr" presetSubtype="2" accel="50000" decel="5000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1+#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par>
                          <p:cTn id="30" fill="hold">
                            <p:stCondLst>
                              <p:cond delay="3000"/>
                            </p:stCondLst>
                            <p:childTnLst>
                              <p:par>
                                <p:cTn id="31" presetID="2" presetClass="entr" presetSubtype="8" accel="50000" decel="5000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4000"/>
                            </p:stCondLst>
                            <p:childTnLst>
                              <p:par>
                                <p:cTn id="40" presetID="2" presetClass="entr" presetSubtype="2" accel="50000" decel="5000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1+#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000"/>
                            </p:stCondLst>
                            <p:childTnLst>
                              <p:par>
                                <p:cTn id="49" presetID="2" presetClass="entr" presetSubtype="8" accel="50000" decel="5000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par>
                          <p:cTn id="57" fill="hold">
                            <p:stCondLst>
                              <p:cond delay="6000"/>
                            </p:stCondLst>
                            <p:childTnLst>
                              <p:par>
                                <p:cTn id="58" presetID="2" presetClass="entr" presetSubtype="2" accel="50000" decel="50000"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1+#ppt_w/2"/>
                                          </p:val>
                                        </p:tav>
                                        <p:tav tm="100000">
                                          <p:val>
                                            <p:strVal val="#ppt_x"/>
                                          </p:val>
                                        </p:tav>
                                      </p:tavLst>
                                    </p:anim>
                                    <p:anim calcmode="lin" valueType="num">
                                      <p:cBhvr additive="base">
                                        <p:cTn id="61"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813" b="7813"/>
          <a:stretch>
            <a:fillRect/>
          </a:stretch>
        </p:blipFill>
        <p:spPr/>
      </p:pic>
      <p:sp>
        <p:nvSpPr>
          <p:cNvPr id="5" name="文本框 4"/>
          <p:cNvSpPr txBox="1"/>
          <p:nvPr/>
        </p:nvSpPr>
        <p:spPr>
          <a:xfrm>
            <a:off x="9982200" y="1781681"/>
            <a:ext cx="2072640" cy="6447919"/>
          </a:xfrm>
          <a:prstGeom prst="rect">
            <a:avLst/>
          </a:prstGeom>
          <a:noFill/>
        </p:spPr>
        <p:txBody>
          <a:bodyPr wrap="square" rtlCol="0">
            <a:spAutoFit/>
          </a:bodyPr>
          <a:lstStyle/>
          <a:p>
            <a:pPr algn="ctr"/>
            <a:r>
              <a:rPr lang="en-US" altLang="zh-CN" sz="41300" dirty="0" smtClean="0">
                <a:solidFill>
                  <a:schemeClr val="bg1"/>
                </a:solidFill>
              </a:rPr>
              <a:t>3</a:t>
            </a:r>
            <a:endParaRPr lang="zh-CN" altLang="en-US" sz="41300" dirty="0">
              <a:solidFill>
                <a:schemeClr val="bg1"/>
              </a:solidFill>
            </a:endParaRPr>
          </a:p>
        </p:txBody>
      </p:sp>
      <p:sp>
        <p:nvSpPr>
          <p:cNvPr id="6" name="文本框 5"/>
          <p:cNvSpPr txBox="1"/>
          <p:nvPr/>
        </p:nvSpPr>
        <p:spPr>
          <a:xfrm>
            <a:off x="3489960" y="4896922"/>
            <a:ext cx="7528560" cy="2646878"/>
          </a:xfrm>
          <a:prstGeom prst="rect">
            <a:avLst/>
          </a:prstGeom>
          <a:noFill/>
        </p:spPr>
        <p:txBody>
          <a:bodyPr wrap="square" rtlCol="0">
            <a:spAutoFit/>
          </a:bodyPr>
          <a:lstStyle/>
          <a:p>
            <a:pPr algn="ctr"/>
            <a:r>
              <a:rPr lang="en-US" altLang="zh-CN" sz="16600" dirty="0" smtClean="0">
                <a:solidFill>
                  <a:schemeClr val="bg1"/>
                </a:solidFill>
              </a:rPr>
              <a:t>PART</a:t>
            </a:r>
            <a:endParaRPr lang="zh-CN" altLang="en-US" sz="16600" dirty="0">
              <a:solidFill>
                <a:schemeClr val="bg1"/>
              </a:solidFill>
            </a:endParaRPr>
          </a:p>
        </p:txBody>
      </p:sp>
      <p:sp>
        <p:nvSpPr>
          <p:cNvPr id="7" name="文本框 6"/>
          <p:cNvSpPr txBox="1"/>
          <p:nvPr/>
        </p:nvSpPr>
        <p:spPr>
          <a:xfrm>
            <a:off x="876300" y="1219678"/>
            <a:ext cx="7498080" cy="1569660"/>
          </a:xfrm>
          <a:prstGeom prst="rect">
            <a:avLst/>
          </a:prstGeom>
          <a:noFill/>
        </p:spPr>
        <p:txBody>
          <a:bodyPr wrap="square" rtlCol="0">
            <a:spAutoFit/>
          </a:bodyPr>
          <a:lstStyle/>
          <a:p>
            <a:r>
              <a:rPr lang="en-US" altLang="zh-CN" sz="4800" b="1" dirty="0" smtClean="0">
                <a:solidFill>
                  <a:schemeClr val="bg1"/>
                </a:solidFill>
              </a:rPr>
              <a:t>MOMODA POWERPOINT</a:t>
            </a:r>
          </a:p>
        </p:txBody>
      </p:sp>
      <p:cxnSp>
        <p:nvCxnSpPr>
          <p:cNvPr id="8" name="直接连接符 7"/>
          <p:cNvCxnSpPr/>
          <p:nvPr/>
        </p:nvCxnSpPr>
        <p:spPr>
          <a:xfrm>
            <a:off x="746760" y="2880777"/>
            <a:ext cx="54559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46760" y="3063657"/>
            <a:ext cx="5852160" cy="461665"/>
          </a:xfrm>
          <a:prstGeom prst="rect">
            <a:avLst/>
          </a:prstGeom>
          <a:noFill/>
        </p:spPr>
        <p:txBody>
          <a:bodyPr wrap="square" rtlCol="0">
            <a:spAutoFit/>
          </a:bodyPr>
          <a:lstStyle/>
          <a:p>
            <a:r>
              <a:rPr lang="en-US" altLang="zh-CN" sz="2400" dirty="0" smtClean="0">
                <a:solidFill>
                  <a:schemeClr val="bg1"/>
                </a:solidFill>
              </a:rPr>
              <a:t>MOMODA BUSINESS PPT TEMPLATE</a:t>
            </a:r>
            <a:endParaRPr lang="zh-CN" altLang="en-US" sz="2400" dirty="0">
              <a:solidFill>
                <a:schemeClr val="bg1"/>
              </a:solidFill>
            </a:endParaRPr>
          </a:p>
        </p:txBody>
      </p:sp>
    </p:spTree>
    <p:extLst>
      <p:ext uri="{BB962C8B-B14F-4D97-AF65-F5344CB8AC3E}">
        <p14:creationId xmlns:p14="http://schemas.microsoft.com/office/powerpoint/2010/main" val="4106330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grpSp>
        <p:nvGrpSpPr>
          <p:cNvPr id="3" name="Group 138"/>
          <p:cNvGrpSpPr/>
          <p:nvPr/>
        </p:nvGrpSpPr>
        <p:grpSpPr>
          <a:xfrm>
            <a:off x="5450946" y="5340818"/>
            <a:ext cx="1290109" cy="1166372"/>
            <a:chOff x="4116388" y="4011613"/>
            <a:chExt cx="893763" cy="808040"/>
          </a:xfrm>
        </p:grpSpPr>
        <p:sp>
          <p:nvSpPr>
            <p:cNvPr id="5" name="Freeform 109"/>
            <p:cNvSpPr>
              <a:spLocks/>
            </p:cNvSpPr>
            <p:nvPr/>
          </p:nvSpPr>
          <p:spPr bwMode="auto">
            <a:xfrm>
              <a:off x="4116388" y="4011613"/>
              <a:ext cx="893763" cy="806450"/>
            </a:xfrm>
            <a:custGeom>
              <a:avLst/>
              <a:gdLst/>
              <a:ahLst/>
              <a:cxnLst>
                <a:cxn ang="0">
                  <a:pos x="564" y="138"/>
                </a:cxn>
                <a:cxn ang="0">
                  <a:pos x="435" y="0"/>
                </a:cxn>
                <a:cxn ang="0">
                  <a:pos x="435" y="0"/>
                </a:cxn>
                <a:cxn ang="0">
                  <a:pos x="434" y="2"/>
                </a:cxn>
                <a:cxn ang="0">
                  <a:pos x="434" y="0"/>
                </a:cxn>
                <a:cxn ang="0">
                  <a:pos x="282" y="140"/>
                </a:cxn>
                <a:cxn ang="0">
                  <a:pos x="130" y="0"/>
                </a:cxn>
                <a:cxn ang="0">
                  <a:pos x="129" y="2"/>
                </a:cxn>
                <a:cxn ang="0">
                  <a:pos x="129" y="0"/>
                </a:cxn>
                <a:cxn ang="0">
                  <a:pos x="129" y="0"/>
                </a:cxn>
                <a:cxn ang="0">
                  <a:pos x="0" y="138"/>
                </a:cxn>
                <a:cxn ang="0">
                  <a:pos x="282" y="511"/>
                </a:cxn>
                <a:cxn ang="0">
                  <a:pos x="564" y="138"/>
                </a:cxn>
              </a:cxnLst>
              <a:rect l="0" t="0" r="r" b="b"/>
              <a:pathLst>
                <a:path w="564" h="511">
                  <a:moveTo>
                    <a:pt x="564" y="138"/>
                  </a:moveTo>
                  <a:cubicBezTo>
                    <a:pt x="496" y="127"/>
                    <a:pt x="443" y="71"/>
                    <a:pt x="435" y="0"/>
                  </a:cubicBezTo>
                  <a:cubicBezTo>
                    <a:pt x="435" y="0"/>
                    <a:pt x="435" y="0"/>
                    <a:pt x="435" y="0"/>
                  </a:cubicBezTo>
                  <a:cubicBezTo>
                    <a:pt x="435" y="1"/>
                    <a:pt x="434" y="1"/>
                    <a:pt x="434" y="2"/>
                  </a:cubicBezTo>
                  <a:cubicBezTo>
                    <a:pt x="434" y="1"/>
                    <a:pt x="434" y="0"/>
                    <a:pt x="434" y="0"/>
                  </a:cubicBezTo>
                  <a:cubicBezTo>
                    <a:pt x="425" y="79"/>
                    <a:pt x="360" y="140"/>
                    <a:pt x="282" y="140"/>
                  </a:cubicBezTo>
                  <a:cubicBezTo>
                    <a:pt x="204" y="140"/>
                    <a:pt x="139" y="79"/>
                    <a:pt x="130" y="0"/>
                  </a:cubicBezTo>
                  <a:cubicBezTo>
                    <a:pt x="129" y="0"/>
                    <a:pt x="129" y="1"/>
                    <a:pt x="129" y="2"/>
                  </a:cubicBezTo>
                  <a:cubicBezTo>
                    <a:pt x="129" y="1"/>
                    <a:pt x="129" y="1"/>
                    <a:pt x="129" y="0"/>
                  </a:cubicBezTo>
                  <a:cubicBezTo>
                    <a:pt x="129" y="0"/>
                    <a:pt x="129" y="0"/>
                    <a:pt x="129" y="0"/>
                  </a:cubicBezTo>
                  <a:cubicBezTo>
                    <a:pt x="121" y="71"/>
                    <a:pt x="68" y="127"/>
                    <a:pt x="0" y="138"/>
                  </a:cubicBezTo>
                  <a:cubicBezTo>
                    <a:pt x="282" y="511"/>
                    <a:pt x="282" y="511"/>
                    <a:pt x="282" y="511"/>
                  </a:cubicBezTo>
                  <a:lnTo>
                    <a:pt x="564" y="138"/>
                  </a:lnTo>
                  <a:close/>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 name="Freeform 110"/>
            <p:cNvSpPr>
              <a:spLocks/>
            </p:cNvSpPr>
            <p:nvPr/>
          </p:nvSpPr>
          <p:spPr bwMode="auto">
            <a:xfrm>
              <a:off x="4332288" y="4056063"/>
              <a:ext cx="461963" cy="762000"/>
            </a:xfrm>
            <a:custGeom>
              <a:avLst/>
              <a:gdLst/>
              <a:ahLst/>
              <a:cxnLst>
                <a:cxn ang="0">
                  <a:pos x="145" y="480"/>
                </a:cxn>
                <a:cxn ang="0">
                  <a:pos x="291" y="0"/>
                </a:cxn>
                <a:cxn ang="0">
                  <a:pos x="0" y="2"/>
                </a:cxn>
                <a:cxn ang="0">
                  <a:pos x="145" y="480"/>
                </a:cxn>
              </a:cxnLst>
              <a:rect l="0" t="0" r="r" b="b"/>
              <a:pathLst>
                <a:path w="291" h="480">
                  <a:moveTo>
                    <a:pt x="145" y="480"/>
                  </a:moveTo>
                  <a:lnTo>
                    <a:pt x="291" y="0"/>
                  </a:lnTo>
                  <a:lnTo>
                    <a:pt x="0" y="2"/>
                  </a:lnTo>
                  <a:lnTo>
                    <a:pt x="145" y="480"/>
                  </a:lnTo>
                  <a:close/>
                </a:path>
              </a:pathLst>
            </a:custGeom>
            <a:solidFill>
              <a:schemeClr val="bg1">
                <a:lumMod val="6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 name="Freeform 132"/>
            <p:cNvSpPr/>
            <p:nvPr/>
          </p:nvSpPr>
          <p:spPr>
            <a:xfrm rot="10800000">
              <a:off x="4388640" y="4586287"/>
              <a:ext cx="353568" cy="233366"/>
            </a:xfrm>
            <a:custGeom>
              <a:avLst/>
              <a:gdLst>
                <a:gd name="connsiteX0" fmla="*/ 0 w 353568"/>
                <a:gd name="connsiteY0" fmla="*/ 233366 h 233366"/>
                <a:gd name="connsiteX1" fmla="*/ 176784 w 353568"/>
                <a:gd name="connsiteY1" fmla="*/ 0 h 233366"/>
                <a:gd name="connsiteX2" fmla="*/ 353568 w 353568"/>
                <a:gd name="connsiteY2" fmla="*/ 233366 h 233366"/>
                <a:gd name="connsiteX3" fmla="*/ 0 w 353568"/>
                <a:gd name="connsiteY3" fmla="*/ 233366 h 233366"/>
                <a:gd name="connsiteX0" fmla="*/ 0 w 353568"/>
                <a:gd name="connsiteY0" fmla="*/ 233366 h 233366"/>
                <a:gd name="connsiteX1" fmla="*/ 176784 w 353568"/>
                <a:gd name="connsiteY1" fmla="*/ 0 h 233366"/>
                <a:gd name="connsiteX2" fmla="*/ 353568 w 353568"/>
                <a:gd name="connsiteY2" fmla="*/ 233366 h 233366"/>
                <a:gd name="connsiteX3" fmla="*/ 172589 w 353568"/>
                <a:gd name="connsiteY3" fmla="*/ 233365 h 233366"/>
                <a:gd name="connsiteX4" fmla="*/ 0 w 353568"/>
                <a:gd name="connsiteY4" fmla="*/ 233366 h 233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568" h="233366">
                  <a:moveTo>
                    <a:pt x="0" y="233366"/>
                  </a:moveTo>
                  <a:lnTo>
                    <a:pt x="176784" y="0"/>
                  </a:lnTo>
                  <a:lnTo>
                    <a:pt x="353568" y="233366"/>
                  </a:lnTo>
                  <a:lnTo>
                    <a:pt x="172589" y="233365"/>
                  </a:lnTo>
                  <a:lnTo>
                    <a:pt x="0" y="233366"/>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grpSp>
      <p:sp>
        <p:nvSpPr>
          <p:cNvPr id="8" name="Chord 139"/>
          <p:cNvSpPr/>
          <p:nvPr/>
        </p:nvSpPr>
        <p:spPr>
          <a:xfrm>
            <a:off x="5454383" y="1368521"/>
            <a:ext cx="1283235" cy="1319897"/>
          </a:xfrm>
          <a:prstGeom prst="chord">
            <a:avLst>
              <a:gd name="adj1" fmla="val 10695413"/>
              <a:gd name="adj2" fmla="val 10617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9" name="Group 146"/>
          <p:cNvGrpSpPr/>
          <p:nvPr/>
        </p:nvGrpSpPr>
        <p:grpSpPr>
          <a:xfrm>
            <a:off x="5453237" y="4719825"/>
            <a:ext cx="1285527" cy="939511"/>
            <a:chOff x="4089927" y="3529929"/>
            <a:chExt cx="964145" cy="704633"/>
          </a:xfrm>
        </p:grpSpPr>
        <p:grpSp>
          <p:nvGrpSpPr>
            <p:cNvPr id="10" name="Group 137"/>
            <p:cNvGrpSpPr/>
            <p:nvPr/>
          </p:nvGrpSpPr>
          <p:grpSpPr>
            <a:xfrm>
              <a:off x="4089927" y="3529929"/>
              <a:ext cx="964145" cy="704633"/>
              <a:chOff x="4117975" y="3581400"/>
              <a:chExt cx="890588" cy="650875"/>
            </a:xfrm>
          </p:grpSpPr>
          <p:sp>
            <p:nvSpPr>
              <p:cNvPr id="12" name="Freeform 111"/>
              <p:cNvSpPr>
                <a:spLocks/>
              </p:cNvSpPr>
              <p:nvPr/>
            </p:nvSpPr>
            <p:spPr bwMode="auto">
              <a:xfrm>
                <a:off x="4117975" y="3581400"/>
                <a:ext cx="203200" cy="647700"/>
              </a:xfrm>
              <a:custGeom>
                <a:avLst/>
                <a:gdLst/>
                <a:ahLst/>
                <a:cxnLst>
                  <a:cxn ang="0">
                    <a:pos x="0" y="0"/>
                  </a:cxn>
                  <a:cxn ang="0">
                    <a:pos x="0" y="411"/>
                  </a:cxn>
                  <a:cxn ang="0">
                    <a:pos x="128" y="273"/>
                  </a:cxn>
                  <a:cxn ang="0">
                    <a:pos x="128" y="0"/>
                  </a:cxn>
                  <a:cxn ang="0">
                    <a:pos x="0" y="0"/>
                  </a:cxn>
                </a:cxnLst>
                <a:rect l="0" t="0" r="r" b="b"/>
                <a:pathLst>
                  <a:path w="128" h="411">
                    <a:moveTo>
                      <a:pt x="0" y="0"/>
                    </a:moveTo>
                    <a:cubicBezTo>
                      <a:pt x="0" y="411"/>
                      <a:pt x="0" y="411"/>
                      <a:pt x="0" y="411"/>
                    </a:cubicBezTo>
                    <a:cubicBezTo>
                      <a:pt x="67" y="400"/>
                      <a:pt x="120" y="344"/>
                      <a:pt x="128" y="273"/>
                    </a:cubicBezTo>
                    <a:cubicBezTo>
                      <a:pt x="128" y="0"/>
                      <a:pt x="128" y="0"/>
                      <a:pt x="128" y="0"/>
                    </a:cubicBezTo>
                    <a:lnTo>
                      <a:pt x="0" y="0"/>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 name="Freeform 112"/>
              <p:cNvSpPr>
                <a:spLocks/>
              </p:cNvSpPr>
              <p:nvPr/>
            </p:nvSpPr>
            <p:spPr bwMode="auto">
              <a:xfrm>
                <a:off x="4321175" y="3581400"/>
                <a:ext cx="484188" cy="650875"/>
              </a:xfrm>
              <a:custGeom>
                <a:avLst/>
                <a:gdLst/>
                <a:ahLst/>
                <a:cxnLst>
                  <a:cxn ang="0">
                    <a:pos x="306" y="0"/>
                  </a:cxn>
                  <a:cxn ang="0">
                    <a:pos x="0" y="0"/>
                  </a:cxn>
                  <a:cxn ang="0">
                    <a:pos x="0" y="273"/>
                  </a:cxn>
                  <a:cxn ang="0">
                    <a:pos x="0" y="273"/>
                  </a:cxn>
                  <a:cxn ang="0">
                    <a:pos x="0" y="275"/>
                  </a:cxn>
                  <a:cxn ang="0">
                    <a:pos x="1" y="273"/>
                  </a:cxn>
                  <a:cxn ang="0">
                    <a:pos x="153" y="413"/>
                  </a:cxn>
                  <a:cxn ang="0">
                    <a:pos x="305" y="273"/>
                  </a:cxn>
                  <a:cxn ang="0">
                    <a:pos x="305" y="275"/>
                  </a:cxn>
                  <a:cxn ang="0">
                    <a:pos x="306" y="273"/>
                  </a:cxn>
                  <a:cxn ang="0">
                    <a:pos x="306" y="273"/>
                  </a:cxn>
                  <a:cxn ang="0">
                    <a:pos x="306" y="0"/>
                  </a:cxn>
                </a:cxnLst>
                <a:rect l="0" t="0" r="r" b="b"/>
                <a:pathLst>
                  <a:path w="306" h="413">
                    <a:moveTo>
                      <a:pt x="306" y="0"/>
                    </a:moveTo>
                    <a:cubicBezTo>
                      <a:pt x="0" y="0"/>
                      <a:pt x="0" y="0"/>
                      <a:pt x="0" y="0"/>
                    </a:cubicBezTo>
                    <a:cubicBezTo>
                      <a:pt x="0" y="273"/>
                      <a:pt x="0" y="273"/>
                      <a:pt x="0" y="273"/>
                    </a:cubicBezTo>
                    <a:cubicBezTo>
                      <a:pt x="0" y="273"/>
                      <a:pt x="0" y="273"/>
                      <a:pt x="0" y="273"/>
                    </a:cubicBezTo>
                    <a:cubicBezTo>
                      <a:pt x="0" y="274"/>
                      <a:pt x="0" y="274"/>
                      <a:pt x="0" y="275"/>
                    </a:cubicBezTo>
                    <a:cubicBezTo>
                      <a:pt x="0" y="274"/>
                      <a:pt x="0" y="273"/>
                      <a:pt x="1" y="273"/>
                    </a:cubicBezTo>
                    <a:cubicBezTo>
                      <a:pt x="10" y="352"/>
                      <a:pt x="75" y="413"/>
                      <a:pt x="153" y="413"/>
                    </a:cubicBezTo>
                    <a:cubicBezTo>
                      <a:pt x="231" y="413"/>
                      <a:pt x="296" y="352"/>
                      <a:pt x="305" y="273"/>
                    </a:cubicBezTo>
                    <a:cubicBezTo>
                      <a:pt x="305" y="273"/>
                      <a:pt x="305" y="274"/>
                      <a:pt x="305" y="275"/>
                    </a:cubicBezTo>
                    <a:cubicBezTo>
                      <a:pt x="305" y="274"/>
                      <a:pt x="306" y="274"/>
                      <a:pt x="306" y="273"/>
                    </a:cubicBezTo>
                    <a:cubicBezTo>
                      <a:pt x="306" y="273"/>
                      <a:pt x="306" y="273"/>
                      <a:pt x="306" y="273"/>
                    </a:cubicBezTo>
                    <a:lnTo>
                      <a:pt x="306" y="0"/>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14" name="Freeform 113"/>
              <p:cNvSpPr>
                <a:spLocks/>
              </p:cNvSpPr>
              <p:nvPr/>
            </p:nvSpPr>
            <p:spPr bwMode="auto">
              <a:xfrm>
                <a:off x="4805363" y="3581400"/>
                <a:ext cx="203200" cy="647700"/>
              </a:xfrm>
              <a:custGeom>
                <a:avLst/>
                <a:gdLst/>
                <a:ahLst/>
                <a:cxnLst>
                  <a:cxn ang="0">
                    <a:pos x="0" y="273"/>
                  </a:cxn>
                  <a:cxn ang="0">
                    <a:pos x="128" y="411"/>
                  </a:cxn>
                  <a:cxn ang="0">
                    <a:pos x="128" y="0"/>
                  </a:cxn>
                  <a:cxn ang="0">
                    <a:pos x="0" y="0"/>
                  </a:cxn>
                  <a:cxn ang="0">
                    <a:pos x="0" y="273"/>
                  </a:cxn>
                </a:cxnLst>
                <a:rect l="0" t="0" r="r" b="b"/>
                <a:pathLst>
                  <a:path w="128" h="411">
                    <a:moveTo>
                      <a:pt x="0" y="273"/>
                    </a:moveTo>
                    <a:cubicBezTo>
                      <a:pt x="8" y="344"/>
                      <a:pt x="61" y="400"/>
                      <a:pt x="128" y="411"/>
                    </a:cubicBezTo>
                    <a:cubicBezTo>
                      <a:pt x="128" y="0"/>
                      <a:pt x="128" y="0"/>
                      <a:pt x="128" y="0"/>
                    </a:cubicBezTo>
                    <a:cubicBezTo>
                      <a:pt x="0" y="0"/>
                      <a:pt x="0" y="0"/>
                      <a:pt x="0" y="0"/>
                    </a:cubicBezTo>
                    <a:lnTo>
                      <a:pt x="0" y="273"/>
                    </a:lnTo>
                    <a:close/>
                  </a:path>
                </a:pathLst>
              </a:custGeom>
              <a:solidFill>
                <a:schemeClr val="accent1">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11" name="TextBox 142"/>
            <p:cNvSpPr txBox="1"/>
            <p:nvPr/>
          </p:nvSpPr>
          <p:spPr>
            <a:xfrm>
              <a:off x="4347660" y="3562350"/>
              <a:ext cx="448681" cy="438581"/>
            </a:xfrm>
            <a:prstGeom prst="rect">
              <a:avLst/>
            </a:prstGeom>
            <a:noFill/>
          </p:spPr>
          <p:txBody>
            <a:bodyPr wrap="none" rtlCol="0">
              <a:spAutoFit/>
            </a:bodyPr>
            <a:lstStyle/>
            <a:p>
              <a:pPr algn="ctr"/>
              <a:r>
                <a:rPr lang="en-US" sz="3200" b="1" dirty="0">
                  <a:solidFill>
                    <a:schemeClr val="bg1"/>
                  </a:solidFill>
                </a:rPr>
                <a:t>01</a:t>
              </a:r>
            </a:p>
          </p:txBody>
        </p:sp>
      </p:grpSp>
      <p:grpSp>
        <p:nvGrpSpPr>
          <p:cNvPr id="15" name="Group 147"/>
          <p:cNvGrpSpPr/>
          <p:nvPr/>
        </p:nvGrpSpPr>
        <p:grpSpPr>
          <a:xfrm>
            <a:off x="5450946" y="3828434"/>
            <a:ext cx="1287817" cy="891388"/>
            <a:chOff x="4088209" y="2861387"/>
            <a:chExt cx="965863" cy="668541"/>
          </a:xfrm>
        </p:grpSpPr>
        <p:grpSp>
          <p:nvGrpSpPr>
            <p:cNvPr id="16" name="Group 136"/>
            <p:cNvGrpSpPr/>
            <p:nvPr/>
          </p:nvGrpSpPr>
          <p:grpSpPr>
            <a:xfrm>
              <a:off x="4088209" y="2861387"/>
              <a:ext cx="965863" cy="668541"/>
              <a:chOff x="4116388" y="2963863"/>
              <a:chExt cx="892175" cy="617537"/>
            </a:xfrm>
          </p:grpSpPr>
          <p:sp>
            <p:nvSpPr>
              <p:cNvPr id="18" name="Freeform 115"/>
              <p:cNvSpPr>
                <a:spLocks/>
              </p:cNvSpPr>
              <p:nvPr/>
            </p:nvSpPr>
            <p:spPr bwMode="auto">
              <a:xfrm>
                <a:off x="4116388" y="2963863"/>
                <a:ext cx="204788" cy="617537"/>
              </a:xfrm>
              <a:custGeom>
                <a:avLst/>
                <a:gdLst/>
                <a:ahLst/>
                <a:cxnLst>
                  <a:cxn ang="0">
                    <a:pos x="0" y="389"/>
                  </a:cxn>
                  <a:cxn ang="0">
                    <a:pos x="129" y="389"/>
                  </a:cxn>
                  <a:cxn ang="0">
                    <a:pos x="129" y="0"/>
                  </a:cxn>
                  <a:cxn ang="0">
                    <a:pos x="1" y="0"/>
                  </a:cxn>
                  <a:cxn ang="0">
                    <a:pos x="0" y="389"/>
                  </a:cxn>
                </a:cxnLst>
                <a:rect l="0" t="0" r="r" b="b"/>
                <a:pathLst>
                  <a:path w="129" h="389">
                    <a:moveTo>
                      <a:pt x="0" y="389"/>
                    </a:moveTo>
                    <a:lnTo>
                      <a:pt x="129" y="389"/>
                    </a:lnTo>
                    <a:lnTo>
                      <a:pt x="129" y="0"/>
                    </a:lnTo>
                    <a:lnTo>
                      <a:pt x="1" y="0"/>
                    </a:lnTo>
                    <a:lnTo>
                      <a:pt x="0" y="389"/>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9" name="Rectangle 116"/>
              <p:cNvSpPr>
                <a:spLocks noChangeArrowheads="1"/>
              </p:cNvSpPr>
              <p:nvPr/>
            </p:nvSpPr>
            <p:spPr bwMode="auto">
              <a:xfrm>
                <a:off x="4321175" y="2963863"/>
                <a:ext cx="484188" cy="617537"/>
              </a:xfrm>
              <a:prstGeom prst="rect">
                <a:avLst/>
              </a:prstGeom>
              <a:solidFill>
                <a:schemeClr val="accent2">
                  <a:lumMod val="75000"/>
                </a:schemeClr>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0" name="Rectangle 117"/>
              <p:cNvSpPr>
                <a:spLocks noChangeArrowheads="1"/>
              </p:cNvSpPr>
              <p:nvPr/>
            </p:nvSpPr>
            <p:spPr bwMode="auto">
              <a:xfrm>
                <a:off x="4805363" y="2963863"/>
                <a:ext cx="203200" cy="617537"/>
              </a:xfrm>
              <a:prstGeom prst="rect">
                <a:avLst/>
              </a:prstGeom>
              <a:solidFill>
                <a:schemeClr val="accent2">
                  <a:lumMod val="50000"/>
                </a:schemeClr>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17" name="TextBox 143"/>
            <p:cNvSpPr txBox="1"/>
            <p:nvPr/>
          </p:nvSpPr>
          <p:spPr>
            <a:xfrm>
              <a:off x="4347660" y="2965450"/>
              <a:ext cx="448681" cy="438581"/>
            </a:xfrm>
            <a:prstGeom prst="rect">
              <a:avLst/>
            </a:prstGeom>
            <a:noFill/>
          </p:spPr>
          <p:txBody>
            <a:bodyPr wrap="none" rtlCol="0">
              <a:spAutoFit/>
            </a:bodyPr>
            <a:lstStyle/>
            <a:p>
              <a:pPr algn="ctr"/>
              <a:r>
                <a:rPr lang="en-US" sz="3200" b="1" dirty="0">
                  <a:solidFill>
                    <a:schemeClr val="bg1"/>
                  </a:solidFill>
                </a:rPr>
                <a:t>02</a:t>
              </a:r>
            </a:p>
          </p:txBody>
        </p:sp>
      </p:grpSp>
      <p:grpSp>
        <p:nvGrpSpPr>
          <p:cNvPr id="21" name="Group 148"/>
          <p:cNvGrpSpPr/>
          <p:nvPr/>
        </p:nvGrpSpPr>
        <p:grpSpPr>
          <a:xfrm>
            <a:off x="5450946" y="2939339"/>
            <a:ext cx="1287817" cy="889098"/>
            <a:chOff x="4088209" y="2194564"/>
            <a:chExt cx="965863" cy="666823"/>
          </a:xfrm>
        </p:grpSpPr>
        <p:grpSp>
          <p:nvGrpSpPr>
            <p:cNvPr id="22" name="Group 135"/>
            <p:cNvGrpSpPr/>
            <p:nvPr/>
          </p:nvGrpSpPr>
          <p:grpSpPr>
            <a:xfrm>
              <a:off x="4088209" y="2194564"/>
              <a:ext cx="965863" cy="666823"/>
              <a:chOff x="4116388" y="2347913"/>
              <a:chExt cx="892175" cy="615950"/>
            </a:xfrm>
          </p:grpSpPr>
          <p:sp>
            <p:nvSpPr>
              <p:cNvPr id="24" name="Freeform 118"/>
              <p:cNvSpPr>
                <a:spLocks/>
              </p:cNvSpPr>
              <p:nvPr/>
            </p:nvSpPr>
            <p:spPr bwMode="auto">
              <a:xfrm>
                <a:off x="4116388" y="2347913"/>
                <a:ext cx="204788" cy="615950"/>
              </a:xfrm>
              <a:custGeom>
                <a:avLst/>
                <a:gdLst/>
                <a:ahLst/>
                <a:cxnLst>
                  <a:cxn ang="0">
                    <a:pos x="0" y="388"/>
                  </a:cxn>
                  <a:cxn ang="0">
                    <a:pos x="129" y="388"/>
                  </a:cxn>
                  <a:cxn ang="0">
                    <a:pos x="129" y="0"/>
                  </a:cxn>
                  <a:cxn ang="0">
                    <a:pos x="1" y="0"/>
                  </a:cxn>
                  <a:cxn ang="0">
                    <a:pos x="0" y="388"/>
                  </a:cxn>
                </a:cxnLst>
                <a:rect l="0" t="0" r="r" b="b"/>
                <a:pathLst>
                  <a:path w="129" h="388">
                    <a:moveTo>
                      <a:pt x="0" y="388"/>
                    </a:moveTo>
                    <a:lnTo>
                      <a:pt x="129" y="388"/>
                    </a:lnTo>
                    <a:lnTo>
                      <a:pt x="129" y="0"/>
                    </a:lnTo>
                    <a:lnTo>
                      <a:pt x="1" y="0"/>
                    </a:lnTo>
                    <a:lnTo>
                      <a:pt x="0" y="388"/>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5" name="Rectangle 119"/>
              <p:cNvSpPr>
                <a:spLocks noChangeArrowheads="1"/>
              </p:cNvSpPr>
              <p:nvPr/>
            </p:nvSpPr>
            <p:spPr bwMode="auto">
              <a:xfrm>
                <a:off x="4321175" y="2347913"/>
                <a:ext cx="484188" cy="615950"/>
              </a:xfrm>
              <a:prstGeom prst="rect">
                <a:avLst/>
              </a:prstGeom>
              <a:solidFill>
                <a:schemeClr val="accent3">
                  <a:lumMod val="75000"/>
                </a:schemeClr>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6" name="Rectangle 120"/>
              <p:cNvSpPr>
                <a:spLocks noChangeArrowheads="1"/>
              </p:cNvSpPr>
              <p:nvPr/>
            </p:nvSpPr>
            <p:spPr bwMode="auto">
              <a:xfrm>
                <a:off x="4805363" y="2347913"/>
                <a:ext cx="203200" cy="615950"/>
              </a:xfrm>
              <a:prstGeom prst="rect">
                <a:avLst/>
              </a:prstGeom>
              <a:solidFill>
                <a:schemeClr val="accent3">
                  <a:lumMod val="50000"/>
                </a:schemeClr>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23" name="TextBox 144"/>
            <p:cNvSpPr txBox="1"/>
            <p:nvPr/>
          </p:nvSpPr>
          <p:spPr>
            <a:xfrm>
              <a:off x="4347660" y="2305050"/>
              <a:ext cx="448681" cy="438581"/>
            </a:xfrm>
            <a:prstGeom prst="rect">
              <a:avLst/>
            </a:prstGeom>
            <a:noFill/>
          </p:spPr>
          <p:txBody>
            <a:bodyPr wrap="none" rtlCol="0">
              <a:spAutoFit/>
            </a:bodyPr>
            <a:lstStyle/>
            <a:p>
              <a:pPr algn="ctr"/>
              <a:r>
                <a:rPr lang="en-US" sz="3200" b="1" dirty="0">
                  <a:solidFill>
                    <a:schemeClr val="bg1"/>
                  </a:solidFill>
                </a:rPr>
                <a:t>03</a:t>
              </a:r>
            </a:p>
          </p:txBody>
        </p:sp>
      </p:grpSp>
      <p:grpSp>
        <p:nvGrpSpPr>
          <p:cNvPr id="27" name="Group 149"/>
          <p:cNvGrpSpPr/>
          <p:nvPr/>
        </p:nvGrpSpPr>
        <p:grpSpPr>
          <a:xfrm>
            <a:off x="5450946" y="2047946"/>
            <a:ext cx="1287817" cy="891388"/>
            <a:chOff x="4088209" y="1526021"/>
            <a:chExt cx="965863" cy="668541"/>
          </a:xfrm>
        </p:grpSpPr>
        <p:grpSp>
          <p:nvGrpSpPr>
            <p:cNvPr id="28" name="Group 134"/>
            <p:cNvGrpSpPr/>
            <p:nvPr/>
          </p:nvGrpSpPr>
          <p:grpSpPr>
            <a:xfrm>
              <a:off x="4088209" y="1526021"/>
              <a:ext cx="965863" cy="668541"/>
              <a:chOff x="4116388" y="1730375"/>
              <a:chExt cx="892175" cy="617537"/>
            </a:xfrm>
          </p:grpSpPr>
          <p:sp>
            <p:nvSpPr>
              <p:cNvPr id="30" name="Freeform 121"/>
              <p:cNvSpPr>
                <a:spLocks/>
              </p:cNvSpPr>
              <p:nvPr/>
            </p:nvSpPr>
            <p:spPr bwMode="auto">
              <a:xfrm>
                <a:off x="4116388" y="1730375"/>
                <a:ext cx="204788" cy="617537"/>
              </a:xfrm>
              <a:custGeom>
                <a:avLst/>
                <a:gdLst/>
                <a:ahLst/>
                <a:cxnLst>
                  <a:cxn ang="0">
                    <a:pos x="0" y="389"/>
                  </a:cxn>
                  <a:cxn ang="0">
                    <a:pos x="129" y="389"/>
                  </a:cxn>
                  <a:cxn ang="0">
                    <a:pos x="129" y="0"/>
                  </a:cxn>
                  <a:cxn ang="0">
                    <a:pos x="1" y="0"/>
                  </a:cxn>
                  <a:cxn ang="0">
                    <a:pos x="0" y="389"/>
                  </a:cxn>
                </a:cxnLst>
                <a:rect l="0" t="0" r="r" b="b"/>
                <a:pathLst>
                  <a:path w="129" h="389">
                    <a:moveTo>
                      <a:pt x="0" y="389"/>
                    </a:moveTo>
                    <a:lnTo>
                      <a:pt x="129" y="389"/>
                    </a:lnTo>
                    <a:lnTo>
                      <a:pt x="129" y="0"/>
                    </a:lnTo>
                    <a:lnTo>
                      <a:pt x="1" y="0"/>
                    </a:lnTo>
                    <a:lnTo>
                      <a:pt x="0" y="389"/>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Rectangle 122"/>
              <p:cNvSpPr>
                <a:spLocks noChangeArrowheads="1"/>
              </p:cNvSpPr>
              <p:nvPr/>
            </p:nvSpPr>
            <p:spPr bwMode="auto">
              <a:xfrm>
                <a:off x="4321175" y="1730375"/>
                <a:ext cx="484188" cy="617537"/>
              </a:xfrm>
              <a:prstGeom prst="rect">
                <a:avLst/>
              </a:prstGeom>
              <a:solidFill>
                <a:schemeClr val="accent4">
                  <a:lumMod val="75000"/>
                </a:schemeClr>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2" name="Rectangle 123"/>
              <p:cNvSpPr>
                <a:spLocks noChangeArrowheads="1"/>
              </p:cNvSpPr>
              <p:nvPr/>
            </p:nvSpPr>
            <p:spPr bwMode="auto">
              <a:xfrm>
                <a:off x="4805363" y="1730375"/>
                <a:ext cx="203200" cy="617537"/>
              </a:xfrm>
              <a:prstGeom prst="rect">
                <a:avLst/>
              </a:prstGeom>
              <a:solidFill>
                <a:schemeClr val="accent4">
                  <a:lumMod val="50000"/>
                </a:schemeClr>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29" name="TextBox 145"/>
            <p:cNvSpPr txBox="1"/>
            <p:nvPr/>
          </p:nvSpPr>
          <p:spPr>
            <a:xfrm>
              <a:off x="4347660" y="1631950"/>
              <a:ext cx="448681" cy="438581"/>
            </a:xfrm>
            <a:prstGeom prst="rect">
              <a:avLst/>
            </a:prstGeom>
            <a:noFill/>
          </p:spPr>
          <p:txBody>
            <a:bodyPr wrap="none" rtlCol="0">
              <a:spAutoFit/>
            </a:bodyPr>
            <a:lstStyle/>
            <a:p>
              <a:pPr algn="ctr"/>
              <a:r>
                <a:rPr lang="en-US" sz="3200" b="1" dirty="0">
                  <a:solidFill>
                    <a:schemeClr val="bg1"/>
                  </a:solidFill>
                </a:rPr>
                <a:t>04</a:t>
              </a:r>
            </a:p>
          </p:txBody>
        </p:sp>
      </p:grpSp>
      <p:sp>
        <p:nvSpPr>
          <p:cNvPr id="33" name="TextBox 150"/>
          <p:cNvSpPr txBox="1"/>
          <p:nvPr/>
        </p:nvSpPr>
        <p:spPr>
          <a:xfrm flipH="1">
            <a:off x="2209469" y="4723841"/>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1"/>
                </a:solidFill>
              </a:rPr>
              <a:t>Title Goes Here</a:t>
            </a:r>
          </a:p>
          <a:p>
            <a:pPr algn="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34" name="TextBox 151"/>
          <p:cNvSpPr txBox="1"/>
          <p:nvPr/>
        </p:nvSpPr>
        <p:spPr>
          <a:xfrm>
            <a:off x="7121645" y="3831719"/>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2"/>
                </a:solidFill>
              </a:rPr>
              <a:t>Title Goes Here</a:t>
            </a:r>
          </a:p>
          <a:p>
            <a:pP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grpSp>
        <p:nvGrpSpPr>
          <p:cNvPr id="35" name="Group 189"/>
          <p:cNvGrpSpPr/>
          <p:nvPr/>
        </p:nvGrpSpPr>
        <p:grpSpPr>
          <a:xfrm>
            <a:off x="1219200" y="4763052"/>
            <a:ext cx="914400" cy="812800"/>
            <a:chOff x="304800" y="3714750"/>
            <a:chExt cx="685800" cy="609600"/>
          </a:xfrm>
        </p:grpSpPr>
        <p:sp>
          <p:nvSpPr>
            <p:cNvPr id="36" name="Rectangle 166"/>
            <p:cNvSpPr/>
            <p:nvPr/>
          </p:nvSpPr>
          <p:spPr>
            <a:xfrm flipH="1">
              <a:off x="304800" y="3714750"/>
              <a:ext cx="609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7" name="Rectangle 167"/>
            <p:cNvSpPr/>
            <p:nvPr/>
          </p:nvSpPr>
          <p:spPr>
            <a:xfrm flipH="1">
              <a:off x="381000" y="3714750"/>
              <a:ext cx="60960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8" name="Freeform 116"/>
            <p:cNvSpPr>
              <a:spLocks noEditPoints="1"/>
            </p:cNvSpPr>
            <p:nvPr/>
          </p:nvSpPr>
          <p:spPr bwMode="auto">
            <a:xfrm>
              <a:off x="499936" y="3869660"/>
              <a:ext cx="371729" cy="29978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39" name="Group 190"/>
          <p:cNvGrpSpPr/>
          <p:nvPr/>
        </p:nvGrpSpPr>
        <p:grpSpPr>
          <a:xfrm>
            <a:off x="10067236" y="3882519"/>
            <a:ext cx="914400" cy="812800"/>
            <a:chOff x="7620000" y="2901950"/>
            <a:chExt cx="685800" cy="609600"/>
          </a:xfrm>
        </p:grpSpPr>
        <p:sp>
          <p:nvSpPr>
            <p:cNvPr id="40" name="Rectangle 165"/>
            <p:cNvSpPr/>
            <p:nvPr/>
          </p:nvSpPr>
          <p:spPr>
            <a:xfrm>
              <a:off x="7696200" y="2901950"/>
              <a:ext cx="609600" cy="609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1" name="Rectangle 164"/>
            <p:cNvSpPr/>
            <p:nvPr/>
          </p:nvSpPr>
          <p:spPr>
            <a:xfrm>
              <a:off x="7620000" y="2901950"/>
              <a:ext cx="609600"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2" name="Freeform 139"/>
            <p:cNvSpPr>
              <a:spLocks noEditPoints="1"/>
            </p:cNvSpPr>
            <p:nvPr/>
          </p:nvSpPr>
          <p:spPr bwMode="auto">
            <a:xfrm>
              <a:off x="7744598" y="3048001"/>
              <a:ext cx="360405" cy="317499"/>
            </a:xfrm>
            <a:custGeom>
              <a:avLst/>
              <a:gdLst/>
              <a:ahLst/>
              <a:cxnLst>
                <a:cxn ang="0">
                  <a:pos x="313" y="352"/>
                </a:cxn>
                <a:cxn ang="0">
                  <a:pos x="225" y="265"/>
                </a:cxn>
                <a:cxn ang="0">
                  <a:pos x="313" y="178"/>
                </a:cxn>
                <a:cxn ang="0">
                  <a:pos x="400" y="265"/>
                </a:cxn>
                <a:cxn ang="0">
                  <a:pos x="313" y="352"/>
                </a:cxn>
                <a:cxn ang="0">
                  <a:pos x="325" y="203"/>
                </a:cxn>
                <a:cxn ang="0">
                  <a:pos x="300" y="203"/>
                </a:cxn>
                <a:cxn ang="0">
                  <a:pos x="300" y="228"/>
                </a:cxn>
                <a:cxn ang="0">
                  <a:pos x="325" y="228"/>
                </a:cxn>
                <a:cxn ang="0">
                  <a:pos x="325" y="203"/>
                </a:cxn>
                <a:cxn ang="0">
                  <a:pos x="325" y="253"/>
                </a:cxn>
                <a:cxn ang="0">
                  <a:pos x="300" y="253"/>
                </a:cxn>
                <a:cxn ang="0">
                  <a:pos x="300" y="328"/>
                </a:cxn>
                <a:cxn ang="0">
                  <a:pos x="325" y="328"/>
                </a:cxn>
                <a:cxn ang="0">
                  <a:pos x="325" y="253"/>
                </a:cxn>
                <a:cxn ang="0">
                  <a:pos x="254" y="150"/>
                </a:cxn>
                <a:cxn ang="0">
                  <a:pos x="227" y="190"/>
                </a:cxn>
                <a:cxn ang="0">
                  <a:pos x="226" y="194"/>
                </a:cxn>
                <a:cxn ang="0">
                  <a:pos x="200" y="265"/>
                </a:cxn>
                <a:cxn ang="0">
                  <a:pos x="240" y="351"/>
                </a:cxn>
                <a:cxn ang="0">
                  <a:pos x="1" y="352"/>
                </a:cxn>
                <a:cxn ang="0">
                  <a:pos x="11" y="292"/>
                </a:cxn>
                <a:cxn ang="0">
                  <a:pos x="90" y="254"/>
                </a:cxn>
                <a:cxn ang="0">
                  <a:pos x="151" y="216"/>
                </a:cxn>
                <a:cxn ang="0">
                  <a:pos x="150" y="188"/>
                </a:cxn>
                <a:cxn ang="0">
                  <a:pos x="118" y="150"/>
                </a:cxn>
                <a:cxn ang="0">
                  <a:pos x="100" y="128"/>
                </a:cxn>
                <a:cxn ang="0">
                  <a:pos x="115" y="90"/>
                </a:cxn>
                <a:cxn ang="0">
                  <a:pos x="123" y="81"/>
                </a:cxn>
                <a:cxn ang="0">
                  <a:pos x="124" y="53"/>
                </a:cxn>
                <a:cxn ang="0">
                  <a:pos x="150" y="12"/>
                </a:cxn>
                <a:cxn ang="0">
                  <a:pos x="162" y="9"/>
                </a:cxn>
                <a:cxn ang="0">
                  <a:pos x="170" y="4"/>
                </a:cxn>
                <a:cxn ang="0">
                  <a:pos x="191" y="0"/>
                </a:cxn>
                <a:cxn ang="0">
                  <a:pos x="219" y="19"/>
                </a:cxn>
                <a:cxn ang="0">
                  <a:pos x="236" y="19"/>
                </a:cxn>
                <a:cxn ang="0">
                  <a:pos x="252" y="61"/>
                </a:cxn>
                <a:cxn ang="0">
                  <a:pos x="252" y="83"/>
                </a:cxn>
                <a:cxn ang="0">
                  <a:pos x="267" y="91"/>
                </a:cxn>
                <a:cxn ang="0">
                  <a:pos x="276" y="129"/>
                </a:cxn>
                <a:cxn ang="0">
                  <a:pos x="254" y="150"/>
                </a:cxn>
              </a:cxnLst>
              <a:rect l="0" t="0" r="r" b="b"/>
              <a:pathLst>
                <a:path w="400" h="352">
                  <a:moveTo>
                    <a:pt x="313" y="352"/>
                  </a:moveTo>
                  <a:cubicBezTo>
                    <a:pt x="264" y="352"/>
                    <a:pt x="225" y="313"/>
                    <a:pt x="225" y="265"/>
                  </a:cubicBezTo>
                  <a:cubicBezTo>
                    <a:pt x="225" y="217"/>
                    <a:pt x="264" y="178"/>
                    <a:pt x="313" y="178"/>
                  </a:cubicBezTo>
                  <a:cubicBezTo>
                    <a:pt x="361" y="178"/>
                    <a:pt x="400" y="217"/>
                    <a:pt x="400" y="265"/>
                  </a:cubicBezTo>
                  <a:cubicBezTo>
                    <a:pt x="400" y="313"/>
                    <a:pt x="361" y="352"/>
                    <a:pt x="313" y="352"/>
                  </a:cubicBezTo>
                  <a:close/>
                  <a:moveTo>
                    <a:pt x="325" y="203"/>
                  </a:moveTo>
                  <a:cubicBezTo>
                    <a:pt x="300" y="203"/>
                    <a:pt x="300" y="203"/>
                    <a:pt x="300" y="203"/>
                  </a:cubicBezTo>
                  <a:cubicBezTo>
                    <a:pt x="300" y="228"/>
                    <a:pt x="300" y="228"/>
                    <a:pt x="300" y="228"/>
                  </a:cubicBezTo>
                  <a:cubicBezTo>
                    <a:pt x="325" y="228"/>
                    <a:pt x="325" y="228"/>
                    <a:pt x="325" y="228"/>
                  </a:cubicBezTo>
                  <a:cubicBezTo>
                    <a:pt x="325" y="203"/>
                    <a:pt x="325" y="203"/>
                    <a:pt x="325" y="203"/>
                  </a:cubicBezTo>
                  <a:close/>
                  <a:moveTo>
                    <a:pt x="325" y="253"/>
                  </a:moveTo>
                  <a:cubicBezTo>
                    <a:pt x="300" y="253"/>
                    <a:pt x="300" y="253"/>
                    <a:pt x="300" y="253"/>
                  </a:cubicBezTo>
                  <a:cubicBezTo>
                    <a:pt x="300" y="328"/>
                    <a:pt x="300" y="328"/>
                    <a:pt x="300" y="328"/>
                  </a:cubicBezTo>
                  <a:cubicBezTo>
                    <a:pt x="325" y="328"/>
                    <a:pt x="325" y="328"/>
                    <a:pt x="325" y="328"/>
                  </a:cubicBezTo>
                  <a:cubicBezTo>
                    <a:pt x="325" y="253"/>
                    <a:pt x="325" y="253"/>
                    <a:pt x="325" y="253"/>
                  </a:cubicBezTo>
                  <a:close/>
                  <a:moveTo>
                    <a:pt x="254" y="150"/>
                  </a:moveTo>
                  <a:cubicBezTo>
                    <a:pt x="245" y="175"/>
                    <a:pt x="227" y="190"/>
                    <a:pt x="227" y="190"/>
                  </a:cubicBezTo>
                  <a:cubicBezTo>
                    <a:pt x="226" y="194"/>
                    <a:pt x="226" y="194"/>
                    <a:pt x="226" y="194"/>
                  </a:cubicBezTo>
                  <a:cubicBezTo>
                    <a:pt x="210" y="213"/>
                    <a:pt x="200" y="238"/>
                    <a:pt x="200" y="265"/>
                  </a:cubicBezTo>
                  <a:cubicBezTo>
                    <a:pt x="200" y="299"/>
                    <a:pt x="216" y="330"/>
                    <a:pt x="240" y="351"/>
                  </a:cubicBezTo>
                  <a:cubicBezTo>
                    <a:pt x="1" y="352"/>
                    <a:pt x="1" y="352"/>
                    <a:pt x="1" y="352"/>
                  </a:cubicBezTo>
                  <a:cubicBezTo>
                    <a:pt x="1" y="352"/>
                    <a:pt x="0" y="302"/>
                    <a:pt x="11" y="292"/>
                  </a:cubicBezTo>
                  <a:cubicBezTo>
                    <a:pt x="21" y="281"/>
                    <a:pt x="32" y="262"/>
                    <a:pt x="90" y="254"/>
                  </a:cubicBezTo>
                  <a:cubicBezTo>
                    <a:pt x="148" y="245"/>
                    <a:pt x="149" y="215"/>
                    <a:pt x="151" y="216"/>
                  </a:cubicBezTo>
                  <a:cubicBezTo>
                    <a:pt x="151" y="204"/>
                    <a:pt x="150" y="188"/>
                    <a:pt x="150" y="188"/>
                  </a:cubicBezTo>
                  <a:cubicBezTo>
                    <a:pt x="150" y="188"/>
                    <a:pt x="127" y="176"/>
                    <a:pt x="118" y="150"/>
                  </a:cubicBezTo>
                  <a:cubicBezTo>
                    <a:pt x="100" y="143"/>
                    <a:pt x="102" y="138"/>
                    <a:pt x="100" y="128"/>
                  </a:cubicBezTo>
                  <a:cubicBezTo>
                    <a:pt x="100" y="128"/>
                    <a:pt x="103" y="89"/>
                    <a:pt x="115" y="90"/>
                  </a:cubicBezTo>
                  <a:cubicBezTo>
                    <a:pt x="115" y="90"/>
                    <a:pt x="125" y="90"/>
                    <a:pt x="123" y="81"/>
                  </a:cubicBezTo>
                  <a:cubicBezTo>
                    <a:pt x="123" y="66"/>
                    <a:pt x="123" y="63"/>
                    <a:pt x="124" y="53"/>
                  </a:cubicBezTo>
                  <a:cubicBezTo>
                    <a:pt x="125" y="43"/>
                    <a:pt x="129" y="16"/>
                    <a:pt x="150" y="12"/>
                  </a:cubicBezTo>
                  <a:cubicBezTo>
                    <a:pt x="171" y="8"/>
                    <a:pt x="155" y="10"/>
                    <a:pt x="162" y="9"/>
                  </a:cubicBezTo>
                  <a:cubicBezTo>
                    <a:pt x="169" y="8"/>
                    <a:pt x="157" y="4"/>
                    <a:pt x="170" y="4"/>
                  </a:cubicBezTo>
                  <a:cubicBezTo>
                    <a:pt x="191" y="0"/>
                    <a:pt x="191" y="0"/>
                    <a:pt x="191" y="0"/>
                  </a:cubicBezTo>
                  <a:cubicBezTo>
                    <a:pt x="204" y="0"/>
                    <a:pt x="212" y="18"/>
                    <a:pt x="219" y="19"/>
                  </a:cubicBezTo>
                  <a:cubicBezTo>
                    <a:pt x="226" y="20"/>
                    <a:pt x="222" y="16"/>
                    <a:pt x="236" y="19"/>
                  </a:cubicBezTo>
                  <a:cubicBezTo>
                    <a:pt x="257" y="23"/>
                    <a:pt x="251" y="51"/>
                    <a:pt x="252" y="61"/>
                  </a:cubicBezTo>
                  <a:cubicBezTo>
                    <a:pt x="253" y="71"/>
                    <a:pt x="254" y="74"/>
                    <a:pt x="252" y="83"/>
                  </a:cubicBezTo>
                  <a:cubicBezTo>
                    <a:pt x="250" y="92"/>
                    <a:pt x="267" y="91"/>
                    <a:pt x="267" y="91"/>
                  </a:cubicBezTo>
                  <a:cubicBezTo>
                    <a:pt x="282" y="91"/>
                    <a:pt x="276" y="129"/>
                    <a:pt x="276" y="129"/>
                  </a:cubicBezTo>
                  <a:cubicBezTo>
                    <a:pt x="273" y="140"/>
                    <a:pt x="268" y="141"/>
                    <a:pt x="254" y="15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43" name="Group 192"/>
          <p:cNvGrpSpPr/>
          <p:nvPr/>
        </p:nvGrpSpPr>
        <p:grpSpPr>
          <a:xfrm>
            <a:off x="1219200" y="2960756"/>
            <a:ext cx="914400" cy="812800"/>
            <a:chOff x="304800" y="2114550"/>
            <a:chExt cx="685800" cy="609600"/>
          </a:xfrm>
        </p:grpSpPr>
        <p:sp>
          <p:nvSpPr>
            <p:cNvPr id="44" name="Rectangle 187"/>
            <p:cNvSpPr/>
            <p:nvPr/>
          </p:nvSpPr>
          <p:spPr>
            <a:xfrm flipH="1">
              <a:off x="304800" y="2114550"/>
              <a:ext cx="609600" cy="609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5" name="Rectangle 188"/>
            <p:cNvSpPr/>
            <p:nvPr/>
          </p:nvSpPr>
          <p:spPr>
            <a:xfrm flipH="1">
              <a:off x="381000" y="2114550"/>
              <a:ext cx="609600" cy="60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6" name="Freeform 99"/>
            <p:cNvSpPr>
              <a:spLocks noEditPoints="1"/>
            </p:cNvSpPr>
            <p:nvPr/>
          </p:nvSpPr>
          <p:spPr bwMode="auto">
            <a:xfrm>
              <a:off x="557558" y="2226987"/>
              <a:ext cx="256485" cy="384726"/>
            </a:xfrm>
            <a:custGeom>
              <a:avLst/>
              <a:gdLst/>
              <a:ahLst/>
              <a:cxnLst>
                <a:cxn ang="0">
                  <a:pos x="139" y="0"/>
                </a:cxn>
                <a:cxn ang="0">
                  <a:pos x="0" y="147"/>
                </a:cxn>
                <a:cxn ang="0">
                  <a:pos x="139" y="418"/>
                </a:cxn>
                <a:cxn ang="0">
                  <a:pos x="279" y="147"/>
                </a:cxn>
                <a:cxn ang="0">
                  <a:pos x="139" y="0"/>
                </a:cxn>
                <a:cxn ang="0">
                  <a:pos x="69" y="139"/>
                </a:cxn>
                <a:cxn ang="0">
                  <a:pos x="139" y="69"/>
                </a:cxn>
                <a:cxn ang="0">
                  <a:pos x="209" y="139"/>
                </a:cxn>
                <a:cxn ang="0">
                  <a:pos x="139" y="209"/>
                </a:cxn>
                <a:cxn ang="0">
                  <a:pos x="69" y="139"/>
                </a:cxn>
              </a:cxnLst>
              <a:rect l="0" t="0" r="r" b="b"/>
              <a:pathLst>
                <a:path w="279" h="418">
                  <a:moveTo>
                    <a:pt x="139" y="0"/>
                  </a:moveTo>
                  <a:cubicBezTo>
                    <a:pt x="62" y="0"/>
                    <a:pt x="0" y="66"/>
                    <a:pt x="0" y="147"/>
                  </a:cubicBezTo>
                  <a:cubicBezTo>
                    <a:pt x="0" y="229"/>
                    <a:pt x="139" y="418"/>
                    <a:pt x="139" y="418"/>
                  </a:cubicBezTo>
                  <a:cubicBezTo>
                    <a:pt x="139" y="418"/>
                    <a:pt x="279" y="229"/>
                    <a:pt x="279" y="147"/>
                  </a:cubicBezTo>
                  <a:cubicBezTo>
                    <a:pt x="279" y="66"/>
                    <a:pt x="216" y="0"/>
                    <a:pt x="139" y="0"/>
                  </a:cubicBezTo>
                  <a:close/>
                  <a:moveTo>
                    <a:pt x="69" y="139"/>
                  </a:moveTo>
                  <a:cubicBezTo>
                    <a:pt x="69" y="101"/>
                    <a:pt x="101" y="69"/>
                    <a:pt x="139" y="69"/>
                  </a:cubicBezTo>
                  <a:cubicBezTo>
                    <a:pt x="178" y="69"/>
                    <a:pt x="209" y="101"/>
                    <a:pt x="209" y="139"/>
                  </a:cubicBezTo>
                  <a:cubicBezTo>
                    <a:pt x="209" y="178"/>
                    <a:pt x="178" y="209"/>
                    <a:pt x="139" y="209"/>
                  </a:cubicBezTo>
                  <a:cubicBezTo>
                    <a:pt x="101" y="209"/>
                    <a:pt x="69" y="178"/>
                    <a:pt x="69" y="13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47" name="Group 191"/>
          <p:cNvGrpSpPr/>
          <p:nvPr/>
        </p:nvGrpSpPr>
        <p:grpSpPr>
          <a:xfrm>
            <a:off x="10067236" y="2059608"/>
            <a:ext cx="914400" cy="812800"/>
            <a:chOff x="6629400" y="971550"/>
            <a:chExt cx="685800" cy="609600"/>
          </a:xfrm>
        </p:grpSpPr>
        <p:sp>
          <p:nvSpPr>
            <p:cNvPr id="48" name="Rectangle 185"/>
            <p:cNvSpPr/>
            <p:nvPr/>
          </p:nvSpPr>
          <p:spPr>
            <a:xfrm>
              <a:off x="6705600" y="971550"/>
              <a:ext cx="609600" cy="6096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9" name="Rectangle 186"/>
            <p:cNvSpPr/>
            <p:nvPr/>
          </p:nvSpPr>
          <p:spPr>
            <a:xfrm>
              <a:off x="6629400" y="971550"/>
              <a:ext cx="60960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0" name="Freeform 119"/>
            <p:cNvSpPr>
              <a:spLocks/>
            </p:cNvSpPr>
            <p:nvPr/>
          </p:nvSpPr>
          <p:spPr bwMode="auto">
            <a:xfrm>
              <a:off x="6735115" y="1088395"/>
              <a:ext cx="398170" cy="375911"/>
            </a:xfrm>
            <a:custGeom>
              <a:avLst/>
              <a:gdLst/>
              <a:ahLst/>
              <a:cxnLst>
                <a:cxn ang="0">
                  <a:pos x="81" y="0"/>
                </a:cxn>
                <a:cxn ang="0">
                  <a:pos x="106" y="50"/>
                </a:cxn>
                <a:cxn ang="0">
                  <a:pos x="161" y="58"/>
                </a:cxn>
                <a:cxn ang="0">
                  <a:pos x="121" y="97"/>
                </a:cxn>
                <a:cxn ang="0">
                  <a:pos x="130" y="152"/>
                </a:cxn>
                <a:cxn ang="0">
                  <a:pos x="81" y="126"/>
                </a:cxn>
                <a:cxn ang="0">
                  <a:pos x="31" y="152"/>
                </a:cxn>
                <a:cxn ang="0">
                  <a:pos x="40" y="97"/>
                </a:cxn>
                <a:cxn ang="0">
                  <a:pos x="0" y="58"/>
                </a:cxn>
                <a:cxn ang="0">
                  <a:pos x="56" y="50"/>
                </a:cxn>
                <a:cxn ang="0">
                  <a:pos x="81" y="0"/>
                </a:cxn>
              </a:cxnLst>
              <a:rect l="0" t="0" r="r" b="b"/>
              <a:pathLst>
                <a:path w="161" h="152">
                  <a:moveTo>
                    <a:pt x="81" y="0"/>
                  </a:moveTo>
                  <a:lnTo>
                    <a:pt x="106" y="50"/>
                  </a:lnTo>
                  <a:lnTo>
                    <a:pt x="161" y="58"/>
                  </a:lnTo>
                  <a:lnTo>
                    <a:pt x="121" y="97"/>
                  </a:lnTo>
                  <a:lnTo>
                    <a:pt x="130" y="152"/>
                  </a:lnTo>
                  <a:lnTo>
                    <a:pt x="81" y="126"/>
                  </a:lnTo>
                  <a:lnTo>
                    <a:pt x="31" y="152"/>
                  </a:lnTo>
                  <a:lnTo>
                    <a:pt x="40" y="97"/>
                  </a:lnTo>
                  <a:lnTo>
                    <a:pt x="0" y="58"/>
                  </a:lnTo>
                  <a:lnTo>
                    <a:pt x="56" y="50"/>
                  </a:lnTo>
                  <a:lnTo>
                    <a:pt x="81" y="0"/>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51" name="TextBox 193"/>
          <p:cNvSpPr txBox="1"/>
          <p:nvPr/>
        </p:nvSpPr>
        <p:spPr>
          <a:xfrm flipH="1">
            <a:off x="2209469" y="2911975"/>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3"/>
                </a:solidFill>
              </a:rPr>
              <a:t>Title Goes Here</a:t>
            </a:r>
          </a:p>
          <a:p>
            <a:pPr algn="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52" name="TextBox 194"/>
          <p:cNvSpPr txBox="1"/>
          <p:nvPr/>
        </p:nvSpPr>
        <p:spPr>
          <a:xfrm>
            <a:off x="7121645" y="2019852"/>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4"/>
                </a:solidFill>
              </a:rPr>
              <a:t>Title Goes Here</a:t>
            </a:r>
          </a:p>
          <a:p>
            <a:pP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Tree>
    <p:extLst>
      <p:ext uri="{BB962C8B-B14F-4D97-AF65-F5344CB8AC3E}">
        <p14:creationId xmlns:p14="http://schemas.microsoft.com/office/powerpoint/2010/main" val="202986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accel="50000" decel="5000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1" accel="50000" decel="5000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1" accel="50000" decel="50000"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ppt_x"/>
                                          </p:val>
                                        </p:tav>
                                        <p:tav tm="100000">
                                          <p:val>
                                            <p:strVal val="#ppt_x"/>
                                          </p:val>
                                        </p:tav>
                                      </p:tavLst>
                                    </p:anim>
                                    <p:anim calcmode="lin" valueType="num">
                                      <p:cBhvr additive="base">
                                        <p:cTn id="22" dur="500" fill="hold"/>
                                        <p:tgtEl>
                                          <p:spTgt spid="21"/>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2" presetClass="entr" presetSubtype="1" accel="50000" decel="50000"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1" accel="50000" decel="5000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8" accel="50000" decel="50000" fill="hold" nodeType="after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0-#ppt_w/2"/>
                                          </p:val>
                                        </p:tav>
                                        <p:tav tm="100000">
                                          <p:val>
                                            <p:strVal val="#ppt_x"/>
                                          </p:val>
                                        </p:tav>
                                      </p:tavLst>
                                    </p:anim>
                                    <p:anim calcmode="lin" valueType="num">
                                      <p:cBhvr additive="base">
                                        <p:cTn id="37" dur="500" fill="hold"/>
                                        <p:tgtEl>
                                          <p:spTgt spid="35"/>
                                        </p:tgtEl>
                                        <p:attrNameLst>
                                          <p:attrName>ppt_y</p:attrName>
                                        </p:attrNameLst>
                                      </p:cBhvr>
                                      <p:tavLst>
                                        <p:tav tm="0">
                                          <p:val>
                                            <p:strVal val="#ppt_y"/>
                                          </p:val>
                                        </p:tav>
                                        <p:tav tm="100000">
                                          <p:val>
                                            <p:strVal val="#ppt_y"/>
                                          </p:val>
                                        </p:tav>
                                      </p:tavLst>
                                    </p:anim>
                                  </p:childTnLst>
                                </p:cTn>
                              </p:par>
                            </p:childTnLst>
                          </p:cTn>
                        </p:par>
                        <p:par>
                          <p:cTn id="38" fill="hold">
                            <p:stCondLst>
                              <p:cond delay="3000"/>
                            </p:stCondLst>
                            <p:childTnLst>
                              <p:par>
                                <p:cTn id="39" presetID="22" presetClass="entr" presetSubtype="2"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right)">
                                      <p:cBhvr>
                                        <p:cTn id="41" dur="500"/>
                                        <p:tgtEl>
                                          <p:spTgt spid="33"/>
                                        </p:tgtEl>
                                      </p:cBhvr>
                                    </p:animEffect>
                                  </p:childTnLst>
                                </p:cTn>
                              </p:par>
                            </p:childTnLst>
                          </p:cTn>
                        </p:par>
                        <p:par>
                          <p:cTn id="42" fill="hold">
                            <p:stCondLst>
                              <p:cond delay="3500"/>
                            </p:stCondLst>
                            <p:childTnLst>
                              <p:par>
                                <p:cTn id="43" presetID="2" presetClass="entr" presetSubtype="2" accel="50000" decel="50000"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 calcmode="lin" valueType="num">
                                      <p:cBhvr additive="base">
                                        <p:cTn id="45" dur="500" fill="hold"/>
                                        <p:tgtEl>
                                          <p:spTgt spid="39"/>
                                        </p:tgtEl>
                                        <p:attrNameLst>
                                          <p:attrName>ppt_x</p:attrName>
                                        </p:attrNameLst>
                                      </p:cBhvr>
                                      <p:tavLst>
                                        <p:tav tm="0">
                                          <p:val>
                                            <p:strVal val="1+#ppt_w/2"/>
                                          </p:val>
                                        </p:tav>
                                        <p:tav tm="100000">
                                          <p:val>
                                            <p:strVal val="#ppt_x"/>
                                          </p:val>
                                        </p:tav>
                                      </p:tavLst>
                                    </p:anim>
                                    <p:anim calcmode="lin" valueType="num">
                                      <p:cBhvr additive="base">
                                        <p:cTn id="46" dur="500" fill="hold"/>
                                        <p:tgtEl>
                                          <p:spTgt spid="39"/>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4500"/>
                            </p:stCondLst>
                            <p:childTnLst>
                              <p:par>
                                <p:cTn id="52" presetID="2" presetClass="entr" presetSubtype="8" accel="50000" decel="50000" fill="hold" nodeType="after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additive="base">
                                        <p:cTn id="54" dur="500" fill="hold"/>
                                        <p:tgtEl>
                                          <p:spTgt spid="43"/>
                                        </p:tgtEl>
                                        <p:attrNameLst>
                                          <p:attrName>ppt_x</p:attrName>
                                        </p:attrNameLst>
                                      </p:cBhvr>
                                      <p:tavLst>
                                        <p:tav tm="0">
                                          <p:val>
                                            <p:strVal val="0-#ppt_w/2"/>
                                          </p:val>
                                        </p:tav>
                                        <p:tav tm="100000">
                                          <p:val>
                                            <p:strVal val="#ppt_x"/>
                                          </p:val>
                                        </p:tav>
                                      </p:tavLst>
                                    </p:anim>
                                    <p:anim calcmode="lin" valueType="num">
                                      <p:cBhvr additive="base">
                                        <p:cTn id="55" dur="500" fill="hold"/>
                                        <p:tgtEl>
                                          <p:spTgt spid="43"/>
                                        </p:tgtEl>
                                        <p:attrNameLst>
                                          <p:attrName>ppt_y</p:attrName>
                                        </p:attrNameLst>
                                      </p:cBhvr>
                                      <p:tavLst>
                                        <p:tav tm="0">
                                          <p:val>
                                            <p:strVal val="#ppt_y"/>
                                          </p:val>
                                        </p:tav>
                                        <p:tav tm="100000">
                                          <p:val>
                                            <p:strVal val="#ppt_y"/>
                                          </p:val>
                                        </p:tav>
                                      </p:tavLst>
                                    </p:anim>
                                  </p:childTnLst>
                                </p:cTn>
                              </p:par>
                            </p:childTnLst>
                          </p:cTn>
                        </p:par>
                        <p:par>
                          <p:cTn id="56" fill="hold">
                            <p:stCondLst>
                              <p:cond delay="5000"/>
                            </p:stCondLst>
                            <p:childTnLst>
                              <p:par>
                                <p:cTn id="57" presetID="22" presetClass="entr" presetSubtype="2" fill="hold" grpId="0" nodeType="after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wipe(right)">
                                      <p:cBhvr>
                                        <p:cTn id="59" dur="500"/>
                                        <p:tgtEl>
                                          <p:spTgt spid="51"/>
                                        </p:tgtEl>
                                      </p:cBhvr>
                                    </p:animEffect>
                                  </p:childTnLst>
                                </p:cTn>
                              </p:par>
                            </p:childTnLst>
                          </p:cTn>
                        </p:par>
                        <p:par>
                          <p:cTn id="60" fill="hold">
                            <p:stCondLst>
                              <p:cond delay="5500"/>
                            </p:stCondLst>
                            <p:childTnLst>
                              <p:par>
                                <p:cTn id="61" presetID="2" presetClass="entr" presetSubtype="2" accel="50000" decel="50000" fill="hold"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1+#ppt_w/2"/>
                                          </p:val>
                                        </p:tav>
                                        <p:tav tm="100000">
                                          <p:val>
                                            <p:strVal val="#ppt_x"/>
                                          </p:val>
                                        </p:tav>
                                      </p:tavLst>
                                    </p:anim>
                                    <p:anim calcmode="lin" valueType="num">
                                      <p:cBhvr additive="base">
                                        <p:cTn id="64" dur="500" fill="hold"/>
                                        <p:tgtEl>
                                          <p:spTgt spid="47"/>
                                        </p:tgtEl>
                                        <p:attrNameLst>
                                          <p:attrName>ppt_y</p:attrName>
                                        </p:attrNameLst>
                                      </p:cBhvr>
                                      <p:tavLst>
                                        <p:tav tm="0">
                                          <p:val>
                                            <p:strVal val="#ppt_y"/>
                                          </p:val>
                                        </p:tav>
                                        <p:tav tm="100000">
                                          <p:val>
                                            <p:strVal val="#ppt_y"/>
                                          </p:val>
                                        </p:tav>
                                      </p:tavLst>
                                    </p:anim>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wipe(left)">
                                      <p:cBhvr>
                                        <p:cTn id="6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3" grpId="0"/>
      <p:bldP spid="34" grpId="0"/>
      <p:bldP spid="51" grpId="0"/>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grpSp>
        <p:nvGrpSpPr>
          <p:cNvPr id="3" name="Group 20"/>
          <p:cNvGrpSpPr/>
          <p:nvPr/>
        </p:nvGrpSpPr>
        <p:grpSpPr>
          <a:xfrm>
            <a:off x="4004733" y="3540680"/>
            <a:ext cx="2093384" cy="2514600"/>
            <a:chOff x="3003550" y="2513013"/>
            <a:chExt cx="1570038" cy="1885950"/>
          </a:xfrm>
        </p:grpSpPr>
        <p:sp>
          <p:nvSpPr>
            <p:cNvPr id="5" name="Freeform 6"/>
            <p:cNvSpPr>
              <a:spLocks/>
            </p:cNvSpPr>
            <p:nvPr/>
          </p:nvSpPr>
          <p:spPr bwMode="auto">
            <a:xfrm>
              <a:off x="3592513" y="2824163"/>
              <a:ext cx="981075" cy="966787"/>
            </a:xfrm>
            <a:custGeom>
              <a:avLst/>
              <a:gdLst/>
              <a:ahLst/>
              <a:cxnLst>
                <a:cxn ang="0">
                  <a:pos x="0" y="145"/>
                </a:cxn>
                <a:cxn ang="0">
                  <a:pos x="348" y="518"/>
                </a:cxn>
                <a:cxn ang="0">
                  <a:pos x="525" y="499"/>
                </a:cxn>
                <a:cxn ang="0">
                  <a:pos x="526" y="0"/>
                </a:cxn>
                <a:cxn ang="0">
                  <a:pos x="29" y="4"/>
                </a:cxn>
                <a:cxn ang="0">
                  <a:pos x="0" y="145"/>
                </a:cxn>
              </a:cxnLst>
              <a:rect l="0" t="0" r="r" b="b"/>
              <a:pathLst>
                <a:path w="526" h="518">
                  <a:moveTo>
                    <a:pt x="0" y="145"/>
                  </a:moveTo>
                  <a:cubicBezTo>
                    <a:pt x="47" y="320"/>
                    <a:pt x="179" y="460"/>
                    <a:pt x="348" y="518"/>
                  </a:cubicBezTo>
                  <a:cubicBezTo>
                    <a:pt x="525" y="499"/>
                    <a:pt x="525" y="499"/>
                    <a:pt x="525" y="499"/>
                  </a:cubicBezTo>
                  <a:cubicBezTo>
                    <a:pt x="526" y="0"/>
                    <a:pt x="526" y="0"/>
                    <a:pt x="526" y="0"/>
                  </a:cubicBezTo>
                  <a:cubicBezTo>
                    <a:pt x="29" y="4"/>
                    <a:pt x="29" y="4"/>
                    <a:pt x="29" y="4"/>
                  </a:cubicBezTo>
                  <a:lnTo>
                    <a:pt x="0" y="145"/>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 name="Freeform 9"/>
            <p:cNvSpPr>
              <a:spLocks/>
            </p:cNvSpPr>
            <p:nvPr/>
          </p:nvSpPr>
          <p:spPr bwMode="auto">
            <a:xfrm>
              <a:off x="3003550" y="2513013"/>
              <a:ext cx="1568450" cy="1885950"/>
            </a:xfrm>
            <a:custGeom>
              <a:avLst/>
              <a:gdLst/>
              <a:ahLst/>
              <a:cxnLst>
                <a:cxn ang="0">
                  <a:pos x="840" y="665"/>
                </a:cxn>
                <a:cxn ang="0">
                  <a:pos x="344" y="171"/>
                </a:cxn>
                <a:cxn ang="0">
                  <a:pos x="345" y="171"/>
                </a:cxn>
                <a:cxn ang="0">
                  <a:pos x="172" y="0"/>
                </a:cxn>
                <a:cxn ang="0">
                  <a:pos x="0" y="170"/>
                </a:cxn>
                <a:cxn ang="0">
                  <a:pos x="0" y="170"/>
                </a:cxn>
                <a:cxn ang="0">
                  <a:pos x="0" y="171"/>
                </a:cxn>
                <a:cxn ang="0">
                  <a:pos x="0" y="171"/>
                </a:cxn>
                <a:cxn ang="0">
                  <a:pos x="0" y="171"/>
                </a:cxn>
                <a:cxn ang="0">
                  <a:pos x="839" y="1010"/>
                </a:cxn>
                <a:cxn ang="0">
                  <a:pos x="840" y="1010"/>
                </a:cxn>
                <a:cxn ang="0">
                  <a:pos x="742" y="827"/>
                </a:cxn>
                <a:cxn ang="0">
                  <a:pos x="840" y="665"/>
                </a:cxn>
              </a:cxnLst>
              <a:rect l="0" t="0" r="r" b="b"/>
              <a:pathLst>
                <a:path w="840" h="1010">
                  <a:moveTo>
                    <a:pt x="840" y="665"/>
                  </a:moveTo>
                  <a:cubicBezTo>
                    <a:pt x="567" y="665"/>
                    <a:pt x="345" y="444"/>
                    <a:pt x="344" y="171"/>
                  </a:cubicBezTo>
                  <a:cubicBezTo>
                    <a:pt x="345" y="171"/>
                    <a:pt x="345" y="171"/>
                    <a:pt x="345" y="171"/>
                  </a:cubicBezTo>
                  <a:cubicBezTo>
                    <a:pt x="344" y="77"/>
                    <a:pt x="267" y="0"/>
                    <a:pt x="172" y="0"/>
                  </a:cubicBezTo>
                  <a:cubicBezTo>
                    <a:pt x="78" y="0"/>
                    <a:pt x="1" y="76"/>
                    <a:pt x="0" y="170"/>
                  </a:cubicBezTo>
                  <a:cubicBezTo>
                    <a:pt x="0" y="170"/>
                    <a:pt x="0" y="170"/>
                    <a:pt x="0" y="170"/>
                  </a:cubicBezTo>
                  <a:cubicBezTo>
                    <a:pt x="0" y="171"/>
                    <a:pt x="0" y="171"/>
                    <a:pt x="0" y="171"/>
                  </a:cubicBezTo>
                  <a:cubicBezTo>
                    <a:pt x="0" y="171"/>
                    <a:pt x="0" y="171"/>
                    <a:pt x="0" y="171"/>
                  </a:cubicBezTo>
                  <a:cubicBezTo>
                    <a:pt x="0" y="171"/>
                    <a:pt x="0" y="171"/>
                    <a:pt x="0" y="171"/>
                  </a:cubicBezTo>
                  <a:cubicBezTo>
                    <a:pt x="0" y="634"/>
                    <a:pt x="376" y="1010"/>
                    <a:pt x="839" y="1010"/>
                  </a:cubicBezTo>
                  <a:cubicBezTo>
                    <a:pt x="840" y="1010"/>
                    <a:pt x="840" y="1010"/>
                    <a:pt x="840" y="1010"/>
                  </a:cubicBezTo>
                  <a:cubicBezTo>
                    <a:pt x="742" y="827"/>
                    <a:pt x="742" y="827"/>
                    <a:pt x="742" y="827"/>
                  </a:cubicBezTo>
                  <a:lnTo>
                    <a:pt x="840" y="665"/>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7" name="Group 21"/>
          <p:cNvGrpSpPr/>
          <p:nvPr/>
        </p:nvGrpSpPr>
        <p:grpSpPr>
          <a:xfrm>
            <a:off x="5672667" y="3955547"/>
            <a:ext cx="2514600" cy="2099733"/>
            <a:chOff x="4254500" y="2824163"/>
            <a:chExt cx="1885950" cy="1574800"/>
          </a:xfrm>
        </p:grpSpPr>
        <p:sp>
          <p:nvSpPr>
            <p:cNvPr id="8" name="Freeform 7"/>
            <p:cNvSpPr>
              <a:spLocks/>
            </p:cNvSpPr>
            <p:nvPr/>
          </p:nvSpPr>
          <p:spPr bwMode="auto">
            <a:xfrm>
              <a:off x="4572000" y="2824163"/>
              <a:ext cx="960438" cy="985837"/>
            </a:xfrm>
            <a:custGeom>
              <a:avLst/>
              <a:gdLst/>
              <a:ahLst/>
              <a:cxnLst>
                <a:cxn ang="0">
                  <a:pos x="141" y="529"/>
                </a:cxn>
                <a:cxn ang="0">
                  <a:pos x="514" y="180"/>
                </a:cxn>
                <a:cxn ang="0">
                  <a:pos x="495" y="4"/>
                </a:cxn>
                <a:cxn ang="0">
                  <a:pos x="1" y="0"/>
                </a:cxn>
                <a:cxn ang="0">
                  <a:pos x="0" y="499"/>
                </a:cxn>
                <a:cxn ang="0">
                  <a:pos x="141" y="529"/>
                </a:cxn>
              </a:cxnLst>
              <a:rect l="0" t="0" r="r" b="b"/>
              <a:pathLst>
                <a:path w="514" h="529">
                  <a:moveTo>
                    <a:pt x="141" y="529"/>
                  </a:moveTo>
                  <a:cubicBezTo>
                    <a:pt x="316" y="482"/>
                    <a:pt x="455" y="350"/>
                    <a:pt x="514" y="180"/>
                  </a:cubicBezTo>
                  <a:cubicBezTo>
                    <a:pt x="495" y="4"/>
                    <a:pt x="495" y="4"/>
                    <a:pt x="495" y="4"/>
                  </a:cubicBezTo>
                  <a:cubicBezTo>
                    <a:pt x="1" y="0"/>
                    <a:pt x="1" y="0"/>
                    <a:pt x="1" y="0"/>
                  </a:cubicBezTo>
                  <a:cubicBezTo>
                    <a:pt x="0" y="499"/>
                    <a:pt x="0" y="499"/>
                    <a:pt x="0" y="499"/>
                  </a:cubicBezTo>
                  <a:lnTo>
                    <a:pt x="141" y="529"/>
                  </a:lnTo>
                  <a:close/>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 name="Freeform 10"/>
            <p:cNvSpPr>
              <a:spLocks/>
            </p:cNvSpPr>
            <p:nvPr/>
          </p:nvSpPr>
          <p:spPr bwMode="auto">
            <a:xfrm>
              <a:off x="4254500" y="2830513"/>
              <a:ext cx="1885950" cy="1568450"/>
            </a:xfrm>
            <a:custGeom>
              <a:avLst/>
              <a:gdLst/>
              <a:ahLst/>
              <a:cxnLst>
                <a:cxn ang="0">
                  <a:pos x="1010" y="0"/>
                </a:cxn>
                <a:cxn ang="0">
                  <a:pos x="1010" y="0"/>
                </a:cxn>
                <a:cxn ang="0">
                  <a:pos x="821" y="77"/>
                </a:cxn>
                <a:cxn ang="0">
                  <a:pos x="665" y="0"/>
                </a:cxn>
                <a:cxn ang="0">
                  <a:pos x="171" y="495"/>
                </a:cxn>
                <a:cxn ang="0">
                  <a:pos x="171" y="495"/>
                </a:cxn>
                <a:cxn ang="0">
                  <a:pos x="0" y="667"/>
                </a:cxn>
                <a:cxn ang="0">
                  <a:pos x="170" y="840"/>
                </a:cxn>
                <a:cxn ang="0">
                  <a:pos x="170" y="840"/>
                </a:cxn>
                <a:cxn ang="0">
                  <a:pos x="171" y="840"/>
                </a:cxn>
                <a:cxn ang="0">
                  <a:pos x="171" y="840"/>
                </a:cxn>
                <a:cxn ang="0">
                  <a:pos x="171" y="840"/>
                </a:cxn>
                <a:cxn ang="0">
                  <a:pos x="1010" y="0"/>
                </a:cxn>
              </a:cxnLst>
              <a:rect l="0" t="0" r="r" b="b"/>
              <a:pathLst>
                <a:path w="1010" h="840">
                  <a:moveTo>
                    <a:pt x="1010" y="0"/>
                  </a:moveTo>
                  <a:cubicBezTo>
                    <a:pt x="1010" y="0"/>
                    <a:pt x="1010" y="0"/>
                    <a:pt x="1010" y="0"/>
                  </a:cubicBezTo>
                  <a:cubicBezTo>
                    <a:pt x="821" y="77"/>
                    <a:pt x="821" y="77"/>
                    <a:pt x="821" y="77"/>
                  </a:cubicBezTo>
                  <a:cubicBezTo>
                    <a:pt x="665" y="0"/>
                    <a:pt x="665" y="0"/>
                    <a:pt x="665" y="0"/>
                  </a:cubicBezTo>
                  <a:cubicBezTo>
                    <a:pt x="665" y="273"/>
                    <a:pt x="444" y="494"/>
                    <a:pt x="171" y="495"/>
                  </a:cubicBezTo>
                  <a:cubicBezTo>
                    <a:pt x="171" y="495"/>
                    <a:pt x="171" y="495"/>
                    <a:pt x="171" y="495"/>
                  </a:cubicBezTo>
                  <a:cubicBezTo>
                    <a:pt x="76" y="496"/>
                    <a:pt x="0" y="572"/>
                    <a:pt x="0" y="667"/>
                  </a:cubicBezTo>
                  <a:cubicBezTo>
                    <a:pt x="0" y="762"/>
                    <a:pt x="76" y="838"/>
                    <a:pt x="170" y="840"/>
                  </a:cubicBezTo>
                  <a:cubicBezTo>
                    <a:pt x="170" y="840"/>
                    <a:pt x="170" y="840"/>
                    <a:pt x="170" y="840"/>
                  </a:cubicBezTo>
                  <a:cubicBezTo>
                    <a:pt x="170" y="840"/>
                    <a:pt x="171" y="840"/>
                    <a:pt x="171" y="840"/>
                  </a:cubicBezTo>
                  <a:cubicBezTo>
                    <a:pt x="171" y="840"/>
                    <a:pt x="171" y="840"/>
                    <a:pt x="171" y="840"/>
                  </a:cubicBezTo>
                  <a:cubicBezTo>
                    <a:pt x="171" y="840"/>
                    <a:pt x="171" y="840"/>
                    <a:pt x="171" y="840"/>
                  </a:cubicBezTo>
                  <a:cubicBezTo>
                    <a:pt x="634" y="839"/>
                    <a:pt x="1009" y="464"/>
                    <a:pt x="1010" y="0"/>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0" name="Group 18"/>
          <p:cNvGrpSpPr/>
          <p:nvPr/>
        </p:nvGrpSpPr>
        <p:grpSpPr>
          <a:xfrm>
            <a:off x="6096000" y="1874864"/>
            <a:ext cx="2091267" cy="2514600"/>
            <a:chOff x="4572000" y="1263651"/>
            <a:chExt cx="1568450" cy="1885950"/>
          </a:xfrm>
        </p:grpSpPr>
        <p:sp>
          <p:nvSpPr>
            <p:cNvPr id="11" name="Freeform 5"/>
            <p:cNvSpPr>
              <a:spLocks/>
            </p:cNvSpPr>
            <p:nvPr/>
          </p:nvSpPr>
          <p:spPr bwMode="auto">
            <a:xfrm>
              <a:off x="4572000" y="1871663"/>
              <a:ext cx="977900" cy="958850"/>
            </a:xfrm>
            <a:custGeom>
              <a:avLst/>
              <a:gdLst/>
              <a:ahLst/>
              <a:cxnLst>
                <a:cxn ang="0">
                  <a:pos x="524" y="373"/>
                </a:cxn>
                <a:cxn ang="0">
                  <a:pos x="176" y="0"/>
                </a:cxn>
                <a:cxn ang="0">
                  <a:pos x="0" y="19"/>
                </a:cxn>
                <a:cxn ang="0">
                  <a:pos x="1" y="510"/>
                </a:cxn>
                <a:cxn ang="0">
                  <a:pos x="495" y="514"/>
                </a:cxn>
                <a:cxn ang="0">
                  <a:pos x="524" y="373"/>
                </a:cxn>
              </a:cxnLst>
              <a:rect l="0" t="0" r="r" b="b"/>
              <a:pathLst>
                <a:path w="524" h="514">
                  <a:moveTo>
                    <a:pt x="524" y="373"/>
                  </a:moveTo>
                  <a:cubicBezTo>
                    <a:pt x="477" y="198"/>
                    <a:pt x="346" y="58"/>
                    <a:pt x="176" y="0"/>
                  </a:cubicBezTo>
                  <a:cubicBezTo>
                    <a:pt x="0" y="19"/>
                    <a:pt x="0" y="19"/>
                    <a:pt x="0" y="19"/>
                  </a:cubicBezTo>
                  <a:cubicBezTo>
                    <a:pt x="1" y="510"/>
                    <a:pt x="1" y="510"/>
                    <a:pt x="1" y="510"/>
                  </a:cubicBezTo>
                  <a:cubicBezTo>
                    <a:pt x="495" y="514"/>
                    <a:pt x="495" y="514"/>
                    <a:pt x="495" y="514"/>
                  </a:cubicBezTo>
                  <a:lnTo>
                    <a:pt x="524" y="373"/>
                  </a:lnTo>
                  <a:close/>
                </a:path>
              </a:pathLst>
            </a:cu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 name="Freeform 11"/>
            <p:cNvSpPr>
              <a:spLocks/>
            </p:cNvSpPr>
            <p:nvPr/>
          </p:nvSpPr>
          <p:spPr bwMode="auto">
            <a:xfrm>
              <a:off x="4572000" y="1263651"/>
              <a:ext cx="1568450" cy="1885950"/>
            </a:xfrm>
            <a:custGeom>
              <a:avLst/>
              <a:gdLst/>
              <a:ahLst/>
              <a:cxnLst>
                <a:cxn ang="0">
                  <a:pos x="840" y="840"/>
                </a:cxn>
                <a:cxn ang="0">
                  <a:pos x="840" y="840"/>
                </a:cxn>
                <a:cxn ang="0">
                  <a:pos x="0" y="0"/>
                </a:cxn>
                <a:cxn ang="0">
                  <a:pos x="0" y="0"/>
                </a:cxn>
                <a:cxn ang="0">
                  <a:pos x="70" y="178"/>
                </a:cxn>
                <a:cxn ang="0">
                  <a:pos x="0" y="345"/>
                </a:cxn>
                <a:cxn ang="0">
                  <a:pos x="495" y="840"/>
                </a:cxn>
                <a:cxn ang="0">
                  <a:pos x="495" y="840"/>
                </a:cxn>
                <a:cxn ang="0">
                  <a:pos x="667" y="1011"/>
                </a:cxn>
                <a:cxn ang="0">
                  <a:pos x="840" y="840"/>
                </a:cxn>
              </a:cxnLst>
              <a:rect l="0" t="0" r="r" b="b"/>
              <a:pathLst>
                <a:path w="840" h="1011">
                  <a:moveTo>
                    <a:pt x="840" y="840"/>
                  </a:moveTo>
                  <a:cubicBezTo>
                    <a:pt x="840" y="840"/>
                    <a:pt x="840" y="840"/>
                    <a:pt x="840" y="840"/>
                  </a:cubicBezTo>
                  <a:cubicBezTo>
                    <a:pt x="839" y="376"/>
                    <a:pt x="464" y="0"/>
                    <a:pt x="0" y="0"/>
                  </a:cubicBezTo>
                  <a:cubicBezTo>
                    <a:pt x="0" y="0"/>
                    <a:pt x="0" y="0"/>
                    <a:pt x="0" y="0"/>
                  </a:cubicBezTo>
                  <a:cubicBezTo>
                    <a:pt x="70" y="178"/>
                    <a:pt x="70" y="178"/>
                    <a:pt x="70" y="178"/>
                  </a:cubicBezTo>
                  <a:cubicBezTo>
                    <a:pt x="0" y="345"/>
                    <a:pt x="0" y="345"/>
                    <a:pt x="0" y="345"/>
                  </a:cubicBezTo>
                  <a:cubicBezTo>
                    <a:pt x="273" y="345"/>
                    <a:pt x="495" y="566"/>
                    <a:pt x="495" y="840"/>
                  </a:cubicBezTo>
                  <a:cubicBezTo>
                    <a:pt x="495" y="840"/>
                    <a:pt x="495" y="840"/>
                    <a:pt x="495" y="840"/>
                  </a:cubicBezTo>
                  <a:cubicBezTo>
                    <a:pt x="496" y="935"/>
                    <a:pt x="573" y="1011"/>
                    <a:pt x="667" y="1011"/>
                  </a:cubicBezTo>
                  <a:cubicBezTo>
                    <a:pt x="762" y="1011"/>
                    <a:pt x="839" y="935"/>
                    <a:pt x="840" y="84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3" name="Group 19"/>
          <p:cNvGrpSpPr/>
          <p:nvPr/>
        </p:nvGrpSpPr>
        <p:grpSpPr>
          <a:xfrm>
            <a:off x="4004734" y="1874864"/>
            <a:ext cx="2518833" cy="2089149"/>
            <a:chOff x="3003550" y="1263651"/>
            <a:chExt cx="1889125" cy="1566862"/>
          </a:xfrm>
        </p:grpSpPr>
        <p:sp>
          <p:nvSpPr>
            <p:cNvPr id="14" name="Freeform 8"/>
            <p:cNvSpPr>
              <a:spLocks/>
            </p:cNvSpPr>
            <p:nvPr/>
          </p:nvSpPr>
          <p:spPr bwMode="auto">
            <a:xfrm>
              <a:off x="3611563" y="1851025"/>
              <a:ext cx="962025" cy="979487"/>
            </a:xfrm>
            <a:custGeom>
              <a:avLst/>
              <a:gdLst/>
              <a:ahLst/>
              <a:cxnLst>
                <a:cxn ang="0">
                  <a:pos x="372" y="0"/>
                </a:cxn>
                <a:cxn ang="0">
                  <a:pos x="0" y="349"/>
                </a:cxn>
                <a:cxn ang="0">
                  <a:pos x="18" y="525"/>
                </a:cxn>
                <a:cxn ang="0">
                  <a:pos x="515" y="521"/>
                </a:cxn>
                <a:cxn ang="0">
                  <a:pos x="514" y="30"/>
                </a:cxn>
                <a:cxn ang="0">
                  <a:pos x="372" y="0"/>
                </a:cxn>
              </a:cxnLst>
              <a:rect l="0" t="0" r="r" b="b"/>
              <a:pathLst>
                <a:path w="515" h="525">
                  <a:moveTo>
                    <a:pt x="372" y="0"/>
                  </a:moveTo>
                  <a:cubicBezTo>
                    <a:pt x="198" y="47"/>
                    <a:pt x="58" y="179"/>
                    <a:pt x="0" y="349"/>
                  </a:cubicBezTo>
                  <a:cubicBezTo>
                    <a:pt x="18" y="525"/>
                    <a:pt x="18" y="525"/>
                    <a:pt x="18" y="525"/>
                  </a:cubicBezTo>
                  <a:cubicBezTo>
                    <a:pt x="515" y="521"/>
                    <a:pt x="515" y="521"/>
                    <a:pt x="515" y="521"/>
                  </a:cubicBezTo>
                  <a:cubicBezTo>
                    <a:pt x="514" y="30"/>
                    <a:pt x="514" y="30"/>
                    <a:pt x="514" y="30"/>
                  </a:cubicBezTo>
                  <a:lnTo>
                    <a:pt x="372" y="0"/>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 name="Freeform 12"/>
            <p:cNvSpPr>
              <a:spLocks/>
            </p:cNvSpPr>
            <p:nvPr/>
          </p:nvSpPr>
          <p:spPr bwMode="auto">
            <a:xfrm>
              <a:off x="3003550" y="1263651"/>
              <a:ext cx="1889125" cy="1566862"/>
            </a:xfrm>
            <a:custGeom>
              <a:avLst/>
              <a:gdLst/>
              <a:ahLst/>
              <a:cxnLst>
                <a:cxn ang="0">
                  <a:pos x="841" y="0"/>
                </a:cxn>
                <a:cxn ang="0">
                  <a:pos x="841" y="2"/>
                </a:cxn>
                <a:cxn ang="0">
                  <a:pos x="840" y="0"/>
                </a:cxn>
                <a:cxn ang="0">
                  <a:pos x="839" y="0"/>
                </a:cxn>
                <a:cxn ang="0">
                  <a:pos x="0" y="840"/>
                </a:cxn>
                <a:cxn ang="0">
                  <a:pos x="0" y="840"/>
                </a:cxn>
                <a:cxn ang="0">
                  <a:pos x="172" y="670"/>
                </a:cxn>
                <a:cxn ang="0">
                  <a:pos x="345" y="834"/>
                </a:cxn>
                <a:cxn ang="0">
                  <a:pos x="840" y="345"/>
                </a:cxn>
                <a:cxn ang="0">
                  <a:pos x="841" y="343"/>
                </a:cxn>
                <a:cxn ang="0">
                  <a:pos x="841" y="345"/>
                </a:cxn>
                <a:cxn ang="0">
                  <a:pos x="1012" y="172"/>
                </a:cxn>
                <a:cxn ang="0">
                  <a:pos x="841" y="0"/>
                </a:cxn>
              </a:cxnLst>
              <a:rect l="0" t="0" r="r" b="b"/>
              <a:pathLst>
                <a:path w="1012" h="840">
                  <a:moveTo>
                    <a:pt x="841" y="0"/>
                  </a:moveTo>
                  <a:cubicBezTo>
                    <a:pt x="841" y="2"/>
                    <a:pt x="841" y="2"/>
                    <a:pt x="841" y="2"/>
                  </a:cubicBezTo>
                  <a:cubicBezTo>
                    <a:pt x="840" y="0"/>
                    <a:pt x="840" y="0"/>
                    <a:pt x="840" y="0"/>
                  </a:cubicBezTo>
                  <a:cubicBezTo>
                    <a:pt x="839" y="0"/>
                    <a:pt x="839" y="0"/>
                    <a:pt x="839" y="0"/>
                  </a:cubicBezTo>
                  <a:cubicBezTo>
                    <a:pt x="376" y="0"/>
                    <a:pt x="0" y="376"/>
                    <a:pt x="0" y="840"/>
                  </a:cubicBezTo>
                  <a:cubicBezTo>
                    <a:pt x="0" y="840"/>
                    <a:pt x="0" y="840"/>
                    <a:pt x="0" y="840"/>
                  </a:cubicBezTo>
                  <a:cubicBezTo>
                    <a:pt x="1" y="746"/>
                    <a:pt x="78" y="670"/>
                    <a:pt x="172" y="670"/>
                  </a:cubicBezTo>
                  <a:cubicBezTo>
                    <a:pt x="265" y="670"/>
                    <a:pt x="340" y="743"/>
                    <a:pt x="345" y="834"/>
                  </a:cubicBezTo>
                  <a:cubicBezTo>
                    <a:pt x="348" y="563"/>
                    <a:pt x="568" y="345"/>
                    <a:pt x="840" y="345"/>
                  </a:cubicBezTo>
                  <a:cubicBezTo>
                    <a:pt x="841" y="343"/>
                    <a:pt x="841" y="343"/>
                    <a:pt x="841" y="343"/>
                  </a:cubicBezTo>
                  <a:cubicBezTo>
                    <a:pt x="841" y="345"/>
                    <a:pt x="841" y="345"/>
                    <a:pt x="841" y="345"/>
                  </a:cubicBezTo>
                  <a:cubicBezTo>
                    <a:pt x="936" y="344"/>
                    <a:pt x="1012" y="267"/>
                    <a:pt x="1012" y="172"/>
                  </a:cubicBezTo>
                  <a:cubicBezTo>
                    <a:pt x="1012" y="77"/>
                    <a:pt x="936" y="1"/>
                    <a:pt x="841" y="0"/>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16" name="Line 13"/>
          <p:cNvSpPr>
            <a:spLocks noChangeShapeType="1"/>
          </p:cNvSpPr>
          <p:nvPr/>
        </p:nvSpPr>
        <p:spPr bwMode="auto">
          <a:xfrm>
            <a:off x="6817784" y="4131230"/>
            <a:ext cx="2117" cy="2116"/>
          </a:xfrm>
          <a:prstGeom prst="line">
            <a:avLst/>
          </a:pr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7" name="Line 14"/>
          <p:cNvSpPr>
            <a:spLocks noChangeShapeType="1"/>
          </p:cNvSpPr>
          <p:nvPr/>
        </p:nvSpPr>
        <p:spPr bwMode="auto">
          <a:xfrm>
            <a:off x="6817784" y="4131230"/>
            <a:ext cx="2117" cy="2116"/>
          </a:xfrm>
          <a:prstGeom prst="line">
            <a:avLst/>
          </a:pr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8" name="Freeform 15"/>
          <p:cNvSpPr>
            <a:spLocks/>
          </p:cNvSpPr>
          <p:nvPr/>
        </p:nvSpPr>
        <p:spPr bwMode="auto">
          <a:xfrm>
            <a:off x="7956551" y="5693329"/>
            <a:ext cx="2117" cy="150283"/>
          </a:xfrm>
          <a:custGeom>
            <a:avLst/>
            <a:gdLst/>
            <a:ahLst/>
            <a:cxnLst>
              <a:cxn ang="0">
                <a:pos x="0" y="0"/>
              </a:cxn>
              <a:cxn ang="0">
                <a:pos x="0" y="71"/>
              </a:cxn>
              <a:cxn ang="0">
                <a:pos x="0" y="0"/>
              </a:cxn>
            </a:cxnLst>
            <a:rect l="0" t="0" r="r" b="b"/>
            <a:pathLst>
              <a:path h="71">
                <a:moveTo>
                  <a:pt x="0" y="0"/>
                </a:moveTo>
                <a:lnTo>
                  <a:pt x="0" y="71"/>
                </a:lnTo>
                <a:lnTo>
                  <a:pt x="0" y="0"/>
                </a:lnTo>
                <a:close/>
              </a:path>
            </a:pathLst>
          </a:custGeom>
          <a:solidFill>
            <a:srgbClr val="FFD200"/>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9" name="Line 16"/>
          <p:cNvSpPr>
            <a:spLocks noChangeShapeType="1"/>
          </p:cNvSpPr>
          <p:nvPr/>
        </p:nvSpPr>
        <p:spPr bwMode="auto">
          <a:xfrm>
            <a:off x="7956551" y="5693329"/>
            <a:ext cx="2117" cy="150283"/>
          </a:xfrm>
          <a:prstGeom prst="line">
            <a:avLst/>
          </a:prstGeom>
          <a:no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20" name="Group 24"/>
          <p:cNvGrpSpPr/>
          <p:nvPr/>
        </p:nvGrpSpPr>
        <p:grpSpPr>
          <a:xfrm>
            <a:off x="5155096" y="3024168"/>
            <a:ext cx="1881808" cy="1881808"/>
            <a:chOff x="3866322" y="2094672"/>
            <a:chExt cx="1411356" cy="1411356"/>
          </a:xfrm>
        </p:grpSpPr>
        <p:sp>
          <p:nvSpPr>
            <p:cNvPr id="21" name="Oval 22"/>
            <p:cNvSpPr/>
            <p:nvPr/>
          </p:nvSpPr>
          <p:spPr>
            <a:xfrm>
              <a:off x="3866322" y="2094672"/>
              <a:ext cx="1411356" cy="1411356"/>
            </a:xfrm>
            <a:prstGeom prst="ellips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2" name="Freeform 5"/>
            <p:cNvSpPr>
              <a:spLocks noEditPoints="1"/>
            </p:cNvSpPr>
            <p:nvPr/>
          </p:nvSpPr>
          <p:spPr bwMode="auto">
            <a:xfrm>
              <a:off x="4253113" y="2490788"/>
              <a:ext cx="637774" cy="619125"/>
            </a:xfrm>
            <a:custGeom>
              <a:avLst/>
              <a:gdLst/>
              <a:ahLst/>
              <a:cxnLst>
                <a:cxn ang="0">
                  <a:pos x="671" y="73"/>
                </a:cxn>
                <a:cxn ang="0">
                  <a:pos x="569" y="25"/>
                </a:cxn>
                <a:cxn ang="0">
                  <a:pos x="576" y="4"/>
                </a:cxn>
                <a:cxn ang="0">
                  <a:pos x="567" y="0"/>
                </a:cxn>
                <a:cxn ang="0">
                  <a:pos x="111" y="1"/>
                </a:cxn>
                <a:cxn ang="0">
                  <a:pos x="107" y="18"/>
                </a:cxn>
                <a:cxn ang="0">
                  <a:pos x="103" y="73"/>
                </a:cxn>
                <a:cxn ang="0">
                  <a:pos x="4" y="77"/>
                </a:cxn>
                <a:cxn ang="0">
                  <a:pos x="67" y="254"/>
                </a:cxn>
                <a:cxn ang="0">
                  <a:pos x="241" y="392"/>
                </a:cxn>
                <a:cxn ang="0">
                  <a:pos x="271" y="444"/>
                </a:cxn>
                <a:cxn ang="0">
                  <a:pos x="292" y="590"/>
                </a:cxn>
                <a:cxn ang="0">
                  <a:pos x="254" y="594"/>
                </a:cxn>
                <a:cxn ang="0">
                  <a:pos x="204" y="629"/>
                </a:cxn>
                <a:cxn ang="0">
                  <a:pos x="213" y="662"/>
                </a:cxn>
                <a:cxn ang="0">
                  <a:pos x="479" y="654"/>
                </a:cxn>
                <a:cxn ang="0">
                  <a:pos x="472" y="617"/>
                </a:cxn>
                <a:cxn ang="0">
                  <a:pos x="414" y="590"/>
                </a:cxn>
                <a:cxn ang="0">
                  <a:pos x="416" y="455"/>
                </a:cxn>
                <a:cxn ang="0">
                  <a:pos x="406" y="437"/>
                </a:cxn>
                <a:cxn ang="0">
                  <a:pos x="431" y="397"/>
                </a:cxn>
                <a:cxn ang="0">
                  <a:pos x="455" y="357"/>
                </a:cxn>
                <a:cxn ang="0">
                  <a:pos x="683" y="85"/>
                </a:cxn>
                <a:cxn ang="0">
                  <a:pos x="146" y="288"/>
                </a:cxn>
                <a:cxn ang="0">
                  <a:pos x="95" y="244"/>
                </a:cxn>
                <a:cxn ang="0">
                  <a:pos x="81" y="229"/>
                </a:cxn>
                <a:cxn ang="0">
                  <a:pos x="78" y="224"/>
                </a:cxn>
                <a:cxn ang="0">
                  <a:pos x="43" y="166"/>
                </a:cxn>
                <a:cxn ang="0">
                  <a:pos x="41" y="161"/>
                </a:cxn>
                <a:cxn ang="0">
                  <a:pos x="30" y="130"/>
                </a:cxn>
                <a:cxn ang="0">
                  <a:pos x="23" y="97"/>
                </a:cxn>
                <a:cxn ang="0">
                  <a:pos x="180" y="307"/>
                </a:cxn>
                <a:cxn ang="0">
                  <a:pos x="453" y="141"/>
                </a:cxn>
                <a:cxn ang="0">
                  <a:pos x="413" y="266"/>
                </a:cxn>
                <a:cxn ang="0">
                  <a:pos x="342" y="222"/>
                </a:cxn>
                <a:cxn ang="0">
                  <a:pos x="271" y="266"/>
                </a:cxn>
                <a:cxn ang="0">
                  <a:pos x="230" y="141"/>
                </a:cxn>
                <a:cxn ang="0">
                  <a:pos x="314" y="135"/>
                </a:cxn>
                <a:cxn ang="0">
                  <a:pos x="345" y="57"/>
                </a:cxn>
                <a:cxn ang="0">
                  <a:pos x="452" y="135"/>
                </a:cxn>
                <a:cxn ang="0">
                  <a:pos x="653" y="103"/>
                </a:cxn>
                <a:cxn ang="0">
                  <a:pos x="638" y="156"/>
                </a:cxn>
                <a:cxn ang="0">
                  <a:pos x="635" y="163"/>
                </a:cxn>
                <a:cxn ang="0">
                  <a:pos x="627" y="179"/>
                </a:cxn>
                <a:cxn ang="0">
                  <a:pos x="598" y="226"/>
                </a:cxn>
                <a:cxn ang="0">
                  <a:pos x="591" y="234"/>
                </a:cxn>
                <a:cxn ang="0">
                  <a:pos x="563" y="263"/>
                </a:cxn>
                <a:cxn ang="0">
                  <a:pos x="497" y="307"/>
                </a:cxn>
                <a:cxn ang="0">
                  <a:pos x="654" y="97"/>
                </a:cxn>
                <a:cxn ang="0">
                  <a:pos x="653" y="103"/>
                </a:cxn>
              </a:cxnLst>
              <a:rect l="0" t="0" r="r" b="b"/>
              <a:pathLst>
                <a:path w="683" h="662">
                  <a:moveTo>
                    <a:pt x="680" y="78"/>
                  </a:moveTo>
                  <a:cubicBezTo>
                    <a:pt x="678" y="75"/>
                    <a:pt x="675" y="73"/>
                    <a:pt x="671" y="73"/>
                  </a:cubicBezTo>
                  <a:cubicBezTo>
                    <a:pt x="580" y="73"/>
                    <a:pt x="580" y="73"/>
                    <a:pt x="580" y="73"/>
                  </a:cubicBezTo>
                  <a:cubicBezTo>
                    <a:pt x="577" y="49"/>
                    <a:pt x="571" y="32"/>
                    <a:pt x="569" y="25"/>
                  </a:cubicBezTo>
                  <a:cubicBezTo>
                    <a:pt x="572" y="23"/>
                    <a:pt x="574" y="20"/>
                    <a:pt x="576" y="18"/>
                  </a:cubicBezTo>
                  <a:cubicBezTo>
                    <a:pt x="580" y="14"/>
                    <a:pt x="580" y="8"/>
                    <a:pt x="576" y="4"/>
                  </a:cubicBezTo>
                  <a:cubicBezTo>
                    <a:pt x="575" y="3"/>
                    <a:pt x="574" y="2"/>
                    <a:pt x="572" y="1"/>
                  </a:cubicBezTo>
                  <a:cubicBezTo>
                    <a:pt x="571" y="1"/>
                    <a:pt x="569" y="0"/>
                    <a:pt x="567" y="0"/>
                  </a:cubicBezTo>
                  <a:cubicBezTo>
                    <a:pt x="116" y="0"/>
                    <a:pt x="116" y="0"/>
                    <a:pt x="116" y="0"/>
                  </a:cubicBezTo>
                  <a:cubicBezTo>
                    <a:pt x="114" y="0"/>
                    <a:pt x="112" y="1"/>
                    <a:pt x="111" y="1"/>
                  </a:cubicBezTo>
                  <a:cubicBezTo>
                    <a:pt x="109" y="2"/>
                    <a:pt x="108" y="3"/>
                    <a:pt x="107" y="4"/>
                  </a:cubicBezTo>
                  <a:cubicBezTo>
                    <a:pt x="103" y="8"/>
                    <a:pt x="103" y="14"/>
                    <a:pt x="107" y="18"/>
                  </a:cubicBezTo>
                  <a:cubicBezTo>
                    <a:pt x="109" y="20"/>
                    <a:pt x="111" y="23"/>
                    <a:pt x="114" y="25"/>
                  </a:cubicBezTo>
                  <a:cubicBezTo>
                    <a:pt x="112" y="32"/>
                    <a:pt x="107" y="49"/>
                    <a:pt x="103" y="73"/>
                  </a:cubicBezTo>
                  <a:cubicBezTo>
                    <a:pt x="13" y="73"/>
                    <a:pt x="13" y="73"/>
                    <a:pt x="13" y="73"/>
                  </a:cubicBezTo>
                  <a:cubicBezTo>
                    <a:pt x="8" y="73"/>
                    <a:pt x="6" y="75"/>
                    <a:pt x="4" y="77"/>
                  </a:cubicBezTo>
                  <a:cubicBezTo>
                    <a:pt x="1" y="79"/>
                    <a:pt x="0" y="82"/>
                    <a:pt x="0" y="85"/>
                  </a:cubicBezTo>
                  <a:cubicBezTo>
                    <a:pt x="5" y="147"/>
                    <a:pt x="28" y="206"/>
                    <a:pt x="67" y="254"/>
                  </a:cubicBezTo>
                  <a:cubicBezTo>
                    <a:pt x="108" y="304"/>
                    <a:pt x="165" y="341"/>
                    <a:pt x="228" y="357"/>
                  </a:cubicBezTo>
                  <a:cubicBezTo>
                    <a:pt x="225" y="368"/>
                    <a:pt x="224" y="385"/>
                    <a:pt x="241" y="392"/>
                  </a:cubicBezTo>
                  <a:cubicBezTo>
                    <a:pt x="253" y="397"/>
                    <a:pt x="266" y="403"/>
                    <a:pt x="275" y="413"/>
                  </a:cubicBezTo>
                  <a:cubicBezTo>
                    <a:pt x="284" y="423"/>
                    <a:pt x="281" y="435"/>
                    <a:pt x="271" y="444"/>
                  </a:cubicBezTo>
                  <a:cubicBezTo>
                    <a:pt x="268" y="447"/>
                    <a:pt x="267" y="450"/>
                    <a:pt x="268" y="455"/>
                  </a:cubicBezTo>
                  <a:cubicBezTo>
                    <a:pt x="292" y="590"/>
                    <a:pt x="292" y="590"/>
                    <a:pt x="292" y="590"/>
                  </a:cubicBezTo>
                  <a:cubicBezTo>
                    <a:pt x="269" y="590"/>
                    <a:pt x="269" y="590"/>
                    <a:pt x="269" y="590"/>
                  </a:cubicBezTo>
                  <a:cubicBezTo>
                    <a:pt x="264" y="590"/>
                    <a:pt x="258" y="591"/>
                    <a:pt x="254" y="594"/>
                  </a:cubicBezTo>
                  <a:cubicBezTo>
                    <a:pt x="212" y="617"/>
                    <a:pt x="212" y="617"/>
                    <a:pt x="212" y="617"/>
                  </a:cubicBezTo>
                  <a:cubicBezTo>
                    <a:pt x="208" y="619"/>
                    <a:pt x="204" y="624"/>
                    <a:pt x="204" y="629"/>
                  </a:cubicBezTo>
                  <a:cubicBezTo>
                    <a:pt x="204" y="654"/>
                    <a:pt x="204" y="654"/>
                    <a:pt x="204" y="654"/>
                  </a:cubicBezTo>
                  <a:cubicBezTo>
                    <a:pt x="204" y="659"/>
                    <a:pt x="208" y="662"/>
                    <a:pt x="213" y="662"/>
                  </a:cubicBezTo>
                  <a:cubicBezTo>
                    <a:pt x="471" y="662"/>
                    <a:pt x="471" y="662"/>
                    <a:pt x="471" y="662"/>
                  </a:cubicBezTo>
                  <a:cubicBezTo>
                    <a:pt x="475" y="662"/>
                    <a:pt x="479" y="659"/>
                    <a:pt x="479" y="654"/>
                  </a:cubicBezTo>
                  <a:cubicBezTo>
                    <a:pt x="479" y="628"/>
                    <a:pt x="479" y="628"/>
                    <a:pt x="479" y="628"/>
                  </a:cubicBezTo>
                  <a:cubicBezTo>
                    <a:pt x="479" y="624"/>
                    <a:pt x="476" y="619"/>
                    <a:pt x="472" y="617"/>
                  </a:cubicBezTo>
                  <a:cubicBezTo>
                    <a:pt x="461" y="611"/>
                    <a:pt x="440" y="600"/>
                    <a:pt x="429" y="594"/>
                  </a:cubicBezTo>
                  <a:cubicBezTo>
                    <a:pt x="426" y="591"/>
                    <a:pt x="419" y="590"/>
                    <a:pt x="414" y="590"/>
                  </a:cubicBezTo>
                  <a:cubicBezTo>
                    <a:pt x="392" y="590"/>
                    <a:pt x="392" y="590"/>
                    <a:pt x="392" y="590"/>
                  </a:cubicBezTo>
                  <a:cubicBezTo>
                    <a:pt x="392" y="590"/>
                    <a:pt x="415" y="456"/>
                    <a:pt x="416" y="455"/>
                  </a:cubicBezTo>
                  <a:cubicBezTo>
                    <a:pt x="416" y="452"/>
                    <a:pt x="416" y="448"/>
                    <a:pt x="414" y="446"/>
                  </a:cubicBezTo>
                  <a:cubicBezTo>
                    <a:pt x="411" y="443"/>
                    <a:pt x="408" y="440"/>
                    <a:pt x="406" y="437"/>
                  </a:cubicBezTo>
                  <a:cubicBezTo>
                    <a:pt x="403" y="432"/>
                    <a:pt x="402" y="427"/>
                    <a:pt x="403" y="421"/>
                  </a:cubicBezTo>
                  <a:cubicBezTo>
                    <a:pt x="407" y="409"/>
                    <a:pt x="421" y="402"/>
                    <a:pt x="431" y="397"/>
                  </a:cubicBezTo>
                  <a:cubicBezTo>
                    <a:pt x="435" y="395"/>
                    <a:pt x="438" y="394"/>
                    <a:pt x="442" y="392"/>
                  </a:cubicBezTo>
                  <a:cubicBezTo>
                    <a:pt x="460" y="385"/>
                    <a:pt x="458" y="368"/>
                    <a:pt x="455" y="357"/>
                  </a:cubicBezTo>
                  <a:cubicBezTo>
                    <a:pt x="518" y="340"/>
                    <a:pt x="575" y="304"/>
                    <a:pt x="616" y="254"/>
                  </a:cubicBezTo>
                  <a:cubicBezTo>
                    <a:pt x="655" y="206"/>
                    <a:pt x="679" y="147"/>
                    <a:pt x="683" y="85"/>
                  </a:cubicBezTo>
                  <a:cubicBezTo>
                    <a:pt x="683" y="83"/>
                    <a:pt x="682" y="80"/>
                    <a:pt x="680" y="78"/>
                  </a:cubicBezTo>
                  <a:close/>
                  <a:moveTo>
                    <a:pt x="146" y="288"/>
                  </a:moveTo>
                  <a:cubicBezTo>
                    <a:pt x="133" y="279"/>
                    <a:pt x="125" y="273"/>
                    <a:pt x="114" y="263"/>
                  </a:cubicBezTo>
                  <a:cubicBezTo>
                    <a:pt x="108" y="257"/>
                    <a:pt x="101" y="251"/>
                    <a:pt x="95" y="244"/>
                  </a:cubicBezTo>
                  <a:cubicBezTo>
                    <a:pt x="91" y="241"/>
                    <a:pt x="88" y="237"/>
                    <a:pt x="85" y="234"/>
                  </a:cubicBezTo>
                  <a:cubicBezTo>
                    <a:pt x="84" y="232"/>
                    <a:pt x="82" y="230"/>
                    <a:pt x="81" y="229"/>
                  </a:cubicBezTo>
                  <a:cubicBezTo>
                    <a:pt x="80" y="228"/>
                    <a:pt x="80" y="227"/>
                    <a:pt x="79" y="226"/>
                  </a:cubicBezTo>
                  <a:cubicBezTo>
                    <a:pt x="79" y="226"/>
                    <a:pt x="78" y="225"/>
                    <a:pt x="78" y="224"/>
                  </a:cubicBezTo>
                  <a:cubicBezTo>
                    <a:pt x="67" y="210"/>
                    <a:pt x="57" y="195"/>
                    <a:pt x="49" y="179"/>
                  </a:cubicBezTo>
                  <a:cubicBezTo>
                    <a:pt x="47" y="175"/>
                    <a:pt x="45" y="171"/>
                    <a:pt x="43" y="166"/>
                  </a:cubicBezTo>
                  <a:cubicBezTo>
                    <a:pt x="42" y="163"/>
                    <a:pt x="42" y="163"/>
                    <a:pt x="42" y="163"/>
                  </a:cubicBezTo>
                  <a:cubicBezTo>
                    <a:pt x="42" y="163"/>
                    <a:pt x="41" y="161"/>
                    <a:pt x="41" y="161"/>
                  </a:cubicBezTo>
                  <a:cubicBezTo>
                    <a:pt x="40" y="159"/>
                    <a:pt x="40" y="158"/>
                    <a:pt x="39" y="156"/>
                  </a:cubicBezTo>
                  <a:cubicBezTo>
                    <a:pt x="36" y="147"/>
                    <a:pt x="33" y="139"/>
                    <a:pt x="30" y="130"/>
                  </a:cubicBezTo>
                  <a:cubicBezTo>
                    <a:pt x="28" y="121"/>
                    <a:pt x="26" y="112"/>
                    <a:pt x="24" y="103"/>
                  </a:cubicBezTo>
                  <a:cubicBezTo>
                    <a:pt x="24" y="101"/>
                    <a:pt x="23" y="99"/>
                    <a:pt x="23" y="97"/>
                  </a:cubicBezTo>
                  <a:cubicBezTo>
                    <a:pt x="97" y="97"/>
                    <a:pt x="97" y="97"/>
                    <a:pt x="97" y="97"/>
                  </a:cubicBezTo>
                  <a:cubicBezTo>
                    <a:pt x="93" y="159"/>
                    <a:pt x="105" y="244"/>
                    <a:pt x="180" y="307"/>
                  </a:cubicBezTo>
                  <a:cubicBezTo>
                    <a:pt x="168" y="301"/>
                    <a:pt x="156" y="295"/>
                    <a:pt x="146" y="288"/>
                  </a:cubicBezTo>
                  <a:close/>
                  <a:moveTo>
                    <a:pt x="453" y="141"/>
                  </a:moveTo>
                  <a:cubicBezTo>
                    <a:pt x="388" y="188"/>
                    <a:pt x="388" y="188"/>
                    <a:pt x="388" y="188"/>
                  </a:cubicBezTo>
                  <a:cubicBezTo>
                    <a:pt x="413" y="266"/>
                    <a:pt x="413" y="266"/>
                    <a:pt x="413" y="266"/>
                  </a:cubicBezTo>
                  <a:cubicBezTo>
                    <a:pt x="415" y="271"/>
                    <a:pt x="412" y="273"/>
                    <a:pt x="408" y="270"/>
                  </a:cubicBezTo>
                  <a:cubicBezTo>
                    <a:pt x="342" y="222"/>
                    <a:pt x="342" y="222"/>
                    <a:pt x="342" y="222"/>
                  </a:cubicBezTo>
                  <a:cubicBezTo>
                    <a:pt x="276" y="270"/>
                    <a:pt x="276" y="270"/>
                    <a:pt x="276" y="270"/>
                  </a:cubicBezTo>
                  <a:cubicBezTo>
                    <a:pt x="271" y="273"/>
                    <a:pt x="269" y="271"/>
                    <a:pt x="271" y="266"/>
                  </a:cubicBezTo>
                  <a:cubicBezTo>
                    <a:pt x="296" y="188"/>
                    <a:pt x="296" y="188"/>
                    <a:pt x="296" y="188"/>
                  </a:cubicBezTo>
                  <a:cubicBezTo>
                    <a:pt x="230" y="141"/>
                    <a:pt x="230" y="141"/>
                    <a:pt x="230" y="141"/>
                  </a:cubicBezTo>
                  <a:cubicBezTo>
                    <a:pt x="225" y="137"/>
                    <a:pt x="226" y="135"/>
                    <a:pt x="232" y="135"/>
                  </a:cubicBezTo>
                  <a:cubicBezTo>
                    <a:pt x="314" y="135"/>
                    <a:pt x="314" y="135"/>
                    <a:pt x="314" y="135"/>
                  </a:cubicBezTo>
                  <a:cubicBezTo>
                    <a:pt x="339" y="57"/>
                    <a:pt x="339" y="57"/>
                    <a:pt x="339" y="57"/>
                  </a:cubicBezTo>
                  <a:cubicBezTo>
                    <a:pt x="340" y="52"/>
                    <a:pt x="343" y="52"/>
                    <a:pt x="345" y="57"/>
                  </a:cubicBezTo>
                  <a:cubicBezTo>
                    <a:pt x="370" y="135"/>
                    <a:pt x="370" y="135"/>
                    <a:pt x="370" y="135"/>
                  </a:cubicBezTo>
                  <a:cubicBezTo>
                    <a:pt x="452" y="135"/>
                    <a:pt x="452" y="135"/>
                    <a:pt x="452" y="135"/>
                  </a:cubicBezTo>
                  <a:cubicBezTo>
                    <a:pt x="457" y="134"/>
                    <a:pt x="458" y="137"/>
                    <a:pt x="453" y="141"/>
                  </a:cubicBezTo>
                  <a:close/>
                  <a:moveTo>
                    <a:pt x="653" y="103"/>
                  </a:moveTo>
                  <a:cubicBezTo>
                    <a:pt x="651" y="112"/>
                    <a:pt x="649" y="121"/>
                    <a:pt x="647" y="130"/>
                  </a:cubicBezTo>
                  <a:cubicBezTo>
                    <a:pt x="644" y="139"/>
                    <a:pt x="641" y="147"/>
                    <a:pt x="638" y="156"/>
                  </a:cubicBezTo>
                  <a:cubicBezTo>
                    <a:pt x="637" y="158"/>
                    <a:pt x="636" y="159"/>
                    <a:pt x="636" y="161"/>
                  </a:cubicBezTo>
                  <a:cubicBezTo>
                    <a:pt x="636" y="161"/>
                    <a:pt x="635" y="163"/>
                    <a:pt x="635" y="163"/>
                  </a:cubicBezTo>
                  <a:cubicBezTo>
                    <a:pt x="634" y="166"/>
                    <a:pt x="634" y="166"/>
                    <a:pt x="634" y="166"/>
                  </a:cubicBezTo>
                  <a:cubicBezTo>
                    <a:pt x="632" y="171"/>
                    <a:pt x="630" y="175"/>
                    <a:pt x="627" y="179"/>
                  </a:cubicBezTo>
                  <a:cubicBezTo>
                    <a:pt x="619" y="195"/>
                    <a:pt x="610" y="210"/>
                    <a:pt x="599" y="224"/>
                  </a:cubicBezTo>
                  <a:cubicBezTo>
                    <a:pt x="599" y="225"/>
                    <a:pt x="598" y="226"/>
                    <a:pt x="598" y="226"/>
                  </a:cubicBezTo>
                  <a:cubicBezTo>
                    <a:pt x="597" y="227"/>
                    <a:pt x="596" y="228"/>
                    <a:pt x="596" y="229"/>
                  </a:cubicBezTo>
                  <a:cubicBezTo>
                    <a:pt x="594" y="230"/>
                    <a:pt x="593" y="232"/>
                    <a:pt x="591" y="234"/>
                  </a:cubicBezTo>
                  <a:cubicBezTo>
                    <a:pt x="588" y="237"/>
                    <a:pt x="585" y="241"/>
                    <a:pt x="582" y="244"/>
                  </a:cubicBezTo>
                  <a:cubicBezTo>
                    <a:pt x="576" y="251"/>
                    <a:pt x="569" y="257"/>
                    <a:pt x="563" y="263"/>
                  </a:cubicBezTo>
                  <a:cubicBezTo>
                    <a:pt x="551" y="273"/>
                    <a:pt x="544" y="279"/>
                    <a:pt x="531" y="288"/>
                  </a:cubicBezTo>
                  <a:cubicBezTo>
                    <a:pt x="520" y="295"/>
                    <a:pt x="509" y="301"/>
                    <a:pt x="497" y="307"/>
                  </a:cubicBezTo>
                  <a:cubicBezTo>
                    <a:pt x="571" y="244"/>
                    <a:pt x="584" y="159"/>
                    <a:pt x="580" y="97"/>
                  </a:cubicBezTo>
                  <a:cubicBezTo>
                    <a:pt x="654" y="97"/>
                    <a:pt x="654" y="97"/>
                    <a:pt x="654" y="97"/>
                  </a:cubicBezTo>
                  <a:cubicBezTo>
                    <a:pt x="653" y="99"/>
                    <a:pt x="653" y="101"/>
                    <a:pt x="653" y="103"/>
                  </a:cubicBezTo>
                  <a:close/>
                  <a:moveTo>
                    <a:pt x="653" y="103"/>
                  </a:moveTo>
                  <a:cubicBezTo>
                    <a:pt x="653" y="103"/>
                    <a:pt x="653" y="103"/>
                    <a:pt x="653" y="103"/>
                  </a:cubicBezTo>
                </a:path>
              </a:pathLst>
            </a:custGeom>
            <a:solidFill>
              <a:schemeClr val="tx1">
                <a:lumMod val="75000"/>
                <a:lumOff val="2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23" name="Freeform 103"/>
          <p:cNvSpPr>
            <a:spLocks noEditPoints="1"/>
          </p:cNvSpPr>
          <p:nvPr/>
        </p:nvSpPr>
        <p:spPr bwMode="auto">
          <a:xfrm>
            <a:off x="5808133" y="2044196"/>
            <a:ext cx="355600" cy="523629"/>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solidFill>
                <a:schemeClr val="bg1"/>
              </a:solidFill>
            </a:endParaRPr>
          </a:p>
        </p:txBody>
      </p:sp>
      <p:sp>
        <p:nvSpPr>
          <p:cNvPr id="24" name="Freeform 31"/>
          <p:cNvSpPr>
            <a:spLocks noEditPoints="1"/>
          </p:cNvSpPr>
          <p:nvPr/>
        </p:nvSpPr>
        <p:spPr bwMode="auto">
          <a:xfrm>
            <a:off x="7586134" y="3568197"/>
            <a:ext cx="371631" cy="55744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solidFill>
                <a:schemeClr val="bg1"/>
              </a:solidFill>
            </a:endParaRPr>
          </a:p>
        </p:txBody>
      </p:sp>
      <p:sp>
        <p:nvSpPr>
          <p:cNvPr id="25" name="Freeform 52"/>
          <p:cNvSpPr>
            <a:spLocks noEditPoints="1"/>
          </p:cNvSpPr>
          <p:nvPr/>
        </p:nvSpPr>
        <p:spPr bwMode="auto">
          <a:xfrm>
            <a:off x="6028267" y="5380064"/>
            <a:ext cx="471237" cy="50698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solidFill>
                <a:schemeClr val="bg1"/>
              </a:solidFill>
            </a:endParaRPr>
          </a:p>
        </p:txBody>
      </p:sp>
      <p:sp>
        <p:nvSpPr>
          <p:cNvPr id="26" name="Freeform 152"/>
          <p:cNvSpPr>
            <a:spLocks noEditPoints="1"/>
          </p:cNvSpPr>
          <p:nvPr/>
        </p:nvSpPr>
        <p:spPr bwMode="auto">
          <a:xfrm>
            <a:off x="4199467" y="3856063"/>
            <a:ext cx="494732" cy="457200"/>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solidFill>
                <a:schemeClr val="accent2"/>
              </a:solidFill>
            </a:endParaRPr>
          </a:p>
        </p:txBody>
      </p:sp>
      <p:sp>
        <p:nvSpPr>
          <p:cNvPr id="27" name="TextBox 38"/>
          <p:cNvSpPr txBox="1"/>
          <p:nvPr/>
        </p:nvSpPr>
        <p:spPr>
          <a:xfrm rot="18840856">
            <a:off x="4210726" y="2523026"/>
            <a:ext cx="1569660" cy="502766"/>
          </a:xfrm>
          <a:prstGeom prst="rect">
            <a:avLst/>
          </a:prstGeom>
          <a:noFill/>
        </p:spPr>
        <p:txBody>
          <a:bodyPr wrap="none" rtlCol="0">
            <a:spAutoFit/>
          </a:bodyPr>
          <a:lstStyle/>
          <a:p>
            <a:r>
              <a:rPr lang="en-US" sz="2667" b="1" dirty="0">
                <a:solidFill>
                  <a:schemeClr val="bg1"/>
                </a:solidFill>
              </a:rPr>
              <a:t>Option01</a:t>
            </a:r>
          </a:p>
        </p:txBody>
      </p:sp>
      <p:sp>
        <p:nvSpPr>
          <p:cNvPr id="28" name="TextBox 39"/>
          <p:cNvSpPr txBox="1"/>
          <p:nvPr/>
        </p:nvSpPr>
        <p:spPr>
          <a:xfrm rot="2640856">
            <a:off x="6438101" y="2523025"/>
            <a:ext cx="1569660" cy="502766"/>
          </a:xfrm>
          <a:prstGeom prst="rect">
            <a:avLst/>
          </a:prstGeom>
          <a:noFill/>
        </p:spPr>
        <p:txBody>
          <a:bodyPr wrap="none" rtlCol="0">
            <a:spAutoFit/>
          </a:bodyPr>
          <a:lstStyle/>
          <a:p>
            <a:r>
              <a:rPr lang="en-US" sz="2667" b="1" dirty="0">
                <a:solidFill>
                  <a:schemeClr val="bg1"/>
                </a:solidFill>
              </a:rPr>
              <a:t>Option02</a:t>
            </a:r>
          </a:p>
        </p:txBody>
      </p:sp>
      <p:sp>
        <p:nvSpPr>
          <p:cNvPr id="29" name="TextBox 40"/>
          <p:cNvSpPr txBox="1"/>
          <p:nvPr/>
        </p:nvSpPr>
        <p:spPr>
          <a:xfrm rot="2759144" flipH="1">
            <a:off x="4210726" y="4816277"/>
            <a:ext cx="1569660" cy="502766"/>
          </a:xfrm>
          <a:prstGeom prst="rect">
            <a:avLst/>
          </a:prstGeom>
          <a:noFill/>
        </p:spPr>
        <p:txBody>
          <a:bodyPr wrap="none" rtlCol="0">
            <a:spAutoFit/>
          </a:bodyPr>
          <a:lstStyle/>
          <a:p>
            <a:r>
              <a:rPr lang="en-US" sz="2667" b="1" dirty="0">
                <a:solidFill>
                  <a:schemeClr val="bg1"/>
                </a:solidFill>
              </a:rPr>
              <a:t>Option04</a:t>
            </a:r>
          </a:p>
        </p:txBody>
      </p:sp>
      <p:sp>
        <p:nvSpPr>
          <p:cNvPr id="30" name="TextBox 41"/>
          <p:cNvSpPr txBox="1"/>
          <p:nvPr/>
        </p:nvSpPr>
        <p:spPr>
          <a:xfrm rot="18959144" flipH="1">
            <a:off x="6438101" y="4816275"/>
            <a:ext cx="1569660" cy="502766"/>
          </a:xfrm>
          <a:prstGeom prst="rect">
            <a:avLst/>
          </a:prstGeom>
          <a:noFill/>
        </p:spPr>
        <p:txBody>
          <a:bodyPr wrap="none" rtlCol="0">
            <a:spAutoFit/>
          </a:bodyPr>
          <a:lstStyle/>
          <a:p>
            <a:r>
              <a:rPr lang="en-US" sz="2667" b="1" dirty="0">
                <a:solidFill>
                  <a:schemeClr val="bg1"/>
                </a:solidFill>
              </a:rPr>
              <a:t>Option03</a:t>
            </a:r>
          </a:p>
        </p:txBody>
      </p:sp>
      <p:sp>
        <p:nvSpPr>
          <p:cNvPr id="31" name="TextBox 42"/>
          <p:cNvSpPr txBox="1"/>
          <p:nvPr/>
        </p:nvSpPr>
        <p:spPr>
          <a:xfrm flipH="1">
            <a:off x="1341802" y="1854200"/>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1"/>
                </a:solidFill>
              </a:rPr>
              <a:t>Title Goes Here</a:t>
            </a:r>
          </a:p>
          <a:p>
            <a:pPr algn="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32" name="TextBox 43"/>
          <p:cNvSpPr txBox="1"/>
          <p:nvPr/>
        </p:nvSpPr>
        <p:spPr>
          <a:xfrm>
            <a:off x="8013535" y="1854200"/>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2"/>
                </a:solidFill>
              </a:rPr>
              <a:t>Title Goes Here</a:t>
            </a:r>
          </a:p>
          <a:p>
            <a:pP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33" name="TextBox 45"/>
          <p:cNvSpPr txBox="1"/>
          <p:nvPr/>
        </p:nvSpPr>
        <p:spPr>
          <a:xfrm flipH="1">
            <a:off x="1341802" y="5173133"/>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4"/>
                </a:solidFill>
              </a:rPr>
              <a:t>Title Goes Here</a:t>
            </a:r>
          </a:p>
          <a:p>
            <a:pPr algn="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34" name="TextBox 46"/>
          <p:cNvSpPr txBox="1"/>
          <p:nvPr/>
        </p:nvSpPr>
        <p:spPr>
          <a:xfrm>
            <a:off x="8013535" y="5173133"/>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3"/>
                </a:solidFill>
              </a:rPr>
              <a:t>Title Goes Here</a:t>
            </a:r>
          </a:p>
          <a:p>
            <a:pP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Tree>
    <p:extLst>
      <p:ext uri="{BB962C8B-B14F-4D97-AF65-F5344CB8AC3E}">
        <p14:creationId xmlns:p14="http://schemas.microsoft.com/office/powerpoint/2010/main" val="300975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8" presetClass="entr" presetSubtype="3"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upRight)">
                                      <p:cBhvr>
                                        <p:cTn id="12" dur="500"/>
                                        <p:tgtEl>
                                          <p:spTgt spid="1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18" presetClass="entr" presetSubtype="6"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strips(downRight)">
                                      <p:cBhvr>
                                        <p:cTn id="25" dur="500"/>
                                        <p:tgtEl>
                                          <p:spTgt spid="10"/>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par>
                          <p:cTn id="30" fill="hold">
                            <p:stCondLst>
                              <p:cond delay="3000"/>
                            </p:stCondLst>
                            <p:childTnLst>
                              <p:par>
                                <p:cTn id="31" presetID="23" presetClass="entr" presetSubtype="16"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childTnLst>
                                </p:cTn>
                              </p:par>
                            </p:childTnLst>
                          </p:cTn>
                        </p:par>
                        <p:par>
                          <p:cTn id="35" fill="hold">
                            <p:stCondLst>
                              <p:cond delay="3500"/>
                            </p:stCondLst>
                            <p:childTnLst>
                              <p:par>
                                <p:cTn id="36" presetID="18" presetClass="entr" presetSubtype="12"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strips(downLeft)">
                                      <p:cBhvr>
                                        <p:cTn id="38" dur="500"/>
                                        <p:tgtEl>
                                          <p:spTgt spid="7"/>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par>
                          <p:cTn id="43" fill="hold">
                            <p:stCondLst>
                              <p:cond delay="4500"/>
                            </p:stCondLst>
                            <p:childTnLst>
                              <p:par>
                                <p:cTn id="44" presetID="23" presetClass="entr" presetSubtype="16"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p:cTn id="46" dur="500" fill="hold"/>
                                        <p:tgtEl>
                                          <p:spTgt spid="25"/>
                                        </p:tgtEl>
                                        <p:attrNameLst>
                                          <p:attrName>ppt_w</p:attrName>
                                        </p:attrNameLst>
                                      </p:cBhvr>
                                      <p:tavLst>
                                        <p:tav tm="0">
                                          <p:val>
                                            <p:fltVal val="0"/>
                                          </p:val>
                                        </p:tav>
                                        <p:tav tm="100000">
                                          <p:val>
                                            <p:strVal val="#ppt_w"/>
                                          </p:val>
                                        </p:tav>
                                      </p:tavLst>
                                    </p:anim>
                                    <p:anim calcmode="lin" valueType="num">
                                      <p:cBhvr>
                                        <p:cTn id="47" dur="500" fill="hold"/>
                                        <p:tgtEl>
                                          <p:spTgt spid="25"/>
                                        </p:tgtEl>
                                        <p:attrNameLst>
                                          <p:attrName>ppt_h</p:attrName>
                                        </p:attrNameLst>
                                      </p:cBhvr>
                                      <p:tavLst>
                                        <p:tav tm="0">
                                          <p:val>
                                            <p:fltVal val="0"/>
                                          </p:val>
                                        </p:tav>
                                        <p:tav tm="100000">
                                          <p:val>
                                            <p:strVal val="#ppt_h"/>
                                          </p:val>
                                        </p:tav>
                                      </p:tavLst>
                                    </p:anim>
                                  </p:childTnLst>
                                </p:cTn>
                              </p:par>
                            </p:childTnLst>
                          </p:cTn>
                        </p:par>
                        <p:par>
                          <p:cTn id="48" fill="hold">
                            <p:stCondLst>
                              <p:cond delay="5000"/>
                            </p:stCondLst>
                            <p:childTnLst>
                              <p:par>
                                <p:cTn id="49" presetID="18" presetClass="entr" presetSubtype="9"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strips(upLeft)">
                                      <p:cBhvr>
                                        <p:cTn id="51" dur="500"/>
                                        <p:tgtEl>
                                          <p:spTgt spid="3"/>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par>
                          <p:cTn id="56" fill="hold">
                            <p:stCondLst>
                              <p:cond delay="6000"/>
                            </p:stCondLst>
                            <p:childTnLst>
                              <p:par>
                                <p:cTn id="57" presetID="23" presetClass="entr" presetSubtype="16"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par>
                          <p:cTn id="61" fill="hold">
                            <p:stCondLst>
                              <p:cond delay="6500"/>
                            </p:stCondLst>
                            <p:childTnLst>
                              <p:par>
                                <p:cTn id="62" presetID="2" presetClass="entr" presetSubtype="8" accel="50000" decel="5000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additive="base">
                                        <p:cTn id="64" dur="500" fill="hold"/>
                                        <p:tgtEl>
                                          <p:spTgt spid="31"/>
                                        </p:tgtEl>
                                        <p:attrNameLst>
                                          <p:attrName>ppt_x</p:attrName>
                                        </p:attrNameLst>
                                      </p:cBhvr>
                                      <p:tavLst>
                                        <p:tav tm="0">
                                          <p:val>
                                            <p:strVal val="0-#ppt_w/2"/>
                                          </p:val>
                                        </p:tav>
                                        <p:tav tm="100000">
                                          <p:val>
                                            <p:strVal val="#ppt_x"/>
                                          </p:val>
                                        </p:tav>
                                      </p:tavLst>
                                    </p:anim>
                                    <p:anim calcmode="lin" valueType="num">
                                      <p:cBhvr additive="base">
                                        <p:cTn id="65" dur="500" fill="hold"/>
                                        <p:tgtEl>
                                          <p:spTgt spid="31"/>
                                        </p:tgtEl>
                                        <p:attrNameLst>
                                          <p:attrName>ppt_y</p:attrName>
                                        </p:attrNameLst>
                                      </p:cBhvr>
                                      <p:tavLst>
                                        <p:tav tm="0">
                                          <p:val>
                                            <p:strVal val="#ppt_y"/>
                                          </p:val>
                                        </p:tav>
                                        <p:tav tm="100000">
                                          <p:val>
                                            <p:strVal val="#ppt_y"/>
                                          </p:val>
                                        </p:tav>
                                      </p:tavLst>
                                    </p:anim>
                                  </p:childTnLst>
                                </p:cTn>
                              </p:par>
                            </p:childTnLst>
                          </p:cTn>
                        </p:par>
                        <p:par>
                          <p:cTn id="66" fill="hold">
                            <p:stCondLst>
                              <p:cond delay="7000"/>
                            </p:stCondLst>
                            <p:childTnLst>
                              <p:par>
                                <p:cTn id="67" presetID="2" presetClass="entr" presetSubtype="2" accel="50000" decel="50000" fill="hold" grpId="0" nodeType="after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additive="base">
                                        <p:cTn id="69" dur="500" fill="hold"/>
                                        <p:tgtEl>
                                          <p:spTgt spid="32"/>
                                        </p:tgtEl>
                                        <p:attrNameLst>
                                          <p:attrName>ppt_x</p:attrName>
                                        </p:attrNameLst>
                                      </p:cBhvr>
                                      <p:tavLst>
                                        <p:tav tm="0">
                                          <p:val>
                                            <p:strVal val="1+#ppt_w/2"/>
                                          </p:val>
                                        </p:tav>
                                        <p:tav tm="100000">
                                          <p:val>
                                            <p:strVal val="#ppt_x"/>
                                          </p:val>
                                        </p:tav>
                                      </p:tavLst>
                                    </p:anim>
                                    <p:anim calcmode="lin" valueType="num">
                                      <p:cBhvr additive="base">
                                        <p:cTn id="70" dur="500" fill="hold"/>
                                        <p:tgtEl>
                                          <p:spTgt spid="32"/>
                                        </p:tgtEl>
                                        <p:attrNameLst>
                                          <p:attrName>ppt_y</p:attrName>
                                        </p:attrNameLst>
                                      </p:cBhvr>
                                      <p:tavLst>
                                        <p:tav tm="0">
                                          <p:val>
                                            <p:strVal val="#ppt_y"/>
                                          </p:val>
                                        </p:tav>
                                        <p:tav tm="100000">
                                          <p:val>
                                            <p:strVal val="#ppt_y"/>
                                          </p:val>
                                        </p:tav>
                                      </p:tavLst>
                                    </p:anim>
                                  </p:childTnLst>
                                </p:cTn>
                              </p:par>
                            </p:childTnLst>
                          </p:cTn>
                        </p:par>
                        <p:par>
                          <p:cTn id="71" fill="hold">
                            <p:stCondLst>
                              <p:cond delay="7500"/>
                            </p:stCondLst>
                            <p:childTnLst>
                              <p:par>
                                <p:cTn id="72" presetID="2" presetClass="entr" presetSubtype="2" accel="50000" decel="50000" fill="hold" grpId="0" nodeType="after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additive="base">
                                        <p:cTn id="74" dur="500" fill="hold"/>
                                        <p:tgtEl>
                                          <p:spTgt spid="34"/>
                                        </p:tgtEl>
                                        <p:attrNameLst>
                                          <p:attrName>ppt_x</p:attrName>
                                        </p:attrNameLst>
                                      </p:cBhvr>
                                      <p:tavLst>
                                        <p:tav tm="0">
                                          <p:val>
                                            <p:strVal val="1+#ppt_w/2"/>
                                          </p:val>
                                        </p:tav>
                                        <p:tav tm="100000">
                                          <p:val>
                                            <p:strVal val="#ppt_x"/>
                                          </p:val>
                                        </p:tav>
                                      </p:tavLst>
                                    </p:anim>
                                    <p:anim calcmode="lin" valueType="num">
                                      <p:cBhvr additive="base">
                                        <p:cTn id="75" dur="500" fill="hold"/>
                                        <p:tgtEl>
                                          <p:spTgt spid="34"/>
                                        </p:tgtEl>
                                        <p:attrNameLst>
                                          <p:attrName>ppt_y</p:attrName>
                                        </p:attrNameLst>
                                      </p:cBhvr>
                                      <p:tavLst>
                                        <p:tav tm="0">
                                          <p:val>
                                            <p:strVal val="#ppt_y"/>
                                          </p:val>
                                        </p:tav>
                                        <p:tav tm="100000">
                                          <p:val>
                                            <p:strVal val="#ppt_y"/>
                                          </p:val>
                                        </p:tav>
                                      </p:tavLst>
                                    </p:anim>
                                  </p:childTnLst>
                                </p:cTn>
                              </p:par>
                            </p:childTnLst>
                          </p:cTn>
                        </p:par>
                        <p:par>
                          <p:cTn id="76" fill="hold">
                            <p:stCondLst>
                              <p:cond delay="8000"/>
                            </p:stCondLst>
                            <p:childTnLst>
                              <p:par>
                                <p:cTn id="77" presetID="2" presetClass="entr" presetSubtype="8" accel="50000" decel="50000"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0-#ppt_w/2"/>
                                          </p:val>
                                        </p:tav>
                                        <p:tav tm="100000">
                                          <p:val>
                                            <p:strVal val="#ppt_x"/>
                                          </p:val>
                                        </p:tav>
                                      </p:tavLst>
                                    </p:anim>
                                    <p:anim calcmode="lin" valueType="num">
                                      <p:cBhvr additive="base">
                                        <p:cTn id="80"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p:bldP spid="28" grpId="0"/>
      <p:bldP spid="29" grpId="0"/>
      <p:bldP spid="30" grpId="0"/>
      <p:bldP spid="31"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grpSp>
        <p:nvGrpSpPr>
          <p:cNvPr id="3" name="Group 35"/>
          <p:cNvGrpSpPr/>
          <p:nvPr/>
        </p:nvGrpSpPr>
        <p:grpSpPr>
          <a:xfrm>
            <a:off x="5359808" y="1696697"/>
            <a:ext cx="1466851" cy="1579244"/>
            <a:chOff x="3888583" y="1421607"/>
            <a:chExt cx="1100138" cy="1184433"/>
          </a:xfrm>
        </p:grpSpPr>
        <p:sp>
          <p:nvSpPr>
            <p:cNvPr id="5" name="Rounded Rectangle 23"/>
            <p:cNvSpPr/>
            <p:nvPr/>
          </p:nvSpPr>
          <p:spPr>
            <a:xfrm>
              <a:off x="3888583" y="1504948"/>
              <a:ext cx="1100138" cy="1101092"/>
            </a:xfrm>
            <a:prstGeom prst="roundRect">
              <a:avLst>
                <a:gd name="adj" fmla="val 1948"/>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6" name="Group 22"/>
            <p:cNvGrpSpPr/>
            <p:nvPr/>
          </p:nvGrpSpPr>
          <p:grpSpPr>
            <a:xfrm>
              <a:off x="3960813" y="1421607"/>
              <a:ext cx="958850" cy="950913"/>
              <a:chOff x="3960813" y="1423988"/>
              <a:chExt cx="958850" cy="950913"/>
            </a:xfrm>
          </p:grpSpPr>
          <p:sp>
            <p:nvSpPr>
              <p:cNvPr id="7" name="Freeform 5"/>
              <p:cNvSpPr>
                <a:spLocks/>
              </p:cNvSpPr>
              <p:nvPr/>
            </p:nvSpPr>
            <p:spPr bwMode="auto">
              <a:xfrm>
                <a:off x="4724400" y="1430338"/>
                <a:ext cx="195263" cy="77788"/>
              </a:xfrm>
              <a:custGeom>
                <a:avLst/>
                <a:gdLst/>
                <a:ahLst/>
                <a:cxnLst>
                  <a:cxn ang="0">
                    <a:pos x="146" y="0"/>
                  </a:cxn>
                  <a:cxn ang="0">
                    <a:pos x="174" y="70"/>
                  </a:cxn>
                  <a:cxn ang="0">
                    <a:pos x="0" y="70"/>
                  </a:cxn>
                  <a:cxn ang="0">
                    <a:pos x="51" y="0"/>
                  </a:cxn>
                </a:cxnLst>
                <a:rect l="0" t="0" r="r" b="b"/>
                <a:pathLst>
                  <a:path w="174" h="70">
                    <a:moveTo>
                      <a:pt x="146" y="0"/>
                    </a:moveTo>
                    <a:cubicBezTo>
                      <a:pt x="146" y="0"/>
                      <a:pt x="174" y="0"/>
                      <a:pt x="174" y="70"/>
                    </a:cubicBezTo>
                    <a:cubicBezTo>
                      <a:pt x="0" y="70"/>
                      <a:pt x="0" y="70"/>
                      <a:pt x="0" y="70"/>
                    </a:cubicBezTo>
                    <a:cubicBezTo>
                      <a:pt x="51" y="0"/>
                      <a:pt x="51" y="0"/>
                      <a:pt x="51" y="0"/>
                    </a:cubicBezTo>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 name="Freeform 6"/>
              <p:cNvSpPr>
                <a:spLocks/>
              </p:cNvSpPr>
              <p:nvPr/>
            </p:nvSpPr>
            <p:spPr bwMode="auto">
              <a:xfrm>
                <a:off x="3960813" y="1423988"/>
                <a:ext cx="927100" cy="950913"/>
              </a:xfrm>
              <a:custGeom>
                <a:avLst/>
                <a:gdLst/>
                <a:ahLst/>
                <a:cxnLst>
                  <a:cxn ang="0">
                    <a:pos x="55" y="5"/>
                  </a:cxn>
                  <a:cxn ang="0">
                    <a:pos x="388" y="5"/>
                  </a:cxn>
                  <a:cxn ang="0">
                    <a:pos x="390" y="5"/>
                  </a:cxn>
                  <a:cxn ang="0">
                    <a:pos x="826" y="5"/>
                  </a:cxn>
                  <a:cxn ang="0">
                    <a:pos x="779" y="154"/>
                  </a:cxn>
                  <a:cxn ang="0">
                    <a:pos x="779" y="499"/>
                  </a:cxn>
                  <a:cxn ang="0">
                    <a:pos x="593" y="714"/>
                  </a:cxn>
                  <a:cxn ang="0">
                    <a:pos x="390" y="845"/>
                  </a:cxn>
                  <a:cxn ang="0">
                    <a:pos x="390" y="847"/>
                  </a:cxn>
                  <a:cxn ang="0">
                    <a:pos x="389" y="846"/>
                  </a:cxn>
                  <a:cxn ang="0">
                    <a:pos x="388" y="847"/>
                  </a:cxn>
                  <a:cxn ang="0">
                    <a:pos x="388" y="845"/>
                  </a:cxn>
                  <a:cxn ang="0">
                    <a:pos x="186" y="714"/>
                  </a:cxn>
                  <a:cxn ang="0">
                    <a:pos x="0" y="499"/>
                  </a:cxn>
                  <a:cxn ang="0">
                    <a:pos x="0" y="154"/>
                  </a:cxn>
                  <a:cxn ang="0">
                    <a:pos x="55" y="5"/>
                  </a:cxn>
                </a:cxnLst>
                <a:rect l="0" t="0" r="r" b="b"/>
                <a:pathLst>
                  <a:path w="826" h="847">
                    <a:moveTo>
                      <a:pt x="55" y="5"/>
                    </a:moveTo>
                    <a:cubicBezTo>
                      <a:pt x="388" y="5"/>
                      <a:pt x="388" y="5"/>
                      <a:pt x="388" y="5"/>
                    </a:cubicBezTo>
                    <a:cubicBezTo>
                      <a:pt x="390" y="5"/>
                      <a:pt x="390" y="5"/>
                      <a:pt x="390" y="5"/>
                    </a:cubicBezTo>
                    <a:cubicBezTo>
                      <a:pt x="826" y="5"/>
                      <a:pt x="826" y="5"/>
                      <a:pt x="826" y="5"/>
                    </a:cubicBezTo>
                    <a:cubicBezTo>
                      <a:pt x="820" y="5"/>
                      <a:pt x="779" y="11"/>
                      <a:pt x="779" y="154"/>
                    </a:cubicBezTo>
                    <a:cubicBezTo>
                      <a:pt x="779" y="307"/>
                      <a:pt x="779" y="499"/>
                      <a:pt x="779" y="499"/>
                    </a:cubicBezTo>
                    <a:cubicBezTo>
                      <a:pt x="779" y="499"/>
                      <a:pt x="774" y="624"/>
                      <a:pt x="593" y="714"/>
                    </a:cubicBezTo>
                    <a:cubicBezTo>
                      <a:pt x="435" y="792"/>
                      <a:pt x="397" y="835"/>
                      <a:pt x="390" y="845"/>
                    </a:cubicBezTo>
                    <a:cubicBezTo>
                      <a:pt x="390" y="847"/>
                      <a:pt x="390" y="847"/>
                      <a:pt x="390" y="847"/>
                    </a:cubicBezTo>
                    <a:cubicBezTo>
                      <a:pt x="390" y="847"/>
                      <a:pt x="390" y="847"/>
                      <a:pt x="389" y="846"/>
                    </a:cubicBezTo>
                    <a:cubicBezTo>
                      <a:pt x="389" y="847"/>
                      <a:pt x="388" y="847"/>
                      <a:pt x="388" y="847"/>
                    </a:cubicBezTo>
                    <a:cubicBezTo>
                      <a:pt x="388" y="845"/>
                      <a:pt x="388" y="845"/>
                      <a:pt x="388" y="845"/>
                    </a:cubicBezTo>
                    <a:cubicBezTo>
                      <a:pt x="381" y="835"/>
                      <a:pt x="343" y="792"/>
                      <a:pt x="186" y="714"/>
                    </a:cubicBezTo>
                    <a:cubicBezTo>
                      <a:pt x="4" y="624"/>
                      <a:pt x="0" y="499"/>
                      <a:pt x="0" y="499"/>
                    </a:cubicBezTo>
                    <a:cubicBezTo>
                      <a:pt x="0" y="499"/>
                      <a:pt x="0" y="307"/>
                      <a:pt x="0" y="154"/>
                    </a:cubicBezTo>
                    <a:cubicBezTo>
                      <a:pt x="0" y="0"/>
                      <a:pt x="55" y="5"/>
                      <a:pt x="55" y="5"/>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grpSp>
        <p:nvGrpSpPr>
          <p:cNvPr id="9" name="Group 36"/>
          <p:cNvGrpSpPr/>
          <p:nvPr/>
        </p:nvGrpSpPr>
        <p:grpSpPr>
          <a:xfrm rot="5400000">
            <a:off x="6884459" y="3203658"/>
            <a:ext cx="1466851" cy="1579244"/>
            <a:chOff x="3888583" y="1421607"/>
            <a:chExt cx="1100138" cy="1184433"/>
          </a:xfrm>
        </p:grpSpPr>
        <p:sp>
          <p:nvSpPr>
            <p:cNvPr id="10" name="Rounded Rectangle 37"/>
            <p:cNvSpPr/>
            <p:nvPr/>
          </p:nvSpPr>
          <p:spPr>
            <a:xfrm>
              <a:off x="3888583" y="1504948"/>
              <a:ext cx="1100138" cy="1101092"/>
            </a:xfrm>
            <a:prstGeom prst="roundRect">
              <a:avLst>
                <a:gd name="adj" fmla="val 1948"/>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11" name="Group 38"/>
            <p:cNvGrpSpPr/>
            <p:nvPr/>
          </p:nvGrpSpPr>
          <p:grpSpPr>
            <a:xfrm>
              <a:off x="3960813" y="1421607"/>
              <a:ext cx="958850" cy="950913"/>
              <a:chOff x="3960813" y="1423988"/>
              <a:chExt cx="958850" cy="950913"/>
            </a:xfrm>
          </p:grpSpPr>
          <p:sp>
            <p:nvSpPr>
              <p:cNvPr id="12" name="Freeform 5"/>
              <p:cNvSpPr>
                <a:spLocks/>
              </p:cNvSpPr>
              <p:nvPr/>
            </p:nvSpPr>
            <p:spPr bwMode="auto">
              <a:xfrm>
                <a:off x="4724400" y="1430338"/>
                <a:ext cx="195263" cy="77788"/>
              </a:xfrm>
              <a:custGeom>
                <a:avLst/>
                <a:gdLst/>
                <a:ahLst/>
                <a:cxnLst>
                  <a:cxn ang="0">
                    <a:pos x="146" y="0"/>
                  </a:cxn>
                  <a:cxn ang="0">
                    <a:pos x="174" y="70"/>
                  </a:cxn>
                  <a:cxn ang="0">
                    <a:pos x="0" y="70"/>
                  </a:cxn>
                  <a:cxn ang="0">
                    <a:pos x="51" y="0"/>
                  </a:cxn>
                </a:cxnLst>
                <a:rect l="0" t="0" r="r" b="b"/>
                <a:pathLst>
                  <a:path w="174" h="70">
                    <a:moveTo>
                      <a:pt x="146" y="0"/>
                    </a:moveTo>
                    <a:cubicBezTo>
                      <a:pt x="146" y="0"/>
                      <a:pt x="174" y="0"/>
                      <a:pt x="174" y="70"/>
                    </a:cubicBezTo>
                    <a:cubicBezTo>
                      <a:pt x="0" y="70"/>
                      <a:pt x="0" y="70"/>
                      <a:pt x="0" y="70"/>
                    </a:cubicBezTo>
                    <a:cubicBezTo>
                      <a:pt x="51" y="0"/>
                      <a:pt x="51" y="0"/>
                      <a:pt x="51" y="0"/>
                    </a:cubicBezTo>
                  </a:path>
                </a:pathLst>
              </a:cu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 name="Freeform 6"/>
              <p:cNvSpPr>
                <a:spLocks/>
              </p:cNvSpPr>
              <p:nvPr/>
            </p:nvSpPr>
            <p:spPr bwMode="auto">
              <a:xfrm>
                <a:off x="3960813" y="1423988"/>
                <a:ext cx="927100" cy="950913"/>
              </a:xfrm>
              <a:custGeom>
                <a:avLst/>
                <a:gdLst/>
                <a:ahLst/>
                <a:cxnLst>
                  <a:cxn ang="0">
                    <a:pos x="55" y="5"/>
                  </a:cxn>
                  <a:cxn ang="0">
                    <a:pos x="388" y="5"/>
                  </a:cxn>
                  <a:cxn ang="0">
                    <a:pos x="390" y="5"/>
                  </a:cxn>
                  <a:cxn ang="0">
                    <a:pos x="826" y="5"/>
                  </a:cxn>
                  <a:cxn ang="0">
                    <a:pos x="779" y="154"/>
                  </a:cxn>
                  <a:cxn ang="0">
                    <a:pos x="779" y="499"/>
                  </a:cxn>
                  <a:cxn ang="0">
                    <a:pos x="593" y="714"/>
                  </a:cxn>
                  <a:cxn ang="0">
                    <a:pos x="390" y="845"/>
                  </a:cxn>
                  <a:cxn ang="0">
                    <a:pos x="390" y="847"/>
                  </a:cxn>
                  <a:cxn ang="0">
                    <a:pos x="389" y="846"/>
                  </a:cxn>
                  <a:cxn ang="0">
                    <a:pos x="388" y="847"/>
                  </a:cxn>
                  <a:cxn ang="0">
                    <a:pos x="388" y="845"/>
                  </a:cxn>
                  <a:cxn ang="0">
                    <a:pos x="186" y="714"/>
                  </a:cxn>
                  <a:cxn ang="0">
                    <a:pos x="0" y="499"/>
                  </a:cxn>
                  <a:cxn ang="0">
                    <a:pos x="0" y="154"/>
                  </a:cxn>
                  <a:cxn ang="0">
                    <a:pos x="55" y="5"/>
                  </a:cxn>
                </a:cxnLst>
                <a:rect l="0" t="0" r="r" b="b"/>
                <a:pathLst>
                  <a:path w="826" h="847">
                    <a:moveTo>
                      <a:pt x="55" y="5"/>
                    </a:moveTo>
                    <a:cubicBezTo>
                      <a:pt x="388" y="5"/>
                      <a:pt x="388" y="5"/>
                      <a:pt x="388" y="5"/>
                    </a:cubicBezTo>
                    <a:cubicBezTo>
                      <a:pt x="390" y="5"/>
                      <a:pt x="390" y="5"/>
                      <a:pt x="390" y="5"/>
                    </a:cubicBezTo>
                    <a:cubicBezTo>
                      <a:pt x="826" y="5"/>
                      <a:pt x="826" y="5"/>
                      <a:pt x="826" y="5"/>
                    </a:cubicBezTo>
                    <a:cubicBezTo>
                      <a:pt x="820" y="5"/>
                      <a:pt x="779" y="11"/>
                      <a:pt x="779" y="154"/>
                    </a:cubicBezTo>
                    <a:cubicBezTo>
                      <a:pt x="779" y="307"/>
                      <a:pt x="779" y="499"/>
                      <a:pt x="779" y="499"/>
                    </a:cubicBezTo>
                    <a:cubicBezTo>
                      <a:pt x="779" y="499"/>
                      <a:pt x="774" y="624"/>
                      <a:pt x="593" y="714"/>
                    </a:cubicBezTo>
                    <a:cubicBezTo>
                      <a:pt x="435" y="792"/>
                      <a:pt x="397" y="835"/>
                      <a:pt x="390" y="845"/>
                    </a:cubicBezTo>
                    <a:cubicBezTo>
                      <a:pt x="390" y="847"/>
                      <a:pt x="390" y="847"/>
                      <a:pt x="390" y="847"/>
                    </a:cubicBezTo>
                    <a:cubicBezTo>
                      <a:pt x="390" y="847"/>
                      <a:pt x="390" y="847"/>
                      <a:pt x="389" y="846"/>
                    </a:cubicBezTo>
                    <a:cubicBezTo>
                      <a:pt x="389" y="847"/>
                      <a:pt x="388" y="847"/>
                      <a:pt x="388" y="847"/>
                    </a:cubicBezTo>
                    <a:cubicBezTo>
                      <a:pt x="388" y="845"/>
                      <a:pt x="388" y="845"/>
                      <a:pt x="388" y="845"/>
                    </a:cubicBezTo>
                    <a:cubicBezTo>
                      <a:pt x="381" y="835"/>
                      <a:pt x="343" y="792"/>
                      <a:pt x="186" y="714"/>
                    </a:cubicBezTo>
                    <a:cubicBezTo>
                      <a:pt x="4" y="624"/>
                      <a:pt x="0" y="499"/>
                      <a:pt x="0" y="499"/>
                    </a:cubicBezTo>
                    <a:cubicBezTo>
                      <a:pt x="0" y="499"/>
                      <a:pt x="0" y="307"/>
                      <a:pt x="0" y="154"/>
                    </a:cubicBezTo>
                    <a:cubicBezTo>
                      <a:pt x="0" y="0"/>
                      <a:pt x="55" y="5"/>
                      <a:pt x="55" y="5"/>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grpSp>
        <p:nvGrpSpPr>
          <p:cNvPr id="14" name="Group 41"/>
          <p:cNvGrpSpPr/>
          <p:nvPr/>
        </p:nvGrpSpPr>
        <p:grpSpPr>
          <a:xfrm rot="5400000" flipV="1">
            <a:off x="3840693" y="3203659"/>
            <a:ext cx="1466851" cy="1579244"/>
            <a:chOff x="3888583" y="1421607"/>
            <a:chExt cx="1100138" cy="1184433"/>
          </a:xfrm>
        </p:grpSpPr>
        <p:sp>
          <p:nvSpPr>
            <p:cNvPr id="15" name="Rounded Rectangle 42"/>
            <p:cNvSpPr/>
            <p:nvPr/>
          </p:nvSpPr>
          <p:spPr>
            <a:xfrm>
              <a:off x="3888583" y="1504948"/>
              <a:ext cx="1100138" cy="1101092"/>
            </a:xfrm>
            <a:prstGeom prst="roundRect">
              <a:avLst>
                <a:gd name="adj" fmla="val 1948"/>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16" name="Group 43"/>
            <p:cNvGrpSpPr/>
            <p:nvPr/>
          </p:nvGrpSpPr>
          <p:grpSpPr>
            <a:xfrm>
              <a:off x="3960813" y="1421607"/>
              <a:ext cx="958850" cy="950913"/>
              <a:chOff x="3960813" y="1423988"/>
              <a:chExt cx="958850" cy="950913"/>
            </a:xfrm>
          </p:grpSpPr>
          <p:sp>
            <p:nvSpPr>
              <p:cNvPr id="17" name="Freeform 5"/>
              <p:cNvSpPr>
                <a:spLocks/>
              </p:cNvSpPr>
              <p:nvPr/>
            </p:nvSpPr>
            <p:spPr bwMode="auto">
              <a:xfrm>
                <a:off x="4724400" y="1430338"/>
                <a:ext cx="195263" cy="77788"/>
              </a:xfrm>
              <a:custGeom>
                <a:avLst/>
                <a:gdLst/>
                <a:ahLst/>
                <a:cxnLst>
                  <a:cxn ang="0">
                    <a:pos x="146" y="0"/>
                  </a:cxn>
                  <a:cxn ang="0">
                    <a:pos x="174" y="70"/>
                  </a:cxn>
                  <a:cxn ang="0">
                    <a:pos x="0" y="70"/>
                  </a:cxn>
                  <a:cxn ang="0">
                    <a:pos x="51" y="0"/>
                  </a:cxn>
                </a:cxnLst>
                <a:rect l="0" t="0" r="r" b="b"/>
                <a:pathLst>
                  <a:path w="174" h="70">
                    <a:moveTo>
                      <a:pt x="146" y="0"/>
                    </a:moveTo>
                    <a:cubicBezTo>
                      <a:pt x="146" y="0"/>
                      <a:pt x="174" y="0"/>
                      <a:pt x="174" y="70"/>
                    </a:cubicBezTo>
                    <a:cubicBezTo>
                      <a:pt x="0" y="70"/>
                      <a:pt x="0" y="70"/>
                      <a:pt x="0" y="70"/>
                    </a:cubicBezTo>
                    <a:cubicBezTo>
                      <a:pt x="51" y="0"/>
                      <a:pt x="51" y="0"/>
                      <a:pt x="51" y="0"/>
                    </a:cubicBezTo>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8" name="Freeform 6"/>
              <p:cNvSpPr>
                <a:spLocks/>
              </p:cNvSpPr>
              <p:nvPr/>
            </p:nvSpPr>
            <p:spPr bwMode="auto">
              <a:xfrm>
                <a:off x="3960813" y="1423988"/>
                <a:ext cx="927100" cy="950913"/>
              </a:xfrm>
              <a:custGeom>
                <a:avLst/>
                <a:gdLst/>
                <a:ahLst/>
                <a:cxnLst>
                  <a:cxn ang="0">
                    <a:pos x="55" y="5"/>
                  </a:cxn>
                  <a:cxn ang="0">
                    <a:pos x="388" y="5"/>
                  </a:cxn>
                  <a:cxn ang="0">
                    <a:pos x="390" y="5"/>
                  </a:cxn>
                  <a:cxn ang="0">
                    <a:pos x="826" y="5"/>
                  </a:cxn>
                  <a:cxn ang="0">
                    <a:pos x="779" y="154"/>
                  </a:cxn>
                  <a:cxn ang="0">
                    <a:pos x="779" y="499"/>
                  </a:cxn>
                  <a:cxn ang="0">
                    <a:pos x="593" y="714"/>
                  </a:cxn>
                  <a:cxn ang="0">
                    <a:pos x="390" y="845"/>
                  </a:cxn>
                  <a:cxn ang="0">
                    <a:pos x="390" y="847"/>
                  </a:cxn>
                  <a:cxn ang="0">
                    <a:pos x="389" y="846"/>
                  </a:cxn>
                  <a:cxn ang="0">
                    <a:pos x="388" y="847"/>
                  </a:cxn>
                  <a:cxn ang="0">
                    <a:pos x="388" y="845"/>
                  </a:cxn>
                  <a:cxn ang="0">
                    <a:pos x="186" y="714"/>
                  </a:cxn>
                  <a:cxn ang="0">
                    <a:pos x="0" y="499"/>
                  </a:cxn>
                  <a:cxn ang="0">
                    <a:pos x="0" y="154"/>
                  </a:cxn>
                  <a:cxn ang="0">
                    <a:pos x="55" y="5"/>
                  </a:cxn>
                </a:cxnLst>
                <a:rect l="0" t="0" r="r" b="b"/>
                <a:pathLst>
                  <a:path w="826" h="847">
                    <a:moveTo>
                      <a:pt x="55" y="5"/>
                    </a:moveTo>
                    <a:cubicBezTo>
                      <a:pt x="388" y="5"/>
                      <a:pt x="388" y="5"/>
                      <a:pt x="388" y="5"/>
                    </a:cubicBezTo>
                    <a:cubicBezTo>
                      <a:pt x="390" y="5"/>
                      <a:pt x="390" y="5"/>
                      <a:pt x="390" y="5"/>
                    </a:cubicBezTo>
                    <a:cubicBezTo>
                      <a:pt x="826" y="5"/>
                      <a:pt x="826" y="5"/>
                      <a:pt x="826" y="5"/>
                    </a:cubicBezTo>
                    <a:cubicBezTo>
                      <a:pt x="820" y="5"/>
                      <a:pt x="779" y="11"/>
                      <a:pt x="779" y="154"/>
                    </a:cubicBezTo>
                    <a:cubicBezTo>
                      <a:pt x="779" y="307"/>
                      <a:pt x="779" y="499"/>
                      <a:pt x="779" y="499"/>
                    </a:cubicBezTo>
                    <a:cubicBezTo>
                      <a:pt x="779" y="499"/>
                      <a:pt x="774" y="624"/>
                      <a:pt x="593" y="714"/>
                    </a:cubicBezTo>
                    <a:cubicBezTo>
                      <a:pt x="435" y="792"/>
                      <a:pt x="397" y="835"/>
                      <a:pt x="390" y="845"/>
                    </a:cubicBezTo>
                    <a:cubicBezTo>
                      <a:pt x="390" y="847"/>
                      <a:pt x="390" y="847"/>
                      <a:pt x="390" y="847"/>
                    </a:cubicBezTo>
                    <a:cubicBezTo>
                      <a:pt x="390" y="847"/>
                      <a:pt x="390" y="847"/>
                      <a:pt x="389" y="846"/>
                    </a:cubicBezTo>
                    <a:cubicBezTo>
                      <a:pt x="389" y="847"/>
                      <a:pt x="388" y="847"/>
                      <a:pt x="388" y="847"/>
                    </a:cubicBezTo>
                    <a:cubicBezTo>
                      <a:pt x="388" y="845"/>
                      <a:pt x="388" y="845"/>
                      <a:pt x="388" y="845"/>
                    </a:cubicBezTo>
                    <a:cubicBezTo>
                      <a:pt x="381" y="835"/>
                      <a:pt x="343" y="792"/>
                      <a:pt x="186" y="714"/>
                    </a:cubicBezTo>
                    <a:cubicBezTo>
                      <a:pt x="4" y="624"/>
                      <a:pt x="0" y="499"/>
                      <a:pt x="0" y="499"/>
                    </a:cubicBezTo>
                    <a:cubicBezTo>
                      <a:pt x="0" y="499"/>
                      <a:pt x="0" y="307"/>
                      <a:pt x="0" y="154"/>
                    </a:cubicBezTo>
                    <a:cubicBezTo>
                      <a:pt x="0" y="0"/>
                      <a:pt x="55" y="5"/>
                      <a:pt x="55" y="5"/>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grpSp>
        <p:nvGrpSpPr>
          <p:cNvPr id="19" name="Group 46"/>
          <p:cNvGrpSpPr/>
          <p:nvPr/>
        </p:nvGrpSpPr>
        <p:grpSpPr>
          <a:xfrm flipV="1">
            <a:off x="5359808" y="4720805"/>
            <a:ext cx="1466851" cy="1579244"/>
            <a:chOff x="3888583" y="1421607"/>
            <a:chExt cx="1100138" cy="1184433"/>
          </a:xfrm>
        </p:grpSpPr>
        <p:sp>
          <p:nvSpPr>
            <p:cNvPr id="20" name="Rounded Rectangle 47"/>
            <p:cNvSpPr/>
            <p:nvPr/>
          </p:nvSpPr>
          <p:spPr>
            <a:xfrm>
              <a:off x="3888583" y="1504948"/>
              <a:ext cx="1100138" cy="1101092"/>
            </a:xfrm>
            <a:prstGeom prst="roundRect">
              <a:avLst>
                <a:gd name="adj" fmla="val 1948"/>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21" name="Group 48"/>
            <p:cNvGrpSpPr/>
            <p:nvPr/>
          </p:nvGrpSpPr>
          <p:grpSpPr>
            <a:xfrm>
              <a:off x="3960813" y="1421607"/>
              <a:ext cx="958850" cy="950913"/>
              <a:chOff x="3960813" y="1423988"/>
              <a:chExt cx="958850" cy="950913"/>
            </a:xfrm>
          </p:grpSpPr>
          <p:sp>
            <p:nvSpPr>
              <p:cNvPr id="22" name="Freeform 5"/>
              <p:cNvSpPr>
                <a:spLocks/>
              </p:cNvSpPr>
              <p:nvPr/>
            </p:nvSpPr>
            <p:spPr bwMode="auto">
              <a:xfrm>
                <a:off x="4724400" y="1430338"/>
                <a:ext cx="195263" cy="77788"/>
              </a:xfrm>
              <a:custGeom>
                <a:avLst/>
                <a:gdLst/>
                <a:ahLst/>
                <a:cxnLst>
                  <a:cxn ang="0">
                    <a:pos x="146" y="0"/>
                  </a:cxn>
                  <a:cxn ang="0">
                    <a:pos x="174" y="70"/>
                  </a:cxn>
                  <a:cxn ang="0">
                    <a:pos x="0" y="70"/>
                  </a:cxn>
                  <a:cxn ang="0">
                    <a:pos x="51" y="0"/>
                  </a:cxn>
                </a:cxnLst>
                <a:rect l="0" t="0" r="r" b="b"/>
                <a:pathLst>
                  <a:path w="174" h="70">
                    <a:moveTo>
                      <a:pt x="146" y="0"/>
                    </a:moveTo>
                    <a:cubicBezTo>
                      <a:pt x="146" y="0"/>
                      <a:pt x="174" y="0"/>
                      <a:pt x="174" y="70"/>
                    </a:cubicBezTo>
                    <a:cubicBezTo>
                      <a:pt x="0" y="70"/>
                      <a:pt x="0" y="70"/>
                      <a:pt x="0" y="70"/>
                    </a:cubicBezTo>
                    <a:cubicBezTo>
                      <a:pt x="51" y="0"/>
                      <a:pt x="51" y="0"/>
                      <a:pt x="51" y="0"/>
                    </a:cubicBezTo>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3" name="Freeform 6"/>
              <p:cNvSpPr>
                <a:spLocks/>
              </p:cNvSpPr>
              <p:nvPr/>
            </p:nvSpPr>
            <p:spPr bwMode="auto">
              <a:xfrm>
                <a:off x="3960813" y="1423988"/>
                <a:ext cx="927100" cy="950913"/>
              </a:xfrm>
              <a:custGeom>
                <a:avLst/>
                <a:gdLst/>
                <a:ahLst/>
                <a:cxnLst>
                  <a:cxn ang="0">
                    <a:pos x="55" y="5"/>
                  </a:cxn>
                  <a:cxn ang="0">
                    <a:pos x="388" y="5"/>
                  </a:cxn>
                  <a:cxn ang="0">
                    <a:pos x="390" y="5"/>
                  </a:cxn>
                  <a:cxn ang="0">
                    <a:pos x="826" y="5"/>
                  </a:cxn>
                  <a:cxn ang="0">
                    <a:pos x="779" y="154"/>
                  </a:cxn>
                  <a:cxn ang="0">
                    <a:pos x="779" y="499"/>
                  </a:cxn>
                  <a:cxn ang="0">
                    <a:pos x="593" y="714"/>
                  </a:cxn>
                  <a:cxn ang="0">
                    <a:pos x="390" y="845"/>
                  </a:cxn>
                  <a:cxn ang="0">
                    <a:pos x="390" y="847"/>
                  </a:cxn>
                  <a:cxn ang="0">
                    <a:pos x="389" y="846"/>
                  </a:cxn>
                  <a:cxn ang="0">
                    <a:pos x="388" y="847"/>
                  </a:cxn>
                  <a:cxn ang="0">
                    <a:pos x="388" y="845"/>
                  </a:cxn>
                  <a:cxn ang="0">
                    <a:pos x="186" y="714"/>
                  </a:cxn>
                  <a:cxn ang="0">
                    <a:pos x="0" y="499"/>
                  </a:cxn>
                  <a:cxn ang="0">
                    <a:pos x="0" y="154"/>
                  </a:cxn>
                  <a:cxn ang="0">
                    <a:pos x="55" y="5"/>
                  </a:cxn>
                </a:cxnLst>
                <a:rect l="0" t="0" r="r" b="b"/>
                <a:pathLst>
                  <a:path w="826" h="847">
                    <a:moveTo>
                      <a:pt x="55" y="5"/>
                    </a:moveTo>
                    <a:cubicBezTo>
                      <a:pt x="388" y="5"/>
                      <a:pt x="388" y="5"/>
                      <a:pt x="388" y="5"/>
                    </a:cubicBezTo>
                    <a:cubicBezTo>
                      <a:pt x="390" y="5"/>
                      <a:pt x="390" y="5"/>
                      <a:pt x="390" y="5"/>
                    </a:cubicBezTo>
                    <a:cubicBezTo>
                      <a:pt x="826" y="5"/>
                      <a:pt x="826" y="5"/>
                      <a:pt x="826" y="5"/>
                    </a:cubicBezTo>
                    <a:cubicBezTo>
                      <a:pt x="820" y="5"/>
                      <a:pt x="779" y="11"/>
                      <a:pt x="779" y="154"/>
                    </a:cubicBezTo>
                    <a:cubicBezTo>
                      <a:pt x="779" y="307"/>
                      <a:pt x="779" y="499"/>
                      <a:pt x="779" y="499"/>
                    </a:cubicBezTo>
                    <a:cubicBezTo>
                      <a:pt x="779" y="499"/>
                      <a:pt x="774" y="624"/>
                      <a:pt x="593" y="714"/>
                    </a:cubicBezTo>
                    <a:cubicBezTo>
                      <a:pt x="435" y="792"/>
                      <a:pt x="397" y="835"/>
                      <a:pt x="390" y="845"/>
                    </a:cubicBezTo>
                    <a:cubicBezTo>
                      <a:pt x="390" y="847"/>
                      <a:pt x="390" y="847"/>
                      <a:pt x="390" y="847"/>
                    </a:cubicBezTo>
                    <a:cubicBezTo>
                      <a:pt x="390" y="847"/>
                      <a:pt x="390" y="847"/>
                      <a:pt x="389" y="846"/>
                    </a:cubicBezTo>
                    <a:cubicBezTo>
                      <a:pt x="389" y="847"/>
                      <a:pt x="388" y="847"/>
                      <a:pt x="388" y="847"/>
                    </a:cubicBezTo>
                    <a:cubicBezTo>
                      <a:pt x="388" y="845"/>
                      <a:pt x="388" y="845"/>
                      <a:pt x="388" y="845"/>
                    </a:cubicBezTo>
                    <a:cubicBezTo>
                      <a:pt x="381" y="835"/>
                      <a:pt x="343" y="792"/>
                      <a:pt x="186" y="714"/>
                    </a:cubicBezTo>
                    <a:cubicBezTo>
                      <a:pt x="4" y="624"/>
                      <a:pt x="0" y="499"/>
                      <a:pt x="0" y="499"/>
                    </a:cubicBezTo>
                    <a:cubicBezTo>
                      <a:pt x="0" y="499"/>
                      <a:pt x="0" y="307"/>
                      <a:pt x="0" y="154"/>
                    </a:cubicBezTo>
                    <a:cubicBezTo>
                      <a:pt x="0" y="0"/>
                      <a:pt x="55" y="5"/>
                      <a:pt x="55" y="5"/>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grpSp>
        <p:nvGrpSpPr>
          <p:cNvPr id="24" name="Group 51"/>
          <p:cNvGrpSpPr/>
          <p:nvPr/>
        </p:nvGrpSpPr>
        <p:grpSpPr>
          <a:xfrm>
            <a:off x="5405887" y="3308259"/>
            <a:ext cx="1380227" cy="1380227"/>
            <a:chOff x="3866322" y="2094672"/>
            <a:chExt cx="1411356" cy="1411356"/>
          </a:xfrm>
        </p:grpSpPr>
        <p:sp>
          <p:nvSpPr>
            <p:cNvPr id="25" name="Oval 52"/>
            <p:cNvSpPr/>
            <p:nvPr/>
          </p:nvSpPr>
          <p:spPr>
            <a:xfrm>
              <a:off x="3866322" y="2094672"/>
              <a:ext cx="1411356" cy="1411356"/>
            </a:xfrm>
            <a:prstGeom prst="ellips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 name="Freeform 5"/>
            <p:cNvSpPr>
              <a:spLocks noEditPoints="1"/>
            </p:cNvSpPr>
            <p:nvPr/>
          </p:nvSpPr>
          <p:spPr bwMode="auto">
            <a:xfrm>
              <a:off x="4253113" y="2516760"/>
              <a:ext cx="637774" cy="619125"/>
            </a:xfrm>
            <a:custGeom>
              <a:avLst/>
              <a:gdLst/>
              <a:ahLst/>
              <a:cxnLst>
                <a:cxn ang="0">
                  <a:pos x="671" y="73"/>
                </a:cxn>
                <a:cxn ang="0">
                  <a:pos x="569" y="25"/>
                </a:cxn>
                <a:cxn ang="0">
                  <a:pos x="576" y="4"/>
                </a:cxn>
                <a:cxn ang="0">
                  <a:pos x="567" y="0"/>
                </a:cxn>
                <a:cxn ang="0">
                  <a:pos x="111" y="1"/>
                </a:cxn>
                <a:cxn ang="0">
                  <a:pos x="107" y="18"/>
                </a:cxn>
                <a:cxn ang="0">
                  <a:pos x="103" y="73"/>
                </a:cxn>
                <a:cxn ang="0">
                  <a:pos x="4" y="77"/>
                </a:cxn>
                <a:cxn ang="0">
                  <a:pos x="67" y="254"/>
                </a:cxn>
                <a:cxn ang="0">
                  <a:pos x="241" y="392"/>
                </a:cxn>
                <a:cxn ang="0">
                  <a:pos x="271" y="444"/>
                </a:cxn>
                <a:cxn ang="0">
                  <a:pos x="292" y="590"/>
                </a:cxn>
                <a:cxn ang="0">
                  <a:pos x="254" y="594"/>
                </a:cxn>
                <a:cxn ang="0">
                  <a:pos x="204" y="629"/>
                </a:cxn>
                <a:cxn ang="0">
                  <a:pos x="213" y="662"/>
                </a:cxn>
                <a:cxn ang="0">
                  <a:pos x="479" y="654"/>
                </a:cxn>
                <a:cxn ang="0">
                  <a:pos x="472" y="617"/>
                </a:cxn>
                <a:cxn ang="0">
                  <a:pos x="414" y="590"/>
                </a:cxn>
                <a:cxn ang="0">
                  <a:pos x="416" y="455"/>
                </a:cxn>
                <a:cxn ang="0">
                  <a:pos x="406" y="437"/>
                </a:cxn>
                <a:cxn ang="0">
                  <a:pos x="431" y="397"/>
                </a:cxn>
                <a:cxn ang="0">
                  <a:pos x="455" y="357"/>
                </a:cxn>
                <a:cxn ang="0">
                  <a:pos x="683" y="85"/>
                </a:cxn>
                <a:cxn ang="0">
                  <a:pos x="146" y="288"/>
                </a:cxn>
                <a:cxn ang="0">
                  <a:pos x="95" y="244"/>
                </a:cxn>
                <a:cxn ang="0">
                  <a:pos x="81" y="229"/>
                </a:cxn>
                <a:cxn ang="0">
                  <a:pos x="78" y="224"/>
                </a:cxn>
                <a:cxn ang="0">
                  <a:pos x="43" y="166"/>
                </a:cxn>
                <a:cxn ang="0">
                  <a:pos x="41" y="161"/>
                </a:cxn>
                <a:cxn ang="0">
                  <a:pos x="30" y="130"/>
                </a:cxn>
                <a:cxn ang="0">
                  <a:pos x="23" y="97"/>
                </a:cxn>
                <a:cxn ang="0">
                  <a:pos x="180" y="307"/>
                </a:cxn>
                <a:cxn ang="0">
                  <a:pos x="453" y="141"/>
                </a:cxn>
                <a:cxn ang="0">
                  <a:pos x="413" y="266"/>
                </a:cxn>
                <a:cxn ang="0">
                  <a:pos x="342" y="222"/>
                </a:cxn>
                <a:cxn ang="0">
                  <a:pos x="271" y="266"/>
                </a:cxn>
                <a:cxn ang="0">
                  <a:pos x="230" y="141"/>
                </a:cxn>
                <a:cxn ang="0">
                  <a:pos x="314" y="135"/>
                </a:cxn>
                <a:cxn ang="0">
                  <a:pos x="345" y="57"/>
                </a:cxn>
                <a:cxn ang="0">
                  <a:pos x="452" y="135"/>
                </a:cxn>
                <a:cxn ang="0">
                  <a:pos x="653" y="103"/>
                </a:cxn>
                <a:cxn ang="0">
                  <a:pos x="638" y="156"/>
                </a:cxn>
                <a:cxn ang="0">
                  <a:pos x="635" y="163"/>
                </a:cxn>
                <a:cxn ang="0">
                  <a:pos x="627" y="179"/>
                </a:cxn>
                <a:cxn ang="0">
                  <a:pos x="598" y="226"/>
                </a:cxn>
                <a:cxn ang="0">
                  <a:pos x="591" y="234"/>
                </a:cxn>
                <a:cxn ang="0">
                  <a:pos x="563" y="263"/>
                </a:cxn>
                <a:cxn ang="0">
                  <a:pos x="497" y="307"/>
                </a:cxn>
                <a:cxn ang="0">
                  <a:pos x="654" y="97"/>
                </a:cxn>
                <a:cxn ang="0">
                  <a:pos x="653" y="103"/>
                </a:cxn>
              </a:cxnLst>
              <a:rect l="0" t="0" r="r" b="b"/>
              <a:pathLst>
                <a:path w="683" h="662">
                  <a:moveTo>
                    <a:pt x="680" y="78"/>
                  </a:moveTo>
                  <a:cubicBezTo>
                    <a:pt x="678" y="75"/>
                    <a:pt x="675" y="73"/>
                    <a:pt x="671" y="73"/>
                  </a:cubicBezTo>
                  <a:cubicBezTo>
                    <a:pt x="580" y="73"/>
                    <a:pt x="580" y="73"/>
                    <a:pt x="580" y="73"/>
                  </a:cubicBezTo>
                  <a:cubicBezTo>
                    <a:pt x="577" y="49"/>
                    <a:pt x="571" y="32"/>
                    <a:pt x="569" y="25"/>
                  </a:cubicBezTo>
                  <a:cubicBezTo>
                    <a:pt x="572" y="23"/>
                    <a:pt x="574" y="20"/>
                    <a:pt x="576" y="18"/>
                  </a:cubicBezTo>
                  <a:cubicBezTo>
                    <a:pt x="580" y="14"/>
                    <a:pt x="580" y="8"/>
                    <a:pt x="576" y="4"/>
                  </a:cubicBezTo>
                  <a:cubicBezTo>
                    <a:pt x="575" y="3"/>
                    <a:pt x="574" y="2"/>
                    <a:pt x="572" y="1"/>
                  </a:cubicBezTo>
                  <a:cubicBezTo>
                    <a:pt x="571" y="1"/>
                    <a:pt x="569" y="0"/>
                    <a:pt x="567" y="0"/>
                  </a:cubicBezTo>
                  <a:cubicBezTo>
                    <a:pt x="116" y="0"/>
                    <a:pt x="116" y="0"/>
                    <a:pt x="116" y="0"/>
                  </a:cubicBezTo>
                  <a:cubicBezTo>
                    <a:pt x="114" y="0"/>
                    <a:pt x="112" y="1"/>
                    <a:pt x="111" y="1"/>
                  </a:cubicBezTo>
                  <a:cubicBezTo>
                    <a:pt x="109" y="2"/>
                    <a:pt x="108" y="3"/>
                    <a:pt x="107" y="4"/>
                  </a:cubicBezTo>
                  <a:cubicBezTo>
                    <a:pt x="103" y="8"/>
                    <a:pt x="103" y="14"/>
                    <a:pt x="107" y="18"/>
                  </a:cubicBezTo>
                  <a:cubicBezTo>
                    <a:pt x="109" y="20"/>
                    <a:pt x="111" y="23"/>
                    <a:pt x="114" y="25"/>
                  </a:cubicBezTo>
                  <a:cubicBezTo>
                    <a:pt x="112" y="32"/>
                    <a:pt x="107" y="49"/>
                    <a:pt x="103" y="73"/>
                  </a:cubicBezTo>
                  <a:cubicBezTo>
                    <a:pt x="13" y="73"/>
                    <a:pt x="13" y="73"/>
                    <a:pt x="13" y="73"/>
                  </a:cubicBezTo>
                  <a:cubicBezTo>
                    <a:pt x="8" y="73"/>
                    <a:pt x="6" y="75"/>
                    <a:pt x="4" y="77"/>
                  </a:cubicBezTo>
                  <a:cubicBezTo>
                    <a:pt x="1" y="79"/>
                    <a:pt x="0" y="82"/>
                    <a:pt x="0" y="85"/>
                  </a:cubicBezTo>
                  <a:cubicBezTo>
                    <a:pt x="5" y="147"/>
                    <a:pt x="28" y="206"/>
                    <a:pt x="67" y="254"/>
                  </a:cubicBezTo>
                  <a:cubicBezTo>
                    <a:pt x="108" y="304"/>
                    <a:pt x="165" y="341"/>
                    <a:pt x="228" y="357"/>
                  </a:cubicBezTo>
                  <a:cubicBezTo>
                    <a:pt x="225" y="368"/>
                    <a:pt x="224" y="385"/>
                    <a:pt x="241" y="392"/>
                  </a:cubicBezTo>
                  <a:cubicBezTo>
                    <a:pt x="253" y="397"/>
                    <a:pt x="266" y="403"/>
                    <a:pt x="275" y="413"/>
                  </a:cubicBezTo>
                  <a:cubicBezTo>
                    <a:pt x="284" y="423"/>
                    <a:pt x="281" y="435"/>
                    <a:pt x="271" y="444"/>
                  </a:cubicBezTo>
                  <a:cubicBezTo>
                    <a:pt x="268" y="447"/>
                    <a:pt x="267" y="450"/>
                    <a:pt x="268" y="455"/>
                  </a:cubicBezTo>
                  <a:cubicBezTo>
                    <a:pt x="292" y="590"/>
                    <a:pt x="292" y="590"/>
                    <a:pt x="292" y="590"/>
                  </a:cubicBezTo>
                  <a:cubicBezTo>
                    <a:pt x="269" y="590"/>
                    <a:pt x="269" y="590"/>
                    <a:pt x="269" y="590"/>
                  </a:cubicBezTo>
                  <a:cubicBezTo>
                    <a:pt x="264" y="590"/>
                    <a:pt x="258" y="591"/>
                    <a:pt x="254" y="594"/>
                  </a:cubicBezTo>
                  <a:cubicBezTo>
                    <a:pt x="212" y="617"/>
                    <a:pt x="212" y="617"/>
                    <a:pt x="212" y="617"/>
                  </a:cubicBezTo>
                  <a:cubicBezTo>
                    <a:pt x="208" y="619"/>
                    <a:pt x="204" y="624"/>
                    <a:pt x="204" y="629"/>
                  </a:cubicBezTo>
                  <a:cubicBezTo>
                    <a:pt x="204" y="654"/>
                    <a:pt x="204" y="654"/>
                    <a:pt x="204" y="654"/>
                  </a:cubicBezTo>
                  <a:cubicBezTo>
                    <a:pt x="204" y="659"/>
                    <a:pt x="208" y="662"/>
                    <a:pt x="213" y="662"/>
                  </a:cubicBezTo>
                  <a:cubicBezTo>
                    <a:pt x="471" y="662"/>
                    <a:pt x="471" y="662"/>
                    <a:pt x="471" y="662"/>
                  </a:cubicBezTo>
                  <a:cubicBezTo>
                    <a:pt x="475" y="662"/>
                    <a:pt x="479" y="659"/>
                    <a:pt x="479" y="654"/>
                  </a:cubicBezTo>
                  <a:cubicBezTo>
                    <a:pt x="479" y="628"/>
                    <a:pt x="479" y="628"/>
                    <a:pt x="479" y="628"/>
                  </a:cubicBezTo>
                  <a:cubicBezTo>
                    <a:pt x="479" y="624"/>
                    <a:pt x="476" y="619"/>
                    <a:pt x="472" y="617"/>
                  </a:cubicBezTo>
                  <a:cubicBezTo>
                    <a:pt x="461" y="611"/>
                    <a:pt x="440" y="600"/>
                    <a:pt x="429" y="594"/>
                  </a:cubicBezTo>
                  <a:cubicBezTo>
                    <a:pt x="426" y="591"/>
                    <a:pt x="419" y="590"/>
                    <a:pt x="414" y="590"/>
                  </a:cubicBezTo>
                  <a:cubicBezTo>
                    <a:pt x="392" y="590"/>
                    <a:pt x="392" y="590"/>
                    <a:pt x="392" y="590"/>
                  </a:cubicBezTo>
                  <a:cubicBezTo>
                    <a:pt x="392" y="590"/>
                    <a:pt x="415" y="456"/>
                    <a:pt x="416" y="455"/>
                  </a:cubicBezTo>
                  <a:cubicBezTo>
                    <a:pt x="416" y="452"/>
                    <a:pt x="416" y="448"/>
                    <a:pt x="414" y="446"/>
                  </a:cubicBezTo>
                  <a:cubicBezTo>
                    <a:pt x="411" y="443"/>
                    <a:pt x="408" y="440"/>
                    <a:pt x="406" y="437"/>
                  </a:cubicBezTo>
                  <a:cubicBezTo>
                    <a:pt x="403" y="432"/>
                    <a:pt x="402" y="427"/>
                    <a:pt x="403" y="421"/>
                  </a:cubicBezTo>
                  <a:cubicBezTo>
                    <a:pt x="407" y="409"/>
                    <a:pt x="421" y="402"/>
                    <a:pt x="431" y="397"/>
                  </a:cubicBezTo>
                  <a:cubicBezTo>
                    <a:pt x="435" y="395"/>
                    <a:pt x="438" y="394"/>
                    <a:pt x="442" y="392"/>
                  </a:cubicBezTo>
                  <a:cubicBezTo>
                    <a:pt x="460" y="385"/>
                    <a:pt x="458" y="368"/>
                    <a:pt x="455" y="357"/>
                  </a:cubicBezTo>
                  <a:cubicBezTo>
                    <a:pt x="518" y="340"/>
                    <a:pt x="575" y="304"/>
                    <a:pt x="616" y="254"/>
                  </a:cubicBezTo>
                  <a:cubicBezTo>
                    <a:pt x="655" y="206"/>
                    <a:pt x="679" y="147"/>
                    <a:pt x="683" y="85"/>
                  </a:cubicBezTo>
                  <a:cubicBezTo>
                    <a:pt x="683" y="83"/>
                    <a:pt x="682" y="80"/>
                    <a:pt x="680" y="78"/>
                  </a:cubicBezTo>
                  <a:close/>
                  <a:moveTo>
                    <a:pt x="146" y="288"/>
                  </a:moveTo>
                  <a:cubicBezTo>
                    <a:pt x="133" y="279"/>
                    <a:pt x="125" y="273"/>
                    <a:pt x="114" y="263"/>
                  </a:cubicBezTo>
                  <a:cubicBezTo>
                    <a:pt x="108" y="257"/>
                    <a:pt x="101" y="251"/>
                    <a:pt x="95" y="244"/>
                  </a:cubicBezTo>
                  <a:cubicBezTo>
                    <a:pt x="91" y="241"/>
                    <a:pt x="88" y="237"/>
                    <a:pt x="85" y="234"/>
                  </a:cubicBezTo>
                  <a:cubicBezTo>
                    <a:pt x="84" y="232"/>
                    <a:pt x="82" y="230"/>
                    <a:pt x="81" y="229"/>
                  </a:cubicBezTo>
                  <a:cubicBezTo>
                    <a:pt x="80" y="228"/>
                    <a:pt x="80" y="227"/>
                    <a:pt x="79" y="226"/>
                  </a:cubicBezTo>
                  <a:cubicBezTo>
                    <a:pt x="79" y="226"/>
                    <a:pt x="78" y="225"/>
                    <a:pt x="78" y="224"/>
                  </a:cubicBezTo>
                  <a:cubicBezTo>
                    <a:pt x="67" y="210"/>
                    <a:pt x="57" y="195"/>
                    <a:pt x="49" y="179"/>
                  </a:cubicBezTo>
                  <a:cubicBezTo>
                    <a:pt x="47" y="175"/>
                    <a:pt x="45" y="171"/>
                    <a:pt x="43" y="166"/>
                  </a:cubicBezTo>
                  <a:cubicBezTo>
                    <a:pt x="42" y="163"/>
                    <a:pt x="42" y="163"/>
                    <a:pt x="42" y="163"/>
                  </a:cubicBezTo>
                  <a:cubicBezTo>
                    <a:pt x="42" y="163"/>
                    <a:pt x="41" y="161"/>
                    <a:pt x="41" y="161"/>
                  </a:cubicBezTo>
                  <a:cubicBezTo>
                    <a:pt x="40" y="159"/>
                    <a:pt x="40" y="158"/>
                    <a:pt x="39" y="156"/>
                  </a:cubicBezTo>
                  <a:cubicBezTo>
                    <a:pt x="36" y="147"/>
                    <a:pt x="33" y="139"/>
                    <a:pt x="30" y="130"/>
                  </a:cubicBezTo>
                  <a:cubicBezTo>
                    <a:pt x="28" y="121"/>
                    <a:pt x="26" y="112"/>
                    <a:pt x="24" y="103"/>
                  </a:cubicBezTo>
                  <a:cubicBezTo>
                    <a:pt x="24" y="101"/>
                    <a:pt x="23" y="99"/>
                    <a:pt x="23" y="97"/>
                  </a:cubicBezTo>
                  <a:cubicBezTo>
                    <a:pt x="97" y="97"/>
                    <a:pt x="97" y="97"/>
                    <a:pt x="97" y="97"/>
                  </a:cubicBezTo>
                  <a:cubicBezTo>
                    <a:pt x="93" y="159"/>
                    <a:pt x="105" y="244"/>
                    <a:pt x="180" y="307"/>
                  </a:cubicBezTo>
                  <a:cubicBezTo>
                    <a:pt x="168" y="301"/>
                    <a:pt x="156" y="295"/>
                    <a:pt x="146" y="288"/>
                  </a:cubicBezTo>
                  <a:close/>
                  <a:moveTo>
                    <a:pt x="453" y="141"/>
                  </a:moveTo>
                  <a:cubicBezTo>
                    <a:pt x="388" y="188"/>
                    <a:pt x="388" y="188"/>
                    <a:pt x="388" y="188"/>
                  </a:cubicBezTo>
                  <a:cubicBezTo>
                    <a:pt x="413" y="266"/>
                    <a:pt x="413" y="266"/>
                    <a:pt x="413" y="266"/>
                  </a:cubicBezTo>
                  <a:cubicBezTo>
                    <a:pt x="415" y="271"/>
                    <a:pt x="412" y="273"/>
                    <a:pt x="408" y="270"/>
                  </a:cubicBezTo>
                  <a:cubicBezTo>
                    <a:pt x="342" y="222"/>
                    <a:pt x="342" y="222"/>
                    <a:pt x="342" y="222"/>
                  </a:cubicBezTo>
                  <a:cubicBezTo>
                    <a:pt x="276" y="270"/>
                    <a:pt x="276" y="270"/>
                    <a:pt x="276" y="270"/>
                  </a:cubicBezTo>
                  <a:cubicBezTo>
                    <a:pt x="271" y="273"/>
                    <a:pt x="269" y="271"/>
                    <a:pt x="271" y="266"/>
                  </a:cubicBezTo>
                  <a:cubicBezTo>
                    <a:pt x="296" y="188"/>
                    <a:pt x="296" y="188"/>
                    <a:pt x="296" y="188"/>
                  </a:cubicBezTo>
                  <a:cubicBezTo>
                    <a:pt x="230" y="141"/>
                    <a:pt x="230" y="141"/>
                    <a:pt x="230" y="141"/>
                  </a:cubicBezTo>
                  <a:cubicBezTo>
                    <a:pt x="225" y="137"/>
                    <a:pt x="226" y="135"/>
                    <a:pt x="232" y="135"/>
                  </a:cubicBezTo>
                  <a:cubicBezTo>
                    <a:pt x="314" y="135"/>
                    <a:pt x="314" y="135"/>
                    <a:pt x="314" y="135"/>
                  </a:cubicBezTo>
                  <a:cubicBezTo>
                    <a:pt x="339" y="57"/>
                    <a:pt x="339" y="57"/>
                    <a:pt x="339" y="57"/>
                  </a:cubicBezTo>
                  <a:cubicBezTo>
                    <a:pt x="340" y="52"/>
                    <a:pt x="343" y="52"/>
                    <a:pt x="345" y="57"/>
                  </a:cubicBezTo>
                  <a:cubicBezTo>
                    <a:pt x="370" y="135"/>
                    <a:pt x="370" y="135"/>
                    <a:pt x="370" y="135"/>
                  </a:cubicBezTo>
                  <a:cubicBezTo>
                    <a:pt x="452" y="135"/>
                    <a:pt x="452" y="135"/>
                    <a:pt x="452" y="135"/>
                  </a:cubicBezTo>
                  <a:cubicBezTo>
                    <a:pt x="457" y="134"/>
                    <a:pt x="458" y="137"/>
                    <a:pt x="453" y="141"/>
                  </a:cubicBezTo>
                  <a:close/>
                  <a:moveTo>
                    <a:pt x="653" y="103"/>
                  </a:moveTo>
                  <a:cubicBezTo>
                    <a:pt x="651" y="112"/>
                    <a:pt x="649" y="121"/>
                    <a:pt x="647" y="130"/>
                  </a:cubicBezTo>
                  <a:cubicBezTo>
                    <a:pt x="644" y="139"/>
                    <a:pt x="641" y="147"/>
                    <a:pt x="638" y="156"/>
                  </a:cubicBezTo>
                  <a:cubicBezTo>
                    <a:pt x="637" y="158"/>
                    <a:pt x="636" y="159"/>
                    <a:pt x="636" y="161"/>
                  </a:cubicBezTo>
                  <a:cubicBezTo>
                    <a:pt x="636" y="161"/>
                    <a:pt x="635" y="163"/>
                    <a:pt x="635" y="163"/>
                  </a:cubicBezTo>
                  <a:cubicBezTo>
                    <a:pt x="634" y="166"/>
                    <a:pt x="634" y="166"/>
                    <a:pt x="634" y="166"/>
                  </a:cubicBezTo>
                  <a:cubicBezTo>
                    <a:pt x="632" y="171"/>
                    <a:pt x="630" y="175"/>
                    <a:pt x="627" y="179"/>
                  </a:cubicBezTo>
                  <a:cubicBezTo>
                    <a:pt x="619" y="195"/>
                    <a:pt x="610" y="210"/>
                    <a:pt x="599" y="224"/>
                  </a:cubicBezTo>
                  <a:cubicBezTo>
                    <a:pt x="599" y="225"/>
                    <a:pt x="598" y="226"/>
                    <a:pt x="598" y="226"/>
                  </a:cubicBezTo>
                  <a:cubicBezTo>
                    <a:pt x="597" y="227"/>
                    <a:pt x="596" y="228"/>
                    <a:pt x="596" y="229"/>
                  </a:cubicBezTo>
                  <a:cubicBezTo>
                    <a:pt x="594" y="230"/>
                    <a:pt x="593" y="232"/>
                    <a:pt x="591" y="234"/>
                  </a:cubicBezTo>
                  <a:cubicBezTo>
                    <a:pt x="588" y="237"/>
                    <a:pt x="585" y="241"/>
                    <a:pt x="582" y="244"/>
                  </a:cubicBezTo>
                  <a:cubicBezTo>
                    <a:pt x="576" y="251"/>
                    <a:pt x="569" y="257"/>
                    <a:pt x="563" y="263"/>
                  </a:cubicBezTo>
                  <a:cubicBezTo>
                    <a:pt x="551" y="273"/>
                    <a:pt x="544" y="279"/>
                    <a:pt x="531" y="288"/>
                  </a:cubicBezTo>
                  <a:cubicBezTo>
                    <a:pt x="520" y="295"/>
                    <a:pt x="509" y="301"/>
                    <a:pt x="497" y="307"/>
                  </a:cubicBezTo>
                  <a:cubicBezTo>
                    <a:pt x="571" y="244"/>
                    <a:pt x="584" y="159"/>
                    <a:pt x="580" y="97"/>
                  </a:cubicBezTo>
                  <a:cubicBezTo>
                    <a:pt x="654" y="97"/>
                    <a:pt x="654" y="97"/>
                    <a:pt x="654" y="97"/>
                  </a:cubicBezTo>
                  <a:cubicBezTo>
                    <a:pt x="653" y="99"/>
                    <a:pt x="653" y="101"/>
                    <a:pt x="653" y="103"/>
                  </a:cubicBezTo>
                  <a:close/>
                  <a:moveTo>
                    <a:pt x="653" y="103"/>
                  </a:moveTo>
                  <a:cubicBezTo>
                    <a:pt x="653" y="103"/>
                    <a:pt x="653" y="103"/>
                    <a:pt x="653" y="103"/>
                  </a:cubicBezTo>
                </a:path>
              </a:pathLst>
            </a:custGeom>
            <a:solidFill>
              <a:schemeClr val="tx1">
                <a:lumMod val="75000"/>
                <a:lumOff val="2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27" name="Freeform 103"/>
          <p:cNvSpPr>
            <a:spLocks noEditPoints="1"/>
          </p:cNvSpPr>
          <p:nvPr/>
        </p:nvSpPr>
        <p:spPr bwMode="auto">
          <a:xfrm>
            <a:off x="5803797" y="1968500"/>
            <a:ext cx="461433" cy="679472"/>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solidFill>
                <a:schemeClr val="bg1"/>
              </a:solidFill>
            </a:endParaRPr>
          </a:p>
        </p:txBody>
      </p:sp>
      <p:sp>
        <p:nvSpPr>
          <p:cNvPr id="28" name="Freeform 56"/>
          <p:cNvSpPr>
            <a:spLocks noEditPoints="1"/>
          </p:cNvSpPr>
          <p:nvPr/>
        </p:nvSpPr>
        <p:spPr bwMode="auto">
          <a:xfrm>
            <a:off x="7632597" y="3625347"/>
            <a:ext cx="426664" cy="63999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solidFill>
                <a:schemeClr val="bg1"/>
              </a:solidFill>
            </a:endParaRPr>
          </a:p>
        </p:txBody>
      </p:sp>
      <p:sp>
        <p:nvSpPr>
          <p:cNvPr id="29" name="Freeform 52"/>
          <p:cNvSpPr>
            <a:spLocks noEditPoints="1"/>
          </p:cNvSpPr>
          <p:nvPr/>
        </p:nvSpPr>
        <p:spPr bwMode="auto">
          <a:xfrm>
            <a:off x="5765695" y="5435601"/>
            <a:ext cx="546100" cy="587527"/>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solidFill>
                <a:schemeClr val="bg1"/>
              </a:solidFill>
            </a:endParaRPr>
          </a:p>
        </p:txBody>
      </p:sp>
      <p:sp>
        <p:nvSpPr>
          <p:cNvPr id="30" name="Freeform 228"/>
          <p:cNvSpPr>
            <a:spLocks/>
          </p:cNvSpPr>
          <p:nvPr/>
        </p:nvSpPr>
        <p:spPr bwMode="auto">
          <a:xfrm>
            <a:off x="4013097" y="3657945"/>
            <a:ext cx="535452" cy="539095"/>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TextBox 59"/>
          <p:cNvSpPr txBox="1"/>
          <p:nvPr/>
        </p:nvSpPr>
        <p:spPr>
          <a:xfrm flipH="1">
            <a:off x="2032001" y="5105400"/>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3"/>
                </a:solidFill>
              </a:rPr>
              <a:t>Title Goes Here</a:t>
            </a:r>
          </a:p>
          <a:p>
            <a:pPr algn="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32" name="TextBox 60"/>
          <p:cNvSpPr txBox="1"/>
          <p:nvPr/>
        </p:nvSpPr>
        <p:spPr>
          <a:xfrm>
            <a:off x="7340269" y="2006600"/>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1"/>
                </a:solidFill>
              </a:rPr>
              <a:t>Title Goes Here</a:t>
            </a:r>
          </a:p>
          <a:p>
            <a:pP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33" name="TextBox 61"/>
          <p:cNvSpPr txBox="1"/>
          <p:nvPr/>
        </p:nvSpPr>
        <p:spPr>
          <a:xfrm>
            <a:off x="8890001" y="3496733"/>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2"/>
                </a:solidFill>
              </a:rPr>
              <a:t>Title Goes Here</a:t>
            </a:r>
          </a:p>
          <a:p>
            <a:pP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34" name="TextBox 63"/>
          <p:cNvSpPr txBox="1"/>
          <p:nvPr/>
        </p:nvSpPr>
        <p:spPr>
          <a:xfrm flipH="1">
            <a:off x="423334" y="3496733"/>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4"/>
                </a:solidFill>
              </a:rPr>
              <a:t>Title Goes Here</a:t>
            </a:r>
          </a:p>
          <a:p>
            <a:pPr algn="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Tree>
    <p:extLst>
      <p:ext uri="{BB962C8B-B14F-4D97-AF65-F5344CB8AC3E}">
        <p14:creationId xmlns:p14="http://schemas.microsoft.com/office/powerpoint/2010/main" val="167462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p:cTn id="16" dur="500" fill="hold"/>
                                        <p:tgtEl>
                                          <p:spTgt spid="27"/>
                                        </p:tgtEl>
                                        <p:attrNameLst>
                                          <p:attrName>ppt_w</p:attrName>
                                        </p:attrNameLst>
                                      </p:cBhvr>
                                      <p:tavLst>
                                        <p:tav tm="0">
                                          <p:val>
                                            <p:fltVal val="0"/>
                                          </p:val>
                                        </p:tav>
                                        <p:tav tm="100000">
                                          <p:val>
                                            <p:strVal val="#ppt_w"/>
                                          </p:val>
                                        </p:tav>
                                      </p:tavLst>
                                    </p:anim>
                                    <p:anim calcmode="lin" valueType="num">
                                      <p:cBhvr>
                                        <p:cTn id="17" dur="500" fill="hold"/>
                                        <p:tgtEl>
                                          <p:spTgt spid="27"/>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2" presetClass="entr" presetSubtype="2"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right)">
                                      <p:cBhvr>
                                        <p:cTn id="21" dur="500"/>
                                        <p:tgtEl>
                                          <p:spTgt spid="9"/>
                                        </p:tgtEl>
                                      </p:cBhvr>
                                    </p:animEffect>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down)">
                                      <p:cBhvr>
                                        <p:cTn id="30" dur="500"/>
                                        <p:tgtEl>
                                          <p:spTgt spid="19"/>
                                        </p:tgtEl>
                                      </p:cBhvr>
                                    </p:animEffect>
                                  </p:childTnLst>
                                </p:cTn>
                              </p:par>
                            </p:childTnLst>
                          </p:cTn>
                        </p:par>
                        <p:par>
                          <p:cTn id="31" fill="hold">
                            <p:stCondLst>
                              <p:cond delay="3000"/>
                            </p:stCondLst>
                            <p:childTnLst>
                              <p:par>
                                <p:cTn id="32" presetID="23" presetClass="entr" presetSubtype="16"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par>
                          <p:cTn id="40" fill="hold">
                            <p:stCondLst>
                              <p:cond delay="4000"/>
                            </p:stCondLst>
                            <p:childTnLst>
                              <p:par>
                                <p:cTn id="41" presetID="23" presetClass="entr" presetSubtype="16"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childTnLst>
                                </p:cTn>
                              </p:par>
                            </p:childTnLst>
                          </p:cTn>
                        </p:par>
                        <p:par>
                          <p:cTn id="45" fill="hold">
                            <p:stCondLst>
                              <p:cond delay="4500"/>
                            </p:stCondLst>
                            <p:childTnLst>
                              <p:par>
                                <p:cTn id="46" presetID="2" presetClass="entr" presetSubtype="2" accel="50000" decel="50000"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 calcmode="lin" valueType="num">
                                      <p:cBhvr additive="base">
                                        <p:cTn id="48" dur="500" fill="hold"/>
                                        <p:tgtEl>
                                          <p:spTgt spid="32"/>
                                        </p:tgtEl>
                                        <p:attrNameLst>
                                          <p:attrName>ppt_x</p:attrName>
                                        </p:attrNameLst>
                                      </p:cBhvr>
                                      <p:tavLst>
                                        <p:tav tm="0">
                                          <p:val>
                                            <p:strVal val="1+#ppt_w/2"/>
                                          </p:val>
                                        </p:tav>
                                        <p:tav tm="100000">
                                          <p:val>
                                            <p:strVal val="#ppt_x"/>
                                          </p:val>
                                        </p:tav>
                                      </p:tavLst>
                                    </p:anim>
                                    <p:anim calcmode="lin" valueType="num">
                                      <p:cBhvr additive="base">
                                        <p:cTn id="49" dur="500" fill="hold"/>
                                        <p:tgtEl>
                                          <p:spTgt spid="32"/>
                                        </p:tgtEl>
                                        <p:attrNameLst>
                                          <p:attrName>ppt_y</p:attrName>
                                        </p:attrNameLst>
                                      </p:cBhvr>
                                      <p:tavLst>
                                        <p:tav tm="0">
                                          <p:val>
                                            <p:strVal val="#ppt_y"/>
                                          </p:val>
                                        </p:tav>
                                        <p:tav tm="100000">
                                          <p:val>
                                            <p:strVal val="#ppt_y"/>
                                          </p:val>
                                        </p:tav>
                                      </p:tavLst>
                                    </p:anim>
                                  </p:childTnLst>
                                </p:cTn>
                              </p:par>
                            </p:childTnLst>
                          </p:cTn>
                        </p:par>
                        <p:par>
                          <p:cTn id="50" fill="hold">
                            <p:stCondLst>
                              <p:cond delay="5000"/>
                            </p:stCondLst>
                            <p:childTnLst>
                              <p:par>
                                <p:cTn id="51" presetID="2" presetClass="entr" presetSubtype="2" accel="50000" decel="50000" fill="hold" grpId="0" nodeType="after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1+#ppt_w/2"/>
                                          </p:val>
                                        </p:tav>
                                        <p:tav tm="100000">
                                          <p:val>
                                            <p:strVal val="#ppt_x"/>
                                          </p:val>
                                        </p:tav>
                                      </p:tavLst>
                                    </p:anim>
                                    <p:anim calcmode="lin" valueType="num">
                                      <p:cBhvr additive="base">
                                        <p:cTn id="54" dur="500" fill="hold"/>
                                        <p:tgtEl>
                                          <p:spTgt spid="33"/>
                                        </p:tgtEl>
                                        <p:attrNameLst>
                                          <p:attrName>ppt_y</p:attrName>
                                        </p:attrNameLst>
                                      </p:cBhvr>
                                      <p:tavLst>
                                        <p:tav tm="0">
                                          <p:val>
                                            <p:strVal val="#ppt_y"/>
                                          </p:val>
                                        </p:tav>
                                        <p:tav tm="100000">
                                          <p:val>
                                            <p:strVal val="#ppt_y"/>
                                          </p:val>
                                        </p:tav>
                                      </p:tavLst>
                                    </p:anim>
                                  </p:childTnLst>
                                </p:cTn>
                              </p:par>
                            </p:childTnLst>
                          </p:cTn>
                        </p:par>
                        <p:par>
                          <p:cTn id="55" fill="hold">
                            <p:stCondLst>
                              <p:cond delay="5500"/>
                            </p:stCondLst>
                            <p:childTnLst>
                              <p:par>
                                <p:cTn id="56" presetID="2" presetClass="entr" presetSubtype="8" accel="50000" decel="50000"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0-#ppt_w/2"/>
                                          </p:val>
                                        </p:tav>
                                        <p:tav tm="100000">
                                          <p:val>
                                            <p:strVal val="#ppt_x"/>
                                          </p:val>
                                        </p:tav>
                                      </p:tavLst>
                                    </p:anim>
                                    <p:anim calcmode="lin" valueType="num">
                                      <p:cBhvr additive="base">
                                        <p:cTn id="59" dur="500" fill="hold"/>
                                        <p:tgtEl>
                                          <p:spTgt spid="31"/>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2" presetClass="entr" presetSubtype="8" accel="50000" decel="50000"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500" fill="hold"/>
                                        <p:tgtEl>
                                          <p:spTgt spid="34"/>
                                        </p:tgtEl>
                                        <p:attrNameLst>
                                          <p:attrName>ppt_x</p:attrName>
                                        </p:attrNameLst>
                                      </p:cBhvr>
                                      <p:tavLst>
                                        <p:tav tm="0">
                                          <p:val>
                                            <p:strVal val="0-#ppt_w/2"/>
                                          </p:val>
                                        </p:tav>
                                        <p:tav tm="100000">
                                          <p:val>
                                            <p:strVal val="#ppt_x"/>
                                          </p:val>
                                        </p:tav>
                                      </p:tavLst>
                                    </p:anim>
                                    <p:anim calcmode="lin" valueType="num">
                                      <p:cBhvr additive="base">
                                        <p:cTn id="64"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grpSp>
        <p:nvGrpSpPr>
          <p:cNvPr id="3" name="Group 73"/>
          <p:cNvGrpSpPr/>
          <p:nvPr/>
        </p:nvGrpSpPr>
        <p:grpSpPr>
          <a:xfrm>
            <a:off x="1170516" y="1960037"/>
            <a:ext cx="1435101" cy="1636016"/>
            <a:chOff x="1371600" y="1047752"/>
            <a:chExt cx="1076326" cy="1227012"/>
          </a:xfrm>
        </p:grpSpPr>
        <p:grpSp>
          <p:nvGrpSpPr>
            <p:cNvPr id="5" name="Group 33"/>
            <p:cNvGrpSpPr/>
            <p:nvPr/>
          </p:nvGrpSpPr>
          <p:grpSpPr>
            <a:xfrm>
              <a:off x="1371600" y="1485458"/>
              <a:ext cx="1076326" cy="789306"/>
              <a:chOff x="4000501" y="1657350"/>
              <a:chExt cx="1143000" cy="838200"/>
            </a:xfrm>
          </p:grpSpPr>
          <p:sp>
            <p:nvSpPr>
              <p:cNvPr id="10" name="Trapezoid 34"/>
              <p:cNvSpPr/>
              <p:nvPr/>
            </p:nvSpPr>
            <p:spPr>
              <a:xfrm rot="10800000">
                <a:off x="4000501" y="1657350"/>
                <a:ext cx="1143000" cy="457200"/>
              </a:xfrm>
              <a:prstGeom prst="trapezoid">
                <a:avLst>
                  <a:gd name="adj" fmla="val 40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 name="Isosceles Triangle 35"/>
              <p:cNvSpPr/>
              <p:nvPr/>
            </p:nvSpPr>
            <p:spPr>
              <a:xfrm rot="10800000">
                <a:off x="4183857" y="2114550"/>
                <a:ext cx="776287" cy="3810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6" name="Group 7"/>
            <p:cNvGrpSpPr/>
            <p:nvPr/>
          </p:nvGrpSpPr>
          <p:grpSpPr>
            <a:xfrm>
              <a:off x="1543812" y="1047752"/>
              <a:ext cx="731902" cy="790502"/>
              <a:chOff x="2057399" y="2190750"/>
              <a:chExt cx="777240" cy="839470"/>
            </a:xfrm>
            <a:effectLst>
              <a:outerShdw blurRad="50800" dist="38100" dir="5400000" algn="t" rotWithShape="0">
                <a:prstClr val="black">
                  <a:alpha val="40000"/>
                </a:prstClr>
              </a:outerShdw>
            </a:effectLst>
          </p:grpSpPr>
          <p:sp>
            <p:nvSpPr>
              <p:cNvPr id="8" name="Snip Same Side Corner Rectangle 48"/>
              <p:cNvSpPr/>
              <p:nvPr/>
            </p:nvSpPr>
            <p:spPr>
              <a:xfrm>
                <a:off x="2057399" y="2190750"/>
                <a:ext cx="777240" cy="609600"/>
              </a:xfrm>
              <a:prstGeom prst="snip2SameRect">
                <a:avLst>
                  <a:gd name="adj1" fmla="val 23810"/>
                  <a:gd name="adj2" fmla="val 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 name="Isosceles Triangle 49"/>
              <p:cNvSpPr/>
              <p:nvPr/>
            </p:nvSpPr>
            <p:spPr>
              <a:xfrm rot="10800000">
                <a:off x="2057876" y="2800350"/>
                <a:ext cx="776287" cy="22987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7" name="TextBox 47"/>
            <p:cNvSpPr txBox="1"/>
            <p:nvPr/>
          </p:nvSpPr>
          <p:spPr>
            <a:xfrm>
              <a:off x="1633727" y="1122041"/>
              <a:ext cx="552074" cy="561741"/>
            </a:xfrm>
            <a:prstGeom prst="rect">
              <a:avLst/>
            </a:prstGeom>
            <a:noFill/>
          </p:spPr>
          <p:txBody>
            <a:bodyPr wrap="none" rtlCol="0">
              <a:spAutoFit/>
            </a:bodyPr>
            <a:lstStyle/>
            <a:p>
              <a:pPr algn="ctr"/>
              <a:r>
                <a:rPr lang="en-US" sz="4267" b="1" dirty="0">
                  <a:solidFill>
                    <a:schemeClr val="accent1"/>
                  </a:solidFill>
                </a:rPr>
                <a:t>01</a:t>
              </a:r>
            </a:p>
          </p:txBody>
        </p:sp>
      </p:grpSp>
      <p:grpSp>
        <p:nvGrpSpPr>
          <p:cNvPr id="12" name="Group 74"/>
          <p:cNvGrpSpPr/>
          <p:nvPr/>
        </p:nvGrpSpPr>
        <p:grpSpPr>
          <a:xfrm>
            <a:off x="3975806" y="1960035"/>
            <a:ext cx="1435101" cy="1636021"/>
            <a:chOff x="2590800" y="1047750"/>
            <a:chExt cx="1076326" cy="1227016"/>
          </a:xfrm>
        </p:grpSpPr>
        <p:grpSp>
          <p:nvGrpSpPr>
            <p:cNvPr id="13" name="Group 39"/>
            <p:cNvGrpSpPr/>
            <p:nvPr/>
          </p:nvGrpSpPr>
          <p:grpSpPr>
            <a:xfrm rot="10800000" flipV="1">
              <a:off x="2590800" y="1485459"/>
              <a:ext cx="1076326" cy="789307"/>
              <a:chOff x="4000501" y="1657350"/>
              <a:chExt cx="1143000" cy="838200"/>
            </a:xfrm>
          </p:grpSpPr>
          <p:sp>
            <p:nvSpPr>
              <p:cNvPr id="18" name="Trapezoid 40"/>
              <p:cNvSpPr/>
              <p:nvPr/>
            </p:nvSpPr>
            <p:spPr>
              <a:xfrm rot="10800000">
                <a:off x="4000501" y="1657350"/>
                <a:ext cx="1143000" cy="457200"/>
              </a:xfrm>
              <a:prstGeom prst="trapezoid">
                <a:avLst>
                  <a:gd name="adj" fmla="val 401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 name="Isosceles Triangle 41"/>
              <p:cNvSpPr/>
              <p:nvPr/>
            </p:nvSpPr>
            <p:spPr>
              <a:xfrm rot="10800000">
                <a:off x="4183857" y="2114550"/>
                <a:ext cx="776287" cy="381000"/>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14" name="Group 23"/>
            <p:cNvGrpSpPr/>
            <p:nvPr/>
          </p:nvGrpSpPr>
          <p:grpSpPr>
            <a:xfrm rot="10800000" flipV="1">
              <a:off x="2763014" y="1047750"/>
              <a:ext cx="731902" cy="790502"/>
              <a:chOff x="2057399" y="2190750"/>
              <a:chExt cx="777240" cy="839470"/>
            </a:xfrm>
            <a:effectLst>
              <a:outerShdw blurRad="50800" dist="38100" dir="5400000" algn="t" rotWithShape="0">
                <a:prstClr val="black">
                  <a:alpha val="40000"/>
                </a:prstClr>
              </a:outerShdw>
            </a:effectLst>
          </p:grpSpPr>
          <p:sp>
            <p:nvSpPr>
              <p:cNvPr id="16" name="Snip Same Side Corner Rectangle 53"/>
              <p:cNvSpPr/>
              <p:nvPr/>
            </p:nvSpPr>
            <p:spPr>
              <a:xfrm>
                <a:off x="2057399" y="2190750"/>
                <a:ext cx="777240" cy="609600"/>
              </a:xfrm>
              <a:prstGeom prst="snip2SameRect">
                <a:avLst>
                  <a:gd name="adj1" fmla="val 23810"/>
                  <a:gd name="adj2" fmla="val 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 name="Isosceles Triangle 54"/>
              <p:cNvSpPr/>
              <p:nvPr/>
            </p:nvSpPr>
            <p:spPr>
              <a:xfrm rot="10800000">
                <a:off x="2057876" y="2800350"/>
                <a:ext cx="776287" cy="22987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5" name="TextBox 52"/>
            <p:cNvSpPr txBox="1"/>
            <p:nvPr/>
          </p:nvSpPr>
          <p:spPr>
            <a:xfrm>
              <a:off x="2852925" y="1122038"/>
              <a:ext cx="552074" cy="561741"/>
            </a:xfrm>
            <a:prstGeom prst="rect">
              <a:avLst/>
            </a:prstGeom>
            <a:noFill/>
          </p:spPr>
          <p:txBody>
            <a:bodyPr wrap="none" rtlCol="0">
              <a:spAutoFit/>
            </a:bodyPr>
            <a:lstStyle/>
            <a:p>
              <a:pPr algn="ctr"/>
              <a:r>
                <a:rPr lang="en-US" sz="4267" b="1" dirty="0">
                  <a:solidFill>
                    <a:schemeClr val="accent2"/>
                  </a:solidFill>
                </a:rPr>
                <a:t>02</a:t>
              </a:r>
            </a:p>
          </p:txBody>
        </p:sp>
      </p:grpSp>
      <p:grpSp>
        <p:nvGrpSpPr>
          <p:cNvPr id="20" name="Group 76"/>
          <p:cNvGrpSpPr/>
          <p:nvPr/>
        </p:nvGrpSpPr>
        <p:grpSpPr>
          <a:xfrm>
            <a:off x="9586383" y="1960037"/>
            <a:ext cx="1435101" cy="1636020"/>
            <a:chOff x="5105400" y="1047751"/>
            <a:chExt cx="1076326" cy="1227015"/>
          </a:xfrm>
        </p:grpSpPr>
        <p:grpSp>
          <p:nvGrpSpPr>
            <p:cNvPr id="21" name="Group 42"/>
            <p:cNvGrpSpPr/>
            <p:nvPr/>
          </p:nvGrpSpPr>
          <p:grpSpPr>
            <a:xfrm rot="10800000" flipH="1" flipV="1">
              <a:off x="5105400" y="1485459"/>
              <a:ext cx="1076326" cy="789307"/>
              <a:chOff x="4000501" y="1657350"/>
              <a:chExt cx="1143000" cy="838200"/>
            </a:xfrm>
          </p:grpSpPr>
          <p:sp>
            <p:nvSpPr>
              <p:cNvPr id="26" name="Trapezoid 43"/>
              <p:cNvSpPr/>
              <p:nvPr/>
            </p:nvSpPr>
            <p:spPr>
              <a:xfrm rot="10800000">
                <a:off x="4000501" y="1657350"/>
                <a:ext cx="1143000" cy="457200"/>
              </a:xfrm>
              <a:prstGeom prst="trapezoid">
                <a:avLst>
                  <a:gd name="adj" fmla="val 401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7" name="Isosceles Triangle 44"/>
              <p:cNvSpPr/>
              <p:nvPr/>
            </p:nvSpPr>
            <p:spPr>
              <a:xfrm rot="10800000">
                <a:off x="4183857" y="2114550"/>
                <a:ext cx="776287" cy="381000"/>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22" name="Group 32"/>
            <p:cNvGrpSpPr/>
            <p:nvPr/>
          </p:nvGrpSpPr>
          <p:grpSpPr>
            <a:xfrm rot="10800000" flipH="1" flipV="1">
              <a:off x="5277610" y="1047751"/>
              <a:ext cx="731902" cy="790502"/>
              <a:chOff x="2057399" y="2190750"/>
              <a:chExt cx="777240" cy="839470"/>
            </a:xfrm>
            <a:effectLst>
              <a:outerShdw blurRad="50800" dist="38100" dir="5400000" algn="t" rotWithShape="0">
                <a:prstClr val="black">
                  <a:alpha val="40000"/>
                </a:prstClr>
              </a:outerShdw>
            </a:effectLst>
          </p:grpSpPr>
          <p:sp>
            <p:nvSpPr>
              <p:cNvPr id="24" name="Snip Same Side Corner Rectangle 58"/>
              <p:cNvSpPr/>
              <p:nvPr/>
            </p:nvSpPr>
            <p:spPr>
              <a:xfrm>
                <a:off x="2057399" y="2190750"/>
                <a:ext cx="777240" cy="609600"/>
              </a:xfrm>
              <a:prstGeom prst="snip2SameRect">
                <a:avLst>
                  <a:gd name="adj1" fmla="val 23810"/>
                  <a:gd name="adj2" fmla="val 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 name="Isosceles Triangle 59"/>
              <p:cNvSpPr/>
              <p:nvPr/>
            </p:nvSpPr>
            <p:spPr>
              <a:xfrm rot="10800000">
                <a:off x="2057876" y="2800350"/>
                <a:ext cx="776287" cy="22987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23" name="TextBox 57"/>
            <p:cNvSpPr txBox="1"/>
            <p:nvPr/>
          </p:nvSpPr>
          <p:spPr>
            <a:xfrm>
              <a:off x="5367525" y="1122040"/>
              <a:ext cx="552074" cy="561741"/>
            </a:xfrm>
            <a:prstGeom prst="rect">
              <a:avLst/>
            </a:prstGeom>
            <a:noFill/>
          </p:spPr>
          <p:txBody>
            <a:bodyPr wrap="none" rtlCol="0">
              <a:spAutoFit/>
            </a:bodyPr>
            <a:lstStyle/>
            <a:p>
              <a:pPr algn="ctr"/>
              <a:r>
                <a:rPr lang="en-US" sz="4267" b="1" dirty="0">
                  <a:solidFill>
                    <a:schemeClr val="accent4"/>
                  </a:solidFill>
                </a:rPr>
                <a:t>04</a:t>
              </a:r>
            </a:p>
          </p:txBody>
        </p:sp>
      </p:grpSp>
      <p:grpSp>
        <p:nvGrpSpPr>
          <p:cNvPr id="28" name="Group 75"/>
          <p:cNvGrpSpPr/>
          <p:nvPr/>
        </p:nvGrpSpPr>
        <p:grpSpPr>
          <a:xfrm>
            <a:off x="6781095" y="1960037"/>
            <a:ext cx="1435101" cy="1636016"/>
            <a:chOff x="3886200" y="1047752"/>
            <a:chExt cx="1076326" cy="1227012"/>
          </a:xfrm>
        </p:grpSpPr>
        <p:grpSp>
          <p:nvGrpSpPr>
            <p:cNvPr id="29" name="Group 36"/>
            <p:cNvGrpSpPr/>
            <p:nvPr/>
          </p:nvGrpSpPr>
          <p:grpSpPr>
            <a:xfrm>
              <a:off x="3886200" y="1485458"/>
              <a:ext cx="1076326" cy="789306"/>
              <a:chOff x="4000501" y="1657350"/>
              <a:chExt cx="1143000" cy="838200"/>
            </a:xfrm>
          </p:grpSpPr>
          <p:sp>
            <p:nvSpPr>
              <p:cNvPr id="34" name="Trapezoid 37"/>
              <p:cNvSpPr/>
              <p:nvPr/>
            </p:nvSpPr>
            <p:spPr>
              <a:xfrm rot="10800000">
                <a:off x="4000501" y="1657350"/>
                <a:ext cx="1143000" cy="457200"/>
              </a:xfrm>
              <a:prstGeom prst="trapezoid">
                <a:avLst>
                  <a:gd name="adj" fmla="val 4016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Isosceles Triangle 38"/>
              <p:cNvSpPr/>
              <p:nvPr/>
            </p:nvSpPr>
            <p:spPr>
              <a:xfrm rot="10800000">
                <a:off x="4183857" y="2114550"/>
                <a:ext cx="776287" cy="38100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grpSp>
          <p:nvGrpSpPr>
            <p:cNvPr id="30" name="Group 13"/>
            <p:cNvGrpSpPr/>
            <p:nvPr/>
          </p:nvGrpSpPr>
          <p:grpSpPr>
            <a:xfrm>
              <a:off x="4058412" y="1047752"/>
              <a:ext cx="731902" cy="790502"/>
              <a:chOff x="2057399" y="2190750"/>
              <a:chExt cx="777240" cy="839470"/>
            </a:xfrm>
            <a:effectLst>
              <a:outerShdw blurRad="50800" dist="38100" dir="5400000" algn="t" rotWithShape="0">
                <a:prstClr val="black">
                  <a:alpha val="40000"/>
                </a:prstClr>
              </a:outerShdw>
            </a:effectLst>
          </p:grpSpPr>
          <p:sp>
            <p:nvSpPr>
              <p:cNvPr id="32" name="Snip Same Side Corner Rectangle 14"/>
              <p:cNvSpPr/>
              <p:nvPr/>
            </p:nvSpPr>
            <p:spPr>
              <a:xfrm>
                <a:off x="2057399" y="2190750"/>
                <a:ext cx="777240" cy="609600"/>
              </a:xfrm>
              <a:prstGeom prst="snip2SameRect">
                <a:avLst>
                  <a:gd name="adj1" fmla="val 23810"/>
                  <a:gd name="adj2" fmla="val 0"/>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3" name="Isosceles Triangle 64"/>
              <p:cNvSpPr/>
              <p:nvPr/>
            </p:nvSpPr>
            <p:spPr>
              <a:xfrm rot="10800000">
                <a:off x="2057876" y="2800350"/>
                <a:ext cx="776287" cy="229870"/>
              </a:xfrm>
              <a:prstGeom prst="triangl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31" name="TextBox 62"/>
            <p:cNvSpPr txBox="1"/>
            <p:nvPr/>
          </p:nvSpPr>
          <p:spPr>
            <a:xfrm>
              <a:off x="4148327" y="1122040"/>
              <a:ext cx="552074" cy="561741"/>
            </a:xfrm>
            <a:prstGeom prst="rect">
              <a:avLst/>
            </a:prstGeom>
            <a:noFill/>
          </p:spPr>
          <p:txBody>
            <a:bodyPr wrap="none" rtlCol="0">
              <a:spAutoFit/>
            </a:bodyPr>
            <a:lstStyle/>
            <a:p>
              <a:pPr algn="ctr"/>
              <a:r>
                <a:rPr lang="en-US" sz="4267" b="1" dirty="0">
                  <a:solidFill>
                    <a:schemeClr val="accent3"/>
                  </a:solidFill>
                </a:rPr>
                <a:t>03</a:t>
              </a:r>
            </a:p>
          </p:txBody>
        </p:sp>
      </p:grpSp>
      <p:grpSp>
        <p:nvGrpSpPr>
          <p:cNvPr id="36" name="Group 86"/>
          <p:cNvGrpSpPr/>
          <p:nvPr/>
        </p:nvGrpSpPr>
        <p:grpSpPr>
          <a:xfrm>
            <a:off x="1430867" y="3644900"/>
            <a:ext cx="914400" cy="914400"/>
            <a:chOff x="990600" y="2419350"/>
            <a:chExt cx="685800" cy="685800"/>
          </a:xfrm>
        </p:grpSpPr>
        <p:sp>
          <p:nvSpPr>
            <p:cNvPr id="37" name="Rounded Rectangle 85"/>
            <p:cNvSpPr/>
            <p:nvPr/>
          </p:nvSpPr>
          <p:spPr>
            <a:xfrm>
              <a:off x="990600" y="2419350"/>
              <a:ext cx="685800" cy="685800"/>
            </a:xfrm>
            <a:prstGeom prst="roundRect">
              <a:avLst>
                <a:gd name="adj" fmla="val 3703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nvGrpSpPr>
            <p:cNvPr id="38" name="Group 52"/>
            <p:cNvGrpSpPr>
              <a:grpSpLocks noChangeAspect="1"/>
            </p:cNvGrpSpPr>
            <p:nvPr/>
          </p:nvGrpSpPr>
          <p:grpSpPr>
            <a:xfrm>
              <a:off x="1128524" y="2557274"/>
              <a:ext cx="409952" cy="409952"/>
              <a:chOff x="6400800" y="3867150"/>
              <a:chExt cx="514351" cy="514351"/>
            </a:xfrm>
            <a:solidFill>
              <a:schemeClr val="bg1"/>
            </a:solidFill>
          </p:grpSpPr>
          <p:sp>
            <p:nvSpPr>
              <p:cNvPr id="39" name="Freeform 17"/>
              <p:cNvSpPr>
                <a:spLocks noEditPoints="1"/>
              </p:cNvSpPr>
              <p:nvPr/>
            </p:nvSpPr>
            <p:spPr bwMode="auto">
              <a:xfrm>
                <a:off x="6400800" y="3973513"/>
                <a:ext cx="407988" cy="407988"/>
              </a:xfrm>
              <a:custGeom>
                <a:avLst/>
                <a:gdLst/>
                <a:ahLst/>
                <a:cxnLst>
                  <a:cxn ang="0">
                    <a:pos x="1058" y="353"/>
                  </a:cxn>
                  <a:cxn ang="0">
                    <a:pos x="1135" y="621"/>
                  </a:cxn>
                  <a:cxn ang="0">
                    <a:pos x="621" y="1134"/>
                  </a:cxn>
                  <a:cxn ang="0">
                    <a:pos x="108" y="621"/>
                  </a:cxn>
                  <a:cxn ang="0">
                    <a:pos x="621" y="108"/>
                  </a:cxn>
                  <a:cxn ang="0">
                    <a:pos x="889" y="184"/>
                  </a:cxn>
                  <a:cxn ang="0">
                    <a:pos x="967" y="105"/>
                  </a:cxn>
                  <a:cxn ang="0">
                    <a:pos x="621" y="0"/>
                  </a:cxn>
                  <a:cxn ang="0">
                    <a:pos x="0" y="621"/>
                  </a:cxn>
                  <a:cxn ang="0">
                    <a:pos x="621" y="1242"/>
                  </a:cxn>
                  <a:cxn ang="0">
                    <a:pos x="1242" y="621"/>
                  </a:cxn>
                  <a:cxn ang="0">
                    <a:pos x="1137" y="275"/>
                  </a:cxn>
                  <a:cxn ang="0">
                    <a:pos x="1058" y="353"/>
                  </a:cxn>
                  <a:cxn ang="0">
                    <a:pos x="1058" y="353"/>
                  </a:cxn>
                  <a:cxn ang="0">
                    <a:pos x="1058" y="353"/>
                  </a:cxn>
                </a:cxnLst>
                <a:rect l="0" t="0" r="r" b="b"/>
                <a:pathLst>
                  <a:path w="1242" h="1242">
                    <a:moveTo>
                      <a:pt x="1058" y="353"/>
                    </a:moveTo>
                    <a:cubicBezTo>
                      <a:pt x="1106" y="431"/>
                      <a:pt x="1135" y="523"/>
                      <a:pt x="1135" y="621"/>
                    </a:cubicBezTo>
                    <a:cubicBezTo>
                      <a:pt x="1135" y="904"/>
                      <a:pt x="904" y="1134"/>
                      <a:pt x="621" y="1134"/>
                    </a:cubicBezTo>
                    <a:cubicBezTo>
                      <a:pt x="338" y="1134"/>
                      <a:pt x="108" y="904"/>
                      <a:pt x="108" y="621"/>
                    </a:cubicBezTo>
                    <a:cubicBezTo>
                      <a:pt x="108" y="338"/>
                      <a:pt x="338" y="108"/>
                      <a:pt x="621" y="108"/>
                    </a:cubicBezTo>
                    <a:cubicBezTo>
                      <a:pt x="719" y="108"/>
                      <a:pt x="811" y="136"/>
                      <a:pt x="889" y="184"/>
                    </a:cubicBezTo>
                    <a:cubicBezTo>
                      <a:pt x="967" y="105"/>
                      <a:pt x="967" y="105"/>
                      <a:pt x="967" y="105"/>
                    </a:cubicBezTo>
                    <a:cubicBezTo>
                      <a:pt x="868" y="39"/>
                      <a:pt x="749" y="0"/>
                      <a:pt x="621" y="0"/>
                    </a:cubicBezTo>
                    <a:cubicBezTo>
                      <a:pt x="279" y="0"/>
                      <a:pt x="0" y="278"/>
                      <a:pt x="0" y="621"/>
                    </a:cubicBezTo>
                    <a:cubicBezTo>
                      <a:pt x="0" y="963"/>
                      <a:pt x="279" y="1242"/>
                      <a:pt x="621" y="1242"/>
                    </a:cubicBezTo>
                    <a:cubicBezTo>
                      <a:pt x="964" y="1242"/>
                      <a:pt x="1242" y="963"/>
                      <a:pt x="1242" y="621"/>
                    </a:cubicBezTo>
                    <a:cubicBezTo>
                      <a:pt x="1242" y="493"/>
                      <a:pt x="1203" y="374"/>
                      <a:pt x="1137" y="275"/>
                    </a:cubicBezTo>
                    <a:lnTo>
                      <a:pt x="1058" y="353"/>
                    </a:lnTo>
                    <a:close/>
                    <a:moveTo>
                      <a:pt x="1058" y="353"/>
                    </a:moveTo>
                    <a:cubicBezTo>
                      <a:pt x="1058" y="353"/>
                      <a:pt x="1058" y="353"/>
                      <a:pt x="1058" y="353"/>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0" name="Freeform 18"/>
              <p:cNvSpPr>
                <a:spLocks noEditPoints="1"/>
              </p:cNvSpPr>
              <p:nvPr/>
            </p:nvSpPr>
            <p:spPr bwMode="auto">
              <a:xfrm>
                <a:off x="6478588" y="4049713"/>
                <a:ext cx="252413" cy="254000"/>
              </a:xfrm>
              <a:custGeom>
                <a:avLst/>
                <a:gdLst/>
                <a:ahLst/>
                <a:cxnLst>
                  <a:cxn ang="0">
                    <a:pos x="559" y="42"/>
                  </a:cxn>
                  <a:cxn ang="0">
                    <a:pos x="385" y="0"/>
                  </a:cxn>
                  <a:cxn ang="0">
                    <a:pos x="0" y="386"/>
                  </a:cxn>
                  <a:cxn ang="0">
                    <a:pos x="385" y="771"/>
                  </a:cxn>
                  <a:cxn ang="0">
                    <a:pos x="771" y="386"/>
                  </a:cxn>
                  <a:cxn ang="0">
                    <a:pos x="729" y="212"/>
                  </a:cxn>
                  <a:cxn ang="0">
                    <a:pos x="646" y="294"/>
                  </a:cxn>
                  <a:cxn ang="0">
                    <a:pos x="663" y="386"/>
                  </a:cxn>
                  <a:cxn ang="0">
                    <a:pos x="385" y="664"/>
                  </a:cxn>
                  <a:cxn ang="0">
                    <a:pos x="107" y="386"/>
                  </a:cxn>
                  <a:cxn ang="0">
                    <a:pos x="385" y="108"/>
                  </a:cxn>
                  <a:cxn ang="0">
                    <a:pos x="477" y="125"/>
                  </a:cxn>
                  <a:cxn ang="0">
                    <a:pos x="559" y="42"/>
                  </a:cxn>
                  <a:cxn ang="0">
                    <a:pos x="559" y="42"/>
                  </a:cxn>
                  <a:cxn ang="0">
                    <a:pos x="559" y="42"/>
                  </a:cxn>
                </a:cxnLst>
                <a:rect l="0" t="0" r="r" b="b"/>
                <a:pathLst>
                  <a:path w="771" h="771">
                    <a:moveTo>
                      <a:pt x="559" y="42"/>
                    </a:moveTo>
                    <a:cubicBezTo>
                      <a:pt x="507" y="16"/>
                      <a:pt x="448" y="0"/>
                      <a:pt x="385" y="0"/>
                    </a:cubicBezTo>
                    <a:cubicBezTo>
                      <a:pt x="173" y="0"/>
                      <a:pt x="0" y="173"/>
                      <a:pt x="0" y="386"/>
                    </a:cubicBezTo>
                    <a:cubicBezTo>
                      <a:pt x="0" y="598"/>
                      <a:pt x="173" y="771"/>
                      <a:pt x="385" y="771"/>
                    </a:cubicBezTo>
                    <a:cubicBezTo>
                      <a:pt x="598" y="771"/>
                      <a:pt x="771" y="598"/>
                      <a:pt x="771" y="386"/>
                    </a:cubicBezTo>
                    <a:cubicBezTo>
                      <a:pt x="771" y="323"/>
                      <a:pt x="756" y="264"/>
                      <a:pt x="729" y="212"/>
                    </a:cubicBezTo>
                    <a:cubicBezTo>
                      <a:pt x="646" y="294"/>
                      <a:pt x="646" y="294"/>
                      <a:pt x="646" y="294"/>
                    </a:cubicBezTo>
                    <a:cubicBezTo>
                      <a:pt x="656" y="323"/>
                      <a:pt x="663" y="354"/>
                      <a:pt x="663" y="386"/>
                    </a:cubicBezTo>
                    <a:cubicBezTo>
                      <a:pt x="663" y="539"/>
                      <a:pt x="538" y="664"/>
                      <a:pt x="385" y="664"/>
                    </a:cubicBezTo>
                    <a:cubicBezTo>
                      <a:pt x="232" y="664"/>
                      <a:pt x="107" y="539"/>
                      <a:pt x="107" y="386"/>
                    </a:cubicBezTo>
                    <a:cubicBezTo>
                      <a:pt x="107" y="233"/>
                      <a:pt x="232" y="108"/>
                      <a:pt x="385" y="108"/>
                    </a:cubicBezTo>
                    <a:cubicBezTo>
                      <a:pt x="418" y="108"/>
                      <a:pt x="448" y="115"/>
                      <a:pt x="477" y="125"/>
                    </a:cubicBezTo>
                    <a:lnTo>
                      <a:pt x="559" y="42"/>
                    </a:lnTo>
                    <a:close/>
                    <a:moveTo>
                      <a:pt x="559" y="42"/>
                    </a:moveTo>
                    <a:cubicBezTo>
                      <a:pt x="559" y="42"/>
                      <a:pt x="559" y="42"/>
                      <a:pt x="559" y="42"/>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1" name="Freeform 19"/>
              <p:cNvSpPr>
                <a:spLocks noEditPoints="1"/>
              </p:cNvSpPr>
              <p:nvPr/>
            </p:nvSpPr>
            <p:spPr bwMode="auto">
              <a:xfrm>
                <a:off x="6548438" y="4122738"/>
                <a:ext cx="111125" cy="109538"/>
              </a:xfrm>
              <a:custGeom>
                <a:avLst/>
                <a:gdLst/>
                <a:ahLst/>
                <a:cxnLst>
                  <a:cxn ang="0">
                    <a:pos x="202" y="11"/>
                  </a:cxn>
                  <a:cxn ang="0">
                    <a:pos x="203" y="4"/>
                  </a:cxn>
                  <a:cxn ang="0">
                    <a:pos x="168" y="0"/>
                  </a:cxn>
                  <a:cxn ang="0">
                    <a:pos x="0" y="168"/>
                  </a:cxn>
                  <a:cxn ang="0">
                    <a:pos x="168" y="336"/>
                  </a:cxn>
                  <a:cxn ang="0">
                    <a:pos x="336" y="168"/>
                  </a:cxn>
                  <a:cxn ang="0">
                    <a:pos x="332" y="133"/>
                  </a:cxn>
                  <a:cxn ang="0">
                    <a:pos x="325" y="134"/>
                  </a:cxn>
                  <a:cxn ang="0">
                    <a:pos x="238" y="221"/>
                  </a:cxn>
                  <a:cxn ang="0">
                    <a:pos x="177" y="246"/>
                  </a:cxn>
                  <a:cxn ang="0">
                    <a:pos x="116" y="220"/>
                  </a:cxn>
                  <a:cxn ang="0">
                    <a:pos x="116" y="98"/>
                  </a:cxn>
                  <a:cxn ang="0">
                    <a:pos x="202" y="11"/>
                  </a:cxn>
                  <a:cxn ang="0">
                    <a:pos x="202" y="11"/>
                  </a:cxn>
                  <a:cxn ang="0">
                    <a:pos x="202" y="11"/>
                  </a:cxn>
                </a:cxnLst>
                <a:rect l="0" t="0" r="r" b="b"/>
                <a:pathLst>
                  <a:path w="336" h="336">
                    <a:moveTo>
                      <a:pt x="202" y="11"/>
                    </a:moveTo>
                    <a:cubicBezTo>
                      <a:pt x="202" y="9"/>
                      <a:pt x="203" y="6"/>
                      <a:pt x="203" y="4"/>
                    </a:cubicBezTo>
                    <a:cubicBezTo>
                      <a:pt x="192" y="1"/>
                      <a:pt x="180" y="0"/>
                      <a:pt x="168" y="0"/>
                    </a:cubicBezTo>
                    <a:cubicBezTo>
                      <a:pt x="76" y="0"/>
                      <a:pt x="0" y="75"/>
                      <a:pt x="0" y="168"/>
                    </a:cubicBezTo>
                    <a:cubicBezTo>
                      <a:pt x="0" y="260"/>
                      <a:pt x="76" y="336"/>
                      <a:pt x="168" y="336"/>
                    </a:cubicBezTo>
                    <a:cubicBezTo>
                      <a:pt x="261" y="336"/>
                      <a:pt x="336" y="260"/>
                      <a:pt x="336" y="168"/>
                    </a:cubicBezTo>
                    <a:cubicBezTo>
                      <a:pt x="336" y="156"/>
                      <a:pt x="335" y="144"/>
                      <a:pt x="332" y="133"/>
                    </a:cubicBezTo>
                    <a:cubicBezTo>
                      <a:pt x="330" y="133"/>
                      <a:pt x="327" y="134"/>
                      <a:pt x="325" y="134"/>
                    </a:cubicBezTo>
                    <a:cubicBezTo>
                      <a:pt x="238" y="221"/>
                      <a:pt x="238" y="221"/>
                      <a:pt x="238" y="221"/>
                    </a:cubicBezTo>
                    <a:cubicBezTo>
                      <a:pt x="222" y="237"/>
                      <a:pt x="200" y="246"/>
                      <a:pt x="177" y="246"/>
                    </a:cubicBezTo>
                    <a:cubicBezTo>
                      <a:pt x="154" y="246"/>
                      <a:pt x="132" y="237"/>
                      <a:pt x="116" y="220"/>
                    </a:cubicBezTo>
                    <a:cubicBezTo>
                      <a:pt x="82" y="187"/>
                      <a:pt x="82" y="131"/>
                      <a:pt x="116" y="98"/>
                    </a:cubicBezTo>
                    <a:lnTo>
                      <a:pt x="202" y="11"/>
                    </a:lnTo>
                    <a:close/>
                    <a:moveTo>
                      <a:pt x="202" y="11"/>
                    </a:moveTo>
                    <a:cubicBezTo>
                      <a:pt x="202" y="11"/>
                      <a:pt x="202" y="11"/>
                      <a:pt x="202" y="11"/>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2" name="Freeform 20"/>
              <p:cNvSpPr>
                <a:spLocks noEditPoints="1"/>
              </p:cNvSpPr>
              <p:nvPr/>
            </p:nvSpPr>
            <p:spPr bwMode="auto">
              <a:xfrm>
                <a:off x="6596063" y="3867150"/>
                <a:ext cx="319088" cy="317500"/>
              </a:xfrm>
              <a:custGeom>
                <a:avLst/>
                <a:gdLst/>
                <a:ahLst/>
                <a:cxnLst>
                  <a:cxn ang="0">
                    <a:pos x="971" y="235"/>
                  </a:cxn>
                  <a:cxn ang="0">
                    <a:pos x="954" y="221"/>
                  </a:cxn>
                  <a:cxn ang="0">
                    <a:pos x="778" y="196"/>
                  </a:cxn>
                  <a:cxn ang="0">
                    <a:pos x="751" y="18"/>
                  </a:cxn>
                  <a:cxn ang="0">
                    <a:pos x="737" y="1"/>
                  </a:cxn>
                  <a:cxn ang="0">
                    <a:pos x="731" y="0"/>
                  </a:cxn>
                  <a:cxn ang="0">
                    <a:pos x="716" y="6"/>
                  </a:cxn>
                  <a:cxn ang="0">
                    <a:pos x="526" y="196"/>
                  </a:cxn>
                  <a:cxn ang="0">
                    <a:pos x="520" y="214"/>
                  </a:cxn>
                  <a:cxn ang="0">
                    <a:pos x="538" y="340"/>
                  </a:cxn>
                  <a:cxn ang="0">
                    <a:pos x="134" y="745"/>
                  </a:cxn>
                  <a:cxn ang="0">
                    <a:pos x="117" y="808"/>
                  </a:cxn>
                  <a:cxn ang="0">
                    <a:pos x="13" y="913"/>
                  </a:cxn>
                  <a:cxn ang="0">
                    <a:pos x="13" y="959"/>
                  </a:cxn>
                  <a:cxn ang="0">
                    <a:pos x="36" y="969"/>
                  </a:cxn>
                  <a:cxn ang="0">
                    <a:pos x="59" y="959"/>
                  </a:cxn>
                  <a:cxn ang="0">
                    <a:pos x="164" y="855"/>
                  </a:cxn>
                  <a:cxn ang="0">
                    <a:pos x="181" y="857"/>
                  </a:cxn>
                  <a:cxn ang="0">
                    <a:pos x="227" y="838"/>
                  </a:cxn>
                  <a:cxn ang="0">
                    <a:pos x="631" y="434"/>
                  </a:cxn>
                  <a:cxn ang="0">
                    <a:pos x="758" y="452"/>
                  </a:cxn>
                  <a:cxn ang="0">
                    <a:pos x="761" y="452"/>
                  </a:cxn>
                  <a:cxn ang="0">
                    <a:pos x="776" y="446"/>
                  </a:cxn>
                  <a:cxn ang="0">
                    <a:pos x="966" y="256"/>
                  </a:cxn>
                  <a:cxn ang="0">
                    <a:pos x="971" y="235"/>
                  </a:cxn>
                  <a:cxn ang="0">
                    <a:pos x="971" y="235"/>
                  </a:cxn>
                  <a:cxn ang="0">
                    <a:pos x="971" y="235"/>
                  </a:cxn>
                </a:cxnLst>
                <a:rect l="0" t="0" r="r" b="b"/>
                <a:pathLst>
                  <a:path w="973" h="969">
                    <a:moveTo>
                      <a:pt x="971" y="235"/>
                    </a:moveTo>
                    <a:cubicBezTo>
                      <a:pt x="969" y="227"/>
                      <a:pt x="962" y="222"/>
                      <a:pt x="954" y="221"/>
                    </a:cubicBezTo>
                    <a:cubicBezTo>
                      <a:pt x="778" y="196"/>
                      <a:pt x="778" y="196"/>
                      <a:pt x="778" y="196"/>
                    </a:cubicBezTo>
                    <a:cubicBezTo>
                      <a:pt x="751" y="18"/>
                      <a:pt x="751" y="18"/>
                      <a:pt x="751" y="18"/>
                    </a:cubicBezTo>
                    <a:cubicBezTo>
                      <a:pt x="750" y="10"/>
                      <a:pt x="745" y="4"/>
                      <a:pt x="737" y="1"/>
                    </a:cubicBezTo>
                    <a:cubicBezTo>
                      <a:pt x="735" y="0"/>
                      <a:pt x="733" y="0"/>
                      <a:pt x="731" y="0"/>
                    </a:cubicBezTo>
                    <a:cubicBezTo>
                      <a:pt x="725" y="0"/>
                      <a:pt x="720" y="2"/>
                      <a:pt x="716" y="6"/>
                    </a:cubicBezTo>
                    <a:cubicBezTo>
                      <a:pt x="526" y="196"/>
                      <a:pt x="526" y="196"/>
                      <a:pt x="526" y="196"/>
                    </a:cubicBezTo>
                    <a:cubicBezTo>
                      <a:pt x="521" y="201"/>
                      <a:pt x="519" y="207"/>
                      <a:pt x="520" y="214"/>
                    </a:cubicBezTo>
                    <a:cubicBezTo>
                      <a:pt x="538" y="340"/>
                      <a:pt x="538" y="340"/>
                      <a:pt x="538" y="340"/>
                    </a:cubicBezTo>
                    <a:cubicBezTo>
                      <a:pt x="134" y="745"/>
                      <a:pt x="134" y="745"/>
                      <a:pt x="134" y="745"/>
                    </a:cubicBezTo>
                    <a:cubicBezTo>
                      <a:pt x="117" y="762"/>
                      <a:pt x="112" y="786"/>
                      <a:pt x="117" y="808"/>
                    </a:cubicBezTo>
                    <a:cubicBezTo>
                      <a:pt x="13" y="913"/>
                      <a:pt x="13" y="913"/>
                      <a:pt x="13" y="913"/>
                    </a:cubicBezTo>
                    <a:cubicBezTo>
                      <a:pt x="0" y="926"/>
                      <a:pt x="0" y="946"/>
                      <a:pt x="13" y="959"/>
                    </a:cubicBezTo>
                    <a:cubicBezTo>
                      <a:pt x="19" y="966"/>
                      <a:pt x="28" y="969"/>
                      <a:pt x="36" y="969"/>
                    </a:cubicBezTo>
                    <a:cubicBezTo>
                      <a:pt x="44" y="969"/>
                      <a:pt x="53" y="966"/>
                      <a:pt x="59" y="959"/>
                    </a:cubicBezTo>
                    <a:cubicBezTo>
                      <a:pt x="164" y="855"/>
                      <a:pt x="164" y="855"/>
                      <a:pt x="164" y="855"/>
                    </a:cubicBezTo>
                    <a:cubicBezTo>
                      <a:pt x="170" y="856"/>
                      <a:pt x="176" y="857"/>
                      <a:pt x="181" y="857"/>
                    </a:cubicBezTo>
                    <a:cubicBezTo>
                      <a:pt x="198" y="857"/>
                      <a:pt x="214" y="851"/>
                      <a:pt x="227" y="838"/>
                    </a:cubicBezTo>
                    <a:cubicBezTo>
                      <a:pt x="631" y="434"/>
                      <a:pt x="631" y="434"/>
                      <a:pt x="631" y="434"/>
                    </a:cubicBezTo>
                    <a:cubicBezTo>
                      <a:pt x="758" y="452"/>
                      <a:pt x="758" y="452"/>
                      <a:pt x="758" y="452"/>
                    </a:cubicBezTo>
                    <a:cubicBezTo>
                      <a:pt x="759" y="452"/>
                      <a:pt x="760" y="452"/>
                      <a:pt x="761" y="452"/>
                    </a:cubicBezTo>
                    <a:cubicBezTo>
                      <a:pt x="767" y="452"/>
                      <a:pt x="772" y="450"/>
                      <a:pt x="776" y="446"/>
                    </a:cubicBezTo>
                    <a:cubicBezTo>
                      <a:pt x="966" y="256"/>
                      <a:pt x="966" y="256"/>
                      <a:pt x="966" y="256"/>
                    </a:cubicBezTo>
                    <a:cubicBezTo>
                      <a:pt x="971" y="250"/>
                      <a:pt x="973" y="242"/>
                      <a:pt x="971" y="235"/>
                    </a:cubicBezTo>
                    <a:close/>
                    <a:moveTo>
                      <a:pt x="971" y="235"/>
                    </a:moveTo>
                    <a:cubicBezTo>
                      <a:pt x="971" y="235"/>
                      <a:pt x="971" y="235"/>
                      <a:pt x="971" y="235"/>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grpSp>
        <p:nvGrpSpPr>
          <p:cNvPr id="43" name="Group 91"/>
          <p:cNvGrpSpPr/>
          <p:nvPr/>
        </p:nvGrpSpPr>
        <p:grpSpPr>
          <a:xfrm>
            <a:off x="4236156" y="3644900"/>
            <a:ext cx="914400" cy="914400"/>
            <a:chOff x="2895600" y="3257550"/>
            <a:chExt cx="685800" cy="685800"/>
          </a:xfrm>
        </p:grpSpPr>
        <p:sp>
          <p:nvSpPr>
            <p:cNvPr id="44" name="Rounded Rectangle 87"/>
            <p:cNvSpPr/>
            <p:nvPr/>
          </p:nvSpPr>
          <p:spPr>
            <a:xfrm>
              <a:off x="2895600" y="3257550"/>
              <a:ext cx="685800" cy="685800"/>
            </a:xfrm>
            <a:prstGeom prst="roundRect">
              <a:avLst>
                <a:gd name="adj" fmla="val 370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5" name="Freeform 52"/>
            <p:cNvSpPr>
              <a:spLocks noEditPoints="1"/>
            </p:cNvSpPr>
            <p:nvPr/>
          </p:nvSpPr>
          <p:spPr bwMode="auto">
            <a:xfrm>
              <a:off x="3048000" y="3409950"/>
              <a:ext cx="381000" cy="381000"/>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46" name="Group 92"/>
          <p:cNvGrpSpPr/>
          <p:nvPr/>
        </p:nvGrpSpPr>
        <p:grpSpPr>
          <a:xfrm>
            <a:off x="7041445" y="3644900"/>
            <a:ext cx="914400" cy="914400"/>
            <a:chOff x="4495800" y="3257550"/>
            <a:chExt cx="685800" cy="685800"/>
          </a:xfrm>
        </p:grpSpPr>
        <p:sp>
          <p:nvSpPr>
            <p:cNvPr id="47" name="Rounded Rectangle 88"/>
            <p:cNvSpPr/>
            <p:nvPr/>
          </p:nvSpPr>
          <p:spPr>
            <a:xfrm>
              <a:off x="4495800" y="3257550"/>
              <a:ext cx="685800" cy="685800"/>
            </a:xfrm>
            <a:prstGeom prst="roundRect">
              <a:avLst>
                <a:gd name="adj" fmla="val 3703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8" name="Freeform 105"/>
            <p:cNvSpPr>
              <a:spLocks noEditPoints="1"/>
            </p:cNvSpPr>
            <p:nvPr/>
          </p:nvSpPr>
          <p:spPr bwMode="auto">
            <a:xfrm>
              <a:off x="4646575" y="3411109"/>
              <a:ext cx="384251" cy="378683"/>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solidFill>
                  <a:schemeClr val="accent3">
                    <a:lumMod val="50000"/>
                  </a:schemeClr>
                </a:solidFill>
              </a:endParaRPr>
            </a:p>
          </p:txBody>
        </p:sp>
      </p:grpSp>
      <p:grpSp>
        <p:nvGrpSpPr>
          <p:cNvPr id="49" name="Group 93"/>
          <p:cNvGrpSpPr/>
          <p:nvPr/>
        </p:nvGrpSpPr>
        <p:grpSpPr>
          <a:xfrm>
            <a:off x="9846733" y="3644900"/>
            <a:ext cx="914400" cy="914400"/>
            <a:chOff x="6477000" y="3257550"/>
            <a:chExt cx="685800" cy="685800"/>
          </a:xfrm>
        </p:grpSpPr>
        <p:sp>
          <p:nvSpPr>
            <p:cNvPr id="50" name="Rounded Rectangle 90"/>
            <p:cNvSpPr/>
            <p:nvPr/>
          </p:nvSpPr>
          <p:spPr>
            <a:xfrm>
              <a:off x="6477000" y="3257550"/>
              <a:ext cx="685800" cy="685800"/>
            </a:xfrm>
            <a:prstGeom prst="roundRect">
              <a:avLst>
                <a:gd name="adj" fmla="val 3703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51" name="Freeform 101"/>
            <p:cNvSpPr>
              <a:spLocks noEditPoints="1"/>
            </p:cNvSpPr>
            <p:nvPr/>
          </p:nvSpPr>
          <p:spPr bwMode="auto">
            <a:xfrm>
              <a:off x="6604968" y="3401603"/>
              <a:ext cx="429864" cy="397694"/>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52" name="TextBox 95"/>
          <p:cNvSpPr txBox="1"/>
          <p:nvPr/>
        </p:nvSpPr>
        <p:spPr>
          <a:xfrm>
            <a:off x="571340" y="4715934"/>
            <a:ext cx="2633453" cy="1651414"/>
          </a:xfrm>
          <a:prstGeom prst="rect">
            <a:avLst/>
          </a:prstGeom>
          <a:noFill/>
        </p:spPr>
        <p:txBody>
          <a:bodyPr wrap="square" rtlCol="0">
            <a:spAutoFit/>
          </a:bodyPr>
          <a:lstStyle/>
          <a:p>
            <a:pPr algn="ctr"/>
            <a:r>
              <a:rPr lang="en-US" sz="1867" b="1" dirty="0">
                <a:solidFill>
                  <a:schemeClr val="accent1"/>
                </a:solidFill>
              </a:rPr>
              <a:t>Title Goes Here</a:t>
            </a:r>
          </a:p>
          <a:p>
            <a:pPr algn="ctr">
              <a:spcBef>
                <a:spcPct val="20000"/>
              </a:spcBef>
              <a:defRPr/>
            </a:pPr>
            <a:r>
              <a:rPr lang="en-US" sz="1333" dirty="0">
                <a:solidFill>
                  <a:schemeClr val="bg1">
                    <a:lumMod val="50000"/>
                  </a:schemeClr>
                </a:solidFill>
              </a:rPr>
              <a:t>There are many variations of</a:t>
            </a:r>
            <a:br>
              <a:rPr lang="en-US" sz="1333" dirty="0">
                <a:solidFill>
                  <a:schemeClr val="bg1">
                    <a:lumMod val="50000"/>
                  </a:schemeClr>
                </a:solidFill>
              </a:rPr>
            </a:br>
            <a:r>
              <a:rPr lang="en-US" sz="1333" dirty="0">
                <a:solidFill>
                  <a:schemeClr val="bg1">
                    <a:lumMod val="50000"/>
                  </a:schemeClr>
                </a:solidFill>
              </a:rPr>
              <a:t> Lorem Ipsum available, but the majority have suffered  There</a:t>
            </a:r>
            <a:br>
              <a:rPr lang="en-US" sz="1333" dirty="0">
                <a:solidFill>
                  <a:schemeClr val="bg1">
                    <a:lumMod val="50000"/>
                  </a:schemeClr>
                </a:solidFill>
              </a:rPr>
            </a:br>
            <a:r>
              <a:rPr lang="en-US" sz="1333" dirty="0">
                <a:solidFill>
                  <a:schemeClr val="bg1">
                    <a:lumMod val="50000"/>
                  </a:schemeClr>
                </a:solidFill>
              </a:rPr>
              <a:t> are many variations of Lorem</a:t>
            </a:r>
            <a:br>
              <a:rPr lang="en-US" sz="1333" dirty="0">
                <a:solidFill>
                  <a:schemeClr val="bg1">
                    <a:lumMod val="50000"/>
                  </a:schemeClr>
                </a:solidFill>
              </a:rPr>
            </a:br>
            <a:r>
              <a:rPr lang="en-US" sz="1333" dirty="0">
                <a:solidFill>
                  <a:schemeClr val="bg1">
                    <a:lumMod val="50000"/>
                  </a:schemeClr>
                </a:solidFill>
              </a:rPr>
              <a:t>Ipsum available,</a:t>
            </a:r>
          </a:p>
        </p:txBody>
      </p:sp>
      <p:sp>
        <p:nvSpPr>
          <p:cNvPr id="53" name="TextBox 96"/>
          <p:cNvSpPr txBox="1"/>
          <p:nvPr/>
        </p:nvSpPr>
        <p:spPr>
          <a:xfrm>
            <a:off x="3376630" y="4715934"/>
            <a:ext cx="2633453" cy="1651414"/>
          </a:xfrm>
          <a:prstGeom prst="rect">
            <a:avLst/>
          </a:prstGeom>
          <a:noFill/>
        </p:spPr>
        <p:txBody>
          <a:bodyPr wrap="square" rtlCol="0">
            <a:spAutoFit/>
          </a:bodyPr>
          <a:lstStyle/>
          <a:p>
            <a:pPr algn="ctr"/>
            <a:r>
              <a:rPr lang="en-US" sz="1867" b="1" dirty="0">
                <a:solidFill>
                  <a:schemeClr val="accent2"/>
                </a:solidFill>
              </a:rPr>
              <a:t>Title Goes Here</a:t>
            </a:r>
          </a:p>
          <a:p>
            <a:pPr algn="ctr">
              <a:spcBef>
                <a:spcPct val="20000"/>
              </a:spcBef>
              <a:defRPr/>
            </a:pPr>
            <a:r>
              <a:rPr lang="en-US" sz="1333" dirty="0">
                <a:solidFill>
                  <a:schemeClr val="bg1">
                    <a:lumMod val="50000"/>
                  </a:schemeClr>
                </a:solidFill>
              </a:rPr>
              <a:t>There are many variations of</a:t>
            </a:r>
            <a:br>
              <a:rPr lang="en-US" sz="1333" dirty="0">
                <a:solidFill>
                  <a:schemeClr val="bg1">
                    <a:lumMod val="50000"/>
                  </a:schemeClr>
                </a:solidFill>
              </a:rPr>
            </a:br>
            <a:r>
              <a:rPr lang="en-US" sz="1333" dirty="0">
                <a:solidFill>
                  <a:schemeClr val="bg1">
                    <a:lumMod val="50000"/>
                  </a:schemeClr>
                </a:solidFill>
              </a:rPr>
              <a:t> Lorem Ipsum available, but the majority have suffered  There</a:t>
            </a:r>
            <a:br>
              <a:rPr lang="en-US" sz="1333" dirty="0">
                <a:solidFill>
                  <a:schemeClr val="bg1">
                    <a:lumMod val="50000"/>
                  </a:schemeClr>
                </a:solidFill>
              </a:rPr>
            </a:br>
            <a:r>
              <a:rPr lang="en-US" sz="1333" dirty="0">
                <a:solidFill>
                  <a:schemeClr val="bg1">
                    <a:lumMod val="50000"/>
                  </a:schemeClr>
                </a:solidFill>
              </a:rPr>
              <a:t> are many variations of Lorem</a:t>
            </a:r>
            <a:br>
              <a:rPr lang="en-US" sz="1333" dirty="0">
                <a:solidFill>
                  <a:schemeClr val="bg1">
                    <a:lumMod val="50000"/>
                  </a:schemeClr>
                </a:solidFill>
              </a:rPr>
            </a:br>
            <a:r>
              <a:rPr lang="en-US" sz="1333" dirty="0">
                <a:solidFill>
                  <a:schemeClr val="bg1">
                    <a:lumMod val="50000"/>
                  </a:schemeClr>
                </a:solidFill>
              </a:rPr>
              <a:t>Ipsum available,</a:t>
            </a:r>
          </a:p>
        </p:txBody>
      </p:sp>
      <p:sp>
        <p:nvSpPr>
          <p:cNvPr id="54" name="TextBox 97"/>
          <p:cNvSpPr txBox="1"/>
          <p:nvPr/>
        </p:nvSpPr>
        <p:spPr>
          <a:xfrm>
            <a:off x="6181919" y="4715934"/>
            <a:ext cx="2633453" cy="1651414"/>
          </a:xfrm>
          <a:prstGeom prst="rect">
            <a:avLst/>
          </a:prstGeom>
          <a:noFill/>
        </p:spPr>
        <p:txBody>
          <a:bodyPr wrap="square" rtlCol="0">
            <a:spAutoFit/>
          </a:bodyPr>
          <a:lstStyle/>
          <a:p>
            <a:pPr algn="ctr"/>
            <a:r>
              <a:rPr lang="en-US" sz="1867" b="1" dirty="0">
                <a:solidFill>
                  <a:schemeClr val="accent3"/>
                </a:solidFill>
              </a:rPr>
              <a:t>Title Goes Here</a:t>
            </a:r>
          </a:p>
          <a:p>
            <a:pPr algn="ctr">
              <a:spcBef>
                <a:spcPct val="20000"/>
              </a:spcBef>
              <a:defRPr/>
            </a:pPr>
            <a:r>
              <a:rPr lang="en-US" sz="1333" dirty="0">
                <a:solidFill>
                  <a:schemeClr val="bg1">
                    <a:lumMod val="50000"/>
                  </a:schemeClr>
                </a:solidFill>
              </a:rPr>
              <a:t>There are many variations of</a:t>
            </a:r>
            <a:br>
              <a:rPr lang="en-US" sz="1333" dirty="0">
                <a:solidFill>
                  <a:schemeClr val="bg1">
                    <a:lumMod val="50000"/>
                  </a:schemeClr>
                </a:solidFill>
              </a:rPr>
            </a:br>
            <a:r>
              <a:rPr lang="en-US" sz="1333" dirty="0">
                <a:solidFill>
                  <a:schemeClr val="bg1">
                    <a:lumMod val="50000"/>
                  </a:schemeClr>
                </a:solidFill>
              </a:rPr>
              <a:t> Lorem Ipsum available, but the majority have suffered  There</a:t>
            </a:r>
            <a:br>
              <a:rPr lang="en-US" sz="1333" dirty="0">
                <a:solidFill>
                  <a:schemeClr val="bg1">
                    <a:lumMod val="50000"/>
                  </a:schemeClr>
                </a:solidFill>
              </a:rPr>
            </a:br>
            <a:r>
              <a:rPr lang="en-US" sz="1333" dirty="0">
                <a:solidFill>
                  <a:schemeClr val="bg1">
                    <a:lumMod val="50000"/>
                  </a:schemeClr>
                </a:solidFill>
              </a:rPr>
              <a:t> are many variations of Lorem</a:t>
            </a:r>
            <a:br>
              <a:rPr lang="en-US" sz="1333" dirty="0">
                <a:solidFill>
                  <a:schemeClr val="bg1">
                    <a:lumMod val="50000"/>
                  </a:schemeClr>
                </a:solidFill>
              </a:rPr>
            </a:br>
            <a:r>
              <a:rPr lang="en-US" sz="1333" dirty="0">
                <a:solidFill>
                  <a:schemeClr val="bg1">
                    <a:lumMod val="50000"/>
                  </a:schemeClr>
                </a:solidFill>
              </a:rPr>
              <a:t>Ipsum available,</a:t>
            </a:r>
          </a:p>
        </p:txBody>
      </p:sp>
      <p:sp>
        <p:nvSpPr>
          <p:cNvPr id="55" name="TextBox 98"/>
          <p:cNvSpPr txBox="1"/>
          <p:nvPr/>
        </p:nvSpPr>
        <p:spPr>
          <a:xfrm>
            <a:off x="8987207" y="4715934"/>
            <a:ext cx="2633453" cy="1651414"/>
          </a:xfrm>
          <a:prstGeom prst="rect">
            <a:avLst/>
          </a:prstGeom>
          <a:noFill/>
        </p:spPr>
        <p:txBody>
          <a:bodyPr wrap="square" rtlCol="0">
            <a:spAutoFit/>
          </a:bodyPr>
          <a:lstStyle/>
          <a:p>
            <a:pPr algn="ctr"/>
            <a:r>
              <a:rPr lang="en-US" sz="1867" b="1" dirty="0">
                <a:solidFill>
                  <a:schemeClr val="accent4"/>
                </a:solidFill>
              </a:rPr>
              <a:t>Title Goes Here</a:t>
            </a:r>
          </a:p>
          <a:p>
            <a:pPr algn="ctr">
              <a:spcBef>
                <a:spcPct val="20000"/>
              </a:spcBef>
              <a:defRPr/>
            </a:pPr>
            <a:r>
              <a:rPr lang="en-US" sz="1333" dirty="0">
                <a:solidFill>
                  <a:schemeClr val="bg1">
                    <a:lumMod val="50000"/>
                  </a:schemeClr>
                </a:solidFill>
              </a:rPr>
              <a:t>There are many variations of</a:t>
            </a:r>
            <a:br>
              <a:rPr lang="en-US" sz="1333" dirty="0">
                <a:solidFill>
                  <a:schemeClr val="bg1">
                    <a:lumMod val="50000"/>
                  </a:schemeClr>
                </a:solidFill>
              </a:rPr>
            </a:br>
            <a:r>
              <a:rPr lang="en-US" sz="1333" dirty="0">
                <a:solidFill>
                  <a:schemeClr val="bg1">
                    <a:lumMod val="50000"/>
                  </a:schemeClr>
                </a:solidFill>
              </a:rPr>
              <a:t> Lorem Ipsum available, but the majority have suffered  There</a:t>
            </a:r>
            <a:br>
              <a:rPr lang="en-US" sz="1333" dirty="0">
                <a:solidFill>
                  <a:schemeClr val="bg1">
                    <a:lumMod val="50000"/>
                  </a:schemeClr>
                </a:solidFill>
              </a:rPr>
            </a:br>
            <a:r>
              <a:rPr lang="en-US" sz="1333" dirty="0">
                <a:solidFill>
                  <a:schemeClr val="bg1">
                    <a:lumMod val="50000"/>
                  </a:schemeClr>
                </a:solidFill>
              </a:rPr>
              <a:t> are many variations of Lorem</a:t>
            </a:r>
            <a:br>
              <a:rPr lang="en-US" sz="1333" dirty="0">
                <a:solidFill>
                  <a:schemeClr val="bg1">
                    <a:lumMod val="50000"/>
                  </a:schemeClr>
                </a:solidFill>
              </a:rPr>
            </a:br>
            <a:r>
              <a:rPr lang="en-US" sz="1333" dirty="0">
                <a:solidFill>
                  <a:schemeClr val="bg1">
                    <a:lumMod val="50000"/>
                  </a:schemeClr>
                </a:solidFill>
              </a:rPr>
              <a:t>Ipsum available,</a:t>
            </a:r>
          </a:p>
        </p:txBody>
      </p:sp>
    </p:spTree>
    <p:extLst>
      <p:ext uri="{BB962C8B-B14F-4D97-AF65-F5344CB8AC3E}">
        <p14:creationId xmlns:p14="http://schemas.microsoft.com/office/powerpoint/2010/main" val="164622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500" fill="hold"/>
                                        <p:tgtEl>
                                          <p:spTgt spid="52"/>
                                        </p:tgtEl>
                                        <p:attrNameLst>
                                          <p:attrName>ppt_x</p:attrName>
                                        </p:attrNameLst>
                                      </p:cBhvr>
                                      <p:tavLst>
                                        <p:tav tm="0">
                                          <p:val>
                                            <p:strVal val="#ppt_x"/>
                                          </p:val>
                                        </p:tav>
                                        <p:tav tm="100000">
                                          <p:val>
                                            <p:strVal val="#ppt_x"/>
                                          </p:val>
                                        </p:tav>
                                      </p:tavLst>
                                    </p:anim>
                                    <p:anim calcmode="lin" valueType="num">
                                      <p:cBhvr additive="base">
                                        <p:cTn id="18" dur="500" fill="hold"/>
                                        <p:tgtEl>
                                          <p:spTgt spid="5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1" accel="50000" decel="5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 presetClass="entr" presetSubtype="4" accel="50000" decel="50000" fill="hold" grpId="0" nodeType="after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additive="base">
                                        <p:cTn id="32" dur="500" fill="hold"/>
                                        <p:tgtEl>
                                          <p:spTgt spid="53"/>
                                        </p:tgtEl>
                                        <p:attrNameLst>
                                          <p:attrName>ppt_x</p:attrName>
                                        </p:attrNameLst>
                                      </p:cBhvr>
                                      <p:tavLst>
                                        <p:tav tm="0">
                                          <p:val>
                                            <p:strVal val="#ppt_x"/>
                                          </p:val>
                                        </p:tav>
                                        <p:tav tm="100000">
                                          <p:val>
                                            <p:strVal val="#ppt_x"/>
                                          </p:val>
                                        </p:tav>
                                      </p:tavLst>
                                    </p:anim>
                                    <p:anim calcmode="lin" valueType="num">
                                      <p:cBhvr additive="base">
                                        <p:cTn id="33" dur="500" fill="hold"/>
                                        <p:tgtEl>
                                          <p:spTgt spid="5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1" accel="50000" decel="50000"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0-#ppt_h/2"/>
                                          </p:val>
                                        </p:tav>
                                        <p:tav tm="100000">
                                          <p:val>
                                            <p:strVal val="#ppt_y"/>
                                          </p:val>
                                        </p:tav>
                                      </p:tavLst>
                                    </p:anim>
                                  </p:childTnLst>
                                </p:cTn>
                              </p:par>
                            </p:childTnLst>
                          </p:cTn>
                        </p:par>
                        <p:par>
                          <p:cTn id="39" fill="hold">
                            <p:stCondLst>
                              <p:cond delay="3500"/>
                            </p:stCondLst>
                            <p:childTnLst>
                              <p:par>
                                <p:cTn id="40" presetID="23" presetClass="entr" presetSubtype="16" fill="hold" nodeType="afterEffect">
                                  <p:stCondLst>
                                    <p:cond delay="0"/>
                                  </p:stCondLst>
                                  <p:childTnLst>
                                    <p:set>
                                      <p:cBhvr>
                                        <p:cTn id="41" dur="1" fill="hold">
                                          <p:stCondLst>
                                            <p:cond delay="0"/>
                                          </p:stCondLst>
                                        </p:cTn>
                                        <p:tgtEl>
                                          <p:spTgt spid="46"/>
                                        </p:tgtEl>
                                        <p:attrNameLst>
                                          <p:attrName>style.visibility</p:attrName>
                                        </p:attrNameLst>
                                      </p:cBhvr>
                                      <p:to>
                                        <p:strVal val="visible"/>
                                      </p:to>
                                    </p:set>
                                    <p:anim calcmode="lin" valueType="num">
                                      <p:cBhvr>
                                        <p:cTn id="42" dur="500" fill="hold"/>
                                        <p:tgtEl>
                                          <p:spTgt spid="46"/>
                                        </p:tgtEl>
                                        <p:attrNameLst>
                                          <p:attrName>ppt_w</p:attrName>
                                        </p:attrNameLst>
                                      </p:cBhvr>
                                      <p:tavLst>
                                        <p:tav tm="0">
                                          <p:val>
                                            <p:fltVal val="0"/>
                                          </p:val>
                                        </p:tav>
                                        <p:tav tm="100000">
                                          <p:val>
                                            <p:strVal val="#ppt_w"/>
                                          </p:val>
                                        </p:tav>
                                      </p:tavLst>
                                    </p:anim>
                                    <p:anim calcmode="lin" valueType="num">
                                      <p:cBhvr>
                                        <p:cTn id="43" dur="500" fill="hold"/>
                                        <p:tgtEl>
                                          <p:spTgt spid="46"/>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2" presetClass="entr" presetSubtype="4" accel="50000" decel="50000" fill="hold" grpId="0" nodeType="after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500" fill="hold"/>
                                        <p:tgtEl>
                                          <p:spTgt spid="54"/>
                                        </p:tgtEl>
                                        <p:attrNameLst>
                                          <p:attrName>ppt_x</p:attrName>
                                        </p:attrNameLst>
                                      </p:cBhvr>
                                      <p:tavLst>
                                        <p:tav tm="0">
                                          <p:val>
                                            <p:strVal val="#ppt_x"/>
                                          </p:val>
                                        </p:tav>
                                        <p:tav tm="100000">
                                          <p:val>
                                            <p:strVal val="#ppt_x"/>
                                          </p:val>
                                        </p:tav>
                                      </p:tavLst>
                                    </p:anim>
                                    <p:anim calcmode="lin" valueType="num">
                                      <p:cBhvr additive="base">
                                        <p:cTn id="48" dur="500" fill="hold"/>
                                        <p:tgtEl>
                                          <p:spTgt spid="54"/>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1" accel="50000" decel="50000" fill="hold" nodeType="after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ppt_x"/>
                                          </p:val>
                                        </p:tav>
                                        <p:tav tm="100000">
                                          <p:val>
                                            <p:strVal val="#ppt_x"/>
                                          </p:val>
                                        </p:tav>
                                      </p:tavLst>
                                    </p:anim>
                                    <p:anim calcmode="lin" valueType="num">
                                      <p:cBhvr additive="base">
                                        <p:cTn id="53" dur="500" fill="hold"/>
                                        <p:tgtEl>
                                          <p:spTgt spid="20"/>
                                        </p:tgtEl>
                                        <p:attrNameLst>
                                          <p:attrName>ppt_y</p:attrName>
                                        </p:attrNameLst>
                                      </p:cBhvr>
                                      <p:tavLst>
                                        <p:tav tm="0">
                                          <p:val>
                                            <p:strVal val="0-#ppt_h/2"/>
                                          </p:val>
                                        </p:tav>
                                        <p:tav tm="100000">
                                          <p:val>
                                            <p:strVal val="#ppt_y"/>
                                          </p:val>
                                        </p:tav>
                                      </p:tavLst>
                                    </p:anim>
                                  </p:childTnLst>
                                </p:cTn>
                              </p:par>
                            </p:childTnLst>
                          </p:cTn>
                        </p:par>
                        <p:par>
                          <p:cTn id="54" fill="hold">
                            <p:stCondLst>
                              <p:cond delay="5000"/>
                            </p:stCondLst>
                            <p:childTnLst>
                              <p:par>
                                <p:cTn id="55" presetID="23" presetClass="entr" presetSubtype="16" fill="hold" nodeType="after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p:cTn id="57" dur="500" fill="hold"/>
                                        <p:tgtEl>
                                          <p:spTgt spid="49"/>
                                        </p:tgtEl>
                                        <p:attrNameLst>
                                          <p:attrName>ppt_w</p:attrName>
                                        </p:attrNameLst>
                                      </p:cBhvr>
                                      <p:tavLst>
                                        <p:tav tm="0">
                                          <p:val>
                                            <p:fltVal val="0"/>
                                          </p:val>
                                        </p:tav>
                                        <p:tav tm="100000">
                                          <p:val>
                                            <p:strVal val="#ppt_w"/>
                                          </p:val>
                                        </p:tav>
                                      </p:tavLst>
                                    </p:anim>
                                    <p:anim calcmode="lin" valueType="num">
                                      <p:cBhvr>
                                        <p:cTn id="58" dur="500" fill="hold"/>
                                        <p:tgtEl>
                                          <p:spTgt spid="49"/>
                                        </p:tgtEl>
                                        <p:attrNameLst>
                                          <p:attrName>ppt_h</p:attrName>
                                        </p:attrNameLst>
                                      </p:cBhvr>
                                      <p:tavLst>
                                        <p:tav tm="0">
                                          <p:val>
                                            <p:fltVal val="0"/>
                                          </p:val>
                                        </p:tav>
                                        <p:tav tm="100000">
                                          <p:val>
                                            <p:strVal val="#ppt_h"/>
                                          </p:val>
                                        </p:tav>
                                      </p:tavLst>
                                    </p:anim>
                                  </p:childTnLst>
                                </p:cTn>
                              </p:par>
                            </p:childTnLst>
                          </p:cTn>
                        </p:par>
                        <p:par>
                          <p:cTn id="59" fill="hold">
                            <p:stCondLst>
                              <p:cond delay="5500"/>
                            </p:stCondLst>
                            <p:childTnLst>
                              <p:par>
                                <p:cTn id="60" presetID="2" presetClass="entr" presetSubtype="4" accel="50000" decel="50000" fill="hold" grpId="0" nodeType="afterEffect">
                                  <p:stCondLst>
                                    <p:cond delay="0"/>
                                  </p:stCondLst>
                                  <p:childTnLst>
                                    <p:set>
                                      <p:cBhvr>
                                        <p:cTn id="61" dur="1" fill="hold">
                                          <p:stCondLst>
                                            <p:cond delay="0"/>
                                          </p:stCondLst>
                                        </p:cTn>
                                        <p:tgtEl>
                                          <p:spTgt spid="55"/>
                                        </p:tgtEl>
                                        <p:attrNameLst>
                                          <p:attrName>style.visibility</p:attrName>
                                        </p:attrNameLst>
                                      </p:cBhvr>
                                      <p:to>
                                        <p:strVal val="visible"/>
                                      </p:to>
                                    </p:set>
                                    <p:anim calcmode="lin" valueType="num">
                                      <p:cBhvr additive="base">
                                        <p:cTn id="62" dur="500" fill="hold"/>
                                        <p:tgtEl>
                                          <p:spTgt spid="55"/>
                                        </p:tgtEl>
                                        <p:attrNameLst>
                                          <p:attrName>ppt_x</p:attrName>
                                        </p:attrNameLst>
                                      </p:cBhvr>
                                      <p:tavLst>
                                        <p:tav tm="0">
                                          <p:val>
                                            <p:strVal val="#ppt_x"/>
                                          </p:val>
                                        </p:tav>
                                        <p:tav tm="100000">
                                          <p:val>
                                            <p:strVal val="#ppt_x"/>
                                          </p:val>
                                        </p:tav>
                                      </p:tavLst>
                                    </p:anim>
                                    <p:anim calcmode="lin" valueType="num">
                                      <p:cBhvr additive="base">
                                        <p:cTn id="63"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813" b="7813"/>
          <a:stretch>
            <a:fillRect/>
          </a:stretch>
        </p:blipFill>
        <p:spPr/>
      </p:pic>
      <p:sp>
        <p:nvSpPr>
          <p:cNvPr id="5" name="文本框 4"/>
          <p:cNvSpPr txBox="1"/>
          <p:nvPr/>
        </p:nvSpPr>
        <p:spPr>
          <a:xfrm>
            <a:off x="9982200" y="1781681"/>
            <a:ext cx="2072640" cy="6447919"/>
          </a:xfrm>
          <a:prstGeom prst="rect">
            <a:avLst/>
          </a:prstGeom>
          <a:noFill/>
        </p:spPr>
        <p:txBody>
          <a:bodyPr wrap="square" rtlCol="0">
            <a:spAutoFit/>
          </a:bodyPr>
          <a:lstStyle/>
          <a:p>
            <a:pPr algn="ctr"/>
            <a:r>
              <a:rPr lang="en-US" altLang="zh-CN" sz="41300" dirty="0" smtClean="0">
                <a:solidFill>
                  <a:schemeClr val="bg1"/>
                </a:solidFill>
              </a:rPr>
              <a:t>4</a:t>
            </a:r>
            <a:endParaRPr lang="zh-CN" altLang="en-US" sz="41300" dirty="0">
              <a:solidFill>
                <a:schemeClr val="bg1"/>
              </a:solidFill>
            </a:endParaRPr>
          </a:p>
        </p:txBody>
      </p:sp>
      <p:sp>
        <p:nvSpPr>
          <p:cNvPr id="6" name="文本框 5"/>
          <p:cNvSpPr txBox="1"/>
          <p:nvPr/>
        </p:nvSpPr>
        <p:spPr>
          <a:xfrm>
            <a:off x="3489960" y="4896922"/>
            <a:ext cx="7528560" cy="2646878"/>
          </a:xfrm>
          <a:prstGeom prst="rect">
            <a:avLst/>
          </a:prstGeom>
          <a:noFill/>
        </p:spPr>
        <p:txBody>
          <a:bodyPr wrap="square" rtlCol="0">
            <a:spAutoFit/>
          </a:bodyPr>
          <a:lstStyle/>
          <a:p>
            <a:pPr algn="ctr"/>
            <a:r>
              <a:rPr lang="en-US" altLang="zh-CN" sz="16600" dirty="0" smtClean="0">
                <a:solidFill>
                  <a:schemeClr val="bg1"/>
                </a:solidFill>
              </a:rPr>
              <a:t>PART</a:t>
            </a:r>
            <a:endParaRPr lang="zh-CN" altLang="en-US" sz="16600" dirty="0">
              <a:solidFill>
                <a:schemeClr val="bg1"/>
              </a:solidFill>
            </a:endParaRPr>
          </a:p>
        </p:txBody>
      </p:sp>
      <p:sp>
        <p:nvSpPr>
          <p:cNvPr id="7" name="文本框 6"/>
          <p:cNvSpPr txBox="1"/>
          <p:nvPr/>
        </p:nvSpPr>
        <p:spPr>
          <a:xfrm>
            <a:off x="792480" y="1134370"/>
            <a:ext cx="7498080" cy="1569660"/>
          </a:xfrm>
          <a:prstGeom prst="rect">
            <a:avLst/>
          </a:prstGeom>
          <a:noFill/>
        </p:spPr>
        <p:txBody>
          <a:bodyPr wrap="square" rtlCol="0">
            <a:spAutoFit/>
          </a:bodyPr>
          <a:lstStyle/>
          <a:p>
            <a:r>
              <a:rPr lang="en-US" altLang="zh-CN" sz="4800" b="1" dirty="0" smtClean="0">
                <a:solidFill>
                  <a:schemeClr val="bg1"/>
                </a:solidFill>
              </a:rPr>
              <a:t>MOMODA POWERPOINT</a:t>
            </a:r>
          </a:p>
        </p:txBody>
      </p:sp>
      <p:cxnSp>
        <p:nvCxnSpPr>
          <p:cNvPr id="8" name="直接连接符 7"/>
          <p:cNvCxnSpPr/>
          <p:nvPr/>
        </p:nvCxnSpPr>
        <p:spPr>
          <a:xfrm>
            <a:off x="746760" y="2880777"/>
            <a:ext cx="54559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46760" y="3063657"/>
            <a:ext cx="5852160" cy="461665"/>
          </a:xfrm>
          <a:prstGeom prst="rect">
            <a:avLst/>
          </a:prstGeom>
          <a:noFill/>
        </p:spPr>
        <p:txBody>
          <a:bodyPr wrap="square" rtlCol="0">
            <a:spAutoFit/>
          </a:bodyPr>
          <a:lstStyle/>
          <a:p>
            <a:r>
              <a:rPr lang="en-US" altLang="zh-CN" sz="2400" dirty="0" smtClean="0">
                <a:solidFill>
                  <a:schemeClr val="bg1"/>
                </a:solidFill>
              </a:rPr>
              <a:t>MOMODA BUSINESS PPT TEMPLATE</a:t>
            </a:r>
            <a:endParaRPr lang="zh-CN" altLang="en-US" sz="2400" dirty="0">
              <a:solidFill>
                <a:schemeClr val="bg1"/>
              </a:solidFill>
            </a:endParaRPr>
          </a:p>
        </p:txBody>
      </p:sp>
    </p:spTree>
    <p:extLst>
      <p:ext uri="{BB962C8B-B14F-4D97-AF65-F5344CB8AC3E}">
        <p14:creationId xmlns:p14="http://schemas.microsoft.com/office/powerpoint/2010/main" val="3419945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grpSp>
        <p:nvGrpSpPr>
          <p:cNvPr id="3" name="Group 43"/>
          <p:cNvGrpSpPr/>
          <p:nvPr/>
        </p:nvGrpSpPr>
        <p:grpSpPr>
          <a:xfrm>
            <a:off x="5697389" y="4090457"/>
            <a:ext cx="2183209" cy="2278988"/>
            <a:chOff x="4231275" y="2877563"/>
            <a:chExt cx="1866163" cy="1948034"/>
          </a:xfrm>
        </p:grpSpPr>
        <p:sp>
          <p:nvSpPr>
            <p:cNvPr id="5" name="Freeform 5"/>
            <p:cNvSpPr>
              <a:spLocks/>
            </p:cNvSpPr>
            <p:nvPr/>
          </p:nvSpPr>
          <p:spPr bwMode="auto">
            <a:xfrm>
              <a:off x="4231275" y="2877563"/>
              <a:ext cx="1866163" cy="1073947"/>
            </a:xfrm>
            <a:custGeom>
              <a:avLst/>
              <a:gdLst/>
              <a:ahLst/>
              <a:cxnLst>
                <a:cxn ang="0">
                  <a:pos x="517" y="0"/>
                </a:cxn>
                <a:cxn ang="0">
                  <a:pos x="517" y="0"/>
                </a:cxn>
                <a:cxn ang="0">
                  <a:pos x="0" y="892"/>
                </a:cxn>
                <a:cxn ang="0">
                  <a:pos x="0" y="892"/>
                </a:cxn>
                <a:cxn ang="0">
                  <a:pos x="1034" y="891"/>
                </a:cxn>
                <a:cxn ang="0">
                  <a:pos x="1550" y="0"/>
                </a:cxn>
                <a:cxn ang="0">
                  <a:pos x="1550" y="0"/>
                </a:cxn>
                <a:cxn ang="0">
                  <a:pos x="1550" y="0"/>
                </a:cxn>
                <a:cxn ang="0">
                  <a:pos x="517" y="0"/>
                </a:cxn>
              </a:cxnLst>
              <a:rect l="0" t="0" r="r" b="b"/>
              <a:pathLst>
                <a:path w="1550" h="892">
                  <a:moveTo>
                    <a:pt x="517" y="0"/>
                  </a:moveTo>
                  <a:lnTo>
                    <a:pt x="517" y="0"/>
                  </a:lnTo>
                  <a:lnTo>
                    <a:pt x="0" y="892"/>
                  </a:lnTo>
                  <a:lnTo>
                    <a:pt x="0" y="892"/>
                  </a:lnTo>
                  <a:lnTo>
                    <a:pt x="1034" y="891"/>
                  </a:lnTo>
                  <a:lnTo>
                    <a:pt x="1550" y="0"/>
                  </a:lnTo>
                  <a:lnTo>
                    <a:pt x="1550" y="0"/>
                  </a:lnTo>
                  <a:lnTo>
                    <a:pt x="1550" y="0"/>
                  </a:lnTo>
                  <a:lnTo>
                    <a:pt x="517" y="0"/>
                  </a:lnTo>
                  <a:close/>
                </a:path>
              </a:pathLst>
            </a:custGeom>
            <a:solidFill>
              <a:schemeClr val="accent3">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 name="Freeform 8"/>
            <p:cNvSpPr>
              <a:spLocks/>
            </p:cNvSpPr>
            <p:nvPr/>
          </p:nvSpPr>
          <p:spPr bwMode="auto">
            <a:xfrm>
              <a:off x="4291474" y="2877563"/>
              <a:ext cx="1687975" cy="971609"/>
            </a:xfrm>
            <a:custGeom>
              <a:avLst/>
              <a:gdLst/>
              <a:ahLst/>
              <a:cxnLst>
                <a:cxn ang="0">
                  <a:pos x="467" y="0"/>
                </a:cxn>
                <a:cxn ang="0">
                  <a:pos x="467" y="0"/>
                </a:cxn>
                <a:cxn ang="0">
                  <a:pos x="0" y="807"/>
                </a:cxn>
                <a:cxn ang="0">
                  <a:pos x="0" y="807"/>
                </a:cxn>
                <a:cxn ang="0">
                  <a:pos x="934" y="805"/>
                </a:cxn>
                <a:cxn ang="0">
                  <a:pos x="1402" y="0"/>
                </a:cxn>
                <a:cxn ang="0">
                  <a:pos x="1402" y="0"/>
                </a:cxn>
                <a:cxn ang="0">
                  <a:pos x="1402" y="0"/>
                </a:cxn>
                <a:cxn ang="0">
                  <a:pos x="467" y="0"/>
                </a:cxn>
              </a:cxnLst>
              <a:rect l="0" t="0" r="r" b="b"/>
              <a:pathLst>
                <a:path w="1402" h="807">
                  <a:moveTo>
                    <a:pt x="467" y="0"/>
                  </a:moveTo>
                  <a:lnTo>
                    <a:pt x="467" y="0"/>
                  </a:lnTo>
                  <a:lnTo>
                    <a:pt x="0" y="807"/>
                  </a:lnTo>
                  <a:lnTo>
                    <a:pt x="0" y="807"/>
                  </a:lnTo>
                  <a:lnTo>
                    <a:pt x="934" y="805"/>
                  </a:lnTo>
                  <a:lnTo>
                    <a:pt x="1402" y="0"/>
                  </a:lnTo>
                  <a:lnTo>
                    <a:pt x="1402" y="0"/>
                  </a:lnTo>
                  <a:lnTo>
                    <a:pt x="1402" y="0"/>
                  </a:lnTo>
                  <a:lnTo>
                    <a:pt x="467" y="0"/>
                  </a:lnTo>
                  <a:close/>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 name="Freeform 11"/>
            <p:cNvSpPr>
              <a:spLocks/>
            </p:cNvSpPr>
            <p:nvPr/>
          </p:nvSpPr>
          <p:spPr bwMode="auto">
            <a:xfrm>
              <a:off x="4291474" y="3849172"/>
              <a:ext cx="1687975" cy="976425"/>
            </a:xfrm>
            <a:custGeom>
              <a:avLst/>
              <a:gdLst/>
              <a:ahLst/>
              <a:cxnLst>
                <a:cxn ang="0">
                  <a:pos x="0" y="0"/>
                </a:cxn>
                <a:cxn ang="0">
                  <a:pos x="0" y="0"/>
                </a:cxn>
                <a:cxn ang="0">
                  <a:pos x="467" y="811"/>
                </a:cxn>
                <a:cxn ang="0">
                  <a:pos x="467" y="811"/>
                </a:cxn>
                <a:cxn ang="0">
                  <a:pos x="467" y="811"/>
                </a:cxn>
                <a:cxn ang="0">
                  <a:pos x="1402" y="811"/>
                </a:cxn>
                <a:cxn ang="0">
                  <a:pos x="1402" y="811"/>
                </a:cxn>
                <a:cxn ang="0">
                  <a:pos x="935" y="0"/>
                </a:cxn>
                <a:cxn ang="0">
                  <a:pos x="0" y="0"/>
                </a:cxn>
              </a:cxnLst>
              <a:rect l="0" t="0" r="r" b="b"/>
              <a:pathLst>
                <a:path w="1402" h="811">
                  <a:moveTo>
                    <a:pt x="0" y="0"/>
                  </a:moveTo>
                  <a:lnTo>
                    <a:pt x="0" y="0"/>
                  </a:lnTo>
                  <a:lnTo>
                    <a:pt x="467" y="811"/>
                  </a:lnTo>
                  <a:lnTo>
                    <a:pt x="467" y="811"/>
                  </a:lnTo>
                  <a:lnTo>
                    <a:pt x="467" y="811"/>
                  </a:lnTo>
                  <a:lnTo>
                    <a:pt x="1402" y="811"/>
                  </a:lnTo>
                  <a:lnTo>
                    <a:pt x="1402" y="811"/>
                  </a:lnTo>
                  <a:lnTo>
                    <a:pt x="935" y="0"/>
                  </a:lnTo>
                  <a:lnTo>
                    <a:pt x="0" y="0"/>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8" name="Group 41"/>
          <p:cNvGrpSpPr/>
          <p:nvPr/>
        </p:nvGrpSpPr>
        <p:grpSpPr>
          <a:xfrm>
            <a:off x="3793067" y="2827011"/>
            <a:ext cx="2632528" cy="2519845"/>
            <a:chOff x="2603499" y="1797596"/>
            <a:chExt cx="2250232" cy="2153914"/>
          </a:xfrm>
        </p:grpSpPr>
        <p:sp>
          <p:nvSpPr>
            <p:cNvPr id="9" name="Freeform 7"/>
            <p:cNvSpPr>
              <a:spLocks/>
            </p:cNvSpPr>
            <p:nvPr/>
          </p:nvSpPr>
          <p:spPr bwMode="auto">
            <a:xfrm>
              <a:off x="3610023" y="1797596"/>
              <a:ext cx="1243708" cy="2153914"/>
            </a:xfrm>
            <a:custGeom>
              <a:avLst/>
              <a:gdLst/>
              <a:ahLst/>
              <a:cxnLst>
                <a:cxn ang="0">
                  <a:pos x="516" y="0"/>
                </a:cxn>
                <a:cxn ang="0">
                  <a:pos x="0" y="895"/>
                </a:cxn>
                <a:cxn ang="0">
                  <a:pos x="516" y="1789"/>
                </a:cxn>
                <a:cxn ang="0">
                  <a:pos x="1033" y="897"/>
                </a:cxn>
                <a:cxn ang="0">
                  <a:pos x="516" y="0"/>
                </a:cxn>
              </a:cxnLst>
              <a:rect l="0" t="0" r="r" b="b"/>
              <a:pathLst>
                <a:path w="1033" h="1789">
                  <a:moveTo>
                    <a:pt x="516" y="0"/>
                  </a:moveTo>
                  <a:lnTo>
                    <a:pt x="0" y="895"/>
                  </a:lnTo>
                  <a:lnTo>
                    <a:pt x="516" y="1789"/>
                  </a:lnTo>
                  <a:lnTo>
                    <a:pt x="1033" y="897"/>
                  </a:lnTo>
                  <a:lnTo>
                    <a:pt x="516" y="0"/>
                  </a:lnTo>
                  <a:close/>
                </a:path>
              </a:pathLst>
            </a:custGeom>
            <a:solidFill>
              <a:schemeClr val="accent1">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 name="Freeform 9"/>
            <p:cNvSpPr>
              <a:spLocks/>
            </p:cNvSpPr>
            <p:nvPr/>
          </p:nvSpPr>
          <p:spPr bwMode="auto">
            <a:xfrm>
              <a:off x="2603499" y="1901138"/>
              <a:ext cx="1687975" cy="971609"/>
            </a:xfrm>
            <a:custGeom>
              <a:avLst/>
              <a:gdLst/>
              <a:ahLst/>
              <a:cxnLst>
                <a:cxn ang="0">
                  <a:pos x="468" y="0"/>
                </a:cxn>
                <a:cxn ang="0">
                  <a:pos x="468" y="0"/>
                </a:cxn>
                <a:cxn ang="0">
                  <a:pos x="0" y="807"/>
                </a:cxn>
                <a:cxn ang="0">
                  <a:pos x="0" y="807"/>
                </a:cxn>
                <a:cxn ang="0">
                  <a:pos x="934" y="805"/>
                </a:cxn>
                <a:cxn ang="0">
                  <a:pos x="1402" y="0"/>
                </a:cxn>
                <a:cxn ang="0">
                  <a:pos x="1402" y="0"/>
                </a:cxn>
                <a:cxn ang="0">
                  <a:pos x="1402" y="0"/>
                </a:cxn>
                <a:cxn ang="0">
                  <a:pos x="468" y="0"/>
                </a:cxn>
              </a:cxnLst>
              <a:rect l="0" t="0" r="r" b="b"/>
              <a:pathLst>
                <a:path w="1402" h="807">
                  <a:moveTo>
                    <a:pt x="468" y="0"/>
                  </a:moveTo>
                  <a:lnTo>
                    <a:pt x="468" y="0"/>
                  </a:lnTo>
                  <a:lnTo>
                    <a:pt x="0" y="807"/>
                  </a:lnTo>
                  <a:lnTo>
                    <a:pt x="0" y="807"/>
                  </a:lnTo>
                  <a:lnTo>
                    <a:pt x="934" y="805"/>
                  </a:lnTo>
                  <a:lnTo>
                    <a:pt x="1402" y="0"/>
                  </a:lnTo>
                  <a:lnTo>
                    <a:pt x="1402" y="0"/>
                  </a:lnTo>
                  <a:lnTo>
                    <a:pt x="1402" y="0"/>
                  </a:lnTo>
                  <a:lnTo>
                    <a:pt x="468" y="0"/>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 name="Freeform 12"/>
            <p:cNvSpPr>
              <a:spLocks/>
            </p:cNvSpPr>
            <p:nvPr/>
          </p:nvSpPr>
          <p:spPr bwMode="auto">
            <a:xfrm>
              <a:off x="3728013" y="1901138"/>
              <a:ext cx="1125718" cy="1948034"/>
            </a:xfrm>
            <a:custGeom>
              <a:avLst/>
              <a:gdLst/>
              <a:ahLst/>
              <a:cxnLst>
                <a:cxn ang="0">
                  <a:pos x="468" y="0"/>
                </a:cxn>
                <a:cxn ang="0">
                  <a:pos x="0" y="809"/>
                </a:cxn>
                <a:cxn ang="0">
                  <a:pos x="468" y="1618"/>
                </a:cxn>
                <a:cxn ang="0">
                  <a:pos x="935" y="811"/>
                </a:cxn>
                <a:cxn ang="0">
                  <a:pos x="468" y="0"/>
                </a:cxn>
              </a:cxnLst>
              <a:rect l="0" t="0" r="r" b="b"/>
              <a:pathLst>
                <a:path w="935" h="1618">
                  <a:moveTo>
                    <a:pt x="468" y="0"/>
                  </a:moveTo>
                  <a:lnTo>
                    <a:pt x="0" y="809"/>
                  </a:lnTo>
                  <a:lnTo>
                    <a:pt x="468" y="1618"/>
                  </a:lnTo>
                  <a:lnTo>
                    <a:pt x="935" y="811"/>
                  </a:lnTo>
                  <a:lnTo>
                    <a:pt x="468" y="0"/>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2" name="Group 42"/>
          <p:cNvGrpSpPr/>
          <p:nvPr/>
        </p:nvGrpSpPr>
        <p:grpSpPr>
          <a:xfrm>
            <a:off x="5697389" y="1807242"/>
            <a:ext cx="2701545" cy="2283215"/>
            <a:chOff x="4231275" y="925917"/>
            <a:chExt cx="2309226" cy="1951646"/>
          </a:xfrm>
        </p:grpSpPr>
        <p:sp>
          <p:nvSpPr>
            <p:cNvPr id="13" name="Freeform 6"/>
            <p:cNvSpPr>
              <a:spLocks/>
            </p:cNvSpPr>
            <p:nvPr/>
          </p:nvSpPr>
          <p:spPr bwMode="auto">
            <a:xfrm>
              <a:off x="4231275" y="1797596"/>
              <a:ext cx="1866163" cy="1079967"/>
            </a:xfrm>
            <a:custGeom>
              <a:avLst/>
              <a:gdLst/>
              <a:ahLst/>
              <a:cxnLst>
                <a:cxn ang="0">
                  <a:pos x="1" y="0"/>
                </a:cxn>
                <a:cxn ang="0">
                  <a:pos x="0" y="0"/>
                </a:cxn>
                <a:cxn ang="0">
                  <a:pos x="517" y="897"/>
                </a:cxn>
                <a:cxn ang="0">
                  <a:pos x="517" y="897"/>
                </a:cxn>
                <a:cxn ang="0">
                  <a:pos x="517" y="897"/>
                </a:cxn>
                <a:cxn ang="0">
                  <a:pos x="1550" y="897"/>
                </a:cxn>
                <a:cxn ang="0">
                  <a:pos x="1550" y="897"/>
                </a:cxn>
                <a:cxn ang="0">
                  <a:pos x="1034" y="0"/>
                </a:cxn>
                <a:cxn ang="0">
                  <a:pos x="1" y="0"/>
                </a:cxn>
              </a:cxnLst>
              <a:rect l="0" t="0" r="r" b="b"/>
              <a:pathLst>
                <a:path w="1550" h="897">
                  <a:moveTo>
                    <a:pt x="1" y="0"/>
                  </a:moveTo>
                  <a:lnTo>
                    <a:pt x="0" y="0"/>
                  </a:lnTo>
                  <a:lnTo>
                    <a:pt x="517" y="897"/>
                  </a:lnTo>
                  <a:lnTo>
                    <a:pt x="517" y="897"/>
                  </a:lnTo>
                  <a:lnTo>
                    <a:pt x="517" y="897"/>
                  </a:lnTo>
                  <a:lnTo>
                    <a:pt x="1550" y="897"/>
                  </a:lnTo>
                  <a:lnTo>
                    <a:pt x="1550" y="897"/>
                  </a:lnTo>
                  <a:lnTo>
                    <a:pt x="1034" y="0"/>
                  </a:lnTo>
                  <a:lnTo>
                    <a:pt x="1" y="0"/>
                  </a:lnTo>
                  <a:close/>
                </a:path>
              </a:pathLst>
            </a:custGeom>
            <a:solidFill>
              <a:schemeClr val="accent2">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 name="Freeform 10"/>
            <p:cNvSpPr>
              <a:spLocks/>
            </p:cNvSpPr>
            <p:nvPr/>
          </p:nvSpPr>
          <p:spPr bwMode="auto">
            <a:xfrm>
              <a:off x="4291474" y="1901138"/>
              <a:ext cx="1687975" cy="976425"/>
            </a:xfrm>
            <a:custGeom>
              <a:avLst/>
              <a:gdLst/>
              <a:ahLst/>
              <a:cxnLst>
                <a:cxn ang="0">
                  <a:pos x="0" y="0"/>
                </a:cxn>
                <a:cxn ang="0">
                  <a:pos x="0" y="0"/>
                </a:cxn>
                <a:cxn ang="0">
                  <a:pos x="467" y="811"/>
                </a:cxn>
                <a:cxn ang="0">
                  <a:pos x="467" y="811"/>
                </a:cxn>
                <a:cxn ang="0">
                  <a:pos x="467" y="811"/>
                </a:cxn>
                <a:cxn ang="0">
                  <a:pos x="1402" y="811"/>
                </a:cxn>
                <a:cxn ang="0">
                  <a:pos x="1402" y="811"/>
                </a:cxn>
                <a:cxn ang="0">
                  <a:pos x="934" y="0"/>
                </a:cxn>
                <a:cxn ang="0">
                  <a:pos x="0" y="0"/>
                </a:cxn>
              </a:cxnLst>
              <a:rect l="0" t="0" r="r" b="b"/>
              <a:pathLst>
                <a:path w="1402" h="811">
                  <a:moveTo>
                    <a:pt x="0" y="0"/>
                  </a:moveTo>
                  <a:lnTo>
                    <a:pt x="0" y="0"/>
                  </a:lnTo>
                  <a:lnTo>
                    <a:pt x="467" y="811"/>
                  </a:lnTo>
                  <a:lnTo>
                    <a:pt x="467" y="811"/>
                  </a:lnTo>
                  <a:lnTo>
                    <a:pt x="467" y="811"/>
                  </a:lnTo>
                  <a:lnTo>
                    <a:pt x="1402" y="811"/>
                  </a:lnTo>
                  <a:lnTo>
                    <a:pt x="1402" y="811"/>
                  </a:lnTo>
                  <a:lnTo>
                    <a:pt x="934" y="0"/>
                  </a:lnTo>
                  <a:lnTo>
                    <a:pt x="0" y="0"/>
                  </a:lnTo>
                  <a:close/>
                </a:path>
              </a:pathLst>
            </a:cu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 name="Freeform 13"/>
            <p:cNvSpPr>
              <a:spLocks/>
            </p:cNvSpPr>
            <p:nvPr/>
          </p:nvSpPr>
          <p:spPr bwMode="auto">
            <a:xfrm>
              <a:off x="5417191" y="925917"/>
              <a:ext cx="1123310" cy="1948034"/>
            </a:xfrm>
            <a:custGeom>
              <a:avLst/>
              <a:gdLst/>
              <a:ahLst/>
              <a:cxnLst>
                <a:cxn ang="0">
                  <a:pos x="467" y="0"/>
                </a:cxn>
                <a:cxn ang="0">
                  <a:pos x="0" y="810"/>
                </a:cxn>
                <a:cxn ang="0">
                  <a:pos x="467" y="1618"/>
                </a:cxn>
                <a:cxn ang="0">
                  <a:pos x="933" y="811"/>
                </a:cxn>
                <a:cxn ang="0">
                  <a:pos x="467" y="0"/>
                </a:cxn>
              </a:cxnLst>
              <a:rect l="0" t="0" r="r" b="b"/>
              <a:pathLst>
                <a:path w="933" h="1618">
                  <a:moveTo>
                    <a:pt x="467" y="0"/>
                  </a:moveTo>
                  <a:lnTo>
                    <a:pt x="0" y="810"/>
                  </a:lnTo>
                  <a:lnTo>
                    <a:pt x="467" y="1618"/>
                  </a:lnTo>
                  <a:lnTo>
                    <a:pt x="933" y="811"/>
                  </a:lnTo>
                  <a:lnTo>
                    <a:pt x="467" y="0"/>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6" name="Group 27"/>
          <p:cNvGrpSpPr/>
          <p:nvPr/>
        </p:nvGrpSpPr>
        <p:grpSpPr>
          <a:xfrm>
            <a:off x="5359343" y="3779173"/>
            <a:ext cx="614116" cy="898639"/>
            <a:chOff x="3942320" y="2611484"/>
            <a:chExt cx="524934" cy="768138"/>
          </a:xfrm>
        </p:grpSpPr>
        <p:sp>
          <p:nvSpPr>
            <p:cNvPr id="17" name="Freeform 14"/>
            <p:cNvSpPr>
              <a:spLocks/>
            </p:cNvSpPr>
            <p:nvPr/>
          </p:nvSpPr>
          <p:spPr bwMode="auto">
            <a:xfrm>
              <a:off x="4038639" y="2700578"/>
              <a:ext cx="406944" cy="532158"/>
            </a:xfrm>
            <a:custGeom>
              <a:avLst/>
              <a:gdLst/>
              <a:ahLst/>
              <a:cxnLst>
                <a:cxn ang="0">
                  <a:pos x="0" y="149"/>
                </a:cxn>
                <a:cxn ang="0">
                  <a:pos x="114" y="340"/>
                </a:cxn>
                <a:cxn ang="0">
                  <a:pos x="178" y="163"/>
                </a:cxn>
                <a:cxn ang="0">
                  <a:pos x="228" y="143"/>
                </a:cxn>
                <a:cxn ang="0">
                  <a:pos x="241" y="33"/>
                </a:cxn>
                <a:cxn ang="0">
                  <a:pos x="160" y="30"/>
                </a:cxn>
                <a:cxn ang="0">
                  <a:pos x="137" y="94"/>
                </a:cxn>
                <a:cxn ang="0">
                  <a:pos x="0" y="149"/>
                </a:cxn>
              </a:cxnLst>
              <a:rect l="0" t="0" r="r" b="b"/>
              <a:pathLst>
                <a:path w="260" h="340">
                  <a:moveTo>
                    <a:pt x="0" y="149"/>
                  </a:moveTo>
                  <a:cubicBezTo>
                    <a:pt x="114" y="340"/>
                    <a:pt x="114" y="340"/>
                    <a:pt x="114" y="340"/>
                  </a:cubicBezTo>
                  <a:cubicBezTo>
                    <a:pt x="155" y="293"/>
                    <a:pt x="184" y="217"/>
                    <a:pt x="178" y="163"/>
                  </a:cubicBezTo>
                  <a:cubicBezTo>
                    <a:pt x="195" y="167"/>
                    <a:pt x="213" y="161"/>
                    <a:pt x="228" y="143"/>
                  </a:cubicBezTo>
                  <a:cubicBezTo>
                    <a:pt x="254" y="113"/>
                    <a:pt x="260" y="64"/>
                    <a:pt x="241" y="33"/>
                  </a:cubicBezTo>
                  <a:cubicBezTo>
                    <a:pt x="222" y="1"/>
                    <a:pt x="186" y="0"/>
                    <a:pt x="160" y="30"/>
                  </a:cubicBezTo>
                  <a:cubicBezTo>
                    <a:pt x="144" y="48"/>
                    <a:pt x="137" y="71"/>
                    <a:pt x="137" y="94"/>
                  </a:cubicBezTo>
                  <a:cubicBezTo>
                    <a:pt x="100" y="77"/>
                    <a:pt x="41" y="102"/>
                    <a:pt x="0" y="149"/>
                  </a:cubicBezTo>
                  <a:close/>
                </a:path>
              </a:pathLst>
            </a:custGeom>
            <a:solidFill>
              <a:srgbClr val="F8E9B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8" name="Freeform 15"/>
            <p:cNvSpPr>
              <a:spLocks/>
            </p:cNvSpPr>
            <p:nvPr/>
          </p:nvSpPr>
          <p:spPr bwMode="auto">
            <a:xfrm>
              <a:off x="4038639" y="2700578"/>
              <a:ext cx="406944" cy="532158"/>
            </a:xfrm>
            <a:custGeom>
              <a:avLst/>
              <a:gdLst/>
              <a:ahLst/>
              <a:cxnLst>
                <a:cxn ang="0">
                  <a:pos x="0" y="149"/>
                </a:cxn>
                <a:cxn ang="0">
                  <a:pos x="114" y="340"/>
                </a:cxn>
                <a:cxn ang="0">
                  <a:pos x="178" y="163"/>
                </a:cxn>
                <a:cxn ang="0">
                  <a:pos x="228" y="143"/>
                </a:cxn>
                <a:cxn ang="0">
                  <a:pos x="241" y="33"/>
                </a:cxn>
                <a:cxn ang="0">
                  <a:pos x="160" y="30"/>
                </a:cxn>
                <a:cxn ang="0">
                  <a:pos x="137" y="94"/>
                </a:cxn>
                <a:cxn ang="0">
                  <a:pos x="0" y="149"/>
                </a:cxn>
              </a:cxnLst>
              <a:rect l="0" t="0" r="r" b="b"/>
              <a:pathLst>
                <a:path w="260" h="340">
                  <a:moveTo>
                    <a:pt x="0" y="149"/>
                  </a:moveTo>
                  <a:cubicBezTo>
                    <a:pt x="114" y="340"/>
                    <a:pt x="114" y="340"/>
                    <a:pt x="114" y="340"/>
                  </a:cubicBezTo>
                  <a:cubicBezTo>
                    <a:pt x="155" y="293"/>
                    <a:pt x="184" y="217"/>
                    <a:pt x="178" y="163"/>
                  </a:cubicBezTo>
                  <a:cubicBezTo>
                    <a:pt x="195" y="167"/>
                    <a:pt x="213" y="161"/>
                    <a:pt x="228" y="143"/>
                  </a:cubicBezTo>
                  <a:cubicBezTo>
                    <a:pt x="254" y="113"/>
                    <a:pt x="260" y="64"/>
                    <a:pt x="241" y="33"/>
                  </a:cubicBezTo>
                  <a:cubicBezTo>
                    <a:pt x="222" y="1"/>
                    <a:pt x="186" y="0"/>
                    <a:pt x="160" y="30"/>
                  </a:cubicBezTo>
                  <a:cubicBezTo>
                    <a:pt x="144" y="48"/>
                    <a:pt x="137" y="71"/>
                    <a:pt x="137" y="94"/>
                  </a:cubicBezTo>
                  <a:cubicBezTo>
                    <a:pt x="100" y="77"/>
                    <a:pt x="41" y="102"/>
                    <a:pt x="0" y="149"/>
                  </a:cubicBezTo>
                  <a:close/>
                </a:path>
              </a:pathLst>
            </a:custGeom>
            <a:solidFill>
              <a:srgbClr val="F8E9B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9" name="Freeform 16"/>
            <p:cNvSpPr>
              <a:spLocks/>
            </p:cNvSpPr>
            <p:nvPr/>
          </p:nvSpPr>
          <p:spPr bwMode="auto">
            <a:xfrm>
              <a:off x="4226459" y="2997961"/>
              <a:ext cx="240795" cy="381661"/>
            </a:xfrm>
            <a:custGeom>
              <a:avLst/>
              <a:gdLst/>
              <a:ahLst/>
              <a:cxnLst>
                <a:cxn ang="0">
                  <a:pos x="95" y="117"/>
                </a:cxn>
                <a:cxn ang="0">
                  <a:pos x="131" y="102"/>
                </a:cxn>
                <a:cxn ang="0">
                  <a:pos x="141" y="23"/>
                </a:cxn>
                <a:cxn ang="0">
                  <a:pos x="83" y="21"/>
                </a:cxn>
                <a:cxn ang="0">
                  <a:pos x="67" y="66"/>
                </a:cxn>
                <a:cxn ang="0">
                  <a:pos x="55" y="65"/>
                </a:cxn>
                <a:cxn ang="0">
                  <a:pos x="0" y="164"/>
                </a:cxn>
                <a:cxn ang="0">
                  <a:pos x="48" y="244"/>
                </a:cxn>
                <a:cxn ang="0">
                  <a:pos x="95" y="117"/>
                </a:cxn>
              </a:cxnLst>
              <a:rect l="0" t="0" r="r" b="b"/>
              <a:pathLst>
                <a:path w="154" h="244">
                  <a:moveTo>
                    <a:pt x="95" y="117"/>
                  </a:moveTo>
                  <a:cubicBezTo>
                    <a:pt x="107" y="119"/>
                    <a:pt x="120" y="114"/>
                    <a:pt x="131" y="102"/>
                  </a:cubicBezTo>
                  <a:cubicBezTo>
                    <a:pt x="150" y="81"/>
                    <a:pt x="154" y="45"/>
                    <a:pt x="141" y="23"/>
                  </a:cubicBezTo>
                  <a:cubicBezTo>
                    <a:pt x="127" y="0"/>
                    <a:pt x="101" y="0"/>
                    <a:pt x="83" y="21"/>
                  </a:cubicBezTo>
                  <a:cubicBezTo>
                    <a:pt x="72" y="33"/>
                    <a:pt x="67" y="50"/>
                    <a:pt x="67" y="66"/>
                  </a:cubicBezTo>
                  <a:cubicBezTo>
                    <a:pt x="64" y="65"/>
                    <a:pt x="59" y="65"/>
                    <a:pt x="55" y="65"/>
                  </a:cubicBezTo>
                  <a:cubicBezTo>
                    <a:pt x="44" y="100"/>
                    <a:pt x="20" y="142"/>
                    <a:pt x="0" y="164"/>
                  </a:cubicBezTo>
                  <a:cubicBezTo>
                    <a:pt x="48" y="244"/>
                    <a:pt x="48" y="244"/>
                    <a:pt x="48" y="244"/>
                  </a:cubicBezTo>
                  <a:cubicBezTo>
                    <a:pt x="80" y="207"/>
                    <a:pt x="99" y="155"/>
                    <a:pt x="95" y="117"/>
                  </a:cubicBezTo>
                  <a:close/>
                </a:path>
              </a:pathLst>
            </a:custGeom>
            <a:solidFill>
              <a:srgbClr val="F8E9B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0" name="Freeform 17"/>
            <p:cNvSpPr>
              <a:spLocks/>
            </p:cNvSpPr>
            <p:nvPr/>
          </p:nvSpPr>
          <p:spPr bwMode="auto">
            <a:xfrm>
              <a:off x="3942320" y="2611484"/>
              <a:ext cx="294975" cy="304606"/>
            </a:xfrm>
            <a:custGeom>
              <a:avLst/>
              <a:gdLst/>
              <a:ahLst/>
              <a:cxnLst>
                <a:cxn ang="0">
                  <a:pos x="129" y="116"/>
                </a:cxn>
                <a:cxn ang="0">
                  <a:pos x="165" y="102"/>
                </a:cxn>
                <a:cxn ang="0">
                  <a:pos x="174" y="23"/>
                </a:cxn>
                <a:cxn ang="0">
                  <a:pos x="116" y="21"/>
                </a:cxn>
                <a:cxn ang="0">
                  <a:pos x="99" y="69"/>
                </a:cxn>
                <a:cxn ang="0">
                  <a:pos x="0" y="109"/>
                </a:cxn>
                <a:cxn ang="0">
                  <a:pos x="52" y="195"/>
                </a:cxn>
                <a:cxn ang="0">
                  <a:pos x="128" y="141"/>
                </a:cxn>
                <a:cxn ang="0">
                  <a:pos x="129" y="116"/>
                </a:cxn>
              </a:cxnLst>
              <a:rect l="0" t="0" r="r" b="b"/>
              <a:pathLst>
                <a:path w="188" h="195">
                  <a:moveTo>
                    <a:pt x="129" y="116"/>
                  </a:moveTo>
                  <a:cubicBezTo>
                    <a:pt x="141" y="118"/>
                    <a:pt x="154" y="114"/>
                    <a:pt x="165" y="102"/>
                  </a:cubicBezTo>
                  <a:cubicBezTo>
                    <a:pt x="184" y="80"/>
                    <a:pt x="188" y="45"/>
                    <a:pt x="174" y="23"/>
                  </a:cubicBezTo>
                  <a:cubicBezTo>
                    <a:pt x="161" y="1"/>
                    <a:pt x="135" y="0"/>
                    <a:pt x="116" y="21"/>
                  </a:cubicBezTo>
                  <a:cubicBezTo>
                    <a:pt x="105" y="34"/>
                    <a:pt x="99" y="52"/>
                    <a:pt x="99" y="69"/>
                  </a:cubicBezTo>
                  <a:cubicBezTo>
                    <a:pt x="72" y="56"/>
                    <a:pt x="32" y="72"/>
                    <a:pt x="0" y="109"/>
                  </a:cubicBezTo>
                  <a:cubicBezTo>
                    <a:pt x="52" y="195"/>
                    <a:pt x="52" y="195"/>
                    <a:pt x="52" y="195"/>
                  </a:cubicBezTo>
                  <a:cubicBezTo>
                    <a:pt x="71" y="173"/>
                    <a:pt x="102" y="150"/>
                    <a:pt x="128" y="141"/>
                  </a:cubicBezTo>
                  <a:cubicBezTo>
                    <a:pt x="129" y="132"/>
                    <a:pt x="130" y="123"/>
                    <a:pt x="129" y="116"/>
                  </a:cubicBezTo>
                  <a:close/>
                </a:path>
              </a:pathLst>
            </a:custGeom>
            <a:solidFill>
              <a:srgbClr val="F8E9B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21" name="Freeform 18"/>
          <p:cNvSpPr>
            <a:spLocks noEditPoints="1"/>
          </p:cNvSpPr>
          <p:nvPr/>
        </p:nvSpPr>
        <p:spPr bwMode="auto">
          <a:xfrm>
            <a:off x="6470667" y="4383429"/>
            <a:ext cx="680317" cy="614116"/>
          </a:xfrm>
          <a:custGeom>
            <a:avLst/>
            <a:gdLst/>
            <a:ahLst/>
            <a:cxnLst>
              <a:cxn ang="0">
                <a:pos x="280" y="229"/>
              </a:cxn>
              <a:cxn ang="0">
                <a:pos x="259" y="254"/>
              </a:cxn>
              <a:cxn ang="0">
                <a:pos x="225" y="276"/>
              </a:cxn>
              <a:cxn ang="0">
                <a:pos x="182" y="294"/>
              </a:cxn>
              <a:cxn ang="0">
                <a:pos x="133" y="304"/>
              </a:cxn>
              <a:cxn ang="0">
                <a:pos x="115" y="336"/>
              </a:cxn>
              <a:cxn ang="0">
                <a:pos x="84" y="335"/>
              </a:cxn>
              <a:cxn ang="0">
                <a:pos x="101" y="306"/>
              </a:cxn>
              <a:cxn ang="0">
                <a:pos x="98" y="306"/>
              </a:cxn>
              <a:cxn ang="0">
                <a:pos x="95" y="306"/>
              </a:cxn>
              <a:cxn ang="0">
                <a:pos x="64" y="303"/>
              </a:cxn>
              <a:cxn ang="0">
                <a:pos x="39" y="298"/>
              </a:cxn>
              <a:cxn ang="0">
                <a:pos x="18" y="290"/>
              </a:cxn>
              <a:cxn ang="0">
                <a:pos x="0" y="281"/>
              </a:cxn>
              <a:cxn ang="0">
                <a:pos x="40" y="242"/>
              </a:cxn>
              <a:cxn ang="0">
                <a:pos x="54" y="250"/>
              </a:cxn>
              <a:cxn ang="0">
                <a:pos x="73" y="259"/>
              </a:cxn>
              <a:cxn ang="0">
                <a:pos x="96" y="267"/>
              </a:cxn>
              <a:cxn ang="0">
                <a:pos x="120" y="271"/>
              </a:cxn>
              <a:cxn ang="0">
                <a:pos x="168" y="187"/>
              </a:cxn>
              <a:cxn ang="0">
                <a:pos x="139" y="174"/>
              </a:cxn>
              <a:cxn ang="0">
                <a:pos x="116" y="157"/>
              </a:cxn>
              <a:cxn ang="0">
                <a:pos x="106" y="132"/>
              </a:cxn>
              <a:cxn ang="0">
                <a:pos x="116" y="97"/>
              </a:cxn>
              <a:cxn ang="0">
                <a:pos x="136" y="76"/>
              </a:cxn>
              <a:cxn ang="0">
                <a:pos x="167" y="55"/>
              </a:cxn>
              <a:cxn ang="0">
                <a:pos x="209" y="38"/>
              </a:cxn>
              <a:cxn ang="0">
                <a:pos x="257" y="29"/>
              </a:cxn>
              <a:cxn ang="0">
                <a:pos x="274" y="0"/>
              </a:cxn>
              <a:cxn ang="0">
                <a:pos x="304" y="1"/>
              </a:cxn>
              <a:cxn ang="0">
                <a:pos x="289" y="29"/>
              </a:cxn>
              <a:cxn ang="0">
                <a:pos x="289" y="29"/>
              </a:cxn>
              <a:cxn ang="0">
                <a:pos x="332" y="32"/>
              </a:cxn>
              <a:cxn ang="0">
                <a:pos x="371" y="39"/>
              </a:cxn>
              <a:cxn ang="0">
                <a:pos x="337" y="79"/>
              </a:cxn>
              <a:cxn ang="0">
                <a:pos x="304" y="69"/>
              </a:cxn>
              <a:cxn ang="0">
                <a:pos x="269" y="63"/>
              </a:cxn>
              <a:cxn ang="0">
                <a:pos x="227" y="137"/>
              </a:cxn>
              <a:cxn ang="0">
                <a:pos x="256" y="150"/>
              </a:cxn>
              <a:cxn ang="0">
                <a:pos x="281" y="167"/>
              </a:cxn>
              <a:cxn ang="0">
                <a:pos x="291" y="192"/>
              </a:cxn>
              <a:cxn ang="0">
                <a:pos x="280" y="229"/>
              </a:cxn>
              <a:cxn ang="0">
                <a:pos x="185" y="92"/>
              </a:cxn>
              <a:cxn ang="0">
                <a:pos x="184" y="112"/>
              </a:cxn>
              <a:cxn ang="0">
                <a:pos x="202" y="126"/>
              </a:cxn>
              <a:cxn ang="0">
                <a:pos x="239" y="62"/>
              </a:cxn>
              <a:cxn ang="0">
                <a:pos x="213" y="66"/>
              </a:cxn>
              <a:cxn ang="0">
                <a:pos x="197" y="75"/>
              </a:cxn>
              <a:cxn ang="0">
                <a:pos x="185" y="92"/>
              </a:cxn>
              <a:cxn ang="0">
                <a:pos x="212" y="233"/>
              </a:cxn>
              <a:cxn ang="0">
                <a:pos x="213" y="212"/>
              </a:cxn>
              <a:cxn ang="0">
                <a:pos x="193" y="198"/>
              </a:cxn>
              <a:cxn ang="0">
                <a:pos x="152" y="271"/>
              </a:cxn>
              <a:cxn ang="0">
                <a:pos x="163" y="270"/>
              </a:cxn>
              <a:cxn ang="0">
                <a:pos x="174" y="268"/>
              </a:cxn>
              <a:cxn ang="0">
                <a:pos x="193" y="257"/>
              </a:cxn>
              <a:cxn ang="0">
                <a:pos x="212" y="233"/>
              </a:cxn>
            </a:cxnLst>
            <a:rect l="0" t="0" r="r" b="b"/>
            <a:pathLst>
              <a:path w="371" h="336">
                <a:moveTo>
                  <a:pt x="280" y="229"/>
                </a:moveTo>
                <a:cubicBezTo>
                  <a:pt x="275" y="237"/>
                  <a:pt x="268" y="245"/>
                  <a:pt x="259" y="254"/>
                </a:cubicBezTo>
                <a:cubicBezTo>
                  <a:pt x="249" y="262"/>
                  <a:pt x="238" y="269"/>
                  <a:pt x="225" y="276"/>
                </a:cubicBezTo>
                <a:cubicBezTo>
                  <a:pt x="213" y="283"/>
                  <a:pt x="198" y="289"/>
                  <a:pt x="182" y="294"/>
                </a:cubicBezTo>
                <a:cubicBezTo>
                  <a:pt x="167" y="299"/>
                  <a:pt x="150" y="303"/>
                  <a:pt x="133" y="304"/>
                </a:cubicBezTo>
                <a:cubicBezTo>
                  <a:pt x="115" y="336"/>
                  <a:pt x="115" y="336"/>
                  <a:pt x="115" y="336"/>
                </a:cubicBezTo>
                <a:cubicBezTo>
                  <a:pt x="84" y="335"/>
                  <a:pt x="84" y="335"/>
                  <a:pt x="84" y="335"/>
                </a:cubicBezTo>
                <a:cubicBezTo>
                  <a:pt x="101" y="306"/>
                  <a:pt x="101" y="306"/>
                  <a:pt x="101" y="306"/>
                </a:cubicBezTo>
                <a:cubicBezTo>
                  <a:pt x="99" y="306"/>
                  <a:pt x="98" y="306"/>
                  <a:pt x="98" y="306"/>
                </a:cubicBezTo>
                <a:cubicBezTo>
                  <a:pt x="97" y="306"/>
                  <a:pt x="96" y="306"/>
                  <a:pt x="95" y="306"/>
                </a:cubicBezTo>
                <a:cubicBezTo>
                  <a:pt x="83" y="305"/>
                  <a:pt x="73" y="304"/>
                  <a:pt x="64" y="303"/>
                </a:cubicBezTo>
                <a:cubicBezTo>
                  <a:pt x="55" y="301"/>
                  <a:pt x="47" y="300"/>
                  <a:pt x="39" y="298"/>
                </a:cubicBezTo>
                <a:cubicBezTo>
                  <a:pt x="32" y="296"/>
                  <a:pt x="25" y="293"/>
                  <a:pt x="18" y="290"/>
                </a:cubicBezTo>
                <a:cubicBezTo>
                  <a:pt x="12" y="288"/>
                  <a:pt x="6" y="285"/>
                  <a:pt x="0" y="281"/>
                </a:cubicBezTo>
                <a:cubicBezTo>
                  <a:pt x="40" y="242"/>
                  <a:pt x="40" y="242"/>
                  <a:pt x="40" y="242"/>
                </a:cubicBezTo>
                <a:cubicBezTo>
                  <a:pt x="44" y="244"/>
                  <a:pt x="48" y="247"/>
                  <a:pt x="54" y="250"/>
                </a:cubicBezTo>
                <a:cubicBezTo>
                  <a:pt x="60" y="253"/>
                  <a:pt x="66" y="256"/>
                  <a:pt x="73" y="259"/>
                </a:cubicBezTo>
                <a:cubicBezTo>
                  <a:pt x="81" y="262"/>
                  <a:pt x="88" y="265"/>
                  <a:pt x="96" y="267"/>
                </a:cubicBezTo>
                <a:cubicBezTo>
                  <a:pt x="104" y="269"/>
                  <a:pt x="112" y="270"/>
                  <a:pt x="120" y="271"/>
                </a:cubicBezTo>
                <a:cubicBezTo>
                  <a:pt x="168" y="187"/>
                  <a:pt x="168" y="187"/>
                  <a:pt x="168" y="187"/>
                </a:cubicBezTo>
                <a:cubicBezTo>
                  <a:pt x="158" y="183"/>
                  <a:pt x="148" y="179"/>
                  <a:pt x="139" y="174"/>
                </a:cubicBezTo>
                <a:cubicBezTo>
                  <a:pt x="130" y="169"/>
                  <a:pt x="122" y="164"/>
                  <a:pt x="116" y="157"/>
                </a:cubicBezTo>
                <a:cubicBezTo>
                  <a:pt x="110" y="150"/>
                  <a:pt x="107" y="142"/>
                  <a:pt x="106" y="132"/>
                </a:cubicBezTo>
                <a:cubicBezTo>
                  <a:pt x="105" y="123"/>
                  <a:pt x="109" y="111"/>
                  <a:pt x="116" y="97"/>
                </a:cubicBezTo>
                <a:cubicBezTo>
                  <a:pt x="120" y="90"/>
                  <a:pt x="127" y="83"/>
                  <a:pt x="136" y="76"/>
                </a:cubicBezTo>
                <a:cubicBezTo>
                  <a:pt x="144" y="68"/>
                  <a:pt x="155" y="61"/>
                  <a:pt x="167" y="55"/>
                </a:cubicBezTo>
                <a:cubicBezTo>
                  <a:pt x="180" y="49"/>
                  <a:pt x="193" y="43"/>
                  <a:pt x="209" y="38"/>
                </a:cubicBezTo>
                <a:cubicBezTo>
                  <a:pt x="224" y="34"/>
                  <a:pt x="240" y="31"/>
                  <a:pt x="257" y="29"/>
                </a:cubicBezTo>
                <a:cubicBezTo>
                  <a:pt x="274" y="0"/>
                  <a:pt x="274" y="0"/>
                  <a:pt x="274" y="0"/>
                </a:cubicBezTo>
                <a:cubicBezTo>
                  <a:pt x="304" y="1"/>
                  <a:pt x="304" y="1"/>
                  <a:pt x="304" y="1"/>
                </a:cubicBezTo>
                <a:cubicBezTo>
                  <a:pt x="289" y="29"/>
                  <a:pt x="289" y="29"/>
                  <a:pt x="289" y="29"/>
                </a:cubicBezTo>
                <a:cubicBezTo>
                  <a:pt x="289" y="29"/>
                  <a:pt x="289" y="29"/>
                  <a:pt x="289" y="29"/>
                </a:cubicBezTo>
                <a:cubicBezTo>
                  <a:pt x="305" y="29"/>
                  <a:pt x="320" y="31"/>
                  <a:pt x="332" y="32"/>
                </a:cubicBezTo>
                <a:cubicBezTo>
                  <a:pt x="345" y="34"/>
                  <a:pt x="358" y="36"/>
                  <a:pt x="371" y="39"/>
                </a:cubicBezTo>
                <a:cubicBezTo>
                  <a:pt x="337" y="79"/>
                  <a:pt x="337" y="79"/>
                  <a:pt x="337" y="79"/>
                </a:cubicBezTo>
                <a:cubicBezTo>
                  <a:pt x="327" y="75"/>
                  <a:pt x="316" y="72"/>
                  <a:pt x="304" y="69"/>
                </a:cubicBezTo>
                <a:cubicBezTo>
                  <a:pt x="293" y="66"/>
                  <a:pt x="281" y="64"/>
                  <a:pt x="269" y="63"/>
                </a:cubicBezTo>
                <a:cubicBezTo>
                  <a:pt x="227" y="137"/>
                  <a:pt x="227" y="137"/>
                  <a:pt x="227" y="137"/>
                </a:cubicBezTo>
                <a:cubicBezTo>
                  <a:pt x="237" y="141"/>
                  <a:pt x="247" y="145"/>
                  <a:pt x="256" y="150"/>
                </a:cubicBezTo>
                <a:cubicBezTo>
                  <a:pt x="266" y="155"/>
                  <a:pt x="274" y="160"/>
                  <a:pt x="281" y="167"/>
                </a:cubicBezTo>
                <a:cubicBezTo>
                  <a:pt x="287" y="174"/>
                  <a:pt x="290" y="182"/>
                  <a:pt x="291" y="192"/>
                </a:cubicBezTo>
                <a:cubicBezTo>
                  <a:pt x="292" y="202"/>
                  <a:pt x="288" y="214"/>
                  <a:pt x="280" y="229"/>
                </a:cubicBezTo>
                <a:close/>
                <a:moveTo>
                  <a:pt x="185" y="92"/>
                </a:moveTo>
                <a:cubicBezTo>
                  <a:pt x="180" y="100"/>
                  <a:pt x="180" y="107"/>
                  <a:pt x="184" y="112"/>
                </a:cubicBezTo>
                <a:cubicBezTo>
                  <a:pt x="188" y="117"/>
                  <a:pt x="194" y="122"/>
                  <a:pt x="202" y="126"/>
                </a:cubicBezTo>
                <a:cubicBezTo>
                  <a:pt x="239" y="62"/>
                  <a:pt x="239" y="62"/>
                  <a:pt x="239" y="62"/>
                </a:cubicBezTo>
                <a:cubicBezTo>
                  <a:pt x="229" y="62"/>
                  <a:pt x="220" y="63"/>
                  <a:pt x="213" y="66"/>
                </a:cubicBezTo>
                <a:cubicBezTo>
                  <a:pt x="207" y="68"/>
                  <a:pt x="202" y="71"/>
                  <a:pt x="197" y="75"/>
                </a:cubicBezTo>
                <a:cubicBezTo>
                  <a:pt x="193" y="79"/>
                  <a:pt x="188" y="85"/>
                  <a:pt x="185" y="92"/>
                </a:cubicBezTo>
                <a:close/>
                <a:moveTo>
                  <a:pt x="212" y="233"/>
                </a:moveTo>
                <a:cubicBezTo>
                  <a:pt x="217" y="225"/>
                  <a:pt x="217" y="218"/>
                  <a:pt x="213" y="212"/>
                </a:cubicBezTo>
                <a:cubicBezTo>
                  <a:pt x="209" y="207"/>
                  <a:pt x="202" y="202"/>
                  <a:pt x="193" y="198"/>
                </a:cubicBezTo>
                <a:cubicBezTo>
                  <a:pt x="152" y="271"/>
                  <a:pt x="152" y="271"/>
                  <a:pt x="152" y="271"/>
                </a:cubicBezTo>
                <a:cubicBezTo>
                  <a:pt x="156" y="271"/>
                  <a:pt x="160" y="271"/>
                  <a:pt x="163" y="270"/>
                </a:cubicBezTo>
                <a:cubicBezTo>
                  <a:pt x="167" y="269"/>
                  <a:pt x="170" y="269"/>
                  <a:pt x="174" y="268"/>
                </a:cubicBezTo>
                <a:cubicBezTo>
                  <a:pt x="180" y="266"/>
                  <a:pt x="187" y="263"/>
                  <a:pt x="193" y="257"/>
                </a:cubicBezTo>
                <a:cubicBezTo>
                  <a:pt x="200" y="251"/>
                  <a:pt x="206" y="243"/>
                  <a:pt x="212" y="233"/>
                </a:cubicBezTo>
                <a:close/>
              </a:path>
            </a:pathLst>
          </a:custGeom>
          <a:solidFill>
            <a:srgbClr val="F8E9B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22" name="Group 34"/>
          <p:cNvGrpSpPr/>
          <p:nvPr/>
        </p:nvGrpSpPr>
        <p:grpSpPr>
          <a:xfrm>
            <a:off x="6457991" y="3250977"/>
            <a:ext cx="638061" cy="543689"/>
            <a:chOff x="4881422" y="2159993"/>
            <a:chExt cx="545402" cy="464735"/>
          </a:xfrm>
        </p:grpSpPr>
        <p:sp>
          <p:nvSpPr>
            <p:cNvPr id="23" name="Freeform 19"/>
            <p:cNvSpPr>
              <a:spLocks/>
            </p:cNvSpPr>
            <p:nvPr/>
          </p:nvSpPr>
          <p:spPr bwMode="auto">
            <a:xfrm>
              <a:off x="4968108" y="2571753"/>
              <a:ext cx="108358" cy="52975"/>
            </a:xfrm>
            <a:custGeom>
              <a:avLst/>
              <a:gdLst/>
              <a:ahLst/>
              <a:cxnLst>
                <a:cxn ang="0">
                  <a:pos x="30" y="0"/>
                </a:cxn>
                <a:cxn ang="0">
                  <a:pos x="23" y="0"/>
                </a:cxn>
                <a:cxn ang="0">
                  <a:pos x="5" y="13"/>
                </a:cxn>
                <a:cxn ang="0">
                  <a:pos x="9" y="19"/>
                </a:cxn>
                <a:cxn ang="0">
                  <a:pos x="43" y="34"/>
                </a:cxn>
                <a:cxn ang="0">
                  <a:pos x="50" y="34"/>
                </a:cxn>
                <a:cxn ang="0">
                  <a:pos x="64" y="19"/>
                </a:cxn>
                <a:cxn ang="0">
                  <a:pos x="60" y="13"/>
                </a:cxn>
                <a:cxn ang="0">
                  <a:pos x="30" y="0"/>
                </a:cxn>
              </a:cxnLst>
              <a:rect l="0" t="0" r="r" b="b"/>
              <a:pathLst>
                <a:path w="69" h="34">
                  <a:moveTo>
                    <a:pt x="30" y="0"/>
                  </a:moveTo>
                  <a:cubicBezTo>
                    <a:pt x="23" y="0"/>
                    <a:pt x="23" y="0"/>
                    <a:pt x="23" y="0"/>
                  </a:cubicBezTo>
                  <a:cubicBezTo>
                    <a:pt x="11" y="0"/>
                    <a:pt x="0" y="3"/>
                    <a:pt x="5" y="13"/>
                  </a:cubicBezTo>
                  <a:cubicBezTo>
                    <a:pt x="9" y="19"/>
                    <a:pt x="9" y="19"/>
                    <a:pt x="9" y="19"/>
                  </a:cubicBezTo>
                  <a:cubicBezTo>
                    <a:pt x="14" y="28"/>
                    <a:pt x="31" y="34"/>
                    <a:pt x="43" y="34"/>
                  </a:cubicBezTo>
                  <a:cubicBezTo>
                    <a:pt x="50" y="34"/>
                    <a:pt x="50" y="34"/>
                    <a:pt x="50" y="34"/>
                  </a:cubicBezTo>
                  <a:cubicBezTo>
                    <a:pt x="61" y="34"/>
                    <a:pt x="69" y="28"/>
                    <a:pt x="64" y="19"/>
                  </a:cubicBezTo>
                  <a:cubicBezTo>
                    <a:pt x="60" y="13"/>
                    <a:pt x="60" y="13"/>
                    <a:pt x="60" y="13"/>
                  </a:cubicBezTo>
                  <a:cubicBezTo>
                    <a:pt x="55" y="3"/>
                    <a:pt x="42" y="0"/>
                    <a:pt x="30" y="0"/>
                  </a:cubicBezTo>
                  <a:close/>
                </a:path>
              </a:pathLst>
            </a:custGeom>
            <a:solidFill>
              <a:srgbClr val="F8E9B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4" name="Freeform 20"/>
            <p:cNvSpPr>
              <a:spLocks/>
            </p:cNvSpPr>
            <p:nvPr/>
          </p:nvSpPr>
          <p:spPr bwMode="auto">
            <a:xfrm>
              <a:off x="5024695" y="2507942"/>
              <a:ext cx="137253" cy="116786"/>
            </a:xfrm>
            <a:custGeom>
              <a:avLst/>
              <a:gdLst/>
              <a:ahLst/>
              <a:cxnLst>
                <a:cxn ang="0">
                  <a:pos x="25" y="0"/>
                </a:cxn>
                <a:cxn ang="0">
                  <a:pos x="18" y="0"/>
                </a:cxn>
                <a:cxn ang="0">
                  <a:pos x="6" y="14"/>
                </a:cxn>
                <a:cxn ang="0">
                  <a:pos x="32" y="60"/>
                </a:cxn>
                <a:cxn ang="0">
                  <a:pos x="61" y="75"/>
                </a:cxn>
                <a:cxn ang="0">
                  <a:pos x="68" y="75"/>
                </a:cxn>
                <a:cxn ang="0">
                  <a:pos x="83" y="60"/>
                </a:cxn>
                <a:cxn ang="0">
                  <a:pos x="57" y="14"/>
                </a:cxn>
                <a:cxn ang="0">
                  <a:pos x="25" y="0"/>
                </a:cxn>
              </a:cxnLst>
              <a:rect l="0" t="0" r="r" b="b"/>
              <a:pathLst>
                <a:path w="88" h="75">
                  <a:moveTo>
                    <a:pt x="25" y="0"/>
                  </a:moveTo>
                  <a:cubicBezTo>
                    <a:pt x="18" y="0"/>
                    <a:pt x="18" y="0"/>
                    <a:pt x="18" y="0"/>
                  </a:cubicBezTo>
                  <a:cubicBezTo>
                    <a:pt x="6" y="0"/>
                    <a:pt x="0" y="5"/>
                    <a:pt x="6" y="14"/>
                  </a:cubicBezTo>
                  <a:cubicBezTo>
                    <a:pt x="32" y="60"/>
                    <a:pt x="32" y="60"/>
                    <a:pt x="32" y="60"/>
                  </a:cubicBezTo>
                  <a:cubicBezTo>
                    <a:pt x="37" y="69"/>
                    <a:pt x="49" y="75"/>
                    <a:pt x="61" y="75"/>
                  </a:cubicBezTo>
                  <a:cubicBezTo>
                    <a:pt x="68" y="75"/>
                    <a:pt x="68" y="75"/>
                    <a:pt x="68" y="75"/>
                  </a:cubicBezTo>
                  <a:cubicBezTo>
                    <a:pt x="80" y="75"/>
                    <a:pt x="88" y="69"/>
                    <a:pt x="83" y="60"/>
                  </a:cubicBezTo>
                  <a:cubicBezTo>
                    <a:pt x="57" y="14"/>
                    <a:pt x="57" y="14"/>
                    <a:pt x="57" y="14"/>
                  </a:cubicBezTo>
                  <a:cubicBezTo>
                    <a:pt x="51" y="5"/>
                    <a:pt x="36" y="0"/>
                    <a:pt x="25" y="0"/>
                  </a:cubicBezTo>
                  <a:close/>
                </a:path>
              </a:pathLst>
            </a:custGeom>
            <a:solidFill>
              <a:srgbClr val="F8E9B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5" name="Freeform 21"/>
            <p:cNvSpPr>
              <a:spLocks/>
            </p:cNvSpPr>
            <p:nvPr/>
          </p:nvSpPr>
          <p:spPr bwMode="auto">
            <a:xfrm>
              <a:off x="5092117" y="2456171"/>
              <a:ext cx="156517" cy="168557"/>
            </a:xfrm>
            <a:custGeom>
              <a:avLst/>
              <a:gdLst/>
              <a:ahLst/>
              <a:cxnLst>
                <a:cxn ang="0">
                  <a:pos x="22" y="0"/>
                </a:cxn>
                <a:cxn ang="0">
                  <a:pos x="17" y="0"/>
                </a:cxn>
                <a:cxn ang="0">
                  <a:pos x="5" y="18"/>
                </a:cxn>
                <a:cxn ang="0">
                  <a:pos x="48" y="92"/>
                </a:cxn>
                <a:cxn ang="0">
                  <a:pos x="80" y="108"/>
                </a:cxn>
                <a:cxn ang="0">
                  <a:pos x="85" y="108"/>
                </a:cxn>
                <a:cxn ang="0">
                  <a:pos x="95" y="92"/>
                </a:cxn>
                <a:cxn ang="0">
                  <a:pos x="52" y="18"/>
                </a:cxn>
                <a:cxn ang="0">
                  <a:pos x="22" y="0"/>
                </a:cxn>
              </a:cxnLst>
              <a:rect l="0" t="0" r="r" b="b"/>
              <a:pathLst>
                <a:path w="100" h="108">
                  <a:moveTo>
                    <a:pt x="22" y="0"/>
                  </a:moveTo>
                  <a:cubicBezTo>
                    <a:pt x="17" y="0"/>
                    <a:pt x="17" y="0"/>
                    <a:pt x="17" y="0"/>
                  </a:cubicBezTo>
                  <a:cubicBezTo>
                    <a:pt x="5" y="0"/>
                    <a:pt x="0" y="9"/>
                    <a:pt x="5" y="18"/>
                  </a:cubicBezTo>
                  <a:cubicBezTo>
                    <a:pt x="48" y="92"/>
                    <a:pt x="48" y="92"/>
                    <a:pt x="48" y="92"/>
                  </a:cubicBezTo>
                  <a:cubicBezTo>
                    <a:pt x="54" y="101"/>
                    <a:pt x="68" y="108"/>
                    <a:pt x="80" y="108"/>
                  </a:cubicBezTo>
                  <a:cubicBezTo>
                    <a:pt x="85" y="108"/>
                    <a:pt x="85" y="108"/>
                    <a:pt x="85" y="108"/>
                  </a:cubicBezTo>
                  <a:cubicBezTo>
                    <a:pt x="97" y="108"/>
                    <a:pt x="100" y="101"/>
                    <a:pt x="95" y="92"/>
                  </a:cubicBezTo>
                  <a:cubicBezTo>
                    <a:pt x="52" y="18"/>
                    <a:pt x="52" y="18"/>
                    <a:pt x="52" y="18"/>
                  </a:cubicBezTo>
                  <a:cubicBezTo>
                    <a:pt x="47" y="9"/>
                    <a:pt x="34" y="0"/>
                    <a:pt x="22" y="0"/>
                  </a:cubicBezTo>
                  <a:close/>
                </a:path>
              </a:pathLst>
            </a:custGeom>
            <a:solidFill>
              <a:srgbClr val="F8E9B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6" name="Freeform 22"/>
            <p:cNvSpPr>
              <a:spLocks/>
            </p:cNvSpPr>
            <p:nvPr/>
          </p:nvSpPr>
          <p:spPr bwMode="auto">
            <a:xfrm>
              <a:off x="5142684" y="2397176"/>
              <a:ext cx="191433" cy="227552"/>
            </a:xfrm>
            <a:custGeom>
              <a:avLst/>
              <a:gdLst/>
              <a:ahLst/>
              <a:cxnLst>
                <a:cxn ang="0">
                  <a:pos x="52" y="17"/>
                </a:cxn>
                <a:cxn ang="0">
                  <a:pos x="21" y="0"/>
                </a:cxn>
                <a:cxn ang="0">
                  <a:pos x="16" y="0"/>
                </a:cxn>
                <a:cxn ang="0">
                  <a:pos x="5" y="17"/>
                </a:cxn>
                <a:cxn ang="0">
                  <a:pos x="70" y="129"/>
                </a:cxn>
                <a:cxn ang="0">
                  <a:pos x="101" y="146"/>
                </a:cxn>
                <a:cxn ang="0">
                  <a:pos x="105" y="146"/>
                </a:cxn>
                <a:cxn ang="0">
                  <a:pos x="117" y="129"/>
                </a:cxn>
                <a:cxn ang="0">
                  <a:pos x="52" y="17"/>
                </a:cxn>
              </a:cxnLst>
              <a:rect l="0" t="0" r="r" b="b"/>
              <a:pathLst>
                <a:path w="122" h="146">
                  <a:moveTo>
                    <a:pt x="52" y="17"/>
                  </a:moveTo>
                  <a:cubicBezTo>
                    <a:pt x="46" y="8"/>
                    <a:pt x="32" y="0"/>
                    <a:pt x="21" y="0"/>
                  </a:cubicBezTo>
                  <a:cubicBezTo>
                    <a:pt x="16" y="0"/>
                    <a:pt x="16" y="0"/>
                    <a:pt x="16" y="0"/>
                  </a:cubicBezTo>
                  <a:cubicBezTo>
                    <a:pt x="5" y="0"/>
                    <a:pt x="0" y="8"/>
                    <a:pt x="5" y="17"/>
                  </a:cubicBezTo>
                  <a:cubicBezTo>
                    <a:pt x="70" y="129"/>
                    <a:pt x="70" y="129"/>
                    <a:pt x="70" y="129"/>
                  </a:cubicBezTo>
                  <a:cubicBezTo>
                    <a:pt x="75" y="138"/>
                    <a:pt x="89" y="146"/>
                    <a:pt x="101" y="146"/>
                  </a:cubicBezTo>
                  <a:cubicBezTo>
                    <a:pt x="105" y="146"/>
                    <a:pt x="105" y="146"/>
                    <a:pt x="105" y="146"/>
                  </a:cubicBezTo>
                  <a:cubicBezTo>
                    <a:pt x="117" y="146"/>
                    <a:pt x="122" y="138"/>
                    <a:pt x="117" y="129"/>
                  </a:cubicBezTo>
                  <a:lnTo>
                    <a:pt x="52" y="17"/>
                  </a:lnTo>
                  <a:close/>
                </a:path>
              </a:pathLst>
            </a:custGeom>
            <a:solidFill>
              <a:srgbClr val="F8E9B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7" name="Freeform 23"/>
            <p:cNvSpPr>
              <a:spLocks/>
            </p:cNvSpPr>
            <p:nvPr/>
          </p:nvSpPr>
          <p:spPr bwMode="auto">
            <a:xfrm>
              <a:off x="5199272" y="2334569"/>
              <a:ext cx="227552" cy="290159"/>
            </a:xfrm>
            <a:custGeom>
              <a:avLst/>
              <a:gdLst/>
              <a:ahLst/>
              <a:cxnLst>
                <a:cxn ang="0">
                  <a:pos x="20" y="0"/>
                </a:cxn>
                <a:cxn ang="0">
                  <a:pos x="15" y="0"/>
                </a:cxn>
                <a:cxn ang="0">
                  <a:pos x="5" y="17"/>
                </a:cxn>
                <a:cxn ang="0">
                  <a:pos x="93" y="169"/>
                </a:cxn>
                <a:cxn ang="0">
                  <a:pos x="124" y="186"/>
                </a:cxn>
                <a:cxn ang="0">
                  <a:pos x="128" y="186"/>
                </a:cxn>
                <a:cxn ang="0">
                  <a:pos x="140" y="169"/>
                </a:cxn>
                <a:cxn ang="0">
                  <a:pos x="52" y="17"/>
                </a:cxn>
                <a:cxn ang="0">
                  <a:pos x="20" y="0"/>
                </a:cxn>
              </a:cxnLst>
              <a:rect l="0" t="0" r="r" b="b"/>
              <a:pathLst>
                <a:path w="145" h="186">
                  <a:moveTo>
                    <a:pt x="20" y="0"/>
                  </a:moveTo>
                  <a:cubicBezTo>
                    <a:pt x="15" y="0"/>
                    <a:pt x="15" y="0"/>
                    <a:pt x="15" y="0"/>
                  </a:cubicBezTo>
                  <a:cubicBezTo>
                    <a:pt x="4" y="0"/>
                    <a:pt x="0" y="8"/>
                    <a:pt x="5" y="17"/>
                  </a:cubicBezTo>
                  <a:cubicBezTo>
                    <a:pt x="93" y="169"/>
                    <a:pt x="93" y="169"/>
                    <a:pt x="93" y="169"/>
                  </a:cubicBezTo>
                  <a:cubicBezTo>
                    <a:pt x="98" y="178"/>
                    <a:pt x="112" y="186"/>
                    <a:pt x="124" y="186"/>
                  </a:cubicBezTo>
                  <a:cubicBezTo>
                    <a:pt x="128" y="186"/>
                    <a:pt x="128" y="186"/>
                    <a:pt x="128" y="186"/>
                  </a:cubicBezTo>
                  <a:cubicBezTo>
                    <a:pt x="139" y="186"/>
                    <a:pt x="145" y="178"/>
                    <a:pt x="140" y="169"/>
                  </a:cubicBezTo>
                  <a:cubicBezTo>
                    <a:pt x="52" y="17"/>
                    <a:pt x="52" y="17"/>
                    <a:pt x="52" y="17"/>
                  </a:cubicBezTo>
                  <a:cubicBezTo>
                    <a:pt x="47" y="8"/>
                    <a:pt x="31" y="0"/>
                    <a:pt x="20" y="0"/>
                  </a:cubicBezTo>
                  <a:close/>
                </a:path>
              </a:pathLst>
            </a:custGeom>
            <a:solidFill>
              <a:srgbClr val="F8E9B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8" name="Freeform 24"/>
            <p:cNvSpPr>
              <a:spLocks/>
            </p:cNvSpPr>
            <p:nvPr/>
          </p:nvSpPr>
          <p:spPr bwMode="auto">
            <a:xfrm>
              <a:off x="4881422" y="2159993"/>
              <a:ext cx="362397" cy="313034"/>
            </a:xfrm>
            <a:custGeom>
              <a:avLst/>
              <a:gdLst/>
              <a:ahLst/>
              <a:cxnLst>
                <a:cxn ang="0">
                  <a:pos x="182" y="9"/>
                </a:cxn>
                <a:cxn ang="0">
                  <a:pos x="158" y="2"/>
                </a:cxn>
                <a:cxn ang="0">
                  <a:pos x="98" y="25"/>
                </a:cxn>
                <a:cxn ang="0">
                  <a:pos x="99" y="42"/>
                </a:cxn>
                <a:cxn ang="0">
                  <a:pos x="119" y="50"/>
                </a:cxn>
                <a:cxn ang="0">
                  <a:pos x="125" y="49"/>
                </a:cxn>
                <a:cxn ang="0">
                  <a:pos x="147" y="41"/>
                </a:cxn>
                <a:cxn ang="0">
                  <a:pos x="7" y="175"/>
                </a:cxn>
                <a:cxn ang="0">
                  <a:pos x="7" y="192"/>
                </a:cxn>
                <a:cxn ang="0">
                  <a:pos x="28" y="200"/>
                </a:cxn>
                <a:cxn ang="0">
                  <a:pos x="34" y="200"/>
                </a:cxn>
                <a:cxn ang="0">
                  <a:pos x="181" y="67"/>
                </a:cxn>
                <a:cxn ang="0">
                  <a:pos x="188" y="79"/>
                </a:cxn>
                <a:cxn ang="0">
                  <a:pos x="215" y="92"/>
                </a:cxn>
                <a:cxn ang="0">
                  <a:pos x="226" y="79"/>
                </a:cxn>
                <a:cxn ang="0">
                  <a:pos x="190" y="17"/>
                </a:cxn>
                <a:cxn ang="0">
                  <a:pos x="190" y="17"/>
                </a:cxn>
                <a:cxn ang="0">
                  <a:pos x="182" y="9"/>
                </a:cxn>
              </a:cxnLst>
              <a:rect l="0" t="0" r="r" b="b"/>
              <a:pathLst>
                <a:path w="231" h="200">
                  <a:moveTo>
                    <a:pt x="182" y="9"/>
                  </a:moveTo>
                  <a:cubicBezTo>
                    <a:pt x="175" y="3"/>
                    <a:pt x="164" y="0"/>
                    <a:pt x="158" y="2"/>
                  </a:cubicBezTo>
                  <a:cubicBezTo>
                    <a:pt x="98" y="25"/>
                    <a:pt x="98" y="25"/>
                    <a:pt x="98" y="25"/>
                  </a:cubicBezTo>
                  <a:cubicBezTo>
                    <a:pt x="91" y="27"/>
                    <a:pt x="91" y="35"/>
                    <a:pt x="99" y="42"/>
                  </a:cubicBezTo>
                  <a:cubicBezTo>
                    <a:pt x="104" y="47"/>
                    <a:pt x="112" y="50"/>
                    <a:pt x="119" y="50"/>
                  </a:cubicBezTo>
                  <a:cubicBezTo>
                    <a:pt x="121" y="50"/>
                    <a:pt x="123" y="50"/>
                    <a:pt x="125" y="49"/>
                  </a:cubicBezTo>
                  <a:cubicBezTo>
                    <a:pt x="147" y="41"/>
                    <a:pt x="147" y="41"/>
                    <a:pt x="147" y="41"/>
                  </a:cubicBezTo>
                  <a:cubicBezTo>
                    <a:pt x="117" y="135"/>
                    <a:pt x="8" y="174"/>
                    <a:pt x="7" y="175"/>
                  </a:cubicBezTo>
                  <a:cubicBezTo>
                    <a:pt x="0" y="177"/>
                    <a:pt x="0" y="185"/>
                    <a:pt x="7" y="192"/>
                  </a:cubicBezTo>
                  <a:cubicBezTo>
                    <a:pt x="13" y="197"/>
                    <a:pt x="21" y="200"/>
                    <a:pt x="28" y="200"/>
                  </a:cubicBezTo>
                  <a:cubicBezTo>
                    <a:pt x="30" y="200"/>
                    <a:pt x="32" y="200"/>
                    <a:pt x="34" y="200"/>
                  </a:cubicBezTo>
                  <a:cubicBezTo>
                    <a:pt x="39" y="198"/>
                    <a:pt x="141" y="160"/>
                    <a:pt x="181" y="67"/>
                  </a:cubicBezTo>
                  <a:cubicBezTo>
                    <a:pt x="188" y="79"/>
                    <a:pt x="188" y="79"/>
                    <a:pt x="188" y="79"/>
                  </a:cubicBezTo>
                  <a:cubicBezTo>
                    <a:pt x="192" y="86"/>
                    <a:pt x="206" y="92"/>
                    <a:pt x="215" y="92"/>
                  </a:cubicBezTo>
                  <a:cubicBezTo>
                    <a:pt x="224" y="92"/>
                    <a:pt x="231" y="86"/>
                    <a:pt x="226" y="79"/>
                  </a:cubicBezTo>
                  <a:cubicBezTo>
                    <a:pt x="190" y="17"/>
                    <a:pt x="190" y="17"/>
                    <a:pt x="190" y="17"/>
                  </a:cubicBezTo>
                  <a:cubicBezTo>
                    <a:pt x="190" y="17"/>
                    <a:pt x="190" y="17"/>
                    <a:pt x="190" y="17"/>
                  </a:cubicBezTo>
                  <a:cubicBezTo>
                    <a:pt x="189" y="14"/>
                    <a:pt x="186" y="11"/>
                    <a:pt x="182" y="9"/>
                  </a:cubicBezTo>
                  <a:close/>
                </a:path>
              </a:pathLst>
            </a:custGeom>
            <a:solidFill>
              <a:srgbClr val="F8E9B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29" name="TextBox 38"/>
          <p:cNvSpPr txBox="1"/>
          <p:nvPr/>
        </p:nvSpPr>
        <p:spPr>
          <a:xfrm>
            <a:off x="4412393" y="3174421"/>
            <a:ext cx="736099" cy="748988"/>
          </a:xfrm>
          <a:prstGeom prst="rect">
            <a:avLst/>
          </a:prstGeom>
          <a:noFill/>
        </p:spPr>
        <p:txBody>
          <a:bodyPr wrap="none" rtlCol="0">
            <a:spAutoFit/>
          </a:bodyPr>
          <a:lstStyle/>
          <a:p>
            <a:pPr algn="ctr"/>
            <a:r>
              <a:rPr lang="en-US" sz="4267" b="1" dirty="0">
                <a:solidFill>
                  <a:schemeClr val="bg1"/>
                </a:solidFill>
              </a:rPr>
              <a:t>01</a:t>
            </a:r>
          </a:p>
        </p:txBody>
      </p:sp>
      <p:sp>
        <p:nvSpPr>
          <p:cNvPr id="30" name="TextBox 39"/>
          <p:cNvSpPr txBox="1"/>
          <p:nvPr/>
        </p:nvSpPr>
        <p:spPr>
          <a:xfrm>
            <a:off x="7373811" y="2604675"/>
            <a:ext cx="736099" cy="748988"/>
          </a:xfrm>
          <a:prstGeom prst="rect">
            <a:avLst/>
          </a:prstGeom>
          <a:noFill/>
        </p:spPr>
        <p:txBody>
          <a:bodyPr wrap="none" rtlCol="0">
            <a:spAutoFit/>
          </a:bodyPr>
          <a:lstStyle/>
          <a:p>
            <a:pPr algn="ctr"/>
            <a:r>
              <a:rPr lang="en-US" sz="4267" b="1" dirty="0">
                <a:solidFill>
                  <a:schemeClr val="bg1"/>
                </a:solidFill>
              </a:rPr>
              <a:t>02</a:t>
            </a:r>
          </a:p>
        </p:txBody>
      </p:sp>
      <p:sp>
        <p:nvSpPr>
          <p:cNvPr id="31" name="TextBox 40"/>
          <p:cNvSpPr txBox="1"/>
          <p:nvPr/>
        </p:nvSpPr>
        <p:spPr>
          <a:xfrm>
            <a:off x="6387141" y="5456227"/>
            <a:ext cx="736099" cy="748988"/>
          </a:xfrm>
          <a:prstGeom prst="rect">
            <a:avLst/>
          </a:prstGeom>
          <a:noFill/>
        </p:spPr>
        <p:txBody>
          <a:bodyPr wrap="none" rtlCol="0">
            <a:spAutoFit/>
          </a:bodyPr>
          <a:lstStyle/>
          <a:p>
            <a:pPr algn="ctr"/>
            <a:r>
              <a:rPr lang="en-US" sz="4267" b="1" dirty="0">
                <a:solidFill>
                  <a:schemeClr val="bg1"/>
                </a:solidFill>
              </a:rPr>
              <a:t>03</a:t>
            </a:r>
          </a:p>
        </p:txBody>
      </p:sp>
      <p:sp>
        <p:nvSpPr>
          <p:cNvPr id="32" name="Text Placeholder 3"/>
          <p:cNvSpPr txBox="1">
            <a:spLocks/>
          </p:cNvSpPr>
          <p:nvPr/>
        </p:nvSpPr>
        <p:spPr>
          <a:xfrm>
            <a:off x="8026400" y="5173133"/>
            <a:ext cx="2806699" cy="151798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en-US" b="1" dirty="0">
                <a:solidFill>
                  <a:schemeClr val="accent3"/>
                </a:solidFill>
                <a:cs typeface="+mj-cs"/>
              </a:rPr>
              <a:t>Title Goes Here</a:t>
            </a:r>
          </a:p>
          <a:p>
            <a:pPr algn="l">
              <a:spcBef>
                <a:spcPct val="20000"/>
              </a:spcBef>
              <a:defRPr/>
            </a:pPr>
            <a:r>
              <a:rPr lang="en-US" sz="1333" dirty="0">
                <a:solidFill>
                  <a:schemeClr val="tx1">
                    <a:lumMod val="50000"/>
                    <a:lumOff val="50000"/>
                  </a:schemeClr>
                </a:solidFill>
                <a:cs typeface="+mj-cs"/>
              </a:rPr>
              <a:t>There are many variations of passages but the majority have  suffered of the new ball alteration in some form by injected.</a:t>
            </a:r>
            <a:r>
              <a:rPr lang="en-US" sz="1333" dirty="0">
                <a:solidFill>
                  <a:schemeClr val="tx1">
                    <a:lumMod val="50000"/>
                    <a:lumOff val="50000"/>
                  </a:schemeClr>
                </a:solidFill>
              </a:rPr>
              <a:t> There are many variations.</a:t>
            </a:r>
          </a:p>
        </p:txBody>
      </p:sp>
      <p:sp>
        <p:nvSpPr>
          <p:cNvPr id="33" name="Text Placeholder 3"/>
          <p:cNvSpPr txBox="1">
            <a:spLocks/>
          </p:cNvSpPr>
          <p:nvPr/>
        </p:nvSpPr>
        <p:spPr>
          <a:xfrm>
            <a:off x="1354667" y="4207933"/>
            <a:ext cx="2806699" cy="151798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spcBef>
                <a:spcPct val="20000"/>
              </a:spcBef>
              <a:defRPr/>
            </a:pPr>
            <a:r>
              <a:rPr lang="en-US" b="1" dirty="0">
                <a:solidFill>
                  <a:schemeClr val="accent1"/>
                </a:solidFill>
                <a:cs typeface="+mj-cs"/>
              </a:rPr>
              <a:t>Title Goes Here</a:t>
            </a:r>
          </a:p>
          <a:p>
            <a:pPr algn="r">
              <a:spcBef>
                <a:spcPct val="20000"/>
              </a:spcBef>
              <a:defRPr/>
            </a:pPr>
            <a:r>
              <a:rPr lang="en-US" sz="1333" dirty="0">
                <a:solidFill>
                  <a:schemeClr val="tx1">
                    <a:lumMod val="50000"/>
                    <a:lumOff val="50000"/>
                  </a:schemeClr>
                </a:solidFill>
                <a:cs typeface="+mj-cs"/>
              </a:rPr>
              <a:t>There are many variations of passages but the majority have  suffered of the new ball alteration in some form by injected.</a:t>
            </a:r>
            <a:r>
              <a:rPr lang="en-US" sz="1333" dirty="0">
                <a:solidFill>
                  <a:schemeClr val="tx1">
                    <a:lumMod val="50000"/>
                    <a:lumOff val="50000"/>
                  </a:schemeClr>
                </a:solidFill>
              </a:rPr>
              <a:t> There are many variations.</a:t>
            </a:r>
          </a:p>
        </p:txBody>
      </p:sp>
      <p:sp>
        <p:nvSpPr>
          <p:cNvPr id="34" name="Text Placeholder 3"/>
          <p:cNvSpPr txBox="1">
            <a:spLocks/>
          </p:cNvSpPr>
          <p:nvPr/>
        </p:nvSpPr>
        <p:spPr>
          <a:xfrm>
            <a:off x="3444240" y="1498600"/>
            <a:ext cx="3375659" cy="110773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spcBef>
                <a:spcPct val="20000"/>
              </a:spcBef>
              <a:defRPr/>
            </a:pPr>
            <a:r>
              <a:rPr lang="en-US" b="1" dirty="0">
                <a:solidFill>
                  <a:schemeClr val="accent2"/>
                </a:solidFill>
                <a:cs typeface="+mj-cs"/>
              </a:rPr>
              <a:t>Title Goes Here</a:t>
            </a:r>
          </a:p>
          <a:p>
            <a:pPr algn="r">
              <a:spcBef>
                <a:spcPct val="20000"/>
              </a:spcBef>
              <a:defRPr/>
            </a:pPr>
            <a:r>
              <a:rPr lang="en-US" sz="1333" dirty="0">
                <a:solidFill>
                  <a:schemeClr val="tx1">
                    <a:lumMod val="50000"/>
                    <a:lumOff val="50000"/>
                  </a:schemeClr>
                </a:solidFill>
                <a:cs typeface="+mj-cs"/>
              </a:rPr>
              <a:t>There are many variations of passages but the majority have  suffered of the new ball alteration in some form by injected.</a:t>
            </a:r>
            <a:r>
              <a:rPr lang="en-US" sz="1333" dirty="0">
                <a:solidFill>
                  <a:schemeClr val="tx1">
                    <a:lumMod val="50000"/>
                    <a:lumOff val="50000"/>
                  </a:schemeClr>
                </a:solidFill>
              </a:rPr>
              <a:t> There are many variations.</a:t>
            </a:r>
          </a:p>
        </p:txBody>
      </p:sp>
    </p:spTree>
    <p:extLst>
      <p:ext uri="{BB962C8B-B14F-4D97-AF65-F5344CB8AC3E}">
        <p14:creationId xmlns:p14="http://schemas.microsoft.com/office/powerpoint/2010/main" val="136109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 presetClass="entr" presetSubtype="1" accel="50000" decel="5000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par>
                          <p:cTn id="27" fill="hold">
                            <p:stCondLst>
                              <p:cond delay="2500"/>
                            </p:stCondLst>
                            <p:childTnLst>
                              <p:par>
                                <p:cTn id="28" presetID="23" presetClass="entr" presetSubtype="16"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childTnLst>
                                </p:cTn>
                              </p:par>
                            </p:childTnLst>
                          </p:cTn>
                        </p:par>
                        <p:par>
                          <p:cTn id="32" fill="hold">
                            <p:stCondLst>
                              <p:cond delay="3000"/>
                            </p:stCondLst>
                            <p:childTnLst>
                              <p:par>
                                <p:cTn id="33" presetID="2" presetClass="entr" presetSubtype="4" accel="50000" decel="5000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par>
                          <p:cTn id="41" fill="hold">
                            <p:stCondLst>
                              <p:cond delay="4000"/>
                            </p:stCondLst>
                            <p:childTnLst>
                              <p:par>
                                <p:cTn id="42" presetID="23" presetClass="entr" presetSubtype="16"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p:cTn id="44" dur="500" fill="hold"/>
                                        <p:tgtEl>
                                          <p:spTgt spid="21"/>
                                        </p:tgtEl>
                                        <p:attrNameLst>
                                          <p:attrName>ppt_w</p:attrName>
                                        </p:attrNameLst>
                                      </p:cBhvr>
                                      <p:tavLst>
                                        <p:tav tm="0">
                                          <p:val>
                                            <p:fltVal val="0"/>
                                          </p:val>
                                        </p:tav>
                                        <p:tav tm="100000">
                                          <p:val>
                                            <p:strVal val="#ppt_w"/>
                                          </p:val>
                                        </p:tav>
                                      </p:tavLst>
                                    </p:anim>
                                    <p:anim calcmode="lin" valueType="num">
                                      <p:cBhvr>
                                        <p:cTn id="45" dur="500" fill="hold"/>
                                        <p:tgtEl>
                                          <p:spTgt spid="21"/>
                                        </p:tgtEl>
                                        <p:attrNameLst>
                                          <p:attrName>ppt_h</p:attrName>
                                        </p:attrNameLst>
                                      </p:cBhvr>
                                      <p:tavLst>
                                        <p:tav tm="0">
                                          <p:val>
                                            <p:fltVal val="0"/>
                                          </p:val>
                                        </p:tav>
                                        <p:tav tm="100000">
                                          <p:val>
                                            <p:strVal val="#ppt_h"/>
                                          </p:val>
                                        </p:tav>
                                      </p:tavLst>
                                    </p:anim>
                                  </p:childTnLst>
                                </p:cTn>
                              </p:par>
                            </p:childTnLst>
                          </p:cTn>
                        </p:par>
                        <p:par>
                          <p:cTn id="46" fill="hold">
                            <p:stCondLst>
                              <p:cond delay="4500"/>
                            </p:stCondLst>
                            <p:childTnLst>
                              <p:par>
                                <p:cTn id="47" presetID="2" presetClass="entr" presetSubtype="8" accel="50000" decel="50000"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0-#ppt_w/2"/>
                                          </p:val>
                                        </p:tav>
                                        <p:tav tm="100000">
                                          <p:val>
                                            <p:strVal val="#ppt_x"/>
                                          </p:val>
                                        </p:tav>
                                      </p:tavLst>
                                    </p:anim>
                                    <p:anim calcmode="lin" valueType="num">
                                      <p:cBhvr additive="base">
                                        <p:cTn id="50" dur="500" fill="hold"/>
                                        <p:tgtEl>
                                          <p:spTgt spid="33"/>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2" presetClass="entr" presetSubtype="8" accel="50000" decel="50000"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additive="base">
                                        <p:cTn id="54" dur="500" fill="hold"/>
                                        <p:tgtEl>
                                          <p:spTgt spid="34"/>
                                        </p:tgtEl>
                                        <p:attrNameLst>
                                          <p:attrName>ppt_x</p:attrName>
                                        </p:attrNameLst>
                                      </p:cBhvr>
                                      <p:tavLst>
                                        <p:tav tm="0">
                                          <p:val>
                                            <p:strVal val="0-#ppt_w/2"/>
                                          </p:val>
                                        </p:tav>
                                        <p:tav tm="100000">
                                          <p:val>
                                            <p:strVal val="#ppt_x"/>
                                          </p:val>
                                        </p:tav>
                                      </p:tavLst>
                                    </p:anim>
                                    <p:anim calcmode="lin" valueType="num">
                                      <p:cBhvr additive="base">
                                        <p:cTn id="55" dur="500" fill="hold"/>
                                        <p:tgtEl>
                                          <p:spTgt spid="34"/>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2" presetClass="entr" presetSubtype="2" accel="50000" decel="5000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p:bldP spid="30" grpId="0"/>
      <p:bldP spid="31" grpId="0"/>
      <p:bldP spid="32" grpId="0"/>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sp>
        <p:nvSpPr>
          <p:cNvPr id="3" name="Rectangle 21"/>
          <p:cNvSpPr/>
          <p:nvPr/>
        </p:nvSpPr>
        <p:spPr>
          <a:xfrm>
            <a:off x="456083" y="2125133"/>
            <a:ext cx="25400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5" name="Group 22"/>
          <p:cNvGrpSpPr/>
          <p:nvPr/>
        </p:nvGrpSpPr>
        <p:grpSpPr>
          <a:xfrm>
            <a:off x="1765511" y="2260601"/>
            <a:ext cx="1413927" cy="1473272"/>
            <a:chOff x="4204494" y="1809751"/>
            <a:chExt cx="1096958" cy="1143000"/>
          </a:xfrm>
        </p:grpSpPr>
        <p:sp>
          <p:nvSpPr>
            <p:cNvPr id="6" name="Trapezoid 26"/>
            <p:cNvSpPr/>
            <p:nvPr/>
          </p:nvSpPr>
          <p:spPr>
            <a:xfrm rot="5400000">
              <a:off x="4658521" y="2310604"/>
              <a:ext cx="1143000" cy="141293"/>
            </a:xfrm>
            <a:prstGeom prst="trapezoid">
              <a:avLst>
                <a:gd name="adj" fmla="val 10154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Isosceles Triangle 27"/>
            <p:cNvSpPr/>
            <p:nvPr/>
          </p:nvSpPr>
          <p:spPr>
            <a:xfrm rot="16200000">
              <a:off x="4321173" y="1832771"/>
              <a:ext cx="863600" cy="109695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243840" rtlCol="0" anchor="ctr"/>
            <a:lstStyle/>
            <a:p>
              <a:pPr algn="ctr"/>
              <a:r>
                <a:rPr lang="en-US" sz="2800" b="1" dirty="0"/>
                <a:t>01</a:t>
              </a:r>
            </a:p>
          </p:txBody>
        </p:sp>
      </p:grpSp>
      <p:cxnSp>
        <p:nvCxnSpPr>
          <p:cNvPr id="8" name="Straight Connector 23"/>
          <p:cNvCxnSpPr/>
          <p:nvPr/>
        </p:nvCxnSpPr>
        <p:spPr>
          <a:xfrm>
            <a:off x="754796" y="4860236"/>
            <a:ext cx="1930400" cy="2117"/>
          </a:xfrm>
          <a:prstGeom prst="line">
            <a:avLst/>
          </a:prstGeom>
          <a:ln w="381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9" name="TextBox 24"/>
          <p:cNvSpPr txBox="1"/>
          <p:nvPr/>
        </p:nvSpPr>
        <p:spPr>
          <a:xfrm>
            <a:off x="537363" y="3359202"/>
            <a:ext cx="2377440" cy="1452705"/>
          </a:xfrm>
          <a:prstGeom prst="rect">
            <a:avLst/>
          </a:prstGeom>
          <a:noFill/>
        </p:spPr>
        <p:txBody>
          <a:bodyPr wrap="square" rtlCol="0">
            <a:spAutoFit/>
          </a:bodyPr>
          <a:lstStyle/>
          <a:p>
            <a:pPr algn="ctr"/>
            <a:r>
              <a:rPr lang="en-US" sz="1400" b="1" dirty="0">
                <a:solidFill>
                  <a:schemeClr val="accent1"/>
                </a:solidFill>
              </a:rPr>
              <a:t>Title Goes Here</a:t>
            </a:r>
          </a:p>
          <a:p>
            <a:pPr algn="ctr">
              <a:spcBef>
                <a:spcPct val="20000"/>
              </a:spcBef>
              <a:defRPr/>
            </a:pPr>
            <a:r>
              <a:rPr lang="en-US" sz="1200" dirty="0">
                <a:solidFill>
                  <a:schemeClr val="tx1">
                    <a:lumMod val="65000"/>
                    <a:lumOff val="35000"/>
                  </a:schemeClr>
                </a:solidFill>
              </a:rPr>
              <a:t>There are many variations of</a:t>
            </a:r>
            <a:br>
              <a:rPr lang="en-US" sz="1200" dirty="0">
                <a:solidFill>
                  <a:schemeClr val="tx1">
                    <a:lumMod val="65000"/>
                    <a:lumOff val="35000"/>
                  </a:schemeClr>
                </a:solidFill>
              </a:rPr>
            </a:br>
            <a:r>
              <a:rPr lang="en-US" sz="1200" dirty="0">
                <a:solidFill>
                  <a:schemeClr val="tx1">
                    <a:lumMod val="65000"/>
                    <a:lumOff val="35000"/>
                  </a:schemeClr>
                </a:solidFill>
              </a:rPr>
              <a:t> Lorem Ipsum available, but the majority have suffered  There</a:t>
            </a:r>
            <a:br>
              <a:rPr lang="en-US" sz="1200" dirty="0">
                <a:solidFill>
                  <a:schemeClr val="tx1">
                    <a:lumMod val="65000"/>
                    <a:lumOff val="35000"/>
                  </a:schemeClr>
                </a:solidFill>
              </a:rPr>
            </a:br>
            <a:r>
              <a:rPr lang="en-US" sz="1200" dirty="0">
                <a:solidFill>
                  <a:schemeClr val="tx1">
                    <a:lumMod val="65000"/>
                    <a:lumOff val="35000"/>
                  </a:schemeClr>
                </a:solidFill>
              </a:rPr>
              <a:t> are many variations of Lorem</a:t>
            </a:r>
            <a:br>
              <a:rPr lang="en-US" sz="1200" dirty="0">
                <a:solidFill>
                  <a:schemeClr val="tx1">
                    <a:lumMod val="65000"/>
                    <a:lumOff val="35000"/>
                  </a:schemeClr>
                </a:solidFill>
              </a:rPr>
            </a:br>
            <a:r>
              <a:rPr lang="en-US" sz="1200" dirty="0">
                <a:solidFill>
                  <a:schemeClr val="tx1">
                    <a:lumMod val="65000"/>
                    <a:lumOff val="35000"/>
                  </a:schemeClr>
                </a:solidFill>
              </a:rPr>
              <a:t>Ipsum available,</a:t>
            </a:r>
          </a:p>
        </p:txBody>
      </p:sp>
      <p:sp>
        <p:nvSpPr>
          <p:cNvPr id="10" name="Freeform 177"/>
          <p:cNvSpPr>
            <a:spLocks noEditPoints="1"/>
          </p:cNvSpPr>
          <p:nvPr/>
        </p:nvSpPr>
        <p:spPr bwMode="auto">
          <a:xfrm>
            <a:off x="1464122" y="5045949"/>
            <a:ext cx="523924" cy="550728"/>
          </a:xfrm>
          <a:custGeom>
            <a:avLst/>
            <a:gdLst/>
            <a:ahLst/>
            <a:cxnLst>
              <a:cxn ang="0">
                <a:pos x="350" y="180"/>
              </a:cxn>
              <a:cxn ang="0">
                <a:pos x="10" y="180"/>
              </a:cxn>
              <a:cxn ang="0">
                <a:pos x="5" y="171"/>
              </a:cxn>
              <a:cxn ang="0">
                <a:pos x="170" y="8"/>
              </a:cxn>
              <a:cxn ang="0">
                <a:pos x="189" y="9"/>
              </a:cxn>
              <a:cxn ang="0">
                <a:pos x="250" y="69"/>
              </a:cxn>
              <a:cxn ang="0">
                <a:pos x="250" y="45"/>
              </a:cxn>
              <a:cxn ang="0">
                <a:pos x="281" y="45"/>
              </a:cxn>
              <a:cxn ang="0">
                <a:pos x="281" y="100"/>
              </a:cxn>
              <a:cxn ang="0">
                <a:pos x="353" y="171"/>
              </a:cxn>
              <a:cxn ang="0">
                <a:pos x="350" y="180"/>
              </a:cxn>
              <a:cxn ang="0">
                <a:pos x="314" y="367"/>
              </a:cxn>
              <a:cxn ang="0">
                <a:pos x="300" y="380"/>
              </a:cxn>
              <a:cxn ang="0">
                <a:pos x="194" y="380"/>
              </a:cxn>
              <a:cxn ang="0">
                <a:pos x="194" y="302"/>
              </a:cxn>
              <a:cxn ang="0">
                <a:pos x="146" y="302"/>
              </a:cxn>
              <a:cxn ang="0">
                <a:pos x="146" y="380"/>
              </a:cxn>
              <a:cxn ang="0">
                <a:pos x="58" y="380"/>
              </a:cxn>
              <a:cxn ang="0">
                <a:pos x="44" y="366"/>
              </a:cxn>
              <a:cxn ang="0">
                <a:pos x="44" y="188"/>
              </a:cxn>
              <a:cxn ang="0">
                <a:pos x="314" y="188"/>
              </a:cxn>
              <a:cxn ang="0">
                <a:pos x="314" y="367"/>
              </a:cxn>
              <a:cxn ang="0">
                <a:pos x="273" y="242"/>
              </a:cxn>
              <a:cxn ang="0">
                <a:pos x="225" y="242"/>
              </a:cxn>
              <a:cxn ang="0">
                <a:pos x="225" y="282"/>
              </a:cxn>
              <a:cxn ang="0">
                <a:pos x="273" y="282"/>
              </a:cxn>
              <a:cxn ang="0">
                <a:pos x="273" y="242"/>
              </a:cxn>
            </a:cxnLst>
            <a:rect l="0" t="0" r="r" b="b"/>
            <a:pathLst>
              <a:path w="360" h="380">
                <a:moveTo>
                  <a:pt x="350" y="180"/>
                </a:moveTo>
                <a:cubicBezTo>
                  <a:pt x="295" y="180"/>
                  <a:pt x="68" y="180"/>
                  <a:pt x="10" y="180"/>
                </a:cubicBezTo>
                <a:cubicBezTo>
                  <a:pt x="0" y="180"/>
                  <a:pt x="0" y="176"/>
                  <a:pt x="5" y="171"/>
                </a:cubicBezTo>
                <a:cubicBezTo>
                  <a:pt x="36" y="140"/>
                  <a:pt x="138" y="40"/>
                  <a:pt x="170" y="8"/>
                </a:cubicBezTo>
                <a:cubicBezTo>
                  <a:pt x="178" y="0"/>
                  <a:pt x="180" y="0"/>
                  <a:pt x="189" y="9"/>
                </a:cubicBezTo>
                <a:cubicBezTo>
                  <a:pt x="201" y="21"/>
                  <a:pt x="225" y="44"/>
                  <a:pt x="250" y="69"/>
                </a:cubicBezTo>
                <a:cubicBezTo>
                  <a:pt x="250" y="45"/>
                  <a:pt x="250" y="45"/>
                  <a:pt x="250" y="45"/>
                </a:cubicBezTo>
                <a:cubicBezTo>
                  <a:pt x="281" y="45"/>
                  <a:pt x="281" y="45"/>
                  <a:pt x="281" y="45"/>
                </a:cubicBezTo>
                <a:cubicBezTo>
                  <a:pt x="281" y="100"/>
                  <a:pt x="281" y="100"/>
                  <a:pt x="281" y="100"/>
                </a:cubicBezTo>
                <a:cubicBezTo>
                  <a:pt x="311" y="129"/>
                  <a:pt x="339" y="158"/>
                  <a:pt x="353" y="171"/>
                </a:cubicBezTo>
                <a:cubicBezTo>
                  <a:pt x="358" y="176"/>
                  <a:pt x="360" y="180"/>
                  <a:pt x="350" y="180"/>
                </a:cubicBezTo>
                <a:close/>
                <a:moveTo>
                  <a:pt x="314" y="367"/>
                </a:moveTo>
                <a:cubicBezTo>
                  <a:pt x="314" y="376"/>
                  <a:pt x="310" y="380"/>
                  <a:pt x="300" y="380"/>
                </a:cubicBezTo>
                <a:cubicBezTo>
                  <a:pt x="269" y="380"/>
                  <a:pt x="194" y="380"/>
                  <a:pt x="194" y="380"/>
                </a:cubicBezTo>
                <a:cubicBezTo>
                  <a:pt x="194" y="302"/>
                  <a:pt x="194" y="302"/>
                  <a:pt x="194" y="302"/>
                </a:cubicBezTo>
                <a:cubicBezTo>
                  <a:pt x="146" y="302"/>
                  <a:pt x="146" y="302"/>
                  <a:pt x="146" y="302"/>
                </a:cubicBezTo>
                <a:cubicBezTo>
                  <a:pt x="146" y="380"/>
                  <a:pt x="146" y="380"/>
                  <a:pt x="146" y="380"/>
                </a:cubicBezTo>
                <a:cubicBezTo>
                  <a:pt x="146" y="380"/>
                  <a:pt x="86" y="380"/>
                  <a:pt x="58" y="380"/>
                </a:cubicBezTo>
                <a:cubicBezTo>
                  <a:pt x="49" y="380"/>
                  <a:pt x="44" y="375"/>
                  <a:pt x="44" y="366"/>
                </a:cubicBezTo>
                <a:cubicBezTo>
                  <a:pt x="44" y="322"/>
                  <a:pt x="44" y="188"/>
                  <a:pt x="44" y="188"/>
                </a:cubicBezTo>
                <a:cubicBezTo>
                  <a:pt x="314" y="188"/>
                  <a:pt x="314" y="188"/>
                  <a:pt x="314" y="188"/>
                </a:cubicBezTo>
                <a:cubicBezTo>
                  <a:pt x="314" y="188"/>
                  <a:pt x="314" y="323"/>
                  <a:pt x="314" y="367"/>
                </a:cubicBezTo>
                <a:close/>
                <a:moveTo>
                  <a:pt x="273" y="242"/>
                </a:moveTo>
                <a:cubicBezTo>
                  <a:pt x="225" y="242"/>
                  <a:pt x="225" y="242"/>
                  <a:pt x="225" y="242"/>
                </a:cubicBezTo>
                <a:cubicBezTo>
                  <a:pt x="225" y="282"/>
                  <a:pt x="225" y="282"/>
                  <a:pt x="225" y="282"/>
                </a:cubicBezTo>
                <a:cubicBezTo>
                  <a:pt x="273" y="282"/>
                  <a:pt x="273" y="282"/>
                  <a:pt x="273" y="282"/>
                </a:cubicBezTo>
                <a:cubicBezTo>
                  <a:pt x="273" y="242"/>
                  <a:pt x="273" y="242"/>
                  <a:pt x="273" y="242"/>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800"/>
          </a:p>
        </p:txBody>
      </p:sp>
      <p:sp>
        <p:nvSpPr>
          <p:cNvPr id="11" name="Rectangle 7"/>
          <p:cNvSpPr/>
          <p:nvPr/>
        </p:nvSpPr>
        <p:spPr>
          <a:xfrm>
            <a:off x="3309300" y="2125133"/>
            <a:ext cx="25400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12" name="Group 11"/>
          <p:cNvGrpSpPr/>
          <p:nvPr/>
        </p:nvGrpSpPr>
        <p:grpSpPr>
          <a:xfrm>
            <a:off x="4615555" y="2260601"/>
            <a:ext cx="1413927" cy="1473272"/>
            <a:chOff x="4204495" y="1809751"/>
            <a:chExt cx="1096958" cy="1143000"/>
          </a:xfrm>
        </p:grpSpPr>
        <p:sp>
          <p:nvSpPr>
            <p:cNvPr id="13" name="Trapezoid 9"/>
            <p:cNvSpPr/>
            <p:nvPr/>
          </p:nvSpPr>
          <p:spPr>
            <a:xfrm rot="5400000">
              <a:off x="4658521" y="2310604"/>
              <a:ext cx="1143000" cy="141293"/>
            </a:xfrm>
            <a:prstGeom prst="trapezoid">
              <a:avLst>
                <a:gd name="adj" fmla="val 10154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4" name="Isosceles Triangle 8"/>
            <p:cNvSpPr/>
            <p:nvPr/>
          </p:nvSpPr>
          <p:spPr>
            <a:xfrm rot="16200000">
              <a:off x="4321174" y="1832771"/>
              <a:ext cx="863600" cy="109695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243840" rtlCol="0" anchor="ctr"/>
            <a:lstStyle/>
            <a:p>
              <a:pPr algn="ctr"/>
              <a:r>
                <a:rPr lang="ar-SA" sz="2800" b="1" dirty="0"/>
                <a:t>02</a:t>
              </a:r>
              <a:endParaRPr lang="en-US" sz="2800" b="1" dirty="0"/>
            </a:p>
          </p:txBody>
        </p:sp>
      </p:grpSp>
      <p:cxnSp>
        <p:nvCxnSpPr>
          <p:cNvPr id="15" name="Straight Connector 13"/>
          <p:cNvCxnSpPr/>
          <p:nvPr/>
        </p:nvCxnSpPr>
        <p:spPr>
          <a:xfrm>
            <a:off x="3608013" y="4860236"/>
            <a:ext cx="1930400" cy="2117"/>
          </a:xfrm>
          <a:prstGeom prst="line">
            <a:avLst/>
          </a:prstGeom>
          <a:ln w="38100" cap="rnd">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6" name="TextBox 14"/>
          <p:cNvSpPr txBox="1"/>
          <p:nvPr/>
        </p:nvSpPr>
        <p:spPr>
          <a:xfrm>
            <a:off x="3390580" y="3359202"/>
            <a:ext cx="2377440" cy="1452705"/>
          </a:xfrm>
          <a:prstGeom prst="rect">
            <a:avLst/>
          </a:prstGeom>
          <a:noFill/>
        </p:spPr>
        <p:txBody>
          <a:bodyPr wrap="square" rtlCol="0">
            <a:spAutoFit/>
          </a:bodyPr>
          <a:lstStyle/>
          <a:p>
            <a:pPr algn="ctr"/>
            <a:r>
              <a:rPr lang="en-US" sz="1400" b="1" dirty="0">
                <a:solidFill>
                  <a:schemeClr val="accent2"/>
                </a:solidFill>
              </a:rPr>
              <a:t>Title Goes Here</a:t>
            </a:r>
          </a:p>
          <a:p>
            <a:pPr algn="ctr">
              <a:spcBef>
                <a:spcPct val="20000"/>
              </a:spcBef>
              <a:defRPr/>
            </a:pPr>
            <a:r>
              <a:rPr lang="en-US" sz="1200" dirty="0">
                <a:solidFill>
                  <a:schemeClr val="tx1">
                    <a:lumMod val="65000"/>
                    <a:lumOff val="35000"/>
                  </a:schemeClr>
                </a:solidFill>
              </a:rPr>
              <a:t>There are many variations of</a:t>
            </a:r>
            <a:br>
              <a:rPr lang="en-US" sz="1200" dirty="0">
                <a:solidFill>
                  <a:schemeClr val="tx1">
                    <a:lumMod val="65000"/>
                    <a:lumOff val="35000"/>
                  </a:schemeClr>
                </a:solidFill>
              </a:rPr>
            </a:br>
            <a:r>
              <a:rPr lang="en-US" sz="1200" dirty="0">
                <a:solidFill>
                  <a:schemeClr val="tx1">
                    <a:lumMod val="65000"/>
                    <a:lumOff val="35000"/>
                  </a:schemeClr>
                </a:solidFill>
              </a:rPr>
              <a:t> Lorem Ipsum available, but the majority have suffered  There</a:t>
            </a:r>
            <a:br>
              <a:rPr lang="en-US" sz="1200" dirty="0">
                <a:solidFill>
                  <a:schemeClr val="tx1">
                    <a:lumMod val="65000"/>
                    <a:lumOff val="35000"/>
                  </a:schemeClr>
                </a:solidFill>
              </a:rPr>
            </a:br>
            <a:r>
              <a:rPr lang="en-US" sz="1200" dirty="0">
                <a:solidFill>
                  <a:schemeClr val="tx1">
                    <a:lumMod val="65000"/>
                    <a:lumOff val="35000"/>
                  </a:schemeClr>
                </a:solidFill>
              </a:rPr>
              <a:t> are many variations of Lorem</a:t>
            </a:r>
            <a:br>
              <a:rPr lang="en-US" sz="1200" dirty="0">
                <a:solidFill>
                  <a:schemeClr val="tx1">
                    <a:lumMod val="65000"/>
                    <a:lumOff val="35000"/>
                  </a:schemeClr>
                </a:solidFill>
              </a:rPr>
            </a:br>
            <a:r>
              <a:rPr lang="en-US" sz="1200" dirty="0">
                <a:solidFill>
                  <a:schemeClr val="tx1">
                    <a:lumMod val="65000"/>
                    <a:lumOff val="35000"/>
                  </a:schemeClr>
                </a:solidFill>
              </a:rPr>
              <a:t>Ipsum available,</a:t>
            </a:r>
          </a:p>
        </p:txBody>
      </p:sp>
      <p:sp>
        <p:nvSpPr>
          <p:cNvPr id="17" name="Freeform 206"/>
          <p:cNvSpPr>
            <a:spLocks noEditPoints="1"/>
          </p:cNvSpPr>
          <p:nvPr/>
        </p:nvSpPr>
        <p:spPr bwMode="auto">
          <a:xfrm>
            <a:off x="4315894" y="5057907"/>
            <a:ext cx="526815" cy="526815"/>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800"/>
          </a:p>
        </p:txBody>
      </p:sp>
      <p:sp>
        <p:nvSpPr>
          <p:cNvPr id="18" name="Rectangle 37"/>
          <p:cNvSpPr/>
          <p:nvPr/>
        </p:nvSpPr>
        <p:spPr>
          <a:xfrm>
            <a:off x="6159344" y="2125133"/>
            <a:ext cx="25400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19" name="Group 38"/>
          <p:cNvGrpSpPr/>
          <p:nvPr/>
        </p:nvGrpSpPr>
        <p:grpSpPr>
          <a:xfrm>
            <a:off x="7468773" y="2260601"/>
            <a:ext cx="1413927" cy="1473272"/>
            <a:chOff x="4204494" y="1809751"/>
            <a:chExt cx="1096958" cy="1143000"/>
          </a:xfrm>
        </p:grpSpPr>
        <p:sp>
          <p:nvSpPr>
            <p:cNvPr id="20" name="Trapezoid 42"/>
            <p:cNvSpPr/>
            <p:nvPr/>
          </p:nvSpPr>
          <p:spPr>
            <a:xfrm rot="5400000">
              <a:off x="4658521" y="2310604"/>
              <a:ext cx="1143000" cy="141293"/>
            </a:xfrm>
            <a:prstGeom prst="trapezoid">
              <a:avLst>
                <a:gd name="adj" fmla="val 101544"/>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Isosceles Triangle 43"/>
            <p:cNvSpPr/>
            <p:nvPr/>
          </p:nvSpPr>
          <p:spPr>
            <a:xfrm rot="16200000">
              <a:off x="4321173" y="1832771"/>
              <a:ext cx="863600" cy="10969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243840" rtlCol="0" anchor="ctr"/>
            <a:lstStyle/>
            <a:p>
              <a:pPr algn="ctr"/>
              <a:r>
                <a:rPr lang="ar-SA" sz="2800" b="1" dirty="0"/>
                <a:t>03</a:t>
              </a:r>
              <a:endParaRPr lang="en-US" sz="2800" b="1" dirty="0"/>
            </a:p>
          </p:txBody>
        </p:sp>
      </p:grpSp>
      <p:cxnSp>
        <p:nvCxnSpPr>
          <p:cNvPr id="22" name="Straight Connector 39"/>
          <p:cNvCxnSpPr/>
          <p:nvPr/>
        </p:nvCxnSpPr>
        <p:spPr>
          <a:xfrm>
            <a:off x="6458057" y="4860236"/>
            <a:ext cx="1930400" cy="2117"/>
          </a:xfrm>
          <a:prstGeom prst="line">
            <a:avLst/>
          </a:prstGeom>
          <a:ln w="38100" cap="rnd">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23" name="TextBox 40"/>
          <p:cNvSpPr txBox="1"/>
          <p:nvPr/>
        </p:nvSpPr>
        <p:spPr>
          <a:xfrm>
            <a:off x="6240624" y="3359202"/>
            <a:ext cx="2377440" cy="1452705"/>
          </a:xfrm>
          <a:prstGeom prst="rect">
            <a:avLst/>
          </a:prstGeom>
          <a:noFill/>
        </p:spPr>
        <p:txBody>
          <a:bodyPr wrap="square" rtlCol="0">
            <a:spAutoFit/>
          </a:bodyPr>
          <a:lstStyle/>
          <a:p>
            <a:pPr algn="ctr"/>
            <a:r>
              <a:rPr lang="en-US" sz="1400" b="1" dirty="0">
                <a:solidFill>
                  <a:schemeClr val="accent3"/>
                </a:solidFill>
              </a:rPr>
              <a:t>Title Goes Here</a:t>
            </a:r>
          </a:p>
          <a:p>
            <a:pPr algn="ctr">
              <a:spcBef>
                <a:spcPct val="20000"/>
              </a:spcBef>
              <a:defRPr/>
            </a:pPr>
            <a:r>
              <a:rPr lang="en-US" sz="1200" dirty="0">
                <a:solidFill>
                  <a:schemeClr val="tx1">
                    <a:lumMod val="65000"/>
                    <a:lumOff val="35000"/>
                  </a:schemeClr>
                </a:solidFill>
              </a:rPr>
              <a:t>There are many variations of</a:t>
            </a:r>
            <a:br>
              <a:rPr lang="en-US" sz="1200" dirty="0">
                <a:solidFill>
                  <a:schemeClr val="tx1">
                    <a:lumMod val="65000"/>
                    <a:lumOff val="35000"/>
                  </a:schemeClr>
                </a:solidFill>
              </a:rPr>
            </a:br>
            <a:r>
              <a:rPr lang="en-US" sz="1200" dirty="0">
                <a:solidFill>
                  <a:schemeClr val="tx1">
                    <a:lumMod val="65000"/>
                    <a:lumOff val="35000"/>
                  </a:schemeClr>
                </a:solidFill>
              </a:rPr>
              <a:t> Lorem Ipsum available, but the majority have suffered  There</a:t>
            </a:r>
            <a:br>
              <a:rPr lang="en-US" sz="1200" dirty="0">
                <a:solidFill>
                  <a:schemeClr val="tx1">
                    <a:lumMod val="65000"/>
                    <a:lumOff val="35000"/>
                  </a:schemeClr>
                </a:solidFill>
              </a:rPr>
            </a:br>
            <a:r>
              <a:rPr lang="en-US" sz="1200" dirty="0">
                <a:solidFill>
                  <a:schemeClr val="tx1">
                    <a:lumMod val="65000"/>
                    <a:lumOff val="35000"/>
                  </a:schemeClr>
                </a:solidFill>
              </a:rPr>
              <a:t> are many variations of Lorem</a:t>
            </a:r>
            <a:br>
              <a:rPr lang="en-US" sz="1200" dirty="0">
                <a:solidFill>
                  <a:schemeClr val="tx1">
                    <a:lumMod val="65000"/>
                    <a:lumOff val="35000"/>
                  </a:schemeClr>
                </a:solidFill>
              </a:rPr>
            </a:br>
            <a:r>
              <a:rPr lang="en-US" sz="1200" dirty="0">
                <a:solidFill>
                  <a:schemeClr val="tx1">
                    <a:lumMod val="65000"/>
                    <a:lumOff val="35000"/>
                  </a:schemeClr>
                </a:solidFill>
              </a:rPr>
              <a:t>Ipsum available,</a:t>
            </a:r>
          </a:p>
        </p:txBody>
      </p:sp>
      <p:sp>
        <p:nvSpPr>
          <p:cNvPr id="24" name="Freeform 170"/>
          <p:cNvSpPr>
            <a:spLocks noEditPoints="1"/>
          </p:cNvSpPr>
          <p:nvPr/>
        </p:nvSpPr>
        <p:spPr bwMode="auto">
          <a:xfrm>
            <a:off x="7145632" y="5081509"/>
            <a:ext cx="567424" cy="479608"/>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800"/>
          </a:p>
        </p:txBody>
      </p:sp>
      <p:sp>
        <p:nvSpPr>
          <p:cNvPr id="25" name="Rectangle 29"/>
          <p:cNvSpPr/>
          <p:nvPr/>
        </p:nvSpPr>
        <p:spPr>
          <a:xfrm>
            <a:off x="9012563" y="2125133"/>
            <a:ext cx="25400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26" name="Group 30"/>
          <p:cNvGrpSpPr/>
          <p:nvPr/>
        </p:nvGrpSpPr>
        <p:grpSpPr>
          <a:xfrm>
            <a:off x="10321991" y="2260601"/>
            <a:ext cx="1413927" cy="1473272"/>
            <a:chOff x="4204494" y="1809751"/>
            <a:chExt cx="1096958" cy="1143000"/>
          </a:xfrm>
        </p:grpSpPr>
        <p:sp>
          <p:nvSpPr>
            <p:cNvPr id="27" name="Trapezoid 34"/>
            <p:cNvSpPr/>
            <p:nvPr/>
          </p:nvSpPr>
          <p:spPr>
            <a:xfrm rot="5400000">
              <a:off x="4658521" y="2310604"/>
              <a:ext cx="1143000" cy="141293"/>
            </a:xfrm>
            <a:prstGeom prst="trapezoid">
              <a:avLst>
                <a:gd name="adj" fmla="val 10154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8" name="Isosceles Triangle 35"/>
            <p:cNvSpPr/>
            <p:nvPr/>
          </p:nvSpPr>
          <p:spPr>
            <a:xfrm rot="16200000">
              <a:off x="4321173" y="1832771"/>
              <a:ext cx="863600" cy="109695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bIns="243840" rtlCol="0" anchor="ctr"/>
            <a:lstStyle/>
            <a:p>
              <a:pPr algn="ctr"/>
              <a:r>
                <a:rPr lang="ar-SA" sz="2800" b="1" dirty="0"/>
                <a:t>04</a:t>
              </a:r>
              <a:endParaRPr lang="en-US" sz="2800" b="1" dirty="0"/>
            </a:p>
          </p:txBody>
        </p:sp>
      </p:grpSp>
      <p:cxnSp>
        <p:nvCxnSpPr>
          <p:cNvPr id="29" name="Straight Connector 31"/>
          <p:cNvCxnSpPr/>
          <p:nvPr/>
        </p:nvCxnSpPr>
        <p:spPr>
          <a:xfrm>
            <a:off x="9311276" y="4860236"/>
            <a:ext cx="1930400" cy="2117"/>
          </a:xfrm>
          <a:prstGeom prst="line">
            <a:avLst/>
          </a:prstGeom>
          <a:ln w="38100"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30" name="TextBox 32"/>
          <p:cNvSpPr txBox="1"/>
          <p:nvPr/>
        </p:nvSpPr>
        <p:spPr>
          <a:xfrm>
            <a:off x="9093843" y="3359202"/>
            <a:ext cx="2377440" cy="1452705"/>
          </a:xfrm>
          <a:prstGeom prst="rect">
            <a:avLst/>
          </a:prstGeom>
          <a:noFill/>
        </p:spPr>
        <p:txBody>
          <a:bodyPr wrap="square" rtlCol="0">
            <a:spAutoFit/>
          </a:bodyPr>
          <a:lstStyle/>
          <a:p>
            <a:pPr algn="ctr"/>
            <a:r>
              <a:rPr lang="en-US" sz="1400" b="1" dirty="0">
                <a:solidFill>
                  <a:schemeClr val="accent4"/>
                </a:solidFill>
              </a:rPr>
              <a:t>Title Goes Here</a:t>
            </a:r>
          </a:p>
          <a:p>
            <a:pPr algn="ctr">
              <a:spcBef>
                <a:spcPct val="20000"/>
              </a:spcBef>
              <a:defRPr/>
            </a:pPr>
            <a:r>
              <a:rPr lang="en-US" sz="1200" dirty="0">
                <a:solidFill>
                  <a:schemeClr val="tx1">
                    <a:lumMod val="65000"/>
                    <a:lumOff val="35000"/>
                  </a:schemeClr>
                </a:solidFill>
              </a:rPr>
              <a:t>There are many variations of</a:t>
            </a:r>
            <a:br>
              <a:rPr lang="en-US" sz="1200" dirty="0">
                <a:solidFill>
                  <a:schemeClr val="tx1">
                    <a:lumMod val="65000"/>
                    <a:lumOff val="35000"/>
                  </a:schemeClr>
                </a:solidFill>
              </a:rPr>
            </a:br>
            <a:r>
              <a:rPr lang="en-US" sz="1200" dirty="0">
                <a:solidFill>
                  <a:schemeClr val="tx1">
                    <a:lumMod val="65000"/>
                    <a:lumOff val="35000"/>
                  </a:schemeClr>
                </a:solidFill>
              </a:rPr>
              <a:t> Lorem Ipsum available, but the majority have suffered  There</a:t>
            </a:r>
            <a:br>
              <a:rPr lang="en-US" sz="1200" dirty="0">
                <a:solidFill>
                  <a:schemeClr val="tx1">
                    <a:lumMod val="65000"/>
                    <a:lumOff val="35000"/>
                  </a:schemeClr>
                </a:solidFill>
              </a:rPr>
            </a:br>
            <a:r>
              <a:rPr lang="en-US" sz="1200" dirty="0">
                <a:solidFill>
                  <a:schemeClr val="tx1">
                    <a:lumMod val="65000"/>
                    <a:lumOff val="35000"/>
                  </a:schemeClr>
                </a:solidFill>
              </a:rPr>
              <a:t> are many variations of Lorem</a:t>
            </a:r>
            <a:br>
              <a:rPr lang="en-US" sz="1200" dirty="0">
                <a:solidFill>
                  <a:schemeClr val="tx1">
                    <a:lumMod val="65000"/>
                    <a:lumOff val="35000"/>
                  </a:schemeClr>
                </a:solidFill>
              </a:rPr>
            </a:br>
            <a:r>
              <a:rPr lang="en-US" sz="1200" dirty="0">
                <a:solidFill>
                  <a:schemeClr val="tx1">
                    <a:lumMod val="65000"/>
                    <a:lumOff val="35000"/>
                  </a:schemeClr>
                </a:solidFill>
              </a:rPr>
              <a:t>Ipsum available,</a:t>
            </a:r>
          </a:p>
        </p:txBody>
      </p:sp>
      <p:sp>
        <p:nvSpPr>
          <p:cNvPr id="31" name="Freeform 45"/>
          <p:cNvSpPr>
            <a:spLocks noEditPoints="1"/>
          </p:cNvSpPr>
          <p:nvPr/>
        </p:nvSpPr>
        <p:spPr bwMode="auto">
          <a:xfrm>
            <a:off x="10028624" y="5046107"/>
            <a:ext cx="507877" cy="550413"/>
          </a:xfrm>
          <a:custGeom>
            <a:avLst/>
            <a:gdLst/>
            <a:ahLst/>
            <a:cxnLst>
              <a:cxn ang="0">
                <a:pos x="783" y="812"/>
              </a:cxn>
              <a:cxn ang="0">
                <a:pos x="684" y="703"/>
              </a:cxn>
              <a:cxn ang="0">
                <a:pos x="698" y="592"/>
              </a:cxn>
              <a:cxn ang="0">
                <a:pos x="674" y="483"/>
              </a:cxn>
              <a:cxn ang="0">
                <a:pos x="617" y="387"/>
              </a:cxn>
              <a:cxn ang="0">
                <a:pos x="532" y="315"/>
              </a:cxn>
              <a:cxn ang="0">
                <a:pos x="428" y="275"/>
              </a:cxn>
              <a:cxn ang="0">
                <a:pos x="316" y="270"/>
              </a:cxn>
              <a:cxn ang="0">
                <a:pos x="209" y="303"/>
              </a:cxn>
              <a:cxn ang="0">
                <a:pos x="119" y="367"/>
              </a:cxn>
              <a:cxn ang="0">
                <a:pos x="54" y="458"/>
              </a:cxn>
              <a:cxn ang="0">
                <a:pos x="22" y="565"/>
              </a:cxn>
              <a:cxn ang="0">
                <a:pos x="27" y="677"/>
              </a:cxn>
              <a:cxn ang="0">
                <a:pos x="68" y="781"/>
              </a:cxn>
              <a:cxn ang="0">
                <a:pos x="140" y="866"/>
              </a:cxn>
              <a:cxn ang="0">
                <a:pos x="236" y="923"/>
              </a:cxn>
              <a:cxn ang="0">
                <a:pos x="345" y="945"/>
              </a:cxn>
              <a:cxn ang="0">
                <a:pos x="456" y="931"/>
              </a:cxn>
              <a:cxn ang="0">
                <a:pos x="556" y="882"/>
              </a:cxn>
              <a:cxn ang="0">
                <a:pos x="605" y="817"/>
              </a:cxn>
              <a:cxn ang="0">
                <a:pos x="769" y="943"/>
              </a:cxn>
              <a:cxn ang="0">
                <a:pos x="843" y="818"/>
              </a:cxn>
              <a:cxn ang="0">
                <a:pos x="456" y="618"/>
              </a:cxn>
              <a:cxn ang="0">
                <a:pos x="317" y="545"/>
              </a:cxn>
              <a:cxn ang="0">
                <a:pos x="381" y="630"/>
              </a:cxn>
              <a:cxn ang="0">
                <a:pos x="276" y="614"/>
              </a:cxn>
              <a:cxn ang="0">
                <a:pos x="407" y="700"/>
              </a:cxn>
              <a:cxn ang="0">
                <a:pos x="408" y="804"/>
              </a:cxn>
              <a:cxn ang="0">
                <a:pos x="307" y="409"/>
              </a:cxn>
              <a:cxn ang="0">
                <a:pos x="550" y="674"/>
              </a:cxn>
              <a:cxn ang="0">
                <a:pos x="576" y="689"/>
              </a:cxn>
              <a:cxn ang="0">
                <a:pos x="299" y="379"/>
              </a:cxn>
              <a:cxn ang="0">
                <a:pos x="415" y="833"/>
              </a:cxn>
              <a:cxn ang="0">
                <a:pos x="544" y="781"/>
              </a:cxn>
              <a:cxn ang="0">
                <a:pos x="109" y="670"/>
              </a:cxn>
              <a:cxn ang="0">
                <a:pos x="605" y="543"/>
              </a:cxn>
              <a:cxn ang="0">
                <a:pos x="839" y="900"/>
              </a:cxn>
              <a:cxn ang="0">
                <a:pos x="773" y="900"/>
              </a:cxn>
              <a:cxn ang="0">
                <a:pos x="807" y="842"/>
              </a:cxn>
              <a:cxn ang="0">
                <a:pos x="839" y="900"/>
              </a:cxn>
              <a:cxn ang="0">
                <a:pos x="543" y="226"/>
              </a:cxn>
              <a:cxn ang="0">
                <a:pos x="570" y="293"/>
              </a:cxn>
              <a:cxn ang="0">
                <a:pos x="620" y="312"/>
              </a:cxn>
              <a:cxn ang="0">
                <a:pos x="687" y="340"/>
              </a:cxn>
              <a:cxn ang="0">
                <a:pos x="736" y="318"/>
              </a:cxn>
              <a:cxn ang="0">
                <a:pos x="802" y="290"/>
              </a:cxn>
              <a:cxn ang="0">
                <a:pos x="821" y="240"/>
              </a:cxn>
              <a:cxn ang="0">
                <a:pos x="849" y="173"/>
              </a:cxn>
              <a:cxn ang="0">
                <a:pos x="827" y="124"/>
              </a:cxn>
              <a:cxn ang="0">
                <a:pos x="800" y="58"/>
              </a:cxn>
              <a:cxn ang="0">
                <a:pos x="749" y="39"/>
              </a:cxn>
              <a:cxn ang="0">
                <a:pos x="683" y="11"/>
              </a:cxn>
              <a:cxn ang="0">
                <a:pos x="634" y="33"/>
              </a:cxn>
              <a:cxn ang="0">
                <a:pos x="567" y="60"/>
              </a:cxn>
              <a:cxn ang="0">
                <a:pos x="548" y="111"/>
              </a:cxn>
              <a:cxn ang="0">
                <a:pos x="521" y="177"/>
              </a:cxn>
              <a:cxn ang="0">
                <a:pos x="685" y="93"/>
              </a:cxn>
              <a:cxn ang="0">
                <a:pos x="685" y="258"/>
              </a:cxn>
              <a:cxn ang="0">
                <a:pos x="685" y="93"/>
              </a:cxn>
              <a:cxn ang="0">
                <a:pos x="685" y="93"/>
              </a:cxn>
            </a:cxnLst>
            <a:rect l="0" t="0" r="r" b="b"/>
            <a:pathLst>
              <a:path w="889" h="965">
                <a:moveTo>
                  <a:pt x="843" y="818"/>
                </a:moveTo>
                <a:cubicBezTo>
                  <a:pt x="824" y="807"/>
                  <a:pt x="803" y="806"/>
                  <a:pt x="783" y="812"/>
                </a:cubicBezTo>
                <a:cubicBezTo>
                  <a:pt x="657" y="737"/>
                  <a:pt x="657" y="737"/>
                  <a:pt x="657" y="737"/>
                </a:cubicBezTo>
                <a:cubicBezTo>
                  <a:pt x="659" y="722"/>
                  <a:pt x="669" y="709"/>
                  <a:pt x="684" y="703"/>
                </a:cubicBezTo>
                <a:cubicBezTo>
                  <a:pt x="707" y="694"/>
                  <a:pt x="712" y="672"/>
                  <a:pt x="694" y="654"/>
                </a:cubicBezTo>
                <a:cubicBezTo>
                  <a:pt x="677" y="636"/>
                  <a:pt x="679" y="608"/>
                  <a:pt x="698" y="592"/>
                </a:cubicBezTo>
                <a:cubicBezTo>
                  <a:pt x="716" y="576"/>
                  <a:pt x="714" y="554"/>
                  <a:pt x="691" y="542"/>
                </a:cubicBezTo>
                <a:cubicBezTo>
                  <a:pt x="670" y="531"/>
                  <a:pt x="662" y="504"/>
                  <a:pt x="674" y="483"/>
                </a:cubicBezTo>
                <a:cubicBezTo>
                  <a:pt x="687" y="462"/>
                  <a:pt x="677" y="441"/>
                  <a:pt x="653" y="438"/>
                </a:cubicBezTo>
                <a:cubicBezTo>
                  <a:pt x="628" y="434"/>
                  <a:pt x="612" y="412"/>
                  <a:pt x="617" y="387"/>
                </a:cubicBezTo>
                <a:cubicBezTo>
                  <a:pt x="622" y="363"/>
                  <a:pt x="606" y="347"/>
                  <a:pt x="582" y="352"/>
                </a:cubicBezTo>
                <a:cubicBezTo>
                  <a:pt x="557" y="356"/>
                  <a:pt x="535" y="340"/>
                  <a:pt x="532" y="315"/>
                </a:cubicBezTo>
                <a:cubicBezTo>
                  <a:pt x="529" y="291"/>
                  <a:pt x="508" y="281"/>
                  <a:pt x="487" y="293"/>
                </a:cubicBezTo>
                <a:cubicBezTo>
                  <a:pt x="465" y="305"/>
                  <a:pt x="439" y="297"/>
                  <a:pt x="428" y="275"/>
                </a:cubicBezTo>
                <a:cubicBezTo>
                  <a:pt x="417" y="253"/>
                  <a:pt x="395" y="250"/>
                  <a:pt x="378" y="268"/>
                </a:cubicBezTo>
                <a:cubicBezTo>
                  <a:pt x="362" y="287"/>
                  <a:pt x="334" y="288"/>
                  <a:pt x="316" y="270"/>
                </a:cubicBezTo>
                <a:cubicBezTo>
                  <a:pt x="299" y="253"/>
                  <a:pt x="277" y="258"/>
                  <a:pt x="267" y="280"/>
                </a:cubicBezTo>
                <a:cubicBezTo>
                  <a:pt x="258" y="303"/>
                  <a:pt x="232" y="313"/>
                  <a:pt x="209" y="303"/>
                </a:cubicBezTo>
                <a:cubicBezTo>
                  <a:pt x="187" y="292"/>
                  <a:pt x="168" y="303"/>
                  <a:pt x="166" y="328"/>
                </a:cubicBezTo>
                <a:cubicBezTo>
                  <a:pt x="165" y="353"/>
                  <a:pt x="143" y="370"/>
                  <a:pt x="119" y="367"/>
                </a:cubicBezTo>
                <a:cubicBezTo>
                  <a:pt x="94" y="365"/>
                  <a:pt x="80" y="382"/>
                  <a:pt x="86" y="405"/>
                </a:cubicBezTo>
                <a:cubicBezTo>
                  <a:pt x="93" y="429"/>
                  <a:pt x="78" y="453"/>
                  <a:pt x="54" y="458"/>
                </a:cubicBezTo>
                <a:cubicBezTo>
                  <a:pt x="30" y="464"/>
                  <a:pt x="21" y="485"/>
                  <a:pt x="35" y="505"/>
                </a:cubicBezTo>
                <a:cubicBezTo>
                  <a:pt x="50" y="525"/>
                  <a:pt x="44" y="553"/>
                  <a:pt x="22" y="565"/>
                </a:cubicBezTo>
                <a:cubicBezTo>
                  <a:pt x="1" y="578"/>
                  <a:pt x="0" y="601"/>
                  <a:pt x="20" y="616"/>
                </a:cubicBezTo>
                <a:cubicBezTo>
                  <a:pt x="40" y="630"/>
                  <a:pt x="43" y="658"/>
                  <a:pt x="27" y="677"/>
                </a:cubicBezTo>
                <a:cubicBezTo>
                  <a:pt x="11" y="696"/>
                  <a:pt x="18" y="718"/>
                  <a:pt x="41" y="725"/>
                </a:cubicBezTo>
                <a:cubicBezTo>
                  <a:pt x="65" y="733"/>
                  <a:pt x="77" y="758"/>
                  <a:pt x="68" y="781"/>
                </a:cubicBezTo>
                <a:cubicBezTo>
                  <a:pt x="59" y="804"/>
                  <a:pt x="72" y="822"/>
                  <a:pt x="97" y="822"/>
                </a:cubicBezTo>
                <a:cubicBezTo>
                  <a:pt x="122" y="821"/>
                  <a:pt x="141" y="841"/>
                  <a:pt x="140" y="866"/>
                </a:cubicBezTo>
                <a:cubicBezTo>
                  <a:pt x="139" y="891"/>
                  <a:pt x="158" y="904"/>
                  <a:pt x="181" y="895"/>
                </a:cubicBezTo>
                <a:cubicBezTo>
                  <a:pt x="204" y="887"/>
                  <a:pt x="229" y="899"/>
                  <a:pt x="236" y="923"/>
                </a:cubicBezTo>
                <a:cubicBezTo>
                  <a:pt x="243" y="946"/>
                  <a:pt x="265" y="953"/>
                  <a:pt x="284" y="937"/>
                </a:cubicBezTo>
                <a:cubicBezTo>
                  <a:pt x="303" y="922"/>
                  <a:pt x="331" y="925"/>
                  <a:pt x="345" y="945"/>
                </a:cubicBezTo>
                <a:cubicBezTo>
                  <a:pt x="360" y="965"/>
                  <a:pt x="383" y="965"/>
                  <a:pt x="395" y="944"/>
                </a:cubicBezTo>
                <a:cubicBezTo>
                  <a:pt x="409" y="923"/>
                  <a:pt x="436" y="917"/>
                  <a:pt x="456" y="931"/>
                </a:cubicBezTo>
                <a:cubicBezTo>
                  <a:pt x="476" y="946"/>
                  <a:pt x="497" y="938"/>
                  <a:pt x="503" y="914"/>
                </a:cubicBezTo>
                <a:cubicBezTo>
                  <a:pt x="509" y="889"/>
                  <a:pt x="533" y="875"/>
                  <a:pt x="556" y="882"/>
                </a:cubicBezTo>
                <a:cubicBezTo>
                  <a:pt x="580" y="889"/>
                  <a:pt x="597" y="875"/>
                  <a:pt x="595" y="850"/>
                </a:cubicBezTo>
                <a:cubicBezTo>
                  <a:pt x="593" y="838"/>
                  <a:pt x="598" y="826"/>
                  <a:pt x="605" y="817"/>
                </a:cubicBezTo>
                <a:cubicBezTo>
                  <a:pt x="735" y="894"/>
                  <a:pt x="735" y="894"/>
                  <a:pt x="735" y="894"/>
                </a:cubicBezTo>
                <a:cubicBezTo>
                  <a:pt x="739" y="914"/>
                  <a:pt x="750" y="932"/>
                  <a:pt x="769" y="943"/>
                </a:cubicBezTo>
                <a:cubicBezTo>
                  <a:pt x="804" y="964"/>
                  <a:pt x="848" y="952"/>
                  <a:pt x="869" y="918"/>
                </a:cubicBezTo>
                <a:cubicBezTo>
                  <a:pt x="889" y="883"/>
                  <a:pt x="878" y="839"/>
                  <a:pt x="843" y="818"/>
                </a:cubicBezTo>
                <a:close/>
                <a:moveTo>
                  <a:pt x="550" y="674"/>
                </a:moveTo>
                <a:cubicBezTo>
                  <a:pt x="456" y="618"/>
                  <a:pt x="456" y="618"/>
                  <a:pt x="456" y="618"/>
                </a:cubicBezTo>
                <a:cubicBezTo>
                  <a:pt x="455" y="588"/>
                  <a:pt x="440" y="559"/>
                  <a:pt x="412" y="543"/>
                </a:cubicBezTo>
                <a:cubicBezTo>
                  <a:pt x="381" y="525"/>
                  <a:pt x="345" y="527"/>
                  <a:pt x="317" y="545"/>
                </a:cubicBezTo>
                <a:cubicBezTo>
                  <a:pt x="368" y="575"/>
                  <a:pt x="368" y="575"/>
                  <a:pt x="368" y="575"/>
                </a:cubicBezTo>
                <a:cubicBezTo>
                  <a:pt x="387" y="586"/>
                  <a:pt x="392" y="610"/>
                  <a:pt x="381" y="630"/>
                </a:cubicBezTo>
                <a:cubicBezTo>
                  <a:pt x="370" y="649"/>
                  <a:pt x="346" y="655"/>
                  <a:pt x="328" y="644"/>
                </a:cubicBezTo>
                <a:cubicBezTo>
                  <a:pt x="276" y="614"/>
                  <a:pt x="276" y="614"/>
                  <a:pt x="276" y="614"/>
                </a:cubicBezTo>
                <a:cubicBezTo>
                  <a:pt x="273" y="647"/>
                  <a:pt x="289" y="680"/>
                  <a:pt x="320" y="698"/>
                </a:cubicBezTo>
                <a:cubicBezTo>
                  <a:pt x="348" y="715"/>
                  <a:pt x="380" y="714"/>
                  <a:pt x="407" y="700"/>
                </a:cubicBezTo>
                <a:cubicBezTo>
                  <a:pt x="498" y="754"/>
                  <a:pt x="498" y="754"/>
                  <a:pt x="498" y="754"/>
                </a:cubicBezTo>
                <a:cubicBezTo>
                  <a:pt x="473" y="777"/>
                  <a:pt x="443" y="795"/>
                  <a:pt x="408" y="804"/>
                </a:cubicBezTo>
                <a:cubicBezTo>
                  <a:pt x="299" y="832"/>
                  <a:pt x="188" y="766"/>
                  <a:pt x="160" y="657"/>
                </a:cubicBezTo>
                <a:cubicBezTo>
                  <a:pt x="132" y="548"/>
                  <a:pt x="198" y="437"/>
                  <a:pt x="307" y="409"/>
                </a:cubicBezTo>
                <a:cubicBezTo>
                  <a:pt x="415" y="381"/>
                  <a:pt x="527" y="447"/>
                  <a:pt x="555" y="556"/>
                </a:cubicBezTo>
                <a:cubicBezTo>
                  <a:pt x="565" y="596"/>
                  <a:pt x="562" y="637"/>
                  <a:pt x="550" y="674"/>
                </a:cubicBezTo>
                <a:close/>
                <a:moveTo>
                  <a:pt x="595" y="700"/>
                </a:moveTo>
                <a:cubicBezTo>
                  <a:pt x="576" y="689"/>
                  <a:pt x="576" y="689"/>
                  <a:pt x="576" y="689"/>
                </a:cubicBezTo>
                <a:cubicBezTo>
                  <a:pt x="592" y="646"/>
                  <a:pt x="597" y="597"/>
                  <a:pt x="584" y="548"/>
                </a:cubicBezTo>
                <a:cubicBezTo>
                  <a:pt x="552" y="423"/>
                  <a:pt x="424" y="347"/>
                  <a:pt x="299" y="379"/>
                </a:cubicBezTo>
                <a:cubicBezTo>
                  <a:pt x="174" y="412"/>
                  <a:pt x="98" y="539"/>
                  <a:pt x="130" y="665"/>
                </a:cubicBezTo>
                <a:cubicBezTo>
                  <a:pt x="163" y="790"/>
                  <a:pt x="290" y="865"/>
                  <a:pt x="415" y="833"/>
                </a:cubicBezTo>
                <a:cubicBezTo>
                  <a:pt x="459" y="822"/>
                  <a:pt x="496" y="799"/>
                  <a:pt x="524" y="770"/>
                </a:cubicBezTo>
                <a:cubicBezTo>
                  <a:pt x="544" y="781"/>
                  <a:pt x="544" y="781"/>
                  <a:pt x="544" y="781"/>
                </a:cubicBezTo>
                <a:cubicBezTo>
                  <a:pt x="512" y="815"/>
                  <a:pt x="470" y="841"/>
                  <a:pt x="421" y="854"/>
                </a:cubicBezTo>
                <a:cubicBezTo>
                  <a:pt x="284" y="889"/>
                  <a:pt x="145" y="807"/>
                  <a:pt x="109" y="670"/>
                </a:cubicBezTo>
                <a:cubicBezTo>
                  <a:pt x="74" y="533"/>
                  <a:pt x="157" y="394"/>
                  <a:pt x="294" y="359"/>
                </a:cubicBezTo>
                <a:cubicBezTo>
                  <a:pt x="430" y="323"/>
                  <a:pt x="570" y="406"/>
                  <a:pt x="605" y="543"/>
                </a:cubicBezTo>
                <a:cubicBezTo>
                  <a:pt x="619" y="597"/>
                  <a:pt x="614" y="652"/>
                  <a:pt x="595" y="700"/>
                </a:cubicBezTo>
                <a:close/>
                <a:moveTo>
                  <a:pt x="839" y="900"/>
                </a:moveTo>
                <a:cubicBezTo>
                  <a:pt x="806" y="919"/>
                  <a:pt x="806" y="919"/>
                  <a:pt x="806" y="919"/>
                </a:cubicBezTo>
                <a:cubicBezTo>
                  <a:pt x="773" y="900"/>
                  <a:pt x="773" y="900"/>
                  <a:pt x="773" y="900"/>
                </a:cubicBezTo>
                <a:cubicBezTo>
                  <a:pt x="773" y="861"/>
                  <a:pt x="773" y="861"/>
                  <a:pt x="773" y="861"/>
                </a:cubicBezTo>
                <a:cubicBezTo>
                  <a:pt x="807" y="842"/>
                  <a:pt x="807" y="842"/>
                  <a:pt x="807" y="842"/>
                </a:cubicBezTo>
                <a:cubicBezTo>
                  <a:pt x="840" y="862"/>
                  <a:pt x="840" y="862"/>
                  <a:pt x="840" y="862"/>
                </a:cubicBezTo>
                <a:lnTo>
                  <a:pt x="839" y="900"/>
                </a:lnTo>
                <a:close/>
                <a:moveTo>
                  <a:pt x="526" y="216"/>
                </a:moveTo>
                <a:cubicBezTo>
                  <a:pt x="543" y="226"/>
                  <a:pt x="543" y="226"/>
                  <a:pt x="543" y="226"/>
                </a:cubicBezTo>
                <a:cubicBezTo>
                  <a:pt x="557" y="235"/>
                  <a:pt x="569" y="256"/>
                  <a:pt x="569" y="273"/>
                </a:cubicBezTo>
                <a:cubicBezTo>
                  <a:pt x="570" y="293"/>
                  <a:pt x="570" y="293"/>
                  <a:pt x="570" y="293"/>
                </a:cubicBezTo>
                <a:cubicBezTo>
                  <a:pt x="571" y="309"/>
                  <a:pt x="585" y="320"/>
                  <a:pt x="601" y="316"/>
                </a:cubicBezTo>
                <a:cubicBezTo>
                  <a:pt x="620" y="312"/>
                  <a:pt x="620" y="312"/>
                  <a:pt x="620" y="312"/>
                </a:cubicBezTo>
                <a:cubicBezTo>
                  <a:pt x="637" y="308"/>
                  <a:pt x="660" y="315"/>
                  <a:pt x="672" y="326"/>
                </a:cubicBezTo>
                <a:cubicBezTo>
                  <a:pt x="687" y="340"/>
                  <a:pt x="687" y="340"/>
                  <a:pt x="687" y="340"/>
                </a:cubicBezTo>
                <a:cubicBezTo>
                  <a:pt x="699" y="351"/>
                  <a:pt x="716" y="349"/>
                  <a:pt x="725" y="335"/>
                </a:cubicBezTo>
                <a:cubicBezTo>
                  <a:pt x="736" y="318"/>
                  <a:pt x="736" y="318"/>
                  <a:pt x="736" y="318"/>
                </a:cubicBezTo>
                <a:cubicBezTo>
                  <a:pt x="745" y="304"/>
                  <a:pt x="766" y="291"/>
                  <a:pt x="782" y="291"/>
                </a:cubicBezTo>
                <a:cubicBezTo>
                  <a:pt x="802" y="290"/>
                  <a:pt x="802" y="290"/>
                  <a:pt x="802" y="290"/>
                </a:cubicBezTo>
                <a:cubicBezTo>
                  <a:pt x="819" y="290"/>
                  <a:pt x="830" y="276"/>
                  <a:pt x="826" y="259"/>
                </a:cubicBezTo>
                <a:cubicBezTo>
                  <a:pt x="821" y="240"/>
                  <a:pt x="821" y="240"/>
                  <a:pt x="821" y="240"/>
                </a:cubicBezTo>
                <a:cubicBezTo>
                  <a:pt x="818" y="224"/>
                  <a:pt x="824" y="200"/>
                  <a:pt x="835" y="188"/>
                </a:cubicBezTo>
                <a:cubicBezTo>
                  <a:pt x="849" y="173"/>
                  <a:pt x="849" y="173"/>
                  <a:pt x="849" y="173"/>
                </a:cubicBezTo>
                <a:cubicBezTo>
                  <a:pt x="860" y="161"/>
                  <a:pt x="858" y="144"/>
                  <a:pt x="844" y="135"/>
                </a:cubicBezTo>
                <a:cubicBezTo>
                  <a:pt x="827" y="124"/>
                  <a:pt x="827" y="124"/>
                  <a:pt x="827" y="124"/>
                </a:cubicBezTo>
                <a:cubicBezTo>
                  <a:pt x="813" y="115"/>
                  <a:pt x="801" y="95"/>
                  <a:pt x="800" y="78"/>
                </a:cubicBezTo>
                <a:cubicBezTo>
                  <a:pt x="800" y="58"/>
                  <a:pt x="800" y="58"/>
                  <a:pt x="800" y="58"/>
                </a:cubicBezTo>
                <a:cubicBezTo>
                  <a:pt x="799" y="41"/>
                  <a:pt x="785" y="31"/>
                  <a:pt x="769" y="34"/>
                </a:cubicBezTo>
                <a:cubicBezTo>
                  <a:pt x="749" y="39"/>
                  <a:pt x="749" y="39"/>
                  <a:pt x="749" y="39"/>
                </a:cubicBezTo>
                <a:cubicBezTo>
                  <a:pt x="733" y="42"/>
                  <a:pt x="710" y="36"/>
                  <a:pt x="698" y="25"/>
                </a:cubicBezTo>
                <a:cubicBezTo>
                  <a:pt x="683" y="11"/>
                  <a:pt x="683" y="11"/>
                  <a:pt x="683" y="11"/>
                </a:cubicBezTo>
                <a:cubicBezTo>
                  <a:pt x="671" y="0"/>
                  <a:pt x="653" y="2"/>
                  <a:pt x="645" y="16"/>
                </a:cubicBezTo>
                <a:cubicBezTo>
                  <a:pt x="634" y="33"/>
                  <a:pt x="634" y="33"/>
                  <a:pt x="634" y="33"/>
                </a:cubicBezTo>
                <a:cubicBezTo>
                  <a:pt x="625" y="47"/>
                  <a:pt x="604" y="59"/>
                  <a:pt x="587" y="60"/>
                </a:cubicBezTo>
                <a:cubicBezTo>
                  <a:pt x="567" y="60"/>
                  <a:pt x="567" y="60"/>
                  <a:pt x="567" y="60"/>
                </a:cubicBezTo>
                <a:cubicBezTo>
                  <a:pt x="551" y="61"/>
                  <a:pt x="540" y="75"/>
                  <a:pt x="544" y="91"/>
                </a:cubicBezTo>
                <a:cubicBezTo>
                  <a:pt x="548" y="111"/>
                  <a:pt x="548" y="111"/>
                  <a:pt x="548" y="111"/>
                </a:cubicBezTo>
                <a:cubicBezTo>
                  <a:pt x="552" y="127"/>
                  <a:pt x="546" y="150"/>
                  <a:pt x="534" y="163"/>
                </a:cubicBezTo>
                <a:cubicBezTo>
                  <a:pt x="521" y="177"/>
                  <a:pt x="521" y="177"/>
                  <a:pt x="521" y="177"/>
                </a:cubicBezTo>
                <a:cubicBezTo>
                  <a:pt x="509" y="189"/>
                  <a:pt x="512" y="207"/>
                  <a:pt x="526" y="216"/>
                </a:cubicBezTo>
                <a:close/>
                <a:moveTo>
                  <a:pt x="685" y="93"/>
                </a:moveTo>
                <a:cubicBezTo>
                  <a:pt x="730" y="93"/>
                  <a:pt x="767" y="130"/>
                  <a:pt x="767" y="175"/>
                </a:cubicBezTo>
                <a:cubicBezTo>
                  <a:pt x="767" y="221"/>
                  <a:pt x="730" y="258"/>
                  <a:pt x="685" y="258"/>
                </a:cubicBezTo>
                <a:cubicBezTo>
                  <a:pt x="639" y="258"/>
                  <a:pt x="603" y="221"/>
                  <a:pt x="603" y="175"/>
                </a:cubicBezTo>
                <a:cubicBezTo>
                  <a:pt x="603" y="130"/>
                  <a:pt x="639" y="93"/>
                  <a:pt x="685" y="93"/>
                </a:cubicBezTo>
                <a:close/>
                <a:moveTo>
                  <a:pt x="685" y="93"/>
                </a:moveTo>
                <a:cubicBezTo>
                  <a:pt x="685" y="93"/>
                  <a:pt x="685" y="93"/>
                  <a:pt x="685" y="93"/>
                </a:cubicBezTo>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800"/>
          </a:p>
        </p:txBody>
      </p:sp>
    </p:spTree>
    <p:extLst>
      <p:ext uri="{BB962C8B-B14F-4D97-AF65-F5344CB8AC3E}">
        <p14:creationId xmlns:p14="http://schemas.microsoft.com/office/powerpoint/2010/main" val="229106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000"/>
                            </p:stCondLst>
                            <p:childTnLst>
                              <p:par>
                                <p:cTn id="19" presetID="23" presetClass="entr" presetSubtype="16"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2"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right)">
                                      <p:cBhvr>
                                        <p:cTn id="29" dur="500"/>
                                        <p:tgtEl>
                                          <p:spTgt spid="12"/>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par>
                          <p:cTn id="37" fill="hold">
                            <p:stCondLst>
                              <p:cond delay="2500"/>
                            </p:stCondLst>
                            <p:childTnLst>
                              <p:par>
                                <p:cTn id="38" presetID="23" presetClass="entr" presetSubtype="16"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childTnLst>
                                </p:cTn>
                              </p:par>
                            </p:childTnLst>
                          </p:cTn>
                        </p:par>
                        <p:par>
                          <p:cTn id="42" fill="hold">
                            <p:stCondLst>
                              <p:cond delay="3000"/>
                            </p:stCondLst>
                            <p:childTnLst>
                              <p:par>
                                <p:cTn id="43" presetID="22" presetClass="entr" presetSubtype="1"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par>
                                <p:cTn id="46" presetID="22" presetClass="entr" presetSubtype="2"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right)">
                                      <p:cBhvr>
                                        <p:cTn id="48" dur="500"/>
                                        <p:tgtEl>
                                          <p:spTgt spid="19"/>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par>
                          <p:cTn id="56" fill="hold">
                            <p:stCondLst>
                              <p:cond delay="4000"/>
                            </p:stCondLst>
                            <p:childTnLst>
                              <p:par>
                                <p:cTn id="57" presetID="23" presetClass="entr" presetSubtype="16"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fltVal val="0"/>
                                          </p:val>
                                        </p:tav>
                                        <p:tav tm="100000">
                                          <p:val>
                                            <p:strVal val="#ppt_h"/>
                                          </p:val>
                                        </p:tav>
                                      </p:tavLst>
                                    </p:anim>
                                  </p:childTnLst>
                                </p:cTn>
                              </p:par>
                            </p:childTnLst>
                          </p:cTn>
                        </p:par>
                        <p:par>
                          <p:cTn id="61" fill="hold">
                            <p:stCondLst>
                              <p:cond delay="4500"/>
                            </p:stCondLst>
                            <p:childTnLst>
                              <p:par>
                                <p:cTn id="62" presetID="22" presetClass="entr" presetSubtype="1"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up)">
                                      <p:cBhvr>
                                        <p:cTn id="64" dur="500"/>
                                        <p:tgtEl>
                                          <p:spTgt spid="25"/>
                                        </p:tgtEl>
                                      </p:cBhvr>
                                    </p:animEffect>
                                  </p:childTnLst>
                                </p:cTn>
                              </p:par>
                              <p:par>
                                <p:cTn id="65" presetID="22" presetClass="entr" presetSubtype="2"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right)">
                                      <p:cBhvr>
                                        <p:cTn id="67" dur="500"/>
                                        <p:tgtEl>
                                          <p:spTgt spid="26"/>
                                        </p:tgtEl>
                                      </p:cBhvr>
                                    </p:animEffect>
                                  </p:childTnLst>
                                </p:cTn>
                              </p:par>
                            </p:childTnLst>
                          </p:cTn>
                        </p:par>
                        <p:par>
                          <p:cTn id="68" fill="hold">
                            <p:stCondLst>
                              <p:cond delay="5000"/>
                            </p:stCondLst>
                            <p:childTnLst>
                              <p:par>
                                <p:cTn id="69" presetID="10" presetClass="entr" presetSubtype="0" fill="hold" grpId="0" nodeType="after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par>
                                <p:cTn id="72" presetID="10" presetClass="entr" presetSubtype="0" fill="hold"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500"/>
                                        <p:tgtEl>
                                          <p:spTgt spid="29"/>
                                        </p:tgtEl>
                                      </p:cBhvr>
                                    </p:animEffect>
                                  </p:childTnLst>
                                </p:cTn>
                              </p:par>
                            </p:childTnLst>
                          </p:cTn>
                        </p:par>
                        <p:par>
                          <p:cTn id="75" fill="hold">
                            <p:stCondLst>
                              <p:cond delay="5500"/>
                            </p:stCondLst>
                            <p:childTnLst>
                              <p:par>
                                <p:cTn id="76" presetID="23" presetClass="entr" presetSubtype="16" fill="hold" grpId="0" nodeType="afterEffect">
                                  <p:stCondLst>
                                    <p:cond delay="0"/>
                                  </p:stCondLst>
                                  <p:childTnLst>
                                    <p:set>
                                      <p:cBhvr>
                                        <p:cTn id="77" dur="1" fill="hold">
                                          <p:stCondLst>
                                            <p:cond delay="0"/>
                                          </p:stCondLst>
                                        </p:cTn>
                                        <p:tgtEl>
                                          <p:spTgt spid="31"/>
                                        </p:tgtEl>
                                        <p:attrNameLst>
                                          <p:attrName>style.visibility</p:attrName>
                                        </p:attrNameLst>
                                      </p:cBhvr>
                                      <p:to>
                                        <p:strVal val="visible"/>
                                      </p:to>
                                    </p:set>
                                    <p:anim calcmode="lin" valueType="num">
                                      <p:cBhvr>
                                        <p:cTn id="78" dur="500" fill="hold"/>
                                        <p:tgtEl>
                                          <p:spTgt spid="31"/>
                                        </p:tgtEl>
                                        <p:attrNameLst>
                                          <p:attrName>ppt_w</p:attrName>
                                        </p:attrNameLst>
                                      </p:cBhvr>
                                      <p:tavLst>
                                        <p:tav tm="0">
                                          <p:val>
                                            <p:fltVal val="0"/>
                                          </p:val>
                                        </p:tav>
                                        <p:tav tm="100000">
                                          <p:val>
                                            <p:strVal val="#ppt_w"/>
                                          </p:val>
                                        </p:tav>
                                      </p:tavLst>
                                    </p:anim>
                                    <p:anim calcmode="lin" valueType="num">
                                      <p:cBhvr>
                                        <p:cTn id="79"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0" grpId="0" animBg="1"/>
      <p:bldP spid="11" grpId="0" animBg="1"/>
      <p:bldP spid="16" grpId="0"/>
      <p:bldP spid="17" grpId="0" animBg="1"/>
      <p:bldP spid="18" grpId="0" animBg="1"/>
      <p:bldP spid="23" grpId="0"/>
      <p:bldP spid="24" grpId="0" animBg="1"/>
      <p:bldP spid="25" grpId="0" animBg="1"/>
      <p:bldP spid="30" grpId="0"/>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813" b="7813"/>
          <a:stretch>
            <a:fillRect/>
          </a:stretch>
        </p:blipFill>
        <p:spPr/>
      </p:pic>
      <p:sp>
        <p:nvSpPr>
          <p:cNvPr id="5" name="文本框 4"/>
          <p:cNvSpPr txBox="1"/>
          <p:nvPr/>
        </p:nvSpPr>
        <p:spPr>
          <a:xfrm>
            <a:off x="9982200" y="1781681"/>
            <a:ext cx="2072640" cy="6447919"/>
          </a:xfrm>
          <a:prstGeom prst="rect">
            <a:avLst/>
          </a:prstGeom>
          <a:noFill/>
        </p:spPr>
        <p:txBody>
          <a:bodyPr wrap="square" rtlCol="0">
            <a:spAutoFit/>
          </a:bodyPr>
          <a:lstStyle/>
          <a:p>
            <a:pPr algn="ctr"/>
            <a:r>
              <a:rPr lang="en-US" altLang="zh-CN" sz="41300" dirty="0" smtClean="0">
                <a:solidFill>
                  <a:schemeClr val="bg1"/>
                </a:solidFill>
              </a:rPr>
              <a:t>1</a:t>
            </a:r>
            <a:endParaRPr lang="zh-CN" altLang="en-US" sz="41300" dirty="0">
              <a:solidFill>
                <a:schemeClr val="bg1"/>
              </a:solidFill>
            </a:endParaRPr>
          </a:p>
        </p:txBody>
      </p:sp>
      <p:sp>
        <p:nvSpPr>
          <p:cNvPr id="6" name="文本框 5"/>
          <p:cNvSpPr txBox="1"/>
          <p:nvPr/>
        </p:nvSpPr>
        <p:spPr>
          <a:xfrm>
            <a:off x="3489960" y="4896922"/>
            <a:ext cx="7528560" cy="2646878"/>
          </a:xfrm>
          <a:prstGeom prst="rect">
            <a:avLst/>
          </a:prstGeom>
          <a:noFill/>
        </p:spPr>
        <p:txBody>
          <a:bodyPr wrap="square" rtlCol="0">
            <a:spAutoFit/>
          </a:bodyPr>
          <a:lstStyle/>
          <a:p>
            <a:pPr algn="ctr"/>
            <a:r>
              <a:rPr lang="en-US" altLang="zh-CN" sz="16600" dirty="0" smtClean="0">
                <a:solidFill>
                  <a:schemeClr val="bg1"/>
                </a:solidFill>
              </a:rPr>
              <a:t>PART</a:t>
            </a:r>
            <a:endParaRPr lang="zh-CN" altLang="en-US" sz="16600" dirty="0">
              <a:solidFill>
                <a:schemeClr val="bg1"/>
              </a:solidFill>
            </a:endParaRPr>
          </a:p>
        </p:txBody>
      </p:sp>
      <p:sp>
        <p:nvSpPr>
          <p:cNvPr id="7" name="文本框 6"/>
          <p:cNvSpPr txBox="1"/>
          <p:nvPr/>
        </p:nvSpPr>
        <p:spPr>
          <a:xfrm>
            <a:off x="746760" y="1236258"/>
            <a:ext cx="7498080" cy="1569660"/>
          </a:xfrm>
          <a:prstGeom prst="rect">
            <a:avLst/>
          </a:prstGeom>
          <a:noFill/>
        </p:spPr>
        <p:txBody>
          <a:bodyPr wrap="square" rtlCol="0">
            <a:spAutoFit/>
          </a:bodyPr>
          <a:lstStyle/>
          <a:p>
            <a:r>
              <a:rPr lang="en-US" altLang="zh-CN" sz="4800" b="1" dirty="0" smtClean="0">
                <a:solidFill>
                  <a:schemeClr val="bg1"/>
                </a:solidFill>
              </a:rPr>
              <a:t>MOMODA POWERPOINT</a:t>
            </a:r>
          </a:p>
        </p:txBody>
      </p:sp>
      <p:cxnSp>
        <p:nvCxnSpPr>
          <p:cNvPr id="8" name="直接连接符 7"/>
          <p:cNvCxnSpPr/>
          <p:nvPr/>
        </p:nvCxnSpPr>
        <p:spPr>
          <a:xfrm>
            <a:off x="603885" y="2944059"/>
            <a:ext cx="54559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46760" y="3063657"/>
            <a:ext cx="5852160" cy="461665"/>
          </a:xfrm>
          <a:prstGeom prst="rect">
            <a:avLst/>
          </a:prstGeom>
          <a:noFill/>
        </p:spPr>
        <p:txBody>
          <a:bodyPr wrap="square" rtlCol="0">
            <a:spAutoFit/>
          </a:bodyPr>
          <a:lstStyle/>
          <a:p>
            <a:r>
              <a:rPr lang="en-US" altLang="zh-CN" sz="2400" dirty="0" smtClean="0">
                <a:solidFill>
                  <a:schemeClr val="bg1"/>
                </a:solidFill>
              </a:rPr>
              <a:t>MOMODA BUSINESS PPT TEMPLATE</a:t>
            </a:r>
            <a:endParaRPr lang="zh-CN" altLang="en-US" sz="2400" dirty="0">
              <a:solidFill>
                <a:schemeClr val="bg1"/>
              </a:solidFill>
            </a:endParaRPr>
          </a:p>
        </p:txBody>
      </p:sp>
    </p:spTree>
    <p:extLst>
      <p:ext uri="{BB962C8B-B14F-4D97-AF65-F5344CB8AC3E}">
        <p14:creationId xmlns:p14="http://schemas.microsoft.com/office/powerpoint/2010/main" val="4250478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sp>
        <p:nvSpPr>
          <p:cNvPr id="3" name="Freeform 5"/>
          <p:cNvSpPr>
            <a:spLocks/>
          </p:cNvSpPr>
          <p:nvPr/>
        </p:nvSpPr>
        <p:spPr bwMode="auto">
          <a:xfrm>
            <a:off x="7937500" y="3291418"/>
            <a:ext cx="508000" cy="1274233"/>
          </a:xfrm>
          <a:custGeom>
            <a:avLst/>
            <a:gdLst/>
            <a:ahLst/>
            <a:cxnLst>
              <a:cxn ang="0">
                <a:pos x="0" y="346"/>
              </a:cxn>
              <a:cxn ang="0">
                <a:pos x="73" y="563"/>
              </a:cxn>
              <a:cxn ang="0">
                <a:pos x="224" y="391"/>
              </a:cxn>
              <a:cxn ang="0">
                <a:pos x="149" y="376"/>
              </a:cxn>
              <a:cxn ang="0">
                <a:pos x="108" y="0"/>
              </a:cxn>
              <a:cxn ang="0">
                <a:pos x="35" y="24"/>
              </a:cxn>
              <a:cxn ang="0">
                <a:pos x="73" y="361"/>
              </a:cxn>
              <a:cxn ang="0">
                <a:pos x="0" y="346"/>
              </a:cxn>
            </a:cxnLst>
            <a:rect l="0" t="0" r="r" b="b"/>
            <a:pathLst>
              <a:path w="224" h="563">
                <a:moveTo>
                  <a:pt x="0" y="346"/>
                </a:moveTo>
                <a:cubicBezTo>
                  <a:pt x="73" y="563"/>
                  <a:pt x="73" y="563"/>
                  <a:pt x="73" y="563"/>
                </a:cubicBezTo>
                <a:cubicBezTo>
                  <a:pt x="224" y="391"/>
                  <a:pt x="224" y="391"/>
                  <a:pt x="224" y="391"/>
                </a:cubicBezTo>
                <a:cubicBezTo>
                  <a:pt x="149" y="376"/>
                  <a:pt x="149" y="376"/>
                  <a:pt x="149" y="376"/>
                </a:cubicBezTo>
                <a:cubicBezTo>
                  <a:pt x="160" y="250"/>
                  <a:pt x="146" y="121"/>
                  <a:pt x="108" y="0"/>
                </a:cubicBezTo>
                <a:cubicBezTo>
                  <a:pt x="35" y="24"/>
                  <a:pt x="35" y="24"/>
                  <a:pt x="35" y="24"/>
                </a:cubicBezTo>
                <a:cubicBezTo>
                  <a:pt x="69" y="132"/>
                  <a:pt x="82" y="247"/>
                  <a:pt x="73" y="361"/>
                </a:cubicBezTo>
                <a:lnTo>
                  <a:pt x="0" y="346"/>
                </a:ln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 name="Freeform 6"/>
          <p:cNvSpPr>
            <a:spLocks/>
          </p:cNvSpPr>
          <p:nvPr/>
        </p:nvSpPr>
        <p:spPr bwMode="auto">
          <a:xfrm>
            <a:off x="5505451" y="1625600"/>
            <a:ext cx="1276351" cy="508000"/>
          </a:xfrm>
          <a:custGeom>
            <a:avLst/>
            <a:gdLst/>
            <a:ahLst/>
            <a:cxnLst>
              <a:cxn ang="0">
                <a:pos x="361" y="151"/>
              </a:cxn>
              <a:cxn ang="0">
                <a:pos x="346" y="224"/>
              </a:cxn>
              <a:cxn ang="0">
                <a:pos x="563" y="151"/>
              </a:cxn>
              <a:cxn ang="0">
                <a:pos x="391" y="0"/>
              </a:cxn>
              <a:cxn ang="0">
                <a:pos x="376" y="75"/>
              </a:cxn>
              <a:cxn ang="0">
                <a:pos x="0" y="116"/>
              </a:cxn>
              <a:cxn ang="0">
                <a:pos x="23" y="189"/>
              </a:cxn>
              <a:cxn ang="0">
                <a:pos x="361" y="151"/>
              </a:cxn>
            </a:cxnLst>
            <a:rect l="0" t="0" r="r" b="b"/>
            <a:pathLst>
              <a:path w="563" h="224">
                <a:moveTo>
                  <a:pt x="361" y="151"/>
                </a:moveTo>
                <a:cubicBezTo>
                  <a:pt x="346" y="224"/>
                  <a:pt x="346" y="224"/>
                  <a:pt x="346" y="224"/>
                </a:cubicBezTo>
                <a:cubicBezTo>
                  <a:pt x="563" y="151"/>
                  <a:pt x="563" y="151"/>
                  <a:pt x="563" y="151"/>
                </a:cubicBezTo>
                <a:cubicBezTo>
                  <a:pt x="391" y="0"/>
                  <a:pt x="391" y="0"/>
                  <a:pt x="391" y="0"/>
                </a:cubicBezTo>
                <a:cubicBezTo>
                  <a:pt x="376" y="75"/>
                  <a:pt x="376" y="75"/>
                  <a:pt x="376" y="75"/>
                </a:cubicBezTo>
                <a:cubicBezTo>
                  <a:pt x="250" y="64"/>
                  <a:pt x="121" y="78"/>
                  <a:pt x="0" y="116"/>
                </a:cubicBezTo>
                <a:cubicBezTo>
                  <a:pt x="23" y="189"/>
                  <a:pt x="23" y="189"/>
                  <a:pt x="23" y="189"/>
                </a:cubicBezTo>
                <a:cubicBezTo>
                  <a:pt x="131" y="155"/>
                  <a:pt x="247" y="142"/>
                  <a:pt x="361" y="151"/>
                </a:cubicBez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 name="Freeform 7"/>
          <p:cNvSpPr>
            <a:spLocks/>
          </p:cNvSpPr>
          <p:nvPr/>
        </p:nvSpPr>
        <p:spPr bwMode="auto">
          <a:xfrm>
            <a:off x="3676651" y="3291418"/>
            <a:ext cx="508000" cy="1274233"/>
          </a:xfrm>
          <a:custGeom>
            <a:avLst/>
            <a:gdLst/>
            <a:ahLst/>
            <a:cxnLst>
              <a:cxn ang="0">
                <a:pos x="116" y="563"/>
              </a:cxn>
              <a:cxn ang="0">
                <a:pos x="189" y="540"/>
              </a:cxn>
              <a:cxn ang="0">
                <a:pos x="151" y="202"/>
              </a:cxn>
              <a:cxn ang="0">
                <a:pos x="224" y="217"/>
              </a:cxn>
              <a:cxn ang="0">
                <a:pos x="151" y="0"/>
              </a:cxn>
              <a:cxn ang="0">
                <a:pos x="0" y="172"/>
              </a:cxn>
              <a:cxn ang="0">
                <a:pos x="75" y="187"/>
              </a:cxn>
              <a:cxn ang="0">
                <a:pos x="116" y="563"/>
              </a:cxn>
            </a:cxnLst>
            <a:rect l="0" t="0" r="r" b="b"/>
            <a:pathLst>
              <a:path w="224" h="563">
                <a:moveTo>
                  <a:pt x="116" y="563"/>
                </a:moveTo>
                <a:cubicBezTo>
                  <a:pt x="189" y="540"/>
                  <a:pt x="189" y="540"/>
                  <a:pt x="189" y="540"/>
                </a:cubicBezTo>
                <a:cubicBezTo>
                  <a:pt x="155" y="432"/>
                  <a:pt x="142" y="316"/>
                  <a:pt x="151" y="202"/>
                </a:cubicBezTo>
                <a:cubicBezTo>
                  <a:pt x="224" y="217"/>
                  <a:pt x="224" y="217"/>
                  <a:pt x="224" y="217"/>
                </a:cubicBezTo>
                <a:cubicBezTo>
                  <a:pt x="151" y="0"/>
                  <a:pt x="151" y="0"/>
                  <a:pt x="151" y="0"/>
                </a:cubicBezTo>
                <a:cubicBezTo>
                  <a:pt x="0" y="172"/>
                  <a:pt x="0" y="172"/>
                  <a:pt x="0" y="172"/>
                </a:cubicBezTo>
                <a:cubicBezTo>
                  <a:pt x="75" y="187"/>
                  <a:pt x="75" y="187"/>
                  <a:pt x="75" y="187"/>
                </a:cubicBezTo>
                <a:cubicBezTo>
                  <a:pt x="64" y="313"/>
                  <a:pt x="78" y="442"/>
                  <a:pt x="116" y="563"/>
                </a:cubicBez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 name="Freeform 8"/>
          <p:cNvSpPr>
            <a:spLocks/>
          </p:cNvSpPr>
          <p:nvPr/>
        </p:nvSpPr>
        <p:spPr bwMode="auto">
          <a:xfrm>
            <a:off x="5505451" y="5886451"/>
            <a:ext cx="1276351" cy="508000"/>
          </a:xfrm>
          <a:custGeom>
            <a:avLst/>
            <a:gdLst/>
            <a:ahLst/>
            <a:cxnLst>
              <a:cxn ang="0">
                <a:pos x="202" y="73"/>
              </a:cxn>
              <a:cxn ang="0">
                <a:pos x="217" y="0"/>
              </a:cxn>
              <a:cxn ang="0">
                <a:pos x="0" y="73"/>
              </a:cxn>
              <a:cxn ang="0">
                <a:pos x="172" y="224"/>
              </a:cxn>
              <a:cxn ang="0">
                <a:pos x="187" y="149"/>
              </a:cxn>
              <a:cxn ang="0">
                <a:pos x="273" y="153"/>
              </a:cxn>
              <a:cxn ang="0">
                <a:pos x="563" y="108"/>
              </a:cxn>
              <a:cxn ang="0">
                <a:pos x="540" y="35"/>
              </a:cxn>
              <a:cxn ang="0">
                <a:pos x="202" y="73"/>
              </a:cxn>
            </a:cxnLst>
            <a:rect l="0" t="0" r="r" b="b"/>
            <a:pathLst>
              <a:path w="563" h="224">
                <a:moveTo>
                  <a:pt x="202" y="73"/>
                </a:moveTo>
                <a:cubicBezTo>
                  <a:pt x="217" y="0"/>
                  <a:pt x="217" y="0"/>
                  <a:pt x="217" y="0"/>
                </a:cubicBezTo>
                <a:cubicBezTo>
                  <a:pt x="0" y="73"/>
                  <a:pt x="0" y="73"/>
                  <a:pt x="0" y="73"/>
                </a:cubicBezTo>
                <a:cubicBezTo>
                  <a:pt x="172" y="224"/>
                  <a:pt x="172" y="224"/>
                  <a:pt x="172" y="224"/>
                </a:cubicBezTo>
                <a:cubicBezTo>
                  <a:pt x="187" y="149"/>
                  <a:pt x="187" y="149"/>
                  <a:pt x="187" y="149"/>
                </a:cubicBezTo>
                <a:cubicBezTo>
                  <a:pt x="216" y="151"/>
                  <a:pt x="244" y="153"/>
                  <a:pt x="273" y="153"/>
                </a:cubicBezTo>
                <a:cubicBezTo>
                  <a:pt x="371" y="153"/>
                  <a:pt x="470" y="138"/>
                  <a:pt x="563" y="108"/>
                </a:cubicBezTo>
                <a:cubicBezTo>
                  <a:pt x="540" y="35"/>
                  <a:pt x="540" y="35"/>
                  <a:pt x="540" y="35"/>
                </a:cubicBezTo>
                <a:cubicBezTo>
                  <a:pt x="431" y="69"/>
                  <a:pt x="316" y="82"/>
                  <a:pt x="202" y="73"/>
                </a:cubicBezTo>
                <a:close/>
              </a:path>
            </a:pathLst>
          </a:custGeom>
          <a:solidFill>
            <a:schemeClr val="bg1">
              <a:lumMod val="8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8" name="Group 22"/>
          <p:cNvGrpSpPr/>
          <p:nvPr/>
        </p:nvGrpSpPr>
        <p:grpSpPr>
          <a:xfrm>
            <a:off x="3738034" y="1543051"/>
            <a:ext cx="2087033" cy="2153712"/>
            <a:chOff x="2803525" y="1157288"/>
            <a:chExt cx="1565275" cy="1615284"/>
          </a:xfrm>
        </p:grpSpPr>
        <p:sp>
          <p:nvSpPr>
            <p:cNvPr id="9" name="Freeform 9"/>
            <p:cNvSpPr>
              <a:spLocks/>
            </p:cNvSpPr>
            <p:nvPr/>
          </p:nvSpPr>
          <p:spPr bwMode="auto">
            <a:xfrm>
              <a:off x="2803525" y="1207297"/>
              <a:ext cx="1565275" cy="1565275"/>
            </a:xfrm>
            <a:custGeom>
              <a:avLst/>
              <a:gdLst/>
              <a:ahLst/>
              <a:cxnLst>
                <a:cxn ang="0">
                  <a:pos x="432" y="906"/>
                </a:cxn>
                <a:cxn ang="0">
                  <a:pos x="490" y="906"/>
                </a:cxn>
                <a:cxn ang="0">
                  <a:pos x="906" y="490"/>
                </a:cxn>
                <a:cxn ang="0">
                  <a:pos x="906" y="432"/>
                </a:cxn>
                <a:cxn ang="0">
                  <a:pos x="490" y="16"/>
                </a:cxn>
                <a:cxn ang="0">
                  <a:pos x="432" y="16"/>
                </a:cxn>
                <a:cxn ang="0">
                  <a:pos x="16" y="432"/>
                </a:cxn>
                <a:cxn ang="0">
                  <a:pos x="16" y="490"/>
                </a:cxn>
                <a:cxn ang="0">
                  <a:pos x="432" y="906"/>
                </a:cxn>
              </a:cxnLst>
              <a:rect l="0" t="0" r="r" b="b"/>
              <a:pathLst>
                <a:path w="922" h="922">
                  <a:moveTo>
                    <a:pt x="432" y="906"/>
                  </a:moveTo>
                  <a:cubicBezTo>
                    <a:pt x="448" y="922"/>
                    <a:pt x="474" y="922"/>
                    <a:pt x="490" y="906"/>
                  </a:cubicBezTo>
                  <a:cubicBezTo>
                    <a:pt x="906" y="490"/>
                    <a:pt x="906" y="490"/>
                    <a:pt x="906" y="490"/>
                  </a:cubicBezTo>
                  <a:cubicBezTo>
                    <a:pt x="922" y="474"/>
                    <a:pt x="922" y="448"/>
                    <a:pt x="906" y="432"/>
                  </a:cubicBezTo>
                  <a:cubicBezTo>
                    <a:pt x="490" y="16"/>
                    <a:pt x="490" y="16"/>
                    <a:pt x="490" y="16"/>
                  </a:cubicBezTo>
                  <a:cubicBezTo>
                    <a:pt x="474" y="0"/>
                    <a:pt x="448" y="0"/>
                    <a:pt x="432" y="16"/>
                  </a:cubicBezTo>
                  <a:cubicBezTo>
                    <a:pt x="16" y="432"/>
                    <a:pt x="16" y="432"/>
                    <a:pt x="16" y="432"/>
                  </a:cubicBezTo>
                  <a:cubicBezTo>
                    <a:pt x="0" y="448"/>
                    <a:pt x="0" y="474"/>
                    <a:pt x="16" y="490"/>
                  </a:cubicBezTo>
                  <a:lnTo>
                    <a:pt x="432" y="906"/>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 name="Freeform 9"/>
            <p:cNvSpPr>
              <a:spLocks/>
            </p:cNvSpPr>
            <p:nvPr/>
          </p:nvSpPr>
          <p:spPr bwMode="auto">
            <a:xfrm>
              <a:off x="2803525" y="1157288"/>
              <a:ext cx="1565275" cy="1565275"/>
            </a:xfrm>
            <a:custGeom>
              <a:avLst/>
              <a:gdLst/>
              <a:ahLst/>
              <a:cxnLst>
                <a:cxn ang="0">
                  <a:pos x="432" y="906"/>
                </a:cxn>
                <a:cxn ang="0">
                  <a:pos x="490" y="906"/>
                </a:cxn>
                <a:cxn ang="0">
                  <a:pos x="906" y="490"/>
                </a:cxn>
                <a:cxn ang="0">
                  <a:pos x="906" y="432"/>
                </a:cxn>
                <a:cxn ang="0">
                  <a:pos x="490" y="16"/>
                </a:cxn>
                <a:cxn ang="0">
                  <a:pos x="432" y="16"/>
                </a:cxn>
                <a:cxn ang="0">
                  <a:pos x="16" y="432"/>
                </a:cxn>
                <a:cxn ang="0">
                  <a:pos x="16" y="490"/>
                </a:cxn>
                <a:cxn ang="0">
                  <a:pos x="432" y="906"/>
                </a:cxn>
              </a:cxnLst>
              <a:rect l="0" t="0" r="r" b="b"/>
              <a:pathLst>
                <a:path w="922" h="922">
                  <a:moveTo>
                    <a:pt x="432" y="906"/>
                  </a:moveTo>
                  <a:cubicBezTo>
                    <a:pt x="448" y="922"/>
                    <a:pt x="474" y="922"/>
                    <a:pt x="490" y="906"/>
                  </a:cubicBezTo>
                  <a:cubicBezTo>
                    <a:pt x="906" y="490"/>
                    <a:pt x="906" y="490"/>
                    <a:pt x="906" y="490"/>
                  </a:cubicBezTo>
                  <a:cubicBezTo>
                    <a:pt x="922" y="474"/>
                    <a:pt x="922" y="448"/>
                    <a:pt x="906" y="432"/>
                  </a:cubicBezTo>
                  <a:cubicBezTo>
                    <a:pt x="490" y="16"/>
                    <a:pt x="490" y="16"/>
                    <a:pt x="490" y="16"/>
                  </a:cubicBezTo>
                  <a:cubicBezTo>
                    <a:pt x="474" y="0"/>
                    <a:pt x="448" y="0"/>
                    <a:pt x="432" y="16"/>
                  </a:cubicBezTo>
                  <a:cubicBezTo>
                    <a:pt x="16" y="432"/>
                    <a:pt x="16" y="432"/>
                    <a:pt x="16" y="432"/>
                  </a:cubicBezTo>
                  <a:cubicBezTo>
                    <a:pt x="0" y="448"/>
                    <a:pt x="0" y="474"/>
                    <a:pt x="16" y="490"/>
                  </a:cubicBezTo>
                  <a:lnTo>
                    <a:pt x="432" y="906"/>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1" name="Group 23"/>
          <p:cNvGrpSpPr/>
          <p:nvPr/>
        </p:nvGrpSpPr>
        <p:grpSpPr>
          <a:xfrm>
            <a:off x="6441018" y="1543051"/>
            <a:ext cx="2087033" cy="2153712"/>
            <a:chOff x="4830763" y="1157288"/>
            <a:chExt cx="1565275" cy="1615284"/>
          </a:xfrm>
        </p:grpSpPr>
        <p:sp>
          <p:nvSpPr>
            <p:cNvPr id="12" name="Freeform 10"/>
            <p:cNvSpPr>
              <a:spLocks/>
            </p:cNvSpPr>
            <p:nvPr/>
          </p:nvSpPr>
          <p:spPr bwMode="auto">
            <a:xfrm>
              <a:off x="4830763" y="1207297"/>
              <a:ext cx="1565275" cy="1565275"/>
            </a:xfrm>
            <a:custGeom>
              <a:avLst/>
              <a:gdLst/>
              <a:ahLst/>
              <a:cxnLst>
                <a:cxn ang="0">
                  <a:pos x="16" y="490"/>
                </a:cxn>
                <a:cxn ang="0">
                  <a:pos x="432" y="906"/>
                </a:cxn>
                <a:cxn ang="0">
                  <a:pos x="490" y="906"/>
                </a:cxn>
                <a:cxn ang="0">
                  <a:pos x="906" y="490"/>
                </a:cxn>
                <a:cxn ang="0">
                  <a:pos x="906" y="432"/>
                </a:cxn>
                <a:cxn ang="0">
                  <a:pos x="490" y="16"/>
                </a:cxn>
                <a:cxn ang="0">
                  <a:pos x="432" y="16"/>
                </a:cxn>
                <a:cxn ang="0">
                  <a:pos x="16" y="432"/>
                </a:cxn>
                <a:cxn ang="0">
                  <a:pos x="16" y="490"/>
                </a:cxn>
              </a:cxnLst>
              <a:rect l="0" t="0" r="r" b="b"/>
              <a:pathLst>
                <a:path w="922" h="922">
                  <a:moveTo>
                    <a:pt x="16" y="490"/>
                  </a:moveTo>
                  <a:cubicBezTo>
                    <a:pt x="432" y="906"/>
                    <a:pt x="432" y="906"/>
                    <a:pt x="432" y="906"/>
                  </a:cubicBezTo>
                  <a:cubicBezTo>
                    <a:pt x="448" y="922"/>
                    <a:pt x="474" y="922"/>
                    <a:pt x="490" y="906"/>
                  </a:cubicBezTo>
                  <a:cubicBezTo>
                    <a:pt x="906" y="490"/>
                    <a:pt x="906" y="490"/>
                    <a:pt x="906" y="490"/>
                  </a:cubicBezTo>
                  <a:cubicBezTo>
                    <a:pt x="922" y="474"/>
                    <a:pt x="922" y="448"/>
                    <a:pt x="906" y="432"/>
                  </a:cubicBezTo>
                  <a:cubicBezTo>
                    <a:pt x="490" y="16"/>
                    <a:pt x="490" y="16"/>
                    <a:pt x="490" y="16"/>
                  </a:cubicBezTo>
                  <a:cubicBezTo>
                    <a:pt x="474" y="0"/>
                    <a:pt x="448" y="0"/>
                    <a:pt x="432" y="16"/>
                  </a:cubicBezTo>
                  <a:cubicBezTo>
                    <a:pt x="16" y="432"/>
                    <a:pt x="16" y="432"/>
                    <a:pt x="16" y="432"/>
                  </a:cubicBezTo>
                  <a:cubicBezTo>
                    <a:pt x="0" y="448"/>
                    <a:pt x="0" y="474"/>
                    <a:pt x="16" y="490"/>
                  </a:cubicBezTo>
                  <a:close/>
                </a:path>
              </a:pathLst>
            </a:cu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 name="Freeform 10"/>
            <p:cNvSpPr>
              <a:spLocks/>
            </p:cNvSpPr>
            <p:nvPr/>
          </p:nvSpPr>
          <p:spPr bwMode="auto">
            <a:xfrm>
              <a:off x="4830763" y="1157288"/>
              <a:ext cx="1565275" cy="1565275"/>
            </a:xfrm>
            <a:custGeom>
              <a:avLst/>
              <a:gdLst/>
              <a:ahLst/>
              <a:cxnLst>
                <a:cxn ang="0">
                  <a:pos x="16" y="490"/>
                </a:cxn>
                <a:cxn ang="0">
                  <a:pos x="432" y="906"/>
                </a:cxn>
                <a:cxn ang="0">
                  <a:pos x="490" y="906"/>
                </a:cxn>
                <a:cxn ang="0">
                  <a:pos x="906" y="490"/>
                </a:cxn>
                <a:cxn ang="0">
                  <a:pos x="906" y="432"/>
                </a:cxn>
                <a:cxn ang="0">
                  <a:pos x="490" y="16"/>
                </a:cxn>
                <a:cxn ang="0">
                  <a:pos x="432" y="16"/>
                </a:cxn>
                <a:cxn ang="0">
                  <a:pos x="16" y="432"/>
                </a:cxn>
                <a:cxn ang="0">
                  <a:pos x="16" y="490"/>
                </a:cxn>
              </a:cxnLst>
              <a:rect l="0" t="0" r="r" b="b"/>
              <a:pathLst>
                <a:path w="922" h="922">
                  <a:moveTo>
                    <a:pt x="16" y="490"/>
                  </a:moveTo>
                  <a:cubicBezTo>
                    <a:pt x="432" y="906"/>
                    <a:pt x="432" y="906"/>
                    <a:pt x="432" y="906"/>
                  </a:cubicBezTo>
                  <a:cubicBezTo>
                    <a:pt x="448" y="922"/>
                    <a:pt x="474" y="922"/>
                    <a:pt x="490" y="906"/>
                  </a:cubicBezTo>
                  <a:cubicBezTo>
                    <a:pt x="906" y="490"/>
                    <a:pt x="906" y="490"/>
                    <a:pt x="906" y="490"/>
                  </a:cubicBezTo>
                  <a:cubicBezTo>
                    <a:pt x="922" y="474"/>
                    <a:pt x="922" y="448"/>
                    <a:pt x="906" y="432"/>
                  </a:cubicBezTo>
                  <a:cubicBezTo>
                    <a:pt x="490" y="16"/>
                    <a:pt x="490" y="16"/>
                    <a:pt x="490" y="16"/>
                  </a:cubicBezTo>
                  <a:cubicBezTo>
                    <a:pt x="474" y="0"/>
                    <a:pt x="448" y="0"/>
                    <a:pt x="432" y="16"/>
                  </a:cubicBezTo>
                  <a:cubicBezTo>
                    <a:pt x="16" y="432"/>
                    <a:pt x="16" y="432"/>
                    <a:pt x="16" y="432"/>
                  </a:cubicBezTo>
                  <a:cubicBezTo>
                    <a:pt x="0" y="448"/>
                    <a:pt x="0" y="474"/>
                    <a:pt x="16" y="49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4" name="Group 24"/>
          <p:cNvGrpSpPr/>
          <p:nvPr/>
        </p:nvGrpSpPr>
        <p:grpSpPr>
          <a:xfrm>
            <a:off x="6441018" y="4246034"/>
            <a:ext cx="2087033" cy="2156460"/>
            <a:chOff x="4830763" y="3184525"/>
            <a:chExt cx="1565275" cy="1617345"/>
          </a:xfrm>
        </p:grpSpPr>
        <p:sp>
          <p:nvSpPr>
            <p:cNvPr id="15" name="Freeform 10"/>
            <p:cNvSpPr>
              <a:spLocks/>
            </p:cNvSpPr>
            <p:nvPr/>
          </p:nvSpPr>
          <p:spPr bwMode="auto">
            <a:xfrm>
              <a:off x="4830763" y="3236595"/>
              <a:ext cx="1565275" cy="1565275"/>
            </a:xfrm>
            <a:custGeom>
              <a:avLst/>
              <a:gdLst/>
              <a:ahLst/>
              <a:cxnLst>
                <a:cxn ang="0">
                  <a:pos x="16" y="490"/>
                </a:cxn>
                <a:cxn ang="0">
                  <a:pos x="432" y="906"/>
                </a:cxn>
                <a:cxn ang="0">
                  <a:pos x="490" y="906"/>
                </a:cxn>
                <a:cxn ang="0">
                  <a:pos x="906" y="490"/>
                </a:cxn>
                <a:cxn ang="0">
                  <a:pos x="906" y="432"/>
                </a:cxn>
                <a:cxn ang="0">
                  <a:pos x="490" y="16"/>
                </a:cxn>
                <a:cxn ang="0">
                  <a:pos x="432" y="16"/>
                </a:cxn>
                <a:cxn ang="0">
                  <a:pos x="16" y="432"/>
                </a:cxn>
                <a:cxn ang="0">
                  <a:pos x="16" y="490"/>
                </a:cxn>
              </a:cxnLst>
              <a:rect l="0" t="0" r="r" b="b"/>
              <a:pathLst>
                <a:path w="922" h="922">
                  <a:moveTo>
                    <a:pt x="16" y="490"/>
                  </a:moveTo>
                  <a:cubicBezTo>
                    <a:pt x="432" y="906"/>
                    <a:pt x="432" y="906"/>
                    <a:pt x="432" y="906"/>
                  </a:cubicBezTo>
                  <a:cubicBezTo>
                    <a:pt x="448" y="922"/>
                    <a:pt x="474" y="922"/>
                    <a:pt x="490" y="906"/>
                  </a:cubicBezTo>
                  <a:cubicBezTo>
                    <a:pt x="906" y="490"/>
                    <a:pt x="906" y="490"/>
                    <a:pt x="906" y="490"/>
                  </a:cubicBezTo>
                  <a:cubicBezTo>
                    <a:pt x="922" y="474"/>
                    <a:pt x="922" y="448"/>
                    <a:pt x="906" y="432"/>
                  </a:cubicBezTo>
                  <a:cubicBezTo>
                    <a:pt x="490" y="16"/>
                    <a:pt x="490" y="16"/>
                    <a:pt x="490" y="16"/>
                  </a:cubicBezTo>
                  <a:cubicBezTo>
                    <a:pt x="474" y="0"/>
                    <a:pt x="448" y="0"/>
                    <a:pt x="432" y="16"/>
                  </a:cubicBezTo>
                  <a:cubicBezTo>
                    <a:pt x="16" y="432"/>
                    <a:pt x="16" y="432"/>
                    <a:pt x="16" y="432"/>
                  </a:cubicBezTo>
                  <a:cubicBezTo>
                    <a:pt x="0" y="448"/>
                    <a:pt x="0" y="474"/>
                    <a:pt x="16" y="490"/>
                  </a:cubicBezTo>
                  <a:close/>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 name="Freeform 11"/>
            <p:cNvSpPr>
              <a:spLocks/>
            </p:cNvSpPr>
            <p:nvPr/>
          </p:nvSpPr>
          <p:spPr bwMode="auto">
            <a:xfrm>
              <a:off x="4830763" y="3184525"/>
              <a:ext cx="1565275" cy="1565275"/>
            </a:xfrm>
            <a:custGeom>
              <a:avLst/>
              <a:gdLst/>
              <a:ahLst/>
              <a:cxnLst>
                <a:cxn ang="0">
                  <a:pos x="490" y="16"/>
                </a:cxn>
                <a:cxn ang="0">
                  <a:pos x="432" y="16"/>
                </a:cxn>
                <a:cxn ang="0">
                  <a:pos x="16" y="432"/>
                </a:cxn>
                <a:cxn ang="0">
                  <a:pos x="16" y="490"/>
                </a:cxn>
                <a:cxn ang="0">
                  <a:pos x="432" y="906"/>
                </a:cxn>
                <a:cxn ang="0">
                  <a:pos x="490" y="906"/>
                </a:cxn>
                <a:cxn ang="0">
                  <a:pos x="906" y="490"/>
                </a:cxn>
                <a:cxn ang="0">
                  <a:pos x="906" y="432"/>
                </a:cxn>
                <a:cxn ang="0">
                  <a:pos x="490" y="16"/>
                </a:cxn>
              </a:cxnLst>
              <a:rect l="0" t="0" r="r" b="b"/>
              <a:pathLst>
                <a:path w="922" h="922">
                  <a:moveTo>
                    <a:pt x="490" y="16"/>
                  </a:moveTo>
                  <a:cubicBezTo>
                    <a:pt x="474" y="0"/>
                    <a:pt x="448" y="0"/>
                    <a:pt x="432" y="16"/>
                  </a:cubicBezTo>
                  <a:cubicBezTo>
                    <a:pt x="16" y="432"/>
                    <a:pt x="16" y="432"/>
                    <a:pt x="16" y="432"/>
                  </a:cubicBezTo>
                  <a:cubicBezTo>
                    <a:pt x="0" y="448"/>
                    <a:pt x="0" y="474"/>
                    <a:pt x="16" y="490"/>
                  </a:cubicBezTo>
                  <a:cubicBezTo>
                    <a:pt x="432" y="906"/>
                    <a:pt x="432" y="906"/>
                    <a:pt x="432" y="906"/>
                  </a:cubicBezTo>
                  <a:cubicBezTo>
                    <a:pt x="448" y="922"/>
                    <a:pt x="474" y="922"/>
                    <a:pt x="490" y="906"/>
                  </a:cubicBezTo>
                  <a:cubicBezTo>
                    <a:pt x="906" y="490"/>
                    <a:pt x="906" y="490"/>
                    <a:pt x="906" y="490"/>
                  </a:cubicBezTo>
                  <a:cubicBezTo>
                    <a:pt x="922" y="474"/>
                    <a:pt x="922" y="448"/>
                    <a:pt x="906" y="432"/>
                  </a:cubicBezTo>
                  <a:lnTo>
                    <a:pt x="490" y="16"/>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7" name="Group 25"/>
          <p:cNvGrpSpPr/>
          <p:nvPr/>
        </p:nvGrpSpPr>
        <p:grpSpPr>
          <a:xfrm>
            <a:off x="3738034" y="4246034"/>
            <a:ext cx="2087033" cy="2156460"/>
            <a:chOff x="2803525" y="3184525"/>
            <a:chExt cx="1565275" cy="1617345"/>
          </a:xfrm>
        </p:grpSpPr>
        <p:sp>
          <p:nvSpPr>
            <p:cNvPr id="18" name="Freeform 9"/>
            <p:cNvSpPr>
              <a:spLocks/>
            </p:cNvSpPr>
            <p:nvPr/>
          </p:nvSpPr>
          <p:spPr bwMode="auto">
            <a:xfrm>
              <a:off x="2803525" y="3236595"/>
              <a:ext cx="1565275" cy="1565275"/>
            </a:xfrm>
            <a:custGeom>
              <a:avLst/>
              <a:gdLst/>
              <a:ahLst/>
              <a:cxnLst>
                <a:cxn ang="0">
                  <a:pos x="432" y="906"/>
                </a:cxn>
                <a:cxn ang="0">
                  <a:pos x="490" y="906"/>
                </a:cxn>
                <a:cxn ang="0">
                  <a:pos x="906" y="490"/>
                </a:cxn>
                <a:cxn ang="0">
                  <a:pos x="906" y="432"/>
                </a:cxn>
                <a:cxn ang="0">
                  <a:pos x="490" y="16"/>
                </a:cxn>
                <a:cxn ang="0">
                  <a:pos x="432" y="16"/>
                </a:cxn>
                <a:cxn ang="0">
                  <a:pos x="16" y="432"/>
                </a:cxn>
                <a:cxn ang="0">
                  <a:pos x="16" y="490"/>
                </a:cxn>
                <a:cxn ang="0">
                  <a:pos x="432" y="906"/>
                </a:cxn>
              </a:cxnLst>
              <a:rect l="0" t="0" r="r" b="b"/>
              <a:pathLst>
                <a:path w="922" h="922">
                  <a:moveTo>
                    <a:pt x="432" y="906"/>
                  </a:moveTo>
                  <a:cubicBezTo>
                    <a:pt x="448" y="922"/>
                    <a:pt x="474" y="922"/>
                    <a:pt x="490" y="906"/>
                  </a:cubicBezTo>
                  <a:cubicBezTo>
                    <a:pt x="906" y="490"/>
                    <a:pt x="906" y="490"/>
                    <a:pt x="906" y="490"/>
                  </a:cubicBezTo>
                  <a:cubicBezTo>
                    <a:pt x="922" y="474"/>
                    <a:pt x="922" y="448"/>
                    <a:pt x="906" y="432"/>
                  </a:cubicBezTo>
                  <a:cubicBezTo>
                    <a:pt x="490" y="16"/>
                    <a:pt x="490" y="16"/>
                    <a:pt x="490" y="16"/>
                  </a:cubicBezTo>
                  <a:cubicBezTo>
                    <a:pt x="474" y="0"/>
                    <a:pt x="448" y="0"/>
                    <a:pt x="432" y="16"/>
                  </a:cubicBezTo>
                  <a:cubicBezTo>
                    <a:pt x="16" y="432"/>
                    <a:pt x="16" y="432"/>
                    <a:pt x="16" y="432"/>
                  </a:cubicBezTo>
                  <a:cubicBezTo>
                    <a:pt x="0" y="448"/>
                    <a:pt x="0" y="474"/>
                    <a:pt x="16" y="490"/>
                  </a:cubicBezTo>
                  <a:lnTo>
                    <a:pt x="432" y="906"/>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9" name="Freeform 12"/>
            <p:cNvSpPr>
              <a:spLocks/>
            </p:cNvSpPr>
            <p:nvPr/>
          </p:nvSpPr>
          <p:spPr bwMode="auto">
            <a:xfrm>
              <a:off x="2803525" y="3184525"/>
              <a:ext cx="1565275" cy="1565275"/>
            </a:xfrm>
            <a:custGeom>
              <a:avLst/>
              <a:gdLst/>
              <a:ahLst/>
              <a:cxnLst>
                <a:cxn ang="0">
                  <a:pos x="906" y="432"/>
                </a:cxn>
                <a:cxn ang="0">
                  <a:pos x="490" y="16"/>
                </a:cxn>
                <a:cxn ang="0">
                  <a:pos x="432" y="16"/>
                </a:cxn>
                <a:cxn ang="0">
                  <a:pos x="16" y="432"/>
                </a:cxn>
                <a:cxn ang="0">
                  <a:pos x="16" y="490"/>
                </a:cxn>
                <a:cxn ang="0">
                  <a:pos x="432" y="906"/>
                </a:cxn>
                <a:cxn ang="0">
                  <a:pos x="490" y="906"/>
                </a:cxn>
                <a:cxn ang="0">
                  <a:pos x="906" y="490"/>
                </a:cxn>
                <a:cxn ang="0">
                  <a:pos x="906" y="432"/>
                </a:cxn>
              </a:cxnLst>
              <a:rect l="0" t="0" r="r" b="b"/>
              <a:pathLst>
                <a:path w="922" h="922">
                  <a:moveTo>
                    <a:pt x="906" y="432"/>
                  </a:moveTo>
                  <a:cubicBezTo>
                    <a:pt x="490" y="16"/>
                    <a:pt x="490" y="16"/>
                    <a:pt x="490" y="16"/>
                  </a:cubicBezTo>
                  <a:cubicBezTo>
                    <a:pt x="474" y="0"/>
                    <a:pt x="448" y="0"/>
                    <a:pt x="432" y="16"/>
                  </a:cubicBezTo>
                  <a:cubicBezTo>
                    <a:pt x="16" y="432"/>
                    <a:pt x="16" y="432"/>
                    <a:pt x="16" y="432"/>
                  </a:cubicBezTo>
                  <a:cubicBezTo>
                    <a:pt x="0" y="448"/>
                    <a:pt x="0" y="474"/>
                    <a:pt x="16" y="490"/>
                  </a:cubicBezTo>
                  <a:cubicBezTo>
                    <a:pt x="432" y="906"/>
                    <a:pt x="432" y="906"/>
                    <a:pt x="432" y="906"/>
                  </a:cubicBezTo>
                  <a:cubicBezTo>
                    <a:pt x="448" y="922"/>
                    <a:pt x="474" y="922"/>
                    <a:pt x="490" y="906"/>
                  </a:cubicBezTo>
                  <a:cubicBezTo>
                    <a:pt x="906" y="490"/>
                    <a:pt x="906" y="490"/>
                    <a:pt x="906" y="490"/>
                  </a:cubicBezTo>
                  <a:cubicBezTo>
                    <a:pt x="922" y="474"/>
                    <a:pt x="922" y="448"/>
                    <a:pt x="906" y="432"/>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20" name="Group 31"/>
          <p:cNvGrpSpPr/>
          <p:nvPr/>
        </p:nvGrpSpPr>
        <p:grpSpPr>
          <a:xfrm>
            <a:off x="4068854" y="2108200"/>
            <a:ext cx="1425390" cy="1232476"/>
            <a:chOff x="3051641" y="1552574"/>
            <a:chExt cx="1069043" cy="924357"/>
          </a:xfrm>
        </p:grpSpPr>
        <p:sp>
          <p:nvSpPr>
            <p:cNvPr id="21" name="Freeform 103"/>
            <p:cNvSpPr>
              <a:spLocks noEditPoints="1"/>
            </p:cNvSpPr>
            <p:nvPr/>
          </p:nvSpPr>
          <p:spPr bwMode="auto">
            <a:xfrm>
              <a:off x="3415725" y="1552574"/>
              <a:ext cx="340875" cy="501949"/>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solidFill>
                  <a:schemeClr val="tx1">
                    <a:lumMod val="75000"/>
                    <a:lumOff val="25000"/>
                  </a:schemeClr>
                </a:solidFill>
              </a:endParaRPr>
            </a:p>
          </p:txBody>
        </p:sp>
        <p:sp>
          <p:nvSpPr>
            <p:cNvPr id="22" name="TextBox 26"/>
            <p:cNvSpPr txBox="1"/>
            <p:nvPr/>
          </p:nvSpPr>
          <p:spPr>
            <a:xfrm>
              <a:off x="3051641" y="2038350"/>
              <a:ext cx="1069043" cy="438581"/>
            </a:xfrm>
            <a:prstGeom prst="rect">
              <a:avLst/>
            </a:prstGeom>
            <a:noFill/>
          </p:spPr>
          <p:txBody>
            <a:bodyPr wrap="none" rtlCol="0">
              <a:spAutoFit/>
            </a:bodyPr>
            <a:lstStyle/>
            <a:p>
              <a:pPr algn="ctr"/>
              <a:r>
                <a:rPr lang="en-US" sz="3200" b="1" dirty="0">
                  <a:solidFill>
                    <a:schemeClr val="bg1"/>
                  </a:solidFill>
                </a:rPr>
                <a:t>Step01</a:t>
              </a:r>
            </a:p>
          </p:txBody>
        </p:sp>
      </p:grpSp>
      <p:grpSp>
        <p:nvGrpSpPr>
          <p:cNvPr id="23" name="Group 30"/>
          <p:cNvGrpSpPr/>
          <p:nvPr/>
        </p:nvGrpSpPr>
        <p:grpSpPr>
          <a:xfrm>
            <a:off x="6771837" y="2171701"/>
            <a:ext cx="1425390" cy="1105475"/>
            <a:chOff x="5078879" y="1609725"/>
            <a:chExt cx="1069043" cy="829106"/>
          </a:xfrm>
        </p:grpSpPr>
        <p:sp>
          <p:nvSpPr>
            <p:cNvPr id="24" name="Freeform 52"/>
            <p:cNvSpPr>
              <a:spLocks noChangeAspect="1" noEditPoints="1"/>
            </p:cNvSpPr>
            <p:nvPr/>
          </p:nvSpPr>
          <p:spPr bwMode="auto">
            <a:xfrm>
              <a:off x="5422390" y="1609725"/>
              <a:ext cx="382020" cy="411002"/>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solidFill>
                  <a:schemeClr val="tx2"/>
                </a:solidFill>
              </a:endParaRPr>
            </a:p>
          </p:txBody>
        </p:sp>
        <p:sp>
          <p:nvSpPr>
            <p:cNvPr id="25" name="TextBox 27"/>
            <p:cNvSpPr txBox="1"/>
            <p:nvPr/>
          </p:nvSpPr>
          <p:spPr>
            <a:xfrm>
              <a:off x="5078879" y="2000250"/>
              <a:ext cx="1069043" cy="438581"/>
            </a:xfrm>
            <a:prstGeom prst="rect">
              <a:avLst/>
            </a:prstGeom>
            <a:noFill/>
          </p:spPr>
          <p:txBody>
            <a:bodyPr wrap="none" rtlCol="0">
              <a:spAutoFit/>
            </a:bodyPr>
            <a:lstStyle/>
            <a:p>
              <a:pPr algn="ctr"/>
              <a:r>
                <a:rPr lang="en-US" sz="3200" b="1" dirty="0">
                  <a:solidFill>
                    <a:schemeClr val="bg1"/>
                  </a:solidFill>
                </a:rPr>
                <a:t>Step02</a:t>
              </a:r>
            </a:p>
          </p:txBody>
        </p:sp>
      </p:grpSp>
      <p:grpSp>
        <p:nvGrpSpPr>
          <p:cNvPr id="26" name="Group 33"/>
          <p:cNvGrpSpPr/>
          <p:nvPr/>
        </p:nvGrpSpPr>
        <p:grpSpPr>
          <a:xfrm>
            <a:off x="6797237" y="4895852"/>
            <a:ext cx="1425390" cy="1092775"/>
            <a:chOff x="5078879" y="3714750"/>
            <a:chExt cx="1069043" cy="819581"/>
          </a:xfrm>
        </p:grpSpPr>
        <p:sp>
          <p:nvSpPr>
            <p:cNvPr id="27" name="Freeform 70"/>
            <p:cNvSpPr>
              <a:spLocks noEditPoints="1"/>
            </p:cNvSpPr>
            <p:nvPr/>
          </p:nvSpPr>
          <p:spPr bwMode="auto">
            <a:xfrm>
              <a:off x="5405157" y="3714750"/>
              <a:ext cx="416486" cy="390252"/>
            </a:xfrm>
            <a:custGeom>
              <a:avLst/>
              <a:gdLst/>
              <a:ahLst/>
              <a:cxnLst>
                <a:cxn ang="0">
                  <a:pos x="59" y="51"/>
                </a:cxn>
                <a:cxn ang="0">
                  <a:pos x="56" y="55"/>
                </a:cxn>
                <a:cxn ang="0">
                  <a:pos x="3" y="55"/>
                </a:cxn>
                <a:cxn ang="0">
                  <a:pos x="0" y="51"/>
                </a:cxn>
                <a:cxn ang="0">
                  <a:pos x="0" y="40"/>
                </a:cxn>
                <a:cxn ang="0">
                  <a:pos x="3" y="37"/>
                </a:cxn>
                <a:cxn ang="0">
                  <a:pos x="20" y="37"/>
                </a:cxn>
                <a:cxn ang="0">
                  <a:pos x="25" y="41"/>
                </a:cxn>
                <a:cxn ang="0">
                  <a:pos x="29" y="43"/>
                </a:cxn>
                <a:cxn ang="0">
                  <a:pos x="34" y="41"/>
                </a:cxn>
                <a:cxn ang="0">
                  <a:pos x="39" y="37"/>
                </a:cxn>
                <a:cxn ang="0">
                  <a:pos x="56" y="37"/>
                </a:cxn>
                <a:cxn ang="0">
                  <a:pos x="59" y="40"/>
                </a:cxn>
                <a:cxn ang="0">
                  <a:pos x="59" y="51"/>
                </a:cxn>
                <a:cxn ang="0">
                  <a:pos x="47" y="22"/>
                </a:cxn>
                <a:cxn ang="0">
                  <a:pos x="31" y="38"/>
                </a:cxn>
                <a:cxn ang="0">
                  <a:pos x="29" y="39"/>
                </a:cxn>
                <a:cxn ang="0">
                  <a:pos x="28" y="38"/>
                </a:cxn>
                <a:cxn ang="0">
                  <a:pos x="12" y="22"/>
                </a:cxn>
                <a:cxn ang="0">
                  <a:pos x="11" y="20"/>
                </a:cxn>
                <a:cxn ang="0">
                  <a:pos x="13" y="18"/>
                </a:cxn>
                <a:cxn ang="0">
                  <a:pos x="23" y="18"/>
                </a:cxn>
                <a:cxn ang="0">
                  <a:pos x="23" y="2"/>
                </a:cxn>
                <a:cxn ang="0">
                  <a:pos x="25" y="0"/>
                </a:cxn>
                <a:cxn ang="0">
                  <a:pos x="34" y="0"/>
                </a:cxn>
                <a:cxn ang="0">
                  <a:pos x="36" y="2"/>
                </a:cxn>
                <a:cxn ang="0">
                  <a:pos x="36" y="18"/>
                </a:cxn>
                <a:cxn ang="0">
                  <a:pos x="45" y="18"/>
                </a:cxn>
                <a:cxn ang="0">
                  <a:pos x="48" y="20"/>
                </a:cxn>
                <a:cxn ang="0">
                  <a:pos x="47" y="22"/>
                </a:cxn>
                <a:cxn ang="0">
                  <a:pos x="43" y="46"/>
                </a:cxn>
                <a:cxn ang="0">
                  <a:pos x="41" y="48"/>
                </a:cxn>
                <a:cxn ang="0">
                  <a:pos x="43" y="50"/>
                </a:cxn>
                <a:cxn ang="0">
                  <a:pos x="45" y="48"/>
                </a:cxn>
                <a:cxn ang="0">
                  <a:pos x="43" y="46"/>
                </a:cxn>
                <a:cxn ang="0">
                  <a:pos x="52" y="46"/>
                </a:cxn>
                <a:cxn ang="0">
                  <a:pos x="50" y="48"/>
                </a:cxn>
                <a:cxn ang="0">
                  <a:pos x="52" y="50"/>
                </a:cxn>
                <a:cxn ang="0">
                  <a:pos x="55" y="48"/>
                </a:cxn>
                <a:cxn ang="0">
                  <a:pos x="52" y="46"/>
                </a:cxn>
              </a:cxnLst>
              <a:rect l="0" t="0" r="r" b="b"/>
              <a:pathLst>
                <a:path w="59" h="55">
                  <a:moveTo>
                    <a:pt x="59" y="51"/>
                  </a:moveTo>
                  <a:cubicBezTo>
                    <a:pt x="59" y="53"/>
                    <a:pt x="58" y="55"/>
                    <a:pt x="56" y="55"/>
                  </a:cubicBezTo>
                  <a:cubicBezTo>
                    <a:pt x="3" y="55"/>
                    <a:pt x="3" y="55"/>
                    <a:pt x="3" y="55"/>
                  </a:cubicBezTo>
                  <a:cubicBezTo>
                    <a:pt x="1" y="55"/>
                    <a:pt x="0" y="53"/>
                    <a:pt x="0" y="51"/>
                  </a:cubicBezTo>
                  <a:cubicBezTo>
                    <a:pt x="0" y="40"/>
                    <a:pt x="0" y="40"/>
                    <a:pt x="0" y="40"/>
                  </a:cubicBezTo>
                  <a:cubicBezTo>
                    <a:pt x="0" y="38"/>
                    <a:pt x="1" y="37"/>
                    <a:pt x="3" y="37"/>
                  </a:cubicBezTo>
                  <a:cubicBezTo>
                    <a:pt x="20" y="37"/>
                    <a:pt x="20" y="37"/>
                    <a:pt x="20" y="37"/>
                  </a:cubicBezTo>
                  <a:cubicBezTo>
                    <a:pt x="25" y="41"/>
                    <a:pt x="25" y="41"/>
                    <a:pt x="25" y="41"/>
                  </a:cubicBezTo>
                  <a:cubicBezTo>
                    <a:pt x="26" y="43"/>
                    <a:pt x="28" y="43"/>
                    <a:pt x="29" y="43"/>
                  </a:cubicBezTo>
                  <a:cubicBezTo>
                    <a:pt x="31" y="43"/>
                    <a:pt x="33" y="43"/>
                    <a:pt x="34" y="41"/>
                  </a:cubicBezTo>
                  <a:cubicBezTo>
                    <a:pt x="39" y="37"/>
                    <a:pt x="39" y="37"/>
                    <a:pt x="39" y="37"/>
                  </a:cubicBezTo>
                  <a:cubicBezTo>
                    <a:pt x="56" y="37"/>
                    <a:pt x="56" y="37"/>
                    <a:pt x="56" y="37"/>
                  </a:cubicBezTo>
                  <a:cubicBezTo>
                    <a:pt x="58" y="37"/>
                    <a:pt x="59" y="38"/>
                    <a:pt x="59" y="40"/>
                  </a:cubicBezTo>
                  <a:lnTo>
                    <a:pt x="59" y="51"/>
                  </a:lnTo>
                  <a:close/>
                  <a:moveTo>
                    <a:pt x="47" y="22"/>
                  </a:moveTo>
                  <a:cubicBezTo>
                    <a:pt x="31" y="38"/>
                    <a:pt x="31" y="38"/>
                    <a:pt x="31" y="38"/>
                  </a:cubicBezTo>
                  <a:cubicBezTo>
                    <a:pt x="31" y="39"/>
                    <a:pt x="30" y="39"/>
                    <a:pt x="29" y="39"/>
                  </a:cubicBezTo>
                  <a:cubicBezTo>
                    <a:pt x="29" y="39"/>
                    <a:pt x="28" y="39"/>
                    <a:pt x="28" y="38"/>
                  </a:cubicBezTo>
                  <a:cubicBezTo>
                    <a:pt x="12" y="22"/>
                    <a:pt x="12" y="22"/>
                    <a:pt x="12" y="22"/>
                  </a:cubicBezTo>
                  <a:cubicBezTo>
                    <a:pt x="11" y="21"/>
                    <a:pt x="11" y="20"/>
                    <a:pt x="11" y="20"/>
                  </a:cubicBezTo>
                  <a:cubicBezTo>
                    <a:pt x="12" y="19"/>
                    <a:pt x="13" y="18"/>
                    <a:pt x="13" y="18"/>
                  </a:cubicBezTo>
                  <a:cubicBezTo>
                    <a:pt x="23" y="18"/>
                    <a:pt x="23" y="18"/>
                    <a:pt x="23" y="18"/>
                  </a:cubicBezTo>
                  <a:cubicBezTo>
                    <a:pt x="23" y="2"/>
                    <a:pt x="23" y="2"/>
                    <a:pt x="23" y="2"/>
                  </a:cubicBezTo>
                  <a:cubicBezTo>
                    <a:pt x="23" y="1"/>
                    <a:pt x="24" y="0"/>
                    <a:pt x="25" y="0"/>
                  </a:cubicBezTo>
                  <a:cubicBezTo>
                    <a:pt x="34" y="0"/>
                    <a:pt x="34" y="0"/>
                    <a:pt x="34" y="0"/>
                  </a:cubicBezTo>
                  <a:cubicBezTo>
                    <a:pt x="35" y="0"/>
                    <a:pt x="36" y="1"/>
                    <a:pt x="36" y="2"/>
                  </a:cubicBezTo>
                  <a:cubicBezTo>
                    <a:pt x="36" y="18"/>
                    <a:pt x="36" y="18"/>
                    <a:pt x="36" y="18"/>
                  </a:cubicBezTo>
                  <a:cubicBezTo>
                    <a:pt x="45" y="18"/>
                    <a:pt x="45" y="18"/>
                    <a:pt x="45" y="18"/>
                  </a:cubicBezTo>
                  <a:cubicBezTo>
                    <a:pt x="46" y="18"/>
                    <a:pt x="47" y="19"/>
                    <a:pt x="48" y="20"/>
                  </a:cubicBezTo>
                  <a:cubicBezTo>
                    <a:pt x="48" y="20"/>
                    <a:pt x="48" y="21"/>
                    <a:pt x="47" y="22"/>
                  </a:cubicBezTo>
                  <a:close/>
                  <a:moveTo>
                    <a:pt x="43" y="46"/>
                  </a:moveTo>
                  <a:cubicBezTo>
                    <a:pt x="42" y="46"/>
                    <a:pt x="41" y="47"/>
                    <a:pt x="41" y="48"/>
                  </a:cubicBezTo>
                  <a:cubicBezTo>
                    <a:pt x="41" y="49"/>
                    <a:pt x="42" y="50"/>
                    <a:pt x="43" y="50"/>
                  </a:cubicBezTo>
                  <a:cubicBezTo>
                    <a:pt x="44" y="50"/>
                    <a:pt x="45" y="49"/>
                    <a:pt x="45" y="48"/>
                  </a:cubicBezTo>
                  <a:cubicBezTo>
                    <a:pt x="45" y="47"/>
                    <a:pt x="44" y="46"/>
                    <a:pt x="43" y="46"/>
                  </a:cubicBezTo>
                  <a:close/>
                  <a:moveTo>
                    <a:pt x="52" y="46"/>
                  </a:moveTo>
                  <a:cubicBezTo>
                    <a:pt x="51" y="46"/>
                    <a:pt x="50" y="47"/>
                    <a:pt x="50" y="48"/>
                  </a:cubicBezTo>
                  <a:cubicBezTo>
                    <a:pt x="50" y="49"/>
                    <a:pt x="51" y="50"/>
                    <a:pt x="52" y="50"/>
                  </a:cubicBezTo>
                  <a:cubicBezTo>
                    <a:pt x="54" y="50"/>
                    <a:pt x="55" y="49"/>
                    <a:pt x="55" y="48"/>
                  </a:cubicBezTo>
                  <a:cubicBezTo>
                    <a:pt x="55" y="47"/>
                    <a:pt x="54" y="46"/>
                    <a:pt x="52" y="46"/>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solidFill>
                  <a:schemeClr val="tx2"/>
                </a:solidFill>
              </a:endParaRPr>
            </a:p>
          </p:txBody>
        </p:sp>
        <p:sp>
          <p:nvSpPr>
            <p:cNvPr id="28" name="TextBox 28"/>
            <p:cNvSpPr txBox="1"/>
            <p:nvPr/>
          </p:nvSpPr>
          <p:spPr>
            <a:xfrm>
              <a:off x="5078879" y="4095750"/>
              <a:ext cx="1069043" cy="438581"/>
            </a:xfrm>
            <a:prstGeom prst="rect">
              <a:avLst/>
            </a:prstGeom>
            <a:noFill/>
          </p:spPr>
          <p:txBody>
            <a:bodyPr wrap="none" rtlCol="0">
              <a:spAutoFit/>
            </a:bodyPr>
            <a:lstStyle/>
            <a:p>
              <a:pPr algn="ctr"/>
              <a:r>
                <a:rPr lang="en-US" sz="3200" b="1" dirty="0">
                  <a:solidFill>
                    <a:schemeClr val="bg1"/>
                  </a:solidFill>
                </a:rPr>
                <a:t>Step03</a:t>
              </a:r>
            </a:p>
          </p:txBody>
        </p:sp>
      </p:grpSp>
      <p:grpSp>
        <p:nvGrpSpPr>
          <p:cNvPr id="29" name="Group 32"/>
          <p:cNvGrpSpPr/>
          <p:nvPr/>
        </p:nvGrpSpPr>
        <p:grpSpPr>
          <a:xfrm>
            <a:off x="4068854" y="4895852"/>
            <a:ext cx="1425390" cy="1092775"/>
            <a:chOff x="3051641" y="3714750"/>
            <a:chExt cx="1069043" cy="819581"/>
          </a:xfrm>
        </p:grpSpPr>
        <p:sp>
          <p:nvSpPr>
            <p:cNvPr id="30" name="Freeform 152"/>
            <p:cNvSpPr>
              <a:spLocks noChangeAspect="1" noEditPoints="1"/>
            </p:cNvSpPr>
            <p:nvPr/>
          </p:nvSpPr>
          <p:spPr bwMode="auto">
            <a:xfrm>
              <a:off x="3365340" y="3714750"/>
              <a:ext cx="441645" cy="40813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solidFill>
                  <a:schemeClr val="tx2"/>
                </a:solidFill>
              </a:endParaRPr>
            </a:p>
          </p:txBody>
        </p:sp>
        <p:sp>
          <p:nvSpPr>
            <p:cNvPr id="31" name="TextBox 29"/>
            <p:cNvSpPr txBox="1"/>
            <p:nvPr/>
          </p:nvSpPr>
          <p:spPr>
            <a:xfrm>
              <a:off x="3051641" y="4095750"/>
              <a:ext cx="1069043" cy="438581"/>
            </a:xfrm>
            <a:prstGeom prst="rect">
              <a:avLst/>
            </a:prstGeom>
            <a:noFill/>
          </p:spPr>
          <p:txBody>
            <a:bodyPr wrap="none" rtlCol="0">
              <a:spAutoFit/>
            </a:bodyPr>
            <a:lstStyle/>
            <a:p>
              <a:pPr algn="ctr"/>
              <a:r>
                <a:rPr lang="en-US" sz="3200" b="1" dirty="0">
                  <a:solidFill>
                    <a:schemeClr val="bg1"/>
                  </a:solidFill>
                </a:rPr>
                <a:t>Step04</a:t>
              </a:r>
            </a:p>
          </p:txBody>
        </p:sp>
      </p:grpSp>
      <p:sp>
        <p:nvSpPr>
          <p:cNvPr id="32" name="TextBox 34"/>
          <p:cNvSpPr txBox="1"/>
          <p:nvPr/>
        </p:nvSpPr>
        <p:spPr>
          <a:xfrm>
            <a:off x="8906934" y="2125133"/>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2"/>
                </a:solidFill>
              </a:rPr>
              <a:t>Title Goes Here</a:t>
            </a:r>
          </a:p>
          <a:p>
            <a:pP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33" name="TextBox 36"/>
          <p:cNvSpPr txBox="1"/>
          <p:nvPr/>
        </p:nvSpPr>
        <p:spPr>
          <a:xfrm>
            <a:off x="440267" y="2125133"/>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1"/>
                </a:solidFill>
              </a:rPr>
              <a:t>Title Goes Here</a:t>
            </a:r>
          </a:p>
          <a:p>
            <a:pPr algn="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34" name="TextBox 37"/>
          <p:cNvSpPr txBox="1"/>
          <p:nvPr/>
        </p:nvSpPr>
        <p:spPr>
          <a:xfrm>
            <a:off x="8906934" y="4851400"/>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3"/>
                </a:solidFill>
              </a:rPr>
              <a:t>Title Goes Here</a:t>
            </a:r>
          </a:p>
          <a:p>
            <a:pP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
        <p:nvSpPr>
          <p:cNvPr id="35" name="TextBox 38"/>
          <p:cNvSpPr txBox="1"/>
          <p:nvPr/>
        </p:nvSpPr>
        <p:spPr>
          <a:xfrm>
            <a:off x="440267" y="4851400"/>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4"/>
                </a:solidFill>
              </a:rPr>
              <a:t>Title Goes Here</a:t>
            </a:r>
          </a:p>
          <a:p>
            <a:pPr algn="r">
              <a:spcBef>
                <a:spcPct val="20000"/>
              </a:spcBef>
              <a:defRPr/>
            </a:pPr>
            <a:r>
              <a:rPr lang="en-US" sz="1333" dirty="0">
                <a:solidFill>
                  <a:schemeClr val="tx1">
                    <a:lumMod val="65000"/>
                    <a:lumOff val="35000"/>
                  </a:schemeClr>
                </a:solidFill>
              </a:rPr>
              <a:t>There are many variations of passages of lorem ipsum available, but the majority suffered alteration some form.</a:t>
            </a:r>
          </a:p>
        </p:txBody>
      </p:sp>
    </p:spTree>
    <p:extLst>
      <p:ext uri="{BB962C8B-B14F-4D97-AF65-F5344CB8AC3E}">
        <p14:creationId xmlns:p14="http://schemas.microsoft.com/office/powerpoint/2010/main" val="15032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right)">
                                      <p:cBhvr>
                                        <p:cTn id="16" dur="500"/>
                                        <p:tgtEl>
                                          <p:spTgt spid="33"/>
                                        </p:tgtEl>
                                      </p:cBhvr>
                                    </p:animEffect>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Right)">
                                      <p:cBhvr>
                                        <p:cTn id="20" dur="500"/>
                                        <p:tgtEl>
                                          <p:spTgt spid="5"/>
                                        </p:tgtEl>
                                      </p:cBhvr>
                                    </p:animEffect>
                                  </p:childTnLst>
                                </p:cTn>
                              </p:par>
                            </p:childTnLst>
                          </p:cTn>
                        </p:par>
                        <p:par>
                          <p:cTn id="21" fill="hold">
                            <p:stCondLst>
                              <p:cond delay="2000"/>
                            </p:stCondLst>
                            <p:childTnLst>
                              <p:par>
                                <p:cTn id="22" presetID="23"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500"/>
                            </p:stCondLst>
                            <p:childTnLst>
                              <p:par>
                                <p:cTn id="35" presetID="18" presetClass="entr" presetSubtype="6"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strips(downRight)">
                                      <p:cBhvr>
                                        <p:cTn id="37" dur="500"/>
                                        <p:tgtEl>
                                          <p:spTgt spid="3"/>
                                        </p:tgtEl>
                                      </p:cBhvr>
                                    </p:animEffect>
                                  </p:childTnLst>
                                </p:cTn>
                              </p:par>
                            </p:childTnLst>
                          </p:cTn>
                        </p:par>
                        <p:par>
                          <p:cTn id="38" fill="hold">
                            <p:stCondLst>
                              <p:cond delay="4000"/>
                            </p:stCondLst>
                            <p:childTnLst>
                              <p:par>
                                <p:cTn id="39" presetID="23" presetClass="entr" presetSubtype="16"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par>
                          <p:cTn id="51" fill="hold">
                            <p:stCondLst>
                              <p:cond delay="5500"/>
                            </p:stCondLst>
                            <p:childTnLst>
                              <p:par>
                                <p:cTn id="52" presetID="18" presetClass="entr" presetSubtype="9"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strips(upLeft)">
                                      <p:cBhvr>
                                        <p:cTn id="54" dur="500"/>
                                        <p:tgtEl>
                                          <p:spTgt spid="7"/>
                                        </p:tgtEl>
                                      </p:cBhvr>
                                    </p:animEffect>
                                  </p:childTnLst>
                                </p:cTn>
                              </p:par>
                            </p:childTnLst>
                          </p:cTn>
                        </p:par>
                        <p:par>
                          <p:cTn id="55" fill="hold">
                            <p:stCondLst>
                              <p:cond delay="6000"/>
                            </p:stCondLst>
                            <p:childTnLst>
                              <p:par>
                                <p:cTn id="56" presetID="23" presetClass="entr" presetSubtype="16" fill="hold" nodeType="after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childTnLst>
                                </p:cTn>
                              </p:par>
                            </p:childTnLst>
                          </p:cTn>
                        </p:par>
                        <p:par>
                          <p:cTn id="60" fill="hold">
                            <p:stCondLst>
                              <p:cond delay="6500"/>
                            </p:stCondLst>
                            <p:childTnLst>
                              <p:par>
                                <p:cTn id="61" presetID="10" presetClass="entr" presetSubtype="0"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par>
                          <p:cTn id="64" fill="hold">
                            <p:stCondLst>
                              <p:cond delay="7000"/>
                            </p:stCondLst>
                            <p:childTnLst>
                              <p:par>
                                <p:cTn id="65" presetID="22" presetClass="entr" presetSubtype="2"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right)">
                                      <p:cBhvr>
                                        <p:cTn id="67" dur="500"/>
                                        <p:tgtEl>
                                          <p:spTgt spid="35"/>
                                        </p:tgtEl>
                                      </p:cBhvr>
                                    </p:animEffect>
                                  </p:childTnLst>
                                </p:cTn>
                              </p:par>
                            </p:childTnLst>
                          </p:cTn>
                        </p:par>
                        <p:par>
                          <p:cTn id="68" fill="hold">
                            <p:stCondLst>
                              <p:cond delay="7500"/>
                            </p:stCondLst>
                            <p:childTnLst>
                              <p:par>
                                <p:cTn id="69" presetID="18" presetClass="entr" presetSubtype="9" fill="hold" grpId="0" nodeType="after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strips(upLeft)">
                                      <p:cBhvr>
                                        <p:cTn id="7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32"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grpSp>
        <p:nvGrpSpPr>
          <p:cNvPr id="3" name="Group 70"/>
          <p:cNvGrpSpPr/>
          <p:nvPr/>
        </p:nvGrpSpPr>
        <p:grpSpPr>
          <a:xfrm>
            <a:off x="914400" y="1872193"/>
            <a:ext cx="2540000" cy="4169833"/>
            <a:chOff x="685800" y="1391444"/>
            <a:chExt cx="1905000" cy="3127375"/>
          </a:xfrm>
        </p:grpSpPr>
        <p:grpSp>
          <p:nvGrpSpPr>
            <p:cNvPr id="5" name="Group 3"/>
            <p:cNvGrpSpPr/>
            <p:nvPr/>
          </p:nvGrpSpPr>
          <p:grpSpPr>
            <a:xfrm>
              <a:off x="685800" y="1391444"/>
              <a:ext cx="1905000" cy="3127375"/>
              <a:chOff x="685800" y="1425575"/>
              <a:chExt cx="1905000" cy="3127375"/>
            </a:xfrm>
          </p:grpSpPr>
          <p:sp>
            <p:nvSpPr>
              <p:cNvPr id="7" name="Rectangle 4"/>
              <p:cNvSpPr/>
              <p:nvPr/>
            </p:nvSpPr>
            <p:spPr>
              <a:xfrm>
                <a:off x="685800" y="1428750"/>
                <a:ext cx="1905000" cy="3124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 name="Rectangle 5"/>
              <p:cNvSpPr/>
              <p:nvPr/>
            </p:nvSpPr>
            <p:spPr>
              <a:xfrm>
                <a:off x="685800" y="1425575"/>
                <a:ext cx="1905000" cy="88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 name="Rectangle 6"/>
              <p:cNvSpPr/>
              <p:nvPr/>
            </p:nvSpPr>
            <p:spPr>
              <a:xfrm>
                <a:off x="685800" y="1581150"/>
                <a:ext cx="1905000"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6" name="Rectangle 7"/>
            <p:cNvSpPr/>
            <p:nvPr/>
          </p:nvSpPr>
          <p:spPr>
            <a:xfrm>
              <a:off x="687388" y="2068919"/>
              <a:ext cx="1901825" cy="76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867" dirty="0"/>
            </a:p>
          </p:txBody>
        </p:sp>
      </p:grpSp>
      <p:grpSp>
        <p:nvGrpSpPr>
          <p:cNvPr id="10" name="Group 8"/>
          <p:cNvGrpSpPr/>
          <p:nvPr/>
        </p:nvGrpSpPr>
        <p:grpSpPr>
          <a:xfrm>
            <a:off x="1367724" y="4128924"/>
            <a:ext cx="1633352" cy="1629569"/>
            <a:chOff x="4114800" y="2495550"/>
            <a:chExt cx="1225014" cy="1222177"/>
          </a:xfrm>
        </p:grpSpPr>
        <p:sp>
          <p:nvSpPr>
            <p:cNvPr id="11" name="TextBox 9"/>
            <p:cNvSpPr txBox="1"/>
            <p:nvPr/>
          </p:nvSpPr>
          <p:spPr>
            <a:xfrm>
              <a:off x="4377692" y="2495550"/>
              <a:ext cx="699230" cy="307777"/>
            </a:xfrm>
            <a:prstGeom prst="rect">
              <a:avLst/>
            </a:prstGeom>
            <a:noFill/>
          </p:spPr>
          <p:txBody>
            <a:bodyPr wrap="none" rtlCol="0">
              <a:normAutofit/>
            </a:bodyPr>
            <a:lstStyle/>
            <a:p>
              <a:pPr algn="ctr"/>
              <a:r>
                <a:rPr lang="en-US" sz="1867" b="1" dirty="0">
                  <a:solidFill>
                    <a:schemeClr val="tx1">
                      <a:lumMod val="75000"/>
                      <a:lumOff val="25000"/>
                    </a:schemeClr>
                  </a:solidFill>
                </a:rPr>
                <a:t>1</a:t>
              </a:r>
              <a:r>
                <a:rPr lang="en-US" sz="1867" dirty="0">
                  <a:solidFill>
                    <a:schemeClr val="tx1">
                      <a:lumMod val="75000"/>
                      <a:lumOff val="25000"/>
                    </a:schemeClr>
                  </a:solidFill>
                </a:rPr>
                <a:t> USER</a:t>
              </a:r>
            </a:p>
          </p:txBody>
        </p:sp>
        <p:sp>
          <p:nvSpPr>
            <p:cNvPr id="12" name="TextBox 10"/>
            <p:cNvSpPr txBox="1"/>
            <p:nvPr/>
          </p:nvSpPr>
          <p:spPr>
            <a:xfrm>
              <a:off x="4192545" y="2800350"/>
              <a:ext cx="1069524" cy="307777"/>
            </a:xfrm>
            <a:prstGeom prst="rect">
              <a:avLst/>
            </a:prstGeom>
            <a:noFill/>
          </p:spPr>
          <p:txBody>
            <a:bodyPr wrap="none" rtlCol="0">
              <a:normAutofit/>
            </a:bodyPr>
            <a:lstStyle/>
            <a:p>
              <a:pPr algn="ctr"/>
              <a:r>
                <a:rPr lang="en-US" sz="1867" b="1" dirty="0">
                  <a:solidFill>
                    <a:schemeClr val="tx1">
                      <a:lumMod val="75000"/>
                      <a:lumOff val="25000"/>
                    </a:schemeClr>
                  </a:solidFill>
                </a:rPr>
                <a:t>5</a:t>
              </a:r>
              <a:r>
                <a:rPr lang="en-US" sz="1867" dirty="0">
                  <a:solidFill>
                    <a:schemeClr val="tx1">
                      <a:lumMod val="75000"/>
                      <a:lumOff val="25000"/>
                    </a:schemeClr>
                  </a:solidFill>
                </a:rPr>
                <a:t> PROJECTS</a:t>
              </a:r>
            </a:p>
          </p:txBody>
        </p:sp>
        <p:sp>
          <p:nvSpPr>
            <p:cNvPr id="13" name="TextBox 11"/>
            <p:cNvSpPr txBox="1"/>
            <p:nvPr/>
          </p:nvSpPr>
          <p:spPr>
            <a:xfrm>
              <a:off x="4114800" y="3105150"/>
              <a:ext cx="1225014" cy="307777"/>
            </a:xfrm>
            <a:prstGeom prst="rect">
              <a:avLst/>
            </a:prstGeom>
            <a:noFill/>
          </p:spPr>
          <p:txBody>
            <a:bodyPr wrap="none" rtlCol="0">
              <a:normAutofit/>
            </a:bodyPr>
            <a:lstStyle/>
            <a:p>
              <a:pPr algn="ctr"/>
              <a:r>
                <a:rPr lang="en-US" sz="1867" b="1" dirty="0">
                  <a:solidFill>
                    <a:schemeClr val="tx1">
                      <a:lumMod val="75000"/>
                      <a:lumOff val="25000"/>
                    </a:schemeClr>
                  </a:solidFill>
                </a:rPr>
                <a:t>10 GB </a:t>
              </a:r>
              <a:r>
                <a:rPr lang="en-US" sz="1867" dirty="0">
                  <a:solidFill>
                    <a:schemeClr val="tx1">
                      <a:lumMod val="75000"/>
                      <a:lumOff val="25000"/>
                    </a:schemeClr>
                  </a:solidFill>
                </a:rPr>
                <a:t>STORGE</a:t>
              </a:r>
            </a:p>
          </p:txBody>
        </p:sp>
        <p:sp>
          <p:nvSpPr>
            <p:cNvPr id="14" name="TextBox 12"/>
            <p:cNvSpPr txBox="1"/>
            <p:nvPr/>
          </p:nvSpPr>
          <p:spPr>
            <a:xfrm>
              <a:off x="4300748" y="3409950"/>
              <a:ext cx="853118" cy="307777"/>
            </a:xfrm>
            <a:prstGeom prst="rect">
              <a:avLst/>
            </a:prstGeom>
            <a:noFill/>
          </p:spPr>
          <p:txBody>
            <a:bodyPr wrap="none" rtlCol="0">
              <a:normAutofit/>
            </a:bodyPr>
            <a:lstStyle/>
            <a:p>
              <a:pPr algn="ctr"/>
              <a:r>
                <a:rPr lang="en-US" sz="1867" b="1" dirty="0">
                  <a:solidFill>
                    <a:schemeClr val="tx1">
                      <a:lumMod val="75000"/>
                      <a:lumOff val="25000"/>
                    </a:schemeClr>
                  </a:solidFill>
                </a:rPr>
                <a:t>5</a:t>
              </a:r>
              <a:r>
                <a:rPr lang="en-US" sz="1867" dirty="0">
                  <a:solidFill>
                    <a:schemeClr val="tx1">
                      <a:lumMod val="75000"/>
                      <a:lumOff val="25000"/>
                    </a:schemeClr>
                  </a:solidFill>
                </a:rPr>
                <a:t> EMAILS</a:t>
              </a:r>
            </a:p>
          </p:txBody>
        </p:sp>
      </p:grpSp>
      <p:sp>
        <p:nvSpPr>
          <p:cNvPr id="15" name="TextBox 14"/>
          <p:cNvSpPr txBox="1"/>
          <p:nvPr/>
        </p:nvSpPr>
        <p:spPr>
          <a:xfrm>
            <a:off x="1577183" y="2107923"/>
            <a:ext cx="1214435" cy="451405"/>
          </a:xfrm>
          <a:prstGeom prst="rect">
            <a:avLst/>
          </a:prstGeom>
          <a:noFill/>
        </p:spPr>
        <p:txBody>
          <a:bodyPr wrap="none" rtlCol="0">
            <a:noAutofit/>
          </a:bodyPr>
          <a:lstStyle/>
          <a:p>
            <a:pPr algn="ctr"/>
            <a:r>
              <a:rPr lang="en-US" sz="2667" b="1" dirty="0">
                <a:solidFill>
                  <a:schemeClr val="bg1"/>
                </a:solidFill>
              </a:rPr>
              <a:t>Free</a:t>
            </a:r>
          </a:p>
        </p:txBody>
      </p:sp>
      <p:grpSp>
        <p:nvGrpSpPr>
          <p:cNvPr id="16" name="Group 72"/>
          <p:cNvGrpSpPr/>
          <p:nvPr/>
        </p:nvGrpSpPr>
        <p:grpSpPr>
          <a:xfrm>
            <a:off x="6129867" y="1872193"/>
            <a:ext cx="2540000" cy="4169833"/>
            <a:chOff x="4597400" y="1391444"/>
            <a:chExt cx="1905000" cy="3127375"/>
          </a:xfrm>
        </p:grpSpPr>
        <p:grpSp>
          <p:nvGrpSpPr>
            <p:cNvPr id="17" name="Group 15"/>
            <p:cNvGrpSpPr/>
            <p:nvPr/>
          </p:nvGrpSpPr>
          <p:grpSpPr>
            <a:xfrm>
              <a:off x="4597400" y="1391444"/>
              <a:ext cx="1905000" cy="3127375"/>
              <a:chOff x="685800" y="1425575"/>
              <a:chExt cx="1905000" cy="3127375"/>
            </a:xfrm>
          </p:grpSpPr>
          <p:sp>
            <p:nvSpPr>
              <p:cNvPr id="19" name="Rectangle 16"/>
              <p:cNvSpPr/>
              <p:nvPr/>
            </p:nvSpPr>
            <p:spPr>
              <a:xfrm>
                <a:off x="685800" y="1428750"/>
                <a:ext cx="1905000" cy="3124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0" name="Rectangle 17"/>
              <p:cNvSpPr/>
              <p:nvPr/>
            </p:nvSpPr>
            <p:spPr>
              <a:xfrm>
                <a:off x="685800" y="1425575"/>
                <a:ext cx="1905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1" name="Rectangle 18"/>
              <p:cNvSpPr/>
              <p:nvPr/>
            </p:nvSpPr>
            <p:spPr>
              <a:xfrm>
                <a:off x="685800" y="1581150"/>
                <a:ext cx="1905000"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8" name="Rectangle 19"/>
            <p:cNvSpPr/>
            <p:nvPr/>
          </p:nvSpPr>
          <p:spPr>
            <a:xfrm>
              <a:off x="4599609" y="2068919"/>
              <a:ext cx="1900582" cy="76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867" dirty="0"/>
            </a:p>
          </p:txBody>
        </p:sp>
      </p:grpSp>
      <p:grpSp>
        <p:nvGrpSpPr>
          <p:cNvPr id="22" name="Group 20"/>
          <p:cNvGrpSpPr/>
          <p:nvPr/>
        </p:nvGrpSpPr>
        <p:grpSpPr>
          <a:xfrm>
            <a:off x="6583191" y="4128924"/>
            <a:ext cx="1633352" cy="1629569"/>
            <a:chOff x="4114800" y="2495550"/>
            <a:chExt cx="1225014" cy="1222177"/>
          </a:xfrm>
        </p:grpSpPr>
        <p:sp>
          <p:nvSpPr>
            <p:cNvPr id="23" name="TextBox 21"/>
            <p:cNvSpPr txBox="1"/>
            <p:nvPr/>
          </p:nvSpPr>
          <p:spPr>
            <a:xfrm>
              <a:off x="4377692" y="2495550"/>
              <a:ext cx="699230" cy="307777"/>
            </a:xfrm>
            <a:prstGeom prst="rect">
              <a:avLst/>
            </a:prstGeom>
            <a:noFill/>
          </p:spPr>
          <p:txBody>
            <a:bodyPr wrap="none" rtlCol="0">
              <a:normAutofit/>
            </a:bodyPr>
            <a:lstStyle/>
            <a:p>
              <a:pPr algn="ctr"/>
              <a:r>
                <a:rPr lang="en-US" sz="1867" b="1" dirty="0">
                  <a:solidFill>
                    <a:schemeClr val="tx1">
                      <a:lumMod val="75000"/>
                      <a:lumOff val="25000"/>
                    </a:schemeClr>
                  </a:solidFill>
                </a:rPr>
                <a:t>10</a:t>
              </a:r>
              <a:r>
                <a:rPr lang="en-US" sz="1867" dirty="0">
                  <a:solidFill>
                    <a:schemeClr val="tx1">
                      <a:lumMod val="75000"/>
                      <a:lumOff val="25000"/>
                    </a:schemeClr>
                  </a:solidFill>
                </a:rPr>
                <a:t> USER</a:t>
              </a:r>
            </a:p>
          </p:txBody>
        </p:sp>
        <p:sp>
          <p:nvSpPr>
            <p:cNvPr id="24" name="TextBox 22"/>
            <p:cNvSpPr txBox="1"/>
            <p:nvPr/>
          </p:nvSpPr>
          <p:spPr>
            <a:xfrm>
              <a:off x="4192545" y="2800350"/>
              <a:ext cx="1069524" cy="307777"/>
            </a:xfrm>
            <a:prstGeom prst="rect">
              <a:avLst/>
            </a:prstGeom>
            <a:noFill/>
          </p:spPr>
          <p:txBody>
            <a:bodyPr wrap="none" rtlCol="0">
              <a:normAutofit/>
            </a:bodyPr>
            <a:lstStyle/>
            <a:p>
              <a:pPr algn="ctr"/>
              <a:r>
                <a:rPr lang="en-US" sz="1867" b="1" dirty="0">
                  <a:solidFill>
                    <a:schemeClr val="tx1">
                      <a:lumMod val="75000"/>
                      <a:lumOff val="25000"/>
                    </a:schemeClr>
                  </a:solidFill>
                </a:rPr>
                <a:t>50</a:t>
              </a:r>
              <a:r>
                <a:rPr lang="en-US" sz="1867" dirty="0">
                  <a:solidFill>
                    <a:schemeClr val="tx1">
                      <a:lumMod val="75000"/>
                      <a:lumOff val="25000"/>
                    </a:schemeClr>
                  </a:solidFill>
                </a:rPr>
                <a:t> PROJECTS</a:t>
              </a:r>
            </a:p>
          </p:txBody>
        </p:sp>
        <p:sp>
          <p:nvSpPr>
            <p:cNvPr id="25" name="TextBox 23"/>
            <p:cNvSpPr txBox="1"/>
            <p:nvPr/>
          </p:nvSpPr>
          <p:spPr>
            <a:xfrm>
              <a:off x="4114800" y="3105150"/>
              <a:ext cx="1225014" cy="307777"/>
            </a:xfrm>
            <a:prstGeom prst="rect">
              <a:avLst/>
            </a:prstGeom>
            <a:noFill/>
          </p:spPr>
          <p:txBody>
            <a:bodyPr wrap="none" rtlCol="0">
              <a:normAutofit/>
            </a:bodyPr>
            <a:lstStyle/>
            <a:p>
              <a:pPr algn="ctr"/>
              <a:r>
                <a:rPr lang="en-US" sz="1867" b="1" dirty="0">
                  <a:solidFill>
                    <a:schemeClr val="tx1">
                      <a:lumMod val="75000"/>
                      <a:lumOff val="25000"/>
                    </a:schemeClr>
                  </a:solidFill>
                </a:rPr>
                <a:t>80 GB </a:t>
              </a:r>
              <a:r>
                <a:rPr lang="en-US" sz="1867" dirty="0">
                  <a:solidFill>
                    <a:schemeClr val="tx1">
                      <a:lumMod val="75000"/>
                      <a:lumOff val="25000"/>
                    </a:schemeClr>
                  </a:solidFill>
                </a:rPr>
                <a:t>STORGE</a:t>
              </a:r>
            </a:p>
          </p:txBody>
        </p:sp>
        <p:sp>
          <p:nvSpPr>
            <p:cNvPr id="26" name="TextBox 24"/>
            <p:cNvSpPr txBox="1"/>
            <p:nvPr/>
          </p:nvSpPr>
          <p:spPr>
            <a:xfrm>
              <a:off x="4300748" y="3409950"/>
              <a:ext cx="853118" cy="307777"/>
            </a:xfrm>
            <a:prstGeom prst="rect">
              <a:avLst/>
            </a:prstGeom>
            <a:noFill/>
          </p:spPr>
          <p:txBody>
            <a:bodyPr wrap="none" rtlCol="0">
              <a:normAutofit/>
            </a:bodyPr>
            <a:lstStyle/>
            <a:p>
              <a:pPr algn="ctr"/>
              <a:r>
                <a:rPr lang="en-US" sz="1867" b="1" dirty="0">
                  <a:solidFill>
                    <a:schemeClr val="tx1">
                      <a:lumMod val="75000"/>
                      <a:lumOff val="25000"/>
                    </a:schemeClr>
                  </a:solidFill>
                </a:rPr>
                <a:t>30</a:t>
              </a:r>
              <a:r>
                <a:rPr lang="en-US" sz="1867" dirty="0">
                  <a:solidFill>
                    <a:schemeClr val="tx1">
                      <a:lumMod val="75000"/>
                      <a:lumOff val="25000"/>
                    </a:schemeClr>
                  </a:solidFill>
                </a:rPr>
                <a:t> EMAILS</a:t>
              </a:r>
            </a:p>
          </p:txBody>
        </p:sp>
      </p:grpSp>
      <p:sp>
        <p:nvSpPr>
          <p:cNvPr id="27" name="TextBox 26"/>
          <p:cNvSpPr txBox="1"/>
          <p:nvPr/>
        </p:nvSpPr>
        <p:spPr>
          <a:xfrm>
            <a:off x="6792649" y="2107923"/>
            <a:ext cx="1214435" cy="451405"/>
          </a:xfrm>
          <a:prstGeom prst="rect">
            <a:avLst/>
          </a:prstGeom>
          <a:noFill/>
        </p:spPr>
        <p:txBody>
          <a:bodyPr wrap="none" rtlCol="0">
            <a:noAutofit/>
          </a:bodyPr>
          <a:lstStyle/>
          <a:p>
            <a:pPr algn="ctr"/>
            <a:r>
              <a:rPr lang="en-US" sz="2667" b="1" dirty="0">
                <a:solidFill>
                  <a:schemeClr val="bg1"/>
                </a:solidFill>
              </a:rPr>
              <a:t>Advanced</a:t>
            </a:r>
          </a:p>
        </p:txBody>
      </p:sp>
      <p:grpSp>
        <p:nvGrpSpPr>
          <p:cNvPr id="28" name="Group 73"/>
          <p:cNvGrpSpPr/>
          <p:nvPr/>
        </p:nvGrpSpPr>
        <p:grpSpPr>
          <a:xfrm>
            <a:off x="8737685" y="1872193"/>
            <a:ext cx="2540000" cy="4169833"/>
            <a:chOff x="6553264" y="1391444"/>
            <a:chExt cx="1905000" cy="3127375"/>
          </a:xfrm>
        </p:grpSpPr>
        <p:grpSp>
          <p:nvGrpSpPr>
            <p:cNvPr id="29" name="Group 27"/>
            <p:cNvGrpSpPr/>
            <p:nvPr/>
          </p:nvGrpSpPr>
          <p:grpSpPr>
            <a:xfrm>
              <a:off x="6553264" y="1391444"/>
              <a:ext cx="1905000" cy="3127375"/>
              <a:chOff x="685800" y="1425575"/>
              <a:chExt cx="1905000" cy="3127375"/>
            </a:xfrm>
          </p:grpSpPr>
          <p:sp>
            <p:nvSpPr>
              <p:cNvPr id="31" name="Rectangle 28"/>
              <p:cNvSpPr/>
              <p:nvPr/>
            </p:nvSpPr>
            <p:spPr>
              <a:xfrm>
                <a:off x="685800" y="1428750"/>
                <a:ext cx="1905000" cy="3124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2" name="Rectangle 29"/>
              <p:cNvSpPr/>
              <p:nvPr/>
            </p:nvSpPr>
            <p:spPr>
              <a:xfrm>
                <a:off x="685800" y="1425575"/>
                <a:ext cx="1905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3" name="Rectangle 30"/>
              <p:cNvSpPr/>
              <p:nvPr/>
            </p:nvSpPr>
            <p:spPr>
              <a:xfrm>
                <a:off x="685800" y="1581150"/>
                <a:ext cx="1905000"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30" name="Rectangle 31"/>
            <p:cNvSpPr/>
            <p:nvPr/>
          </p:nvSpPr>
          <p:spPr>
            <a:xfrm>
              <a:off x="6554788" y="2068919"/>
              <a:ext cx="1901952" cy="76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867" dirty="0"/>
            </a:p>
          </p:txBody>
        </p:sp>
      </p:grpSp>
      <p:grpSp>
        <p:nvGrpSpPr>
          <p:cNvPr id="34" name="Group 32"/>
          <p:cNvGrpSpPr/>
          <p:nvPr/>
        </p:nvGrpSpPr>
        <p:grpSpPr>
          <a:xfrm>
            <a:off x="9190924" y="4128924"/>
            <a:ext cx="1633352" cy="1629569"/>
            <a:chOff x="4114800" y="2495550"/>
            <a:chExt cx="1225014" cy="1222177"/>
          </a:xfrm>
        </p:grpSpPr>
        <p:sp>
          <p:nvSpPr>
            <p:cNvPr id="35" name="TextBox 33"/>
            <p:cNvSpPr txBox="1"/>
            <p:nvPr/>
          </p:nvSpPr>
          <p:spPr>
            <a:xfrm>
              <a:off x="4377692" y="2495550"/>
              <a:ext cx="699230" cy="307777"/>
            </a:xfrm>
            <a:prstGeom prst="rect">
              <a:avLst/>
            </a:prstGeom>
            <a:noFill/>
          </p:spPr>
          <p:txBody>
            <a:bodyPr wrap="none" rtlCol="0">
              <a:normAutofit/>
            </a:bodyPr>
            <a:lstStyle/>
            <a:p>
              <a:pPr algn="ctr"/>
              <a:r>
                <a:rPr lang="en-US" sz="1867" b="1" dirty="0">
                  <a:solidFill>
                    <a:schemeClr val="tx1">
                      <a:lumMod val="75000"/>
                      <a:lumOff val="25000"/>
                    </a:schemeClr>
                  </a:solidFill>
                </a:rPr>
                <a:t>20</a:t>
              </a:r>
              <a:r>
                <a:rPr lang="en-US" sz="1867" dirty="0">
                  <a:solidFill>
                    <a:schemeClr val="tx1">
                      <a:lumMod val="75000"/>
                      <a:lumOff val="25000"/>
                    </a:schemeClr>
                  </a:solidFill>
                </a:rPr>
                <a:t> USER</a:t>
              </a:r>
            </a:p>
          </p:txBody>
        </p:sp>
        <p:sp>
          <p:nvSpPr>
            <p:cNvPr id="36" name="TextBox 34"/>
            <p:cNvSpPr txBox="1"/>
            <p:nvPr/>
          </p:nvSpPr>
          <p:spPr>
            <a:xfrm>
              <a:off x="4192545" y="2800350"/>
              <a:ext cx="1069524" cy="307777"/>
            </a:xfrm>
            <a:prstGeom prst="rect">
              <a:avLst/>
            </a:prstGeom>
            <a:noFill/>
          </p:spPr>
          <p:txBody>
            <a:bodyPr wrap="none" rtlCol="0">
              <a:normAutofit/>
            </a:bodyPr>
            <a:lstStyle/>
            <a:p>
              <a:pPr algn="ctr"/>
              <a:r>
                <a:rPr lang="en-US" sz="1867" b="1" dirty="0">
                  <a:solidFill>
                    <a:schemeClr val="tx1">
                      <a:lumMod val="75000"/>
                      <a:lumOff val="25000"/>
                    </a:schemeClr>
                  </a:solidFill>
                </a:rPr>
                <a:t>75</a:t>
              </a:r>
              <a:r>
                <a:rPr lang="en-US" sz="1867" dirty="0">
                  <a:solidFill>
                    <a:schemeClr val="tx1">
                      <a:lumMod val="75000"/>
                      <a:lumOff val="25000"/>
                    </a:schemeClr>
                  </a:solidFill>
                </a:rPr>
                <a:t> PROJECTS</a:t>
              </a:r>
            </a:p>
          </p:txBody>
        </p:sp>
        <p:sp>
          <p:nvSpPr>
            <p:cNvPr id="37" name="TextBox 35"/>
            <p:cNvSpPr txBox="1"/>
            <p:nvPr/>
          </p:nvSpPr>
          <p:spPr>
            <a:xfrm>
              <a:off x="4114800" y="3105150"/>
              <a:ext cx="1225014" cy="307777"/>
            </a:xfrm>
            <a:prstGeom prst="rect">
              <a:avLst/>
            </a:prstGeom>
            <a:noFill/>
          </p:spPr>
          <p:txBody>
            <a:bodyPr wrap="none" rtlCol="0">
              <a:normAutofit/>
            </a:bodyPr>
            <a:lstStyle/>
            <a:p>
              <a:pPr algn="ctr"/>
              <a:r>
                <a:rPr lang="en-US" sz="1867" b="1" dirty="0">
                  <a:solidFill>
                    <a:schemeClr val="tx1">
                      <a:lumMod val="75000"/>
                      <a:lumOff val="25000"/>
                    </a:schemeClr>
                  </a:solidFill>
                </a:rPr>
                <a:t>100 GB </a:t>
              </a:r>
              <a:r>
                <a:rPr lang="en-US" sz="1867" dirty="0">
                  <a:solidFill>
                    <a:schemeClr val="tx1">
                      <a:lumMod val="75000"/>
                      <a:lumOff val="25000"/>
                    </a:schemeClr>
                  </a:solidFill>
                </a:rPr>
                <a:t>STORGE</a:t>
              </a:r>
            </a:p>
          </p:txBody>
        </p:sp>
        <p:sp>
          <p:nvSpPr>
            <p:cNvPr id="38" name="TextBox 36"/>
            <p:cNvSpPr txBox="1"/>
            <p:nvPr/>
          </p:nvSpPr>
          <p:spPr>
            <a:xfrm>
              <a:off x="4300748" y="3409950"/>
              <a:ext cx="853118" cy="307777"/>
            </a:xfrm>
            <a:prstGeom prst="rect">
              <a:avLst/>
            </a:prstGeom>
            <a:noFill/>
          </p:spPr>
          <p:txBody>
            <a:bodyPr wrap="none" rtlCol="0">
              <a:normAutofit/>
            </a:bodyPr>
            <a:lstStyle/>
            <a:p>
              <a:pPr algn="ctr"/>
              <a:r>
                <a:rPr lang="en-US" sz="1867" b="1" dirty="0">
                  <a:solidFill>
                    <a:schemeClr val="tx1">
                      <a:lumMod val="75000"/>
                      <a:lumOff val="25000"/>
                    </a:schemeClr>
                  </a:solidFill>
                </a:rPr>
                <a:t>80</a:t>
              </a:r>
              <a:r>
                <a:rPr lang="en-US" sz="1867" dirty="0">
                  <a:solidFill>
                    <a:schemeClr val="tx1">
                      <a:lumMod val="75000"/>
                      <a:lumOff val="25000"/>
                    </a:schemeClr>
                  </a:solidFill>
                </a:rPr>
                <a:t> EMAILS</a:t>
              </a:r>
            </a:p>
          </p:txBody>
        </p:sp>
      </p:grpSp>
      <p:sp>
        <p:nvSpPr>
          <p:cNvPr id="39" name="TextBox 38"/>
          <p:cNvSpPr txBox="1"/>
          <p:nvPr/>
        </p:nvSpPr>
        <p:spPr>
          <a:xfrm>
            <a:off x="9400383" y="2107923"/>
            <a:ext cx="1214435" cy="451405"/>
          </a:xfrm>
          <a:prstGeom prst="rect">
            <a:avLst/>
          </a:prstGeom>
          <a:noFill/>
        </p:spPr>
        <p:txBody>
          <a:bodyPr wrap="none" rtlCol="0">
            <a:noAutofit/>
          </a:bodyPr>
          <a:lstStyle/>
          <a:p>
            <a:pPr algn="ctr"/>
            <a:r>
              <a:rPr lang="en-US" sz="2667" b="1" dirty="0">
                <a:solidFill>
                  <a:schemeClr val="bg1"/>
                </a:solidFill>
              </a:rPr>
              <a:t>Pro</a:t>
            </a:r>
          </a:p>
        </p:txBody>
      </p:sp>
      <p:grpSp>
        <p:nvGrpSpPr>
          <p:cNvPr id="40" name="Group 71"/>
          <p:cNvGrpSpPr/>
          <p:nvPr/>
        </p:nvGrpSpPr>
        <p:grpSpPr>
          <a:xfrm>
            <a:off x="3395133" y="1663701"/>
            <a:ext cx="2794000" cy="4586817"/>
            <a:chOff x="2546350" y="1235075"/>
            <a:chExt cx="2095500" cy="3440113"/>
          </a:xfrm>
        </p:grpSpPr>
        <p:grpSp>
          <p:nvGrpSpPr>
            <p:cNvPr id="41" name="Group 51"/>
            <p:cNvGrpSpPr/>
            <p:nvPr/>
          </p:nvGrpSpPr>
          <p:grpSpPr>
            <a:xfrm>
              <a:off x="2546350" y="1235075"/>
              <a:ext cx="2095500" cy="3440113"/>
              <a:chOff x="685800" y="1425575"/>
              <a:chExt cx="1905000" cy="3127375"/>
            </a:xfrm>
          </p:grpSpPr>
          <p:sp>
            <p:nvSpPr>
              <p:cNvPr id="43" name="Rectangle 52"/>
              <p:cNvSpPr/>
              <p:nvPr/>
            </p:nvSpPr>
            <p:spPr>
              <a:xfrm>
                <a:off x="685800" y="1428750"/>
                <a:ext cx="1905000" cy="3124200"/>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4" name="Rectangle 53"/>
              <p:cNvSpPr/>
              <p:nvPr/>
            </p:nvSpPr>
            <p:spPr>
              <a:xfrm>
                <a:off x="685800" y="1425575"/>
                <a:ext cx="1905000" cy="88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5" name="Rectangle 54"/>
              <p:cNvSpPr/>
              <p:nvPr/>
            </p:nvSpPr>
            <p:spPr>
              <a:xfrm>
                <a:off x="685800" y="1581150"/>
                <a:ext cx="1905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42" name="Rectangle 55"/>
            <p:cNvSpPr/>
            <p:nvPr/>
          </p:nvSpPr>
          <p:spPr>
            <a:xfrm>
              <a:off x="2546626" y="1980298"/>
              <a:ext cx="2094948" cy="838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867" dirty="0"/>
            </a:p>
          </p:txBody>
        </p:sp>
      </p:grpSp>
      <p:grpSp>
        <p:nvGrpSpPr>
          <p:cNvPr id="46" name="Group 56"/>
          <p:cNvGrpSpPr/>
          <p:nvPr/>
        </p:nvGrpSpPr>
        <p:grpSpPr>
          <a:xfrm>
            <a:off x="3893790" y="4113895"/>
            <a:ext cx="1796687" cy="1792527"/>
            <a:chOff x="4114800" y="2495550"/>
            <a:chExt cx="1225014" cy="1222177"/>
          </a:xfrm>
        </p:grpSpPr>
        <p:sp>
          <p:nvSpPr>
            <p:cNvPr id="47" name="TextBox 57"/>
            <p:cNvSpPr txBox="1"/>
            <p:nvPr/>
          </p:nvSpPr>
          <p:spPr>
            <a:xfrm>
              <a:off x="4377692" y="2495550"/>
              <a:ext cx="699230" cy="307777"/>
            </a:xfrm>
            <a:prstGeom prst="rect">
              <a:avLst/>
            </a:prstGeom>
            <a:noFill/>
          </p:spPr>
          <p:txBody>
            <a:bodyPr wrap="none" rtlCol="0">
              <a:normAutofit/>
            </a:bodyPr>
            <a:lstStyle/>
            <a:p>
              <a:pPr algn="ctr"/>
              <a:r>
                <a:rPr lang="en-US" sz="1867" b="1" dirty="0">
                  <a:solidFill>
                    <a:schemeClr val="tx1">
                      <a:lumMod val="75000"/>
                      <a:lumOff val="25000"/>
                    </a:schemeClr>
                  </a:solidFill>
                </a:rPr>
                <a:t>5</a:t>
              </a:r>
              <a:r>
                <a:rPr lang="en-US" sz="1867" dirty="0">
                  <a:solidFill>
                    <a:schemeClr val="tx1">
                      <a:lumMod val="75000"/>
                      <a:lumOff val="25000"/>
                    </a:schemeClr>
                  </a:solidFill>
                </a:rPr>
                <a:t> USER</a:t>
              </a:r>
            </a:p>
          </p:txBody>
        </p:sp>
        <p:sp>
          <p:nvSpPr>
            <p:cNvPr id="48" name="TextBox 58"/>
            <p:cNvSpPr txBox="1"/>
            <p:nvPr/>
          </p:nvSpPr>
          <p:spPr>
            <a:xfrm>
              <a:off x="4192545" y="2800350"/>
              <a:ext cx="1069524" cy="307777"/>
            </a:xfrm>
            <a:prstGeom prst="rect">
              <a:avLst/>
            </a:prstGeom>
            <a:noFill/>
          </p:spPr>
          <p:txBody>
            <a:bodyPr wrap="none" rtlCol="0">
              <a:normAutofit/>
            </a:bodyPr>
            <a:lstStyle/>
            <a:p>
              <a:pPr algn="ctr"/>
              <a:r>
                <a:rPr lang="en-US" sz="1867" b="1" dirty="0">
                  <a:solidFill>
                    <a:schemeClr val="tx1">
                      <a:lumMod val="75000"/>
                      <a:lumOff val="25000"/>
                    </a:schemeClr>
                  </a:solidFill>
                </a:rPr>
                <a:t>10</a:t>
              </a:r>
              <a:r>
                <a:rPr lang="en-US" sz="1867" dirty="0">
                  <a:solidFill>
                    <a:schemeClr val="tx1">
                      <a:lumMod val="75000"/>
                      <a:lumOff val="25000"/>
                    </a:schemeClr>
                  </a:solidFill>
                </a:rPr>
                <a:t> PROJECTS</a:t>
              </a:r>
            </a:p>
          </p:txBody>
        </p:sp>
        <p:sp>
          <p:nvSpPr>
            <p:cNvPr id="49" name="TextBox 59"/>
            <p:cNvSpPr txBox="1"/>
            <p:nvPr/>
          </p:nvSpPr>
          <p:spPr>
            <a:xfrm>
              <a:off x="4114800" y="3105150"/>
              <a:ext cx="1225014" cy="307777"/>
            </a:xfrm>
            <a:prstGeom prst="rect">
              <a:avLst/>
            </a:prstGeom>
            <a:noFill/>
          </p:spPr>
          <p:txBody>
            <a:bodyPr wrap="none" rtlCol="0">
              <a:normAutofit/>
            </a:bodyPr>
            <a:lstStyle/>
            <a:p>
              <a:pPr algn="ctr"/>
              <a:r>
                <a:rPr lang="en-US" sz="1867" b="1" dirty="0">
                  <a:solidFill>
                    <a:schemeClr val="tx1">
                      <a:lumMod val="75000"/>
                      <a:lumOff val="25000"/>
                    </a:schemeClr>
                  </a:solidFill>
                </a:rPr>
                <a:t>30 GB </a:t>
              </a:r>
              <a:r>
                <a:rPr lang="en-US" sz="1867" dirty="0">
                  <a:solidFill>
                    <a:schemeClr val="tx1">
                      <a:lumMod val="75000"/>
                      <a:lumOff val="25000"/>
                    </a:schemeClr>
                  </a:solidFill>
                </a:rPr>
                <a:t>STORGE</a:t>
              </a:r>
            </a:p>
          </p:txBody>
        </p:sp>
        <p:sp>
          <p:nvSpPr>
            <p:cNvPr id="50" name="TextBox 60"/>
            <p:cNvSpPr txBox="1"/>
            <p:nvPr/>
          </p:nvSpPr>
          <p:spPr>
            <a:xfrm>
              <a:off x="4300748" y="3409950"/>
              <a:ext cx="853118" cy="307777"/>
            </a:xfrm>
            <a:prstGeom prst="rect">
              <a:avLst/>
            </a:prstGeom>
            <a:noFill/>
          </p:spPr>
          <p:txBody>
            <a:bodyPr wrap="none" rtlCol="0">
              <a:normAutofit/>
            </a:bodyPr>
            <a:lstStyle/>
            <a:p>
              <a:pPr algn="ctr"/>
              <a:r>
                <a:rPr lang="en-US" sz="1867" b="1" dirty="0">
                  <a:solidFill>
                    <a:schemeClr val="tx1">
                      <a:lumMod val="75000"/>
                      <a:lumOff val="25000"/>
                    </a:schemeClr>
                  </a:solidFill>
                </a:rPr>
                <a:t>10</a:t>
              </a:r>
              <a:r>
                <a:rPr lang="en-US" sz="1867" dirty="0">
                  <a:solidFill>
                    <a:schemeClr val="tx1">
                      <a:lumMod val="75000"/>
                      <a:lumOff val="25000"/>
                    </a:schemeClr>
                  </a:solidFill>
                </a:rPr>
                <a:t> EMAILS</a:t>
              </a:r>
            </a:p>
          </p:txBody>
        </p:sp>
      </p:grpSp>
      <p:sp>
        <p:nvSpPr>
          <p:cNvPr id="51" name="TextBox 62"/>
          <p:cNvSpPr txBox="1"/>
          <p:nvPr/>
        </p:nvSpPr>
        <p:spPr>
          <a:xfrm>
            <a:off x="4124195" y="1923005"/>
            <a:ext cx="1335879" cy="496545"/>
          </a:xfrm>
          <a:prstGeom prst="rect">
            <a:avLst/>
          </a:prstGeom>
          <a:noFill/>
        </p:spPr>
        <p:txBody>
          <a:bodyPr wrap="none" rtlCol="0">
            <a:noAutofit/>
          </a:bodyPr>
          <a:lstStyle/>
          <a:p>
            <a:pPr algn="ctr"/>
            <a:r>
              <a:rPr lang="en-US" sz="2667" b="1" dirty="0">
                <a:solidFill>
                  <a:schemeClr val="bg1"/>
                </a:solidFill>
              </a:rPr>
              <a:t>Basic</a:t>
            </a:r>
          </a:p>
        </p:txBody>
      </p:sp>
      <p:sp>
        <p:nvSpPr>
          <p:cNvPr id="52" name="Rounded Rectangle 63"/>
          <p:cNvSpPr/>
          <p:nvPr/>
        </p:nvSpPr>
        <p:spPr>
          <a:xfrm>
            <a:off x="4292968" y="2809731"/>
            <a:ext cx="998331" cy="812800"/>
          </a:xfrm>
          <a:prstGeom prst="roundRect">
            <a:avLst>
              <a:gd name="adj" fmla="val 385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67" dirty="0">
                <a:solidFill>
                  <a:schemeClr val="accent2"/>
                </a:solidFill>
              </a:rPr>
              <a:t>$</a:t>
            </a:r>
            <a:r>
              <a:rPr lang="en-US" sz="2667" b="1" dirty="0">
                <a:solidFill>
                  <a:schemeClr val="accent2"/>
                </a:solidFill>
              </a:rPr>
              <a:t>45</a:t>
            </a:r>
            <a:r>
              <a:rPr lang="en-US" sz="1867" dirty="0">
                <a:solidFill>
                  <a:schemeClr val="accent2"/>
                </a:solidFill>
              </a:rPr>
              <a:t/>
            </a:r>
            <a:br>
              <a:rPr lang="en-US" sz="1867" dirty="0">
                <a:solidFill>
                  <a:schemeClr val="accent2"/>
                </a:solidFill>
              </a:rPr>
            </a:br>
            <a:r>
              <a:rPr lang="en-US" sz="1467" dirty="0">
                <a:solidFill>
                  <a:schemeClr val="accent2"/>
                </a:solidFill>
              </a:rPr>
              <a:t>/Month</a:t>
            </a:r>
            <a:endParaRPr lang="en-US" sz="1600" dirty="0">
              <a:solidFill>
                <a:schemeClr val="accent2"/>
              </a:solidFill>
            </a:endParaRPr>
          </a:p>
        </p:txBody>
      </p:sp>
      <p:sp>
        <p:nvSpPr>
          <p:cNvPr id="53" name="Rounded Rectangle 64"/>
          <p:cNvSpPr/>
          <p:nvPr/>
        </p:nvSpPr>
        <p:spPr>
          <a:xfrm>
            <a:off x="6900701" y="2877092"/>
            <a:ext cx="998331" cy="812800"/>
          </a:xfrm>
          <a:prstGeom prst="roundRect">
            <a:avLst>
              <a:gd name="adj" fmla="val 385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67" dirty="0">
                <a:solidFill>
                  <a:schemeClr val="accent3"/>
                </a:solidFill>
              </a:rPr>
              <a:t>$</a:t>
            </a:r>
            <a:r>
              <a:rPr lang="en-US" sz="2667" b="1" dirty="0">
                <a:solidFill>
                  <a:schemeClr val="accent3"/>
                </a:solidFill>
              </a:rPr>
              <a:t>75</a:t>
            </a:r>
            <a:r>
              <a:rPr lang="en-US" sz="1467" dirty="0">
                <a:solidFill>
                  <a:schemeClr val="accent3"/>
                </a:solidFill>
              </a:rPr>
              <a:t/>
            </a:r>
            <a:br>
              <a:rPr lang="en-US" sz="1467" dirty="0">
                <a:solidFill>
                  <a:schemeClr val="accent3"/>
                </a:solidFill>
              </a:rPr>
            </a:br>
            <a:r>
              <a:rPr lang="en-US" sz="1467" dirty="0">
                <a:solidFill>
                  <a:schemeClr val="accent3"/>
                </a:solidFill>
              </a:rPr>
              <a:t>/Month</a:t>
            </a:r>
            <a:endParaRPr lang="en-US" sz="1600" dirty="0">
              <a:solidFill>
                <a:schemeClr val="accent3"/>
              </a:solidFill>
            </a:endParaRPr>
          </a:p>
        </p:txBody>
      </p:sp>
      <p:sp>
        <p:nvSpPr>
          <p:cNvPr id="54" name="Rounded Rectangle 65"/>
          <p:cNvSpPr/>
          <p:nvPr/>
        </p:nvSpPr>
        <p:spPr>
          <a:xfrm>
            <a:off x="9508520" y="2877092"/>
            <a:ext cx="998331" cy="812800"/>
          </a:xfrm>
          <a:prstGeom prst="roundRect">
            <a:avLst>
              <a:gd name="adj" fmla="val 385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67" dirty="0">
                <a:solidFill>
                  <a:schemeClr val="accent4"/>
                </a:solidFill>
              </a:rPr>
              <a:t>$</a:t>
            </a:r>
            <a:r>
              <a:rPr lang="en-US" sz="2667" b="1" dirty="0">
                <a:solidFill>
                  <a:schemeClr val="accent4"/>
                </a:solidFill>
              </a:rPr>
              <a:t>100</a:t>
            </a:r>
            <a:r>
              <a:rPr lang="en-US" sz="1867" dirty="0">
                <a:solidFill>
                  <a:schemeClr val="accent4"/>
                </a:solidFill>
              </a:rPr>
              <a:t/>
            </a:r>
            <a:br>
              <a:rPr lang="en-US" sz="1867" dirty="0">
                <a:solidFill>
                  <a:schemeClr val="accent4"/>
                </a:solidFill>
              </a:rPr>
            </a:br>
            <a:r>
              <a:rPr lang="en-US" sz="1467" dirty="0">
                <a:solidFill>
                  <a:schemeClr val="accent4"/>
                </a:solidFill>
              </a:rPr>
              <a:t>/Month</a:t>
            </a:r>
            <a:endParaRPr lang="en-US" sz="1600" dirty="0">
              <a:solidFill>
                <a:schemeClr val="accent4"/>
              </a:solidFill>
            </a:endParaRPr>
          </a:p>
        </p:txBody>
      </p:sp>
      <p:sp>
        <p:nvSpPr>
          <p:cNvPr id="55" name="Rounded Rectangle 66"/>
          <p:cNvSpPr/>
          <p:nvPr/>
        </p:nvSpPr>
        <p:spPr>
          <a:xfrm>
            <a:off x="1687351" y="2877092"/>
            <a:ext cx="998331" cy="812800"/>
          </a:xfrm>
          <a:prstGeom prst="roundRect">
            <a:avLst>
              <a:gd name="adj" fmla="val 385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67" dirty="0">
                <a:solidFill>
                  <a:schemeClr val="accent1"/>
                </a:solidFill>
              </a:rPr>
              <a:t>$</a:t>
            </a:r>
            <a:r>
              <a:rPr lang="en-US" sz="2667" b="1" dirty="0">
                <a:solidFill>
                  <a:schemeClr val="accent1"/>
                </a:solidFill>
              </a:rPr>
              <a:t>00</a:t>
            </a:r>
            <a:r>
              <a:rPr lang="en-US" sz="1467" dirty="0">
                <a:solidFill>
                  <a:schemeClr val="accent1"/>
                </a:solidFill>
              </a:rPr>
              <a:t/>
            </a:r>
            <a:br>
              <a:rPr lang="en-US" sz="1467" dirty="0">
                <a:solidFill>
                  <a:schemeClr val="accent1"/>
                </a:solidFill>
              </a:rPr>
            </a:br>
            <a:r>
              <a:rPr lang="en-US" sz="1467" dirty="0">
                <a:solidFill>
                  <a:schemeClr val="accent1"/>
                </a:solidFill>
              </a:rPr>
              <a:t>/Month</a:t>
            </a:r>
            <a:endParaRPr lang="en-US" sz="1600" dirty="0">
              <a:solidFill>
                <a:schemeClr val="accent1"/>
              </a:solidFill>
            </a:endParaRPr>
          </a:p>
        </p:txBody>
      </p:sp>
    </p:spTree>
    <p:extLst>
      <p:ext uri="{BB962C8B-B14F-4D97-AF65-F5344CB8AC3E}">
        <p14:creationId xmlns:p14="http://schemas.microsoft.com/office/powerpoint/2010/main" val="83250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10"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p:cTn id="23" dur="500" fill="hold"/>
                                        <p:tgtEl>
                                          <p:spTgt spid="40"/>
                                        </p:tgtEl>
                                        <p:attrNameLst>
                                          <p:attrName>ppt_w</p:attrName>
                                        </p:attrNameLst>
                                      </p:cBhvr>
                                      <p:tavLst>
                                        <p:tav tm="0">
                                          <p:val>
                                            <p:fltVal val="0"/>
                                          </p:val>
                                        </p:tav>
                                        <p:tav tm="100000">
                                          <p:val>
                                            <p:strVal val="#ppt_w"/>
                                          </p:val>
                                        </p:tav>
                                      </p:tavLst>
                                    </p:anim>
                                    <p:anim calcmode="lin" valueType="num">
                                      <p:cBhvr>
                                        <p:cTn id="24" dur="500" fill="hold"/>
                                        <p:tgtEl>
                                          <p:spTgt spid="40"/>
                                        </p:tgtEl>
                                        <p:attrNameLst>
                                          <p:attrName>ppt_h</p:attrName>
                                        </p:attrNameLst>
                                      </p:cBhvr>
                                      <p:tavLst>
                                        <p:tav tm="0">
                                          <p:val>
                                            <p:fltVal val="0"/>
                                          </p:val>
                                        </p:tav>
                                        <p:tav tm="100000">
                                          <p:val>
                                            <p:strVal val="#ppt_h"/>
                                          </p:val>
                                        </p:tav>
                                      </p:tavLst>
                                    </p:anim>
                                  </p:childTnLst>
                                </p:cTn>
                              </p:par>
                              <p:par>
                                <p:cTn id="25" presetID="10"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childTnLst>
                          </p:cTn>
                        </p:par>
                        <p:par>
                          <p:cTn id="36" fill="hold">
                            <p:stCondLst>
                              <p:cond delay="3000"/>
                            </p:stCondLst>
                            <p:childTnLst>
                              <p:par>
                                <p:cTn id="37" presetID="23" presetClass="entr" presetSubtype="16"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4000"/>
                            </p:stCondLst>
                            <p:childTnLst>
                              <p:par>
                                <p:cTn id="49" presetID="10"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par>
                          <p:cTn id="52" fill="hold">
                            <p:stCondLst>
                              <p:cond delay="4500"/>
                            </p:stCondLst>
                            <p:childTnLst>
                              <p:par>
                                <p:cTn id="53" presetID="23" presetClass="entr" presetSubtype="16"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p:cTn id="55" dur="500" fill="hold"/>
                                        <p:tgtEl>
                                          <p:spTgt spid="28"/>
                                        </p:tgtEl>
                                        <p:attrNameLst>
                                          <p:attrName>ppt_w</p:attrName>
                                        </p:attrNameLst>
                                      </p:cBhvr>
                                      <p:tavLst>
                                        <p:tav tm="0">
                                          <p:val>
                                            <p:fltVal val="0"/>
                                          </p:val>
                                        </p:tav>
                                        <p:tav tm="100000">
                                          <p:val>
                                            <p:strVal val="#ppt_w"/>
                                          </p:val>
                                        </p:tav>
                                      </p:tavLst>
                                    </p:anim>
                                    <p:anim calcmode="lin" valueType="num">
                                      <p:cBhvr>
                                        <p:cTn id="56" dur="500" fill="hold"/>
                                        <p:tgtEl>
                                          <p:spTgt spid="28"/>
                                        </p:tgtEl>
                                        <p:attrNameLst>
                                          <p:attrName>ppt_h</p:attrName>
                                        </p:attrNameLst>
                                      </p:cBhvr>
                                      <p:tavLst>
                                        <p:tav tm="0">
                                          <p:val>
                                            <p:fltVal val="0"/>
                                          </p:val>
                                        </p:tav>
                                        <p:tav tm="100000">
                                          <p:val>
                                            <p:strVal val="#ppt_h"/>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childTnLst>
                          </p:cTn>
                        </p:par>
                        <p:par>
                          <p:cTn id="60" fill="hold">
                            <p:stCondLst>
                              <p:cond delay="5000"/>
                            </p:stCondLst>
                            <p:childTnLst>
                              <p:par>
                                <p:cTn id="61" presetID="10" presetClass="entr" presetSubtype="0"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par>
                          <p:cTn id="64" fill="hold">
                            <p:stCondLst>
                              <p:cond delay="5500"/>
                            </p:stCondLst>
                            <p:childTnLst>
                              <p:par>
                                <p:cTn id="65" presetID="10" presetClass="entr" presetSubtype="0" fill="hold" nodeType="after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7" grpId="0"/>
      <p:bldP spid="39" grpId="0"/>
      <p:bldP spid="51" grpId="0"/>
      <p:bldP spid="52" grpId="0" animBg="1"/>
      <p:bldP spid="53" grpId="0" animBg="1"/>
      <p:bldP spid="54" grpId="0" animBg="1"/>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sp>
        <p:nvSpPr>
          <p:cNvPr id="56" name="Freeform 5"/>
          <p:cNvSpPr>
            <a:spLocks noEditPoints="1"/>
          </p:cNvSpPr>
          <p:nvPr/>
        </p:nvSpPr>
        <p:spPr bwMode="auto">
          <a:xfrm>
            <a:off x="9082157" y="2863521"/>
            <a:ext cx="342900" cy="211667"/>
          </a:xfrm>
          <a:custGeom>
            <a:avLst/>
            <a:gdLst/>
            <a:ahLst/>
            <a:cxnLst>
              <a:cxn ang="0">
                <a:pos x="35" y="0"/>
              </a:cxn>
              <a:cxn ang="0">
                <a:pos x="0" y="35"/>
              </a:cxn>
              <a:cxn ang="0">
                <a:pos x="35" y="71"/>
              </a:cxn>
              <a:cxn ang="0">
                <a:pos x="115" y="71"/>
              </a:cxn>
              <a:cxn ang="0">
                <a:pos x="115" y="0"/>
              </a:cxn>
              <a:cxn ang="0">
                <a:pos x="35" y="0"/>
              </a:cxn>
              <a:cxn ang="0">
                <a:pos x="79" y="50"/>
              </a:cxn>
              <a:cxn ang="0">
                <a:pos x="65" y="35"/>
              </a:cxn>
              <a:cxn ang="0">
                <a:pos x="79" y="21"/>
              </a:cxn>
              <a:cxn ang="0">
                <a:pos x="93" y="35"/>
              </a:cxn>
              <a:cxn ang="0">
                <a:pos x="79" y="50"/>
              </a:cxn>
            </a:cxnLst>
            <a:rect l="0" t="0" r="r" b="b"/>
            <a:pathLst>
              <a:path w="115" h="71">
                <a:moveTo>
                  <a:pt x="35" y="0"/>
                </a:moveTo>
                <a:cubicBezTo>
                  <a:pt x="0" y="35"/>
                  <a:pt x="0" y="35"/>
                  <a:pt x="0" y="35"/>
                </a:cubicBezTo>
                <a:cubicBezTo>
                  <a:pt x="35" y="71"/>
                  <a:pt x="35" y="71"/>
                  <a:pt x="35" y="71"/>
                </a:cubicBezTo>
                <a:cubicBezTo>
                  <a:pt x="115" y="71"/>
                  <a:pt x="115" y="71"/>
                  <a:pt x="115" y="71"/>
                </a:cubicBezTo>
                <a:cubicBezTo>
                  <a:pt x="115" y="0"/>
                  <a:pt x="115" y="0"/>
                  <a:pt x="115" y="0"/>
                </a:cubicBezTo>
                <a:lnTo>
                  <a:pt x="35" y="0"/>
                </a:lnTo>
                <a:close/>
                <a:moveTo>
                  <a:pt x="79" y="50"/>
                </a:moveTo>
                <a:cubicBezTo>
                  <a:pt x="71" y="50"/>
                  <a:pt x="65" y="43"/>
                  <a:pt x="65" y="35"/>
                </a:cubicBezTo>
                <a:cubicBezTo>
                  <a:pt x="65" y="27"/>
                  <a:pt x="71" y="21"/>
                  <a:pt x="79" y="21"/>
                </a:cubicBezTo>
                <a:cubicBezTo>
                  <a:pt x="87" y="21"/>
                  <a:pt x="93" y="27"/>
                  <a:pt x="93" y="35"/>
                </a:cubicBezTo>
                <a:cubicBezTo>
                  <a:pt x="93" y="43"/>
                  <a:pt x="87" y="50"/>
                  <a:pt x="79" y="50"/>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57" name="Group 39"/>
          <p:cNvGrpSpPr/>
          <p:nvPr/>
        </p:nvGrpSpPr>
        <p:grpSpPr>
          <a:xfrm>
            <a:off x="6326718" y="1266191"/>
            <a:ext cx="139700" cy="539751"/>
            <a:chOff x="4745038" y="868363"/>
            <a:chExt cx="104775" cy="404813"/>
          </a:xfrm>
        </p:grpSpPr>
        <p:sp>
          <p:nvSpPr>
            <p:cNvPr id="58" name="Rectangle 23"/>
            <p:cNvSpPr>
              <a:spLocks noChangeArrowheads="1"/>
            </p:cNvSpPr>
            <p:nvPr/>
          </p:nvSpPr>
          <p:spPr bwMode="auto">
            <a:xfrm>
              <a:off x="4745038" y="868363"/>
              <a:ext cx="104775" cy="246063"/>
            </a:xfrm>
            <a:prstGeom prst="rect">
              <a:avLst/>
            </a:prstGeom>
            <a:solidFill>
              <a:srgbClr val="706F6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9" name="Oval 24"/>
            <p:cNvSpPr>
              <a:spLocks noChangeArrowheads="1"/>
            </p:cNvSpPr>
            <p:nvPr/>
          </p:nvSpPr>
          <p:spPr bwMode="auto">
            <a:xfrm>
              <a:off x="4770438" y="885826"/>
              <a:ext cx="55563" cy="58738"/>
            </a:xfrm>
            <a:prstGeom prst="ellipse">
              <a:avLst/>
            </a:pr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0" name="Oval 25"/>
            <p:cNvSpPr>
              <a:spLocks noChangeArrowheads="1"/>
            </p:cNvSpPr>
            <p:nvPr/>
          </p:nvSpPr>
          <p:spPr bwMode="auto">
            <a:xfrm>
              <a:off x="4770438" y="965201"/>
              <a:ext cx="55563" cy="55563"/>
            </a:xfrm>
            <a:prstGeom prst="ellipse">
              <a:avLst/>
            </a:pr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1" name="Oval 26"/>
            <p:cNvSpPr>
              <a:spLocks noChangeArrowheads="1"/>
            </p:cNvSpPr>
            <p:nvPr/>
          </p:nvSpPr>
          <p:spPr bwMode="auto">
            <a:xfrm>
              <a:off x="4770438" y="1041401"/>
              <a:ext cx="55563" cy="55563"/>
            </a:xfrm>
            <a:prstGeom prst="ellipse">
              <a:avLst/>
            </a:pr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2" name="Rectangle 27"/>
            <p:cNvSpPr>
              <a:spLocks noChangeArrowheads="1"/>
            </p:cNvSpPr>
            <p:nvPr/>
          </p:nvSpPr>
          <p:spPr bwMode="auto">
            <a:xfrm>
              <a:off x="4783138" y="1108076"/>
              <a:ext cx="28575" cy="165100"/>
            </a:xfrm>
            <a:prstGeom prst="rect">
              <a:avLst/>
            </a:prstGeom>
            <a:solidFill>
              <a:srgbClr val="706F6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63" name="Group 40"/>
          <p:cNvGrpSpPr/>
          <p:nvPr/>
        </p:nvGrpSpPr>
        <p:grpSpPr>
          <a:xfrm>
            <a:off x="5189976" y="3410375"/>
            <a:ext cx="141817" cy="539751"/>
            <a:chOff x="3503613" y="2476501"/>
            <a:chExt cx="106363" cy="404813"/>
          </a:xfrm>
        </p:grpSpPr>
        <p:sp>
          <p:nvSpPr>
            <p:cNvPr id="64" name="Rectangle 28"/>
            <p:cNvSpPr>
              <a:spLocks noChangeArrowheads="1"/>
            </p:cNvSpPr>
            <p:nvPr/>
          </p:nvSpPr>
          <p:spPr bwMode="auto">
            <a:xfrm>
              <a:off x="3503613" y="2476501"/>
              <a:ext cx="106363" cy="246063"/>
            </a:xfrm>
            <a:prstGeom prst="rect">
              <a:avLst/>
            </a:prstGeom>
            <a:solidFill>
              <a:srgbClr val="706F6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5" name="Oval 29"/>
            <p:cNvSpPr>
              <a:spLocks noChangeArrowheads="1"/>
            </p:cNvSpPr>
            <p:nvPr/>
          </p:nvSpPr>
          <p:spPr bwMode="auto">
            <a:xfrm>
              <a:off x="3527425" y="2493963"/>
              <a:ext cx="57150" cy="58738"/>
            </a:xfrm>
            <a:prstGeom prst="ellipse">
              <a:avLst/>
            </a:pr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6" name="Oval 30"/>
            <p:cNvSpPr>
              <a:spLocks noChangeArrowheads="1"/>
            </p:cNvSpPr>
            <p:nvPr/>
          </p:nvSpPr>
          <p:spPr bwMode="auto">
            <a:xfrm>
              <a:off x="3527425" y="2570163"/>
              <a:ext cx="57150" cy="57150"/>
            </a:xfrm>
            <a:prstGeom prst="ellipse">
              <a:avLst/>
            </a:pr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7" name="Oval 31"/>
            <p:cNvSpPr>
              <a:spLocks noChangeArrowheads="1"/>
            </p:cNvSpPr>
            <p:nvPr/>
          </p:nvSpPr>
          <p:spPr bwMode="auto">
            <a:xfrm>
              <a:off x="3527425" y="2647951"/>
              <a:ext cx="57150" cy="55563"/>
            </a:xfrm>
            <a:prstGeom prst="ellipse">
              <a:avLst/>
            </a:pr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8" name="Rectangle 32"/>
            <p:cNvSpPr>
              <a:spLocks noChangeArrowheads="1"/>
            </p:cNvSpPr>
            <p:nvPr/>
          </p:nvSpPr>
          <p:spPr bwMode="auto">
            <a:xfrm>
              <a:off x="3541713" y="2714626"/>
              <a:ext cx="30163" cy="166688"/>
            </a:xfrm>
            <a:prstGeom prst="rect">
              <a:avLst/>
            </a:prstGeom>
            <a:solidFill>
              <a:srgbClr val="706F6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69" name="Group 41"/>
          <p:cNvGrpSpPr/>
          <p:nvPr/>
        </p:nvGrpSpPr>
        <p:grpSpPr>
          <a:xfrm>
            <a:off x="8017934" y="5541858"/>
            <a:ext cx="139700" cy="539751"/>
            <a:chOff x="6013450" y="4075113"/>
            <a:chExt cx="104775" cy="404813"/>
          </a:xfrm>
        </p:grpSpPr>
        <p:sp>
          <p:nvSpPr>
            <p:cNvPr id="70" name="Rectangle 33"/>
            <p:cNvSpPr>
              <a:spLocks noChangeArrowheads="1"/>
            </p:cNvSpPr>
            <p:nvPr/>
          </p:nvSpPr>
          <p:spPr bwMode="auto">
            <a:xfrm>
              <a:off x="6013450" y="4075113"/>
              <a:ext cx="104775" cy="246063"/>
            </a:xfrm>
            <a:prstGeom prst="rect">
              <a:avLst/>
            </a:prstGeom>
            <a:solidFill>
              <a:srgbClr val="706F6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1" name="Oval 34"/>
            <p:cNvSpPr>
              <a:spLocks noChangeArrowheads="1"/>
            </p:cNvSpPr>
            <p:nvPr/>
          </p:nvSpPr>
          <p:spPr bwMode="auto">
            <a:xfrm>
              <a:off x="6037263" y="4092576"/>
              <a:ext cx="57150" cy="55563"/>
            </a:xfrm>
            <a:prstGeom prst="ellipse">
              <a:avLst/>
            </a:pr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2" name="Oval 35"/>
            <p:cNvSpPr>
              <a:spLocks noChangeArrowheads="1"/>
            </p:cNvSpPr>
            <p:nvPr/>
          </p:nvSpPr>
          <p:spPr bwMode="auto">
            <a:xfrm>
              <a:off x="6037263" y="4168776"/>
              <a:ext cx="57150" cy="57150"/>
            </a:xfrm>
            <a:prstGeom prst="ellipse">
              <a:avLst/>
            </a:pr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3" name="Oval 36"/>
            <p:cNvSpPr>
              <a:spLocks noChangeArrowheads="1"/>
            </p:cNvSpPr>
            <p:nvPr/>
          </p:nvSpPr>
          <p:spPr bwMode="auto">
            <a:xfrm>
              <a:off x="6037263" y="4244976"/>
              <a:ext cx="57150" cy="57150"/>
            </a:xfrm>
            <a:prstGeom prst="ellipse">
              <a:avLst/>
            </a:pr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4" name="Rectangle 37"/>
            <p:cNvSpPr>
              <a:spLocks noChangeArrowheads="1"/>
            </p:cNvSpPr>
            <p:nvPr/>
          </p:nvSpPr>
          <p:spPr bwMode="auto">
            <a:xfrm>
              <a:off x="6051550" y="4313238"/>
              <a:ext cx="28575" cy="166688"/>
            </a:xfrm>
            <a:prstGeom prst="rect">
              <a:avLst/>
            </a:prstGeom>
            <a:solidFill>
              <a:srgbClr val="706F6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75" name="Freeform 5"/>
          <p:cNvSpPr>
            <a:spLocks noEditPoints="1"/>
          </p:cNvSpPr>
          <p:nvPr/>
        </p:nvSpPr>
        <p:spPr bwMode="auto">
          <a:xfrm rot="16200000">
            <a:off x="1546733" y="1480985"/>
            <a:ext cx="342900" cy="211667"/>
          </a:xfrm>
          <a:custGeom>
            <a:avLst/>
            <a:gdLst/>
            <a:ahLst/>
            <a:cxnLst>
              <a:cxn ang="0">
                <a:pos x="35" y="0"/>
              </a:cxn>
              <a:cxn ang="0">
                <a:pos x="0" y="35"/>
              </a:cxn>
              <a:cxn ang="0">
                <a:pos x="35" y="71"/>
              </a:cxn>
              <a:cxn ang="0">
                <a:pos x="115" y="71"/>
              </a:cxn>
              <a:cxn ang="0">
                <a:pos x="115" y="0"/>
              </a:cxn>
              <a:cxn ang="0">
                <a:pos x="35" y="0"/>
              </a:cxn>
              <a:cxn ang="0">
                <a:pos x="79" y="50"/>
              </a:cxn>
              <a:cxn ang="0">
                <a:pos x="65" y="35"/>
              </a:cxn>
              <a:cxn ang="0">
                <a:pos x="79" y="21"/>
              </a:cxn>
              <a:cxn ang="0">
                <a:pos x="93" y="35"/>
              </a:cxn>
              <a:cxn ang="0">
                <a:pos x="79" y="50"/>
              </a:cxn>
            </a:cxnLst>
            <a:rect l="0" t="0" r="r" b="b"/>
            <a:pathLst>
              <a:path w="115" h="71">
                <a:moveTo>
                  <a:pt x="35" y="0"/>
                </a:moveTo>
                <a:cubicBezTo>
                  <a:pt x="0" y="35"/>
                  <a:pt x="0" y="35"/>
                  <a:pt x="0" y="35"/>
                </a:cubicBezTo>
                <a:cubicBezTo>
                  <a:pt x="35" y="71"/>
                  <a:pt x="35" y="71"/>
                  <a:pt x="35" y="71"/>
                </a:cubicBezTo>
                <a:cubicBezTo>
                  <a:pt x="115" y="71"/>
                  <a:pt x="115" y="71"/>
                  <a:pt x="115" y="71"/>
                </a:cubicBezTo>
                <a:cubicBezTo>
                  <a:pt x="115" y="0"/>
                  <a:pt x="115" y="0"/>
                  <a:pt x="115" y="0"/>
                </a:cubicBezTo>
                <a:lnTo>
                  <a:pt x="35" y="0"/>
                </a:lnTo>
                <a:close/>
                <a:moveTo>
                  <a:pt x="79" y="50"/>
                </a:moveTo>
                <a:cubicBezTo>
                  <a:pt x="71" y="50"/>
                  <a:pt x="65" y="43"/>
                  <a:pt x="65" y="35"/>
                </a:cubicBezTo>
                <a:cubicBezTo>
                  <a:pt x="65" y="27"/>
                  <a:pt x="71" y="21"/>
                  <a:pt x="79" y="21"/>
                </a:cubicBezTo>
                <a:cubicBezTo>
                  <a:pt x="87" y="21"/>
                  <a:pt x="93" y="27"/>
                  <a:pt x="93" y="35"/>
                </a:cubicBezTo>
                <a:cubicBezTo>
                  <a:pt x="93" y="43"/>
                  <a:pt x="87" y="50"/>
                  <a:pt x="79" y="50"/>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76" name="Freeform 5"/>
          <p:cNvSpPr>
            <a:spLocks noEditPoints="1"/>
          </p:cNvSpPr>
          <p:nvPr/>
        </p:nvSpPr>
        <p:spPr bwMode="auto">
          <a:xfrm rot="16200000">
            <a:off x="3998385" y="1480987"/>
            <a:ext cx="342900" cy="211667"/>
          </a:xfrm>
          <a:custGeom>
            <a:avLst/>
            <a:gdLst/>
            <a:ahLst/>
            <a:cxnLst>
              <a:cxn ang="0">
                <a:pos x="35" y="0"/>
              </a:cxn>
              <a:cxn ang="0">
                <a:pos x="0" y="35"/>
              </a:cxn>
              <a:cxn ang="0">
                <a:pos x="35" y="71"/>
              </a:cxn>
              <a:cxn ang="0">
                <a:pos x="115" y="71"/>
              </a:cxn>
              <a:cxn ang="0">
                <a:pos x="115" y="0"/>
              </a:cxn>
              <a:cxn ang="0">
                <a:pos x="35" y="0"/>
              </a:cxn>
              <a:cxn ang="0">
                <a:pos x="79" y="50"/>
              </a:cxn>
              <a:cxn ang="0">
                <a:pos x="65" y="35"/>
              </a:cxn>
              <a:cxn ang="0">
                <a:pos x="79" y="21"/>
              </a:cxn>
              <a:cxn ang="0">
                <a:pos x="93" y="35"/>
              </a:cxn>
              <a:cxn ang="0">
                <a:pos x="79" y="50"/>
              </a:cxn>
            </a:cxnLst>
            <a:rect l="0" t="0" r="r" b="b"/>
            <a:pathLst>
              <a:path w="115" h="71">
                <a:moveTo>
                  <a:pt x="35" y="0"/>
                </a:moveTo>
                <a:cubicBezTo>
                  <a:pt x="0" y="35"/>
                  <a:pt x="0" y="35"/>
                  <a:pt x="0" y="35"/>
                </a:cubicBezTo>
                <a:cubicBezTo>
                  <a:pt x="35" y="71"/>
                  <a:pt x="35" y="71"/>
                  <a:pt x="35" y="71"/>
                </a:cubicBezTo>
                <a:cubicBezTo>
                  <a:pt x="115" y="71"/>
                  <a:pt x="115" y="71"/>
                  <a:pt x="115" y="71"/>
                </a:cubicBezTo>
                <a:cubicBezTo>
                  <a:pt x="115" y="0"/>
                  <a:pt x="115" y="0"/>
                  <a:pt x="115" y="0"/>
                </a:cubicBezTo>
                <a:lnTo>
                  <a:pt x="35" y="0"/>
                </a:lnTo>
                <a:close/>
                <a:moveTo>
                  <a:pt x="79" y="50"/>
                </a:moveTo>
                <a:cubicBezTo>
                  <a:pt x="71" y="50"/>
                  <a:pt x="65" y="43"/>
                  <a:pt x="65" y="35"/>
                </a:cubicBezTo>
                <a:cubicBezTo>
                  <a:pt x="65" y="27"/>
                  <a:pt x="71" y="21"/>
                  <a:pt x="79" y="21"/>
                </a:cubicBezTo>
                <a:cubicBezTo>
                  <a:pt x="87" y="21"/>
                  <a:pt x="93" y="27"/>
                  <a:pt x="93" y="35"/>
                </a:cubicBezTo>
                <a:cubicBezTo>
                  <a:pt x="93" y="43"/>
                  <a:pt x="87" y="50"/>
                  <a:pt x="79" y="5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77" name="Freeform 5"/>
          <p:cNvSpPr>
            <a:spLocks noEditPoints="1"/>
          </p:cNvSpPr>
          <p:nvPr/>
        </p:nvSpPr>
        <p:spPr bwMode="auto">
          <a:xfrm flipH="1">
            <a:off x="2690927" y="5014789"/>
            <a:ext cx="342900" cy="211667"/>
          </a:xfrm>
          <a:custGeom>
            <a:avLst/>
            <a:gdLst/>
            <a:ahLst/>
            <a:cxnLst>
              <a:cxn ang="0">
                <a:pos x="35" y="0"/>
              </a:cxn>
              <a:cxn ang="0">
                <a:pos x="0" y="35"/>
              </a:cxn>
              <a:cxn ang="0">
                <a:pos x="35" y="71"/>
              </a:cxn>
              <a:cxn ang="0">
                <a:pos x="115" y="71"/>
              </a:cxn>
              <a:cxn ang="0">
                <a:pos x="115" y="0"/>
              </a:cxn>
              <a:cxn ang="0">
                <a:pos x="35" y="0"/>
              </a:cxn>
              <a:cxn ang="0">
                <a:pos x="79" y="50"/>
              </a:cxn>
              <a:cxn ang="0">
                <a:pos x="65" y="35"/>
              </a:cxn>
              <a:cxn ang="0">
                <a:pos x="79" y="21"/>
              </a:cxn>
              <a:cxn ang="0">
                <a:pos x="93" y="35"/>
              </a:cxn>
              <a:cxn ang="0">
                <a:pos x="79" y="50"/>
              </a:cxn>
            </a:cxnLst>
            <a:rect l="0" t="0" r="r" b="b"/>
            <a:pathLst>
              <a:path w="115" h="71">
                <a:moveTo>
                  <a:pt x="35" y="0"/>
                </a:moveTo>
                <a:cubicBezTo>
                  <a:pt x="0" y="35"/>
                  <a:pt x="0" y="35"/>
                  <a:pt x="0" y="35"/>
                </a:cubicBezTo>
                <a:cubicBezTo>
                  <a:pt x="35" y="71"/>
                  <a:pt x="35" y="71"/>
                  <a:pt x="35" y="71"/>
                </a:cubicBezTo>
                <a:cubicBezTo>
                  <a:pt x="115" y="71"/>
                  <a:pt x="115" y="71"/>
                  <a:pt x="115" y="71"/>
                </a:cubicBezTo>
                <a:cubicBezTo>
                  <a:pt x="115" y="0"/>
                  <a:pt x="115" y="0"/>
                  <a:pt x="115" y="0"/>
                </a:cubicBezTo>
                <a:lnTo>
                  <a:pt x="35" y="0"/>
                </a:lnTo>
                <a:close/>
                <a:moveTo>
                  <a:pt x="79" y="50"/>
                </a:moveTo>
                <a:cubicBezTo>
                  <a:pt x="71" y="50"/>
                  <a:pt x="65" y="43"/>
                  <a:pt x="65" y="35"/>
                </a:cubicBezTo>
                <a:cubicBezTo>
                  <a:pt x="65" y="27"/>
                  <a:pt x="71" y="21"/>
                  <a:pt x="79" y="21"/>
                </a:cubicBezTo>
                <a:cubicBezTo>
                  <a:pt x="87" y="21"/>
                  <a:pt x="93" y="27"/>
                  <a:pt x="93" y="35"/>
                </a:cubicBezTo>
                <a:cubicBezTo>
                  <a:pt x="93" y="43"/>
                  <a:pt x="87" y="50"/>
                  <a:pt x="79" y="50"/>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8" name="Freeform 5"/>
          <p:cNvSpPr>
            <a:spLocks noEditPoints="1"/>
          </p:cNvSpPr>
          <p:nvPr/>
        </p:nvSpPr>
        <p:spPr bwMode="auto">
          <a:xfrm rot="5400000" flipV="1">
            <a:off x="6843185" y="6423493"/>
            <a:ext cx="342900" cy="211667"/>
          </a:xfrm>
          <a:custGeom>
            <a:avLst/>
            <a:gdLst/>
            <a:ahLst/>
            <a:cxnLst>
              <a:cxn ang="0">
                <a:pos x="35" y="0"/>
              </a:cxn>
              <a:cxn ang="0">
                <a:pos x="0" y="35"/>
              </a:cxn>
              <a:cxn ang="0">
                <a:pos x="35" y="71"/>
              </a:cxn>
              <a:cxn ang="0">
                <a:pos x="115" y="71"/>
              </a:cxn>
              <a:cxn ang="0">
                <a:pos x="115" y="0"/>
              </a:cxn>
              <a:cxn ang="0">
                <a:pos x="35" y="0"/>
              </a:cxn>
              <a:cxn ang="0">
                <a:pos x="79" y="50"/>
              </a:cxn>
              <a:cxn ang="0">
                <a:pos x="65" y="35"/>
              </a:cxn>
              <a:cxn ang="0">
                <a:pos x="79" y="21"/>
              </a:cxn>
              <a:cxn ang="0">
                <a:pos x="93" y="35"/>
              </a:cxn>
              <a:cxn ang="0">
                <a:pos x="79" y="50"/>
              </a:cxn>
            </a:cxnLst>
            <a:rect l="0" t="0" r="r" b="b"/>
            <a:pathLst>
              <a:path w="115" h="71">
                <a:moveTo>
                  <a:pt x="35" y="0"/>
                </a:moveTo>
                <a:cubicBezTo>
                  <a:pt x="0" y="35"/>
                  <a:pt x="0" y="35"/>
                  <a:pt x="0" y="35"/>
                </a:cubicBezTo>
                <a:cubicBezTo>
                  <a:pt x="35" y="71"/>
                  <a:pt x="35" y="71"/>
                  <a:pt x="35" y="71"/>
                </a:cubicBezTo>
                <a:cubicBezTo>
                  <a:pt x="115" y="71"/>
                  <a:pt x="115" y="71"/>
                  <a:pt x="115" y="71"/>
                </a:cubicBezTo>
                <a:cubicBezTo>
                  <a:pt x="115" y="0"/>
                  <a:pt x="115" y="0"/>
                  <a:pt x="115" y="0"/>
                </a:cubicBezTo>
                <a:lnTo>
                  <a:pt x="35" y="0"/>
                </a:lnTo>
                <a:close/>
                <a:moveTo>
                  <a:pt x="79" y="50"/>
                </a:moveTo>
                <a:cubicBezTo>
                  <a:pt x="71" y="50"/>
                  <a:pt x="65" y="43"/>
                  <a:pt x="65" y="35"/>
                </a:cubicBezTo>
                <a:cubicBezTo>
                  <a:pt x="65" y="27"/>
                  <a:pt x="71" y="21"/>
                  <a:pt x="79" y="21"/>
                </a:cubicBezTo>
                <a:cubicBezTo>
                  <a:pt x="87" y="21"/>
                  <a:pt x="93" y="27"/>
                  <a:pt x="93" y="35"/>
                </a:cubicBezTo>
                <a:cubicBezTo>
                  <a:pt x="93" y="43"/>
                  <a:pt x="87" y="50"/>
                  <a:pt x="79" y="50"/>
                </a:cubicBez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79" name="Freeform 5"/>
          <p:cNvSpPr>
            <a:spLocks noEditPoints="1"/>
          </p:cNvSpPr>
          <p:nvPr/>
        </p:nvSpPr>
        <p:spPr bwMode="auto">
          <a:xfrm rot="5400000" flipV="1">
            <a:off x="10266661" y="6423495"/>
            <a:ext cx="342900" cy="211667"/>
          </a:xfrm>
          <a:custGeom>
            <a:avLst/>
            <a:gdLst/>
            <a:ahLst/>
            <a:cxnLst>
              <a:cxn ang="0">
                <a:pos x="35" y="0"/>
              </a:cxn>
              <a:cxn ang="0">
                <a:pos x="0" y="35"/>
              </a:cxn>
              <a:cxn ang="0">
                <a:pos x="35" y="71"/>
              </a:cxn>
              <a:cxn ang="0">
                <a:pos x="115" y="71"/>
              </a:cxn>
              <a:cxn ang="0">
                <a:pos x="115" y="0"/>
              </a:cxn>
              <a:cxn ang="0">
                <a:pos x="35" y="0"/>
              </a:cxn>
              <a:cxn ang="0">
                <a:pos x="79" y="50"/>
              </a:cxn>
              <a:cxn ang="0">
                <a:pos x="65" y="35"/>
              </a:cxn>
              <a:cxn ang="0">
                <a:pos x="79" y="21"/>
              </a:cxn>
              <a:cxn ang="0">
                <a:pos x="93" y="35"/>
              </a:cxn>
              <a:cxn ang="0">
                <a:pos x="79" y="50"/>
              </a:cxn>
            </a:cxnLst>
            <a:rect l="0" t="0" r="r" b="b"/>
            <a:pathLst>
              <a:path w="115" h="71">
                <a:moveTo>
                  <a:pt x="35" y="0"/>
                </a:moveTo>
                <a:cubicBezTo>
                  <a:pt x="0" y="35"/>
                  <a:pt x="0" y="35"/>
                  <a:pt x="0" y="35"/>
                </a:cubicBezTo>
                <a:cubicBezTo>
                  <a:pt x="35" y="71"/>
                  <a:pt x="35" y="71"/>
                  <a:pt x="35" y="71"/>
                </a:cubicBezTo>
                <a:cubicBezTo>
                  <a:pt x="115" y="71"/>
                  <a:pt x="115" y="71"/>
                  <a:pt x="115" y="71"/>
                </a:cubicBezTo>
                <a:cubicBezTo>
                  <a:pt x="115" y="0"/>
                  <a:pt x="115" y="0"/>
                  <a:pt x="115" y="0"/>
                </a:cubicBezTo>
                <a:lnTo>
                  <a:pt x="35" y="0"/>
                </a:lnTo>
                <a:close/>
                <a:moveTo>
                  <a:pt x="79" y="50"/>
                </a:moveTo>
                <a:cubicBezTo>
                  <a:pt x="71" y="50"/>
                  <a:pt x="65" y="43"/>
                  <a:pt x="65" y="35"/>
                </a:cubicBezTo>
                <a:cubicBezTo>
                  <a:pt x="65" y="27"/>
                  <a:pt x="71" y="21"/>
                  <a:pt x="79" y="21"/>
                </a:cubicBezTo>
                <a:cubicBezTo>
                  <a:pt x="87" y="21"/>
                  <a:pt x="93" y="27"/>
                  <a:pt x="93" y="35"/>
                </a:cubicBezTo>
                <a:cubicBezTo>
                  <a:pt x="93" y="43"/>
                  <a:pt x="87" y="50"/>
                  <a:pt x="79" y="50"/>
                </a:cubicBezTo>
                <a:close/>
              </a:path>
            </a:pathLst>
          </a:custGeom>
          <a:solidFill>
            <a:schemeClr val="accent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80" name="Freeform 116"/>
          <p:cNvSpPr>
            <a:spLocks noEditPoints="1"/>
          </p:cNvSpPr>
          <p:nvPr/>
        </p:nvSpPr>
        <p:spPr bwMode="auto">
          <a:xfrm>
            <a:off x="1503637" y="2103121"/>
            <a:ext cx="429088" cy="346039"/>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81" name="Freeform 66"/>
          <p:cNvSpPr>
            <a:spLocks noEditPoints="1"/>
          </p:cNvSpPr>
          <p:nvPr/>
        </p:nvSpPr>
        <p:spPr bwMode="auto">
          <a:xfrm>
            <a:off x="3987231" y="2106248"/>
            <a:ext cx="365207" cy="339781"/>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2" name="Freeform 105"/>
          <p:cNvSpPr>
            <a:spLocks noEditPoints="1"/>
          </p:cNvSpPr>
          <p:nvPr/>
        </p:nvSpPr>
        <p:spPr bwMode="auto">
          <a:xfrm>
            <a:off x="8280401" y="2784457"/>
            <a:ext cx="375236" cy="369799"/>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solidFill>
                <a:schemeClr val="accent3">
                  <a:lumMod val="50000"/>
                </a:schemeClr>
              </a:solidFill>
            </a:endParaRPr>
          </a:p>
        </p:txBody>
      </p:sp>
      <p:sp>
        <p:nvSpPr>
          <p:cNvPr id="83" name="Freeform 15"/>
          <p:cNvSpPr>
            <a:spLocks noEditPoints="1"/>
          </p:cNvSpPr>
          <p:nvPr/>
        </p:nvSpPr>
        <p:spPr bwMode="auto">
          <a:xfrm>
            <a:off x="3429001" y="4969812"/>
            <a:ext cx="402167" cy="301625"/>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84" name="Freeform 57"/>
          <p:cNvSpPr>
            <a:spLocks noEditPoints="1"/>
          </p:cNvSpPr>
          <p:nvPr/>
        </p:nvSpPr>
        <p:spPr bwMode="auto">
          <a:xfrm>
            <a:off x="6827447" y="5621078"/>
            <a:ext cx="374373" cy="374373"/>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85" name="Freeform 152"/>
          <p:cNvSpPr>
            <a:spLocks noEditPoints="1"/>
          </p:cNvSpPr>
          <p:nvPr/>
        </p:nvSpPr>
        <p:spPr bwMode="auto">
          <a:xfrm>
            <a:off x="10245175" y="5629967"/>
            <a:ext cx="385871" cy="35659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accent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86" name="TextBox 67"/>
          <p:cNvSpPr txBox="1"/>
          <p:nvPr/>
        </p:nvSpPr>
        <p:spPr>
          <a:xfrm>
            <a:off x="799548" y="2508126"/>
            <a:ext cx="1837267" cy="1517980"/>
          </a:xfrm>
          <a:prstGeom prst="rect">
            <a:avLst/>
          </a:prstGeom>
          <a:noFill/>
        </p:spPr>
        <p:txBody>
          <a:bodyPr wrap="square" lIns="0" tIns="0" rIns="0" bIns="0" rtlCol="0" anchor="t">
            <a:spAutoFit/>
          </a:bodyPr>
          <a:lstStyle/>
          <a:p>
            <a:pPr algn="ctr">
              <a:spcBef>
                <a:spcPct val="20000"/>
              </a:spcBef>
              <a:defRPr/>
            </a:pPr>
            <a:r>
              <a:rPr lang="en-US" sz="1600" b="1" dirty="0">
                <a:solidFill>
                  <a:schemeClr val="accent1"/>
                </a:solidFill>
              </a:rPr>
              <a:t>Title Goes Here </a:t>
            </a:r>
          </a:p>
          <a:p>
            <a:pPr algn="ctr">
              <a:spcBef>
                <a:spcPct val="20000"/>
              </a:spcBef>
              <a:defRPr/>
            </a:pPr>
            <a:r>
              <a:rPr lang="en-US" sz="1333" dirty="0">
                <a:solidFill>
                  <a:schemeClr val="tx1">
                    <a:lumMod val="50000"/>
                    <a:lumOff val="50000"/>
                  </a:schemeClr>
                </a:solidFill>
              </a:rPr>
              <a:t>There are many variations</a:t>
            </a:r>
            <a:br>
              <a:rPr lang="en-US" sz="1333" dirty="0">
                <a:solidFill>
                  <a:schemeClr val="tx1">
                    <a:lumMod val="50000"/>
                    <a:lumOff val="50000"/>
                  </a:schemeClr>
                </a:solidFill>
              </a:rPr>
            </a:br>
            <a:r>
              <a:rPr lang="en-US" sz="1333" dirty="0">
                <a:solidFill>
                  <a:schemeClr val="tx1">
                    <a:lumMod val="50000"/>
                    <a:lumOff val="50000"/>
                  </a:schemeClr>
                </a:solidFill>
              </a:rPr>
              <a:t>of passages lorem ipsum available, but the majority suffered alteration</a:t>
            </a:r>
          </a:p>
        </p:txBody>
      </p:sp>
      <p:sp>
        <p:nvSpPr>
          <p:cNvPr id="87" name="TextBox 68"/>
          <p:cNvSpPr txBox="1"/>
          <p:nvPr/>
        </p:nvSpPr>
        <p:spPr>
          <a:xfrm>
            <a:off x="3251200" y="2508126"/>
            <a:ext cx="1837267" cy="1517980"/>
          </a:xfrm>
          <a:prstGeom prst="rect">
            <a:avLst/>
          </a:prstGeom>
          <a:noFill/>
        </p:spPr>
        <p:txBody>
          <a:bodyPr wrap="square" lIns="0" tIns="0" rIns="0" bIns="0" rtlCol="0" anchor="t">
            <a:spAutoFit/>
          </a:bodyPr>
          <a:lstStyle/>
          <a:p>
            <a:pPr algn="ctr">
              <a:spcBef>
                <a:spcPct val="20000"/>
              </a:spcBef>
              <a:defRPr/>
            </a:pPr>
            <a:r>
              <a:rPr lang="en-US" sz="1600" b="1" dirty="0">
                <a:solidFill>
                  <a:schemeClr val="accent2"/>
                </a:solidFill>
              </a:rPr>
              <a:t>Title Goes Here </a:t>
            </a:r>
          </a:p>
          <a:p>
            <a:pPr algn="ctr">
              <a:spcBef>
                <a:spcPct val="20000"/>
              </a:spcBef>
              <a:defRPr/>
            </a:pPr>
            <a:r>
              <a:rPr lang="en-US" sz="1333" dirty="0">
                <a:solidFill>
                  <a:schemeClr val="tx1">
                    <a:lumMod val="50000"/>
                    <a:lumOff val="50000"/>
                  </a:schemeClr>
                </a:solidFill>
              </a:rPr>
              <a:t>There are many variations</a:t>
            </a:r>
            <a:br>
              <a:rPr lang="en-US" sz="1333" dirty="0">
                <a:solidFill>
                  <a:schemeClr val="tx1">
                    <a:lumMod val="50000"/>
                    <a:lumOff val="50000"/>
                  </a:schemeClr>
                </a:solidFill>
              </a:rPr>
            </a:br>
            <a:r>
              <a:rPr lang="en-US" sz="1333" dirty="0">
                <a:solidFill>
                  <a:schemeClr val="tx1">
                    <a:lumMod val="50000"/>
                    <a:lumOff val="50000"/>
                  </a:schemeClr>
                </a:solidFill>
              </a:rPr>
              <a:t>of passages lorem ipsum available, but the majority suffered alteration</a:t>
            </a:r>
          </a:p>
        </p:txBody>
      </p:sp>
      <p:sp>
        <p:nvSpPr>
          <p:cNvPr id="88" name="TextBox 69"/>
          <p:cNvSpPr txBox="1"/>
          <p:nvPr/>
        </p:nvSpPr>
        <p:spPr>
          <a:xfrm>
            <a:off x="6334540" y="2415358"/>
            <a:ext cx="1837267" cy="1517980"/>
          </a:xfrm>
          <a:prstGeom prst="rect">
            <a:avLst/>
          </a:prstGeom>
          <a:noFill/>
        </p:spPr>
        <p:txBody>
          <a:bodyPr wrap="square" lIns="0" tIns="0" rIns="0" bIns="0" rtlCol="0" anchor="t">
            <a:spAutoFit/>
          </a:bodyPr>
          <a:lstStyle/>
          <a:p>
            <a:pPr algn="r">
              <a:spcBef>
                <a:spcPct val="20000"/>
              </a:spcBef>
              <a:defRPr/>
            </a:pPr>
            <a:r>
              <a:rPr lang="en-US" sz="1600" b="1" dirty="0">
                <a:solidFill>
                  <a:schemeClr val="accent3"/>
                </a:solidFill>
              </a:rPr>
              <a:t>Title Goes Here </a:t>
            </a:r>
          </a:p>
          <a:p>
            <a:pPr algn="r">
              <a:spcBef>
                <a:spcPct val="20000"/>
              </a:spcBef>
              <a:defRPr/>
            </a:pPr>
            <a:r>
              <a:rPr lang="en-US" sz="1333" dirty="0">
                <a:solidFill>
                  <a:schemeClr val="tx1">
                    <a:lumMod val="50000"/>
                    <a:lumOff val="50000"/>
                  </a:schemeClr>
                </a:solidFill>
              </a:rPr>
              <a:t>There are many variations</a:t>
            </a:r>
            <a:br>
              <a:rPr lang="en-US" sz="1333" dirty="0">
                <a:solidFill>
                  <a:schemeClr val="tx1">
                    <a:lumMod val="50000"/>
                    <a:lumOff val="50000"/>
                  </a:schemeClr>
                </a:solidFill>
              </a:rPr>
            </a:br>
            <a:r>
              <a:rPr lang="en-US" sz="1333" dirty="0">
                <a:solidFill>
                  <a:schemeClr val="tx1">
                    <a:lumMod val="50000"/>
                    <a:lumOff val="50000"/>
                  </a:schemeClr>
                </a:solidFill>
              </a:rPr>
              <a:t>of passages lorem ipsum available, but the majority suffered alteration</a:t>
            </a:r>
          </a:p>
        </p:txBody>
      </p:sp>
      <p:sp>
        <p:nvSpPr>
          <p:cNvPr id="89" name="TextBox 70"/>
          <p:cNvSpPr txBox="1"/>
          <p:nvPr/>
        </p:nvSpPr>
        <p:spPr>
          <a:xfrm>
            <a:off x="3962400" y="4566626"/>
            <a:ext cx="1837267" cy="1517980"/>
          </a:xfrm>
          <a:prstGeom prst="rect">
            <a:avLst/>
          </a:prstGeom>
          <a:noFill/>
        </p:spPr>
        <p:txBody>
          <a:bodyPr wrap="square" lIns="0" tIns="0" rIns="0" bIns="0" rtlCol="0" anchor="t">
            <a:spAutoFit/>
          </a:bodyPr>
          <a:lstStyle/>
          <a:p>
            <a:pPr>
              <a:spcBef>
                <a:spcPct val="20000"/>
              </a:spcBef>
              <a:defRPr/>
            </a:pPr>
            <a:r>
              <a:rPr lang="en-US" sz="1600" b="1" dirty="0">
                <a:solidFill>
                  <a:schemeClr val="accent4"/>
                </a:solidFill>
              </a:rPr>
              <a:t>Title Goes Here </a:t>
            </a:r>
          </a:p>
          <a:p>
            <a:pPr>
              <a:spcBef>
                <a:spcPct val="20000"/>
              </a:spcBef>
              <a:defRPr/>
            </a:pPr>
            <a:r>
              <a:rPr lang="en-US" sz="1333" dirty="0">
                <a:solidFill>
                  <a:schemeClr val="tx1">
                    <a:lumMod val="50000"/>
                    <a:lumOff val="50000"/>
                  </a:schemeClr>
                </a:solidFill>
              </a:rPr>
              <a:t>There are many variations</a:t>
            </a:r>
            <a:br>
              <a:rPr lang="en-US" sz="1333" dirty="0">
                <a:solidFill>
                  <a:schemeClr val="tx1">
                    <a:lumMod val="50000"/>
                    <a:lumOff val="50000"/>
                  </a:schemeClr>
                </a:solidFill>
              </a:rPr>
            </a:br>
            <a:r>
              <a:rPr lang="en-US" sz="1333" dirty="0">
                <a:solidFill>
                  <a:schemeClr val="tx1">
                    <a:lumMod val="50000"/>
                    <a:lumOff val="50000"/>
                  </a:schemeClr>
                </a:solidFill>
              </a:rPr>
              <a:t>of passages lorem ipsum available, but the majority suffered alteration</a:t>
            </a:r>
          </a:p>
        </p:txBody>
      </p:sp>
      <p:sp>
        <p:nvSpPr>
          <p:cNvPr id="90" name="TextBox 71"/>
          <p:cNvSpPr txBox="1"/>
          <p:nvPr/>
        </p:nvSpPr>
        <p:spPr>
          <a:xfrm>
            <a:off x="6096000" y="4451774"/>
            <a:ext cx="1837267" cy="1517980"/>
          </a:xfrm>
          <a:prstGeom prst="rect">
            <a:avLst/>
          </a:prstGeom>
          <a:noFill/>
        </p:spPr>
        <p:txBody>
          <a:bodyPr wrap="square" lIns="0" tIns="0" rIns="0" bIns="0" rtlCol="0" anchor="t">
            <a:spAutoFit/>
          </a:bodyPr>
          <a:lstStyle/>
          <a:p>
            <a:pPr algn="ctr">
              <a:spcBef>
                <a:spcPct val="20000"/>
              </a:spcBef>
              <a:defRPr/>
            </a:pPr>
            <a:r>
              <a:rPr lang="en-US" sz="1600" b="1" dirty="0">
                <a:solidFill>
                  <a:schemeClr val="accent5"/>
                </a:solidFill>
              </a:rPr>
              <a:t>Title Goes Here </a:t>
            </a:r>
          </a:p>
          <a:p>
            <a:pPr algn="ctr">
              <a:spcBef>
                <a:spcPct val="20000"/>
              </a:spcBef>
              <a:defRPr/>
            </a:pPr>
            <a:r>
              <a:rPr lang="en-US" sz="1333" dirty="0">
                <a:solidFill>
                  <a:schemeClr val="tx1">
                    <a:lumMod val="50000"/>
                    <a:lumOff val="50000"/>
                  </a:schemeClr>
                </a:solidFill>
              </a:rPr>
              <a:t>There are many variations</a:t>
            </a:r>
            <a:br>
              <a:rPr lang="en-US" sz="1333" dirty="0">
                <a:solidFill>
                  <a:schemeClr val="tx1">
                    <a:lumMod val="50000"/>
                    <a:lumOff val="50000"/>
                  </a:schemeClr>
                </a:solidFill>
              </a:rPr>
            </a:br>
            <a:r>
              <a:rPr lang="en-US" sz="1333" dirty="0">
                <a:solidFill>
                  <a:schemeClr val="tx1">
                    <a:lumMod val="50000"/>
                    <a:lumOff val="50000"/>
                  </a:schemeClr>
                </a:solidFill>
              </a:rPr>
              <a:t>of passages lorem ipsum available, but the majority suffered alteration</a:t>
            </a:r>
          </a:p>
        </p:txBody>
      </p:sp>
      <p:sp>
        <p:nvSpPr>
          <p:cNvPr id="91" name="TextBox 72"/>
          <p:cNvSpPr txBox="1"/>
          <p:nvPr/>
        </p:nvSpPr>
        <p:spPr>
          <a:xfrm>
            <a:off x="9519476" y="4451774"/>
            <a:ext cx="1837267" cy="1517980"/>
          </a:xfrm>
          <a:prstGeom prst="rect">
            <a:avLst/>
          </a:prstGeom>
          <a:noFill/>
        </p:spPr>
        <p:txBody>
          <a:bodyPr wrap="square" lIns="0" tIns="0" rIns="0" bIns="0" rtlCol="0" anchor="t">
            <a:spAutoFit/>
          </a:bodyPr>
          <a:lstStyle/>
          <a:p>
            <a:pPr algn="ctr">
              <a:spcBef>
                <a:spcPct val="20000"/>
              </a:spcBef>
              <a:defRPr/>
            </a:pPr>
            <a:r>
              <a:rPr lang="en-US" sz="1600" b="1" dirty="0">
                <a:solidFill>
                  <a:schemeClr val="accent6"/>
                </a:solidFill>
              </a:rPr>
              <a:t>Title Goes Here </a:t>
            </a:r>
          </a:p>
          <a:p>
            <a:pPr algn="ctr">
              <a:spcBef>
                <a:spcPct val="20000"/>
              </a:spcBef>
              <a:defRPr/>
            </a:pPr>
            <a:r>
              <a:rPr lang="en-US" sz="1333" dirty="0">
                <a:solidFill>
                  <a:schemeClr val="tx1">
                    <a:lumMod val="50000"/>
                    <a:lumOff val="50000"/>
                  </a:schemeClr>
                </a:solidFill>
              </a:rPr>
              <a:t>There are many variations</a:t>
            </a:r>
            <a:br>
              <a:rPr lang="en-US" sz="1333" dirty="0">
                <a:solidFill>
                  <a:schemeClr val="tx1">
                    <a:lumMod val="50000"/>
                    <a:lumOff val="50000"/>
                  </a:schemeClr>
                </a:solidFill>
              </a:rPr>
            </a:br>
            <a:r>
              <a:rPr lang="en-US" sz="1333" dirty="0">
                <a:solidFill>
                  <a:schemeClr val="tx1">
                    <a:lumMod val="50000"/>
                    <a:lumOff val="50000"/>
                  </a:schemeClr>
                </a:solidFill>
              </a:rPr>
              <a:t>of passages lorem ipsum available, but the majority suffered alteration</a:t>
            </a:r>
          </a:p>
        </p:txBody>
      </p:sp>
      <p:grpSp>
        <p:nvGrpSpPr>
          <p:cNvPr id="92" name="Group 75"/>
          <p:cNvGrpSpPr/>
          <p:nvPr/>
        </p:nvGrpSpPr>
        <p:grpSpPr>
          <a:xfrm>
            <a:off x="0" y="1805942"/>
            <a:ext cx="12192000" cy="4502151"/>
            <a:chOff x="0" y="1285876"/>
            <a:chExt cx="9144000" cy="3376613"/>
          </a:xfrm>
        </p:grpSpPr>
        <p:grpSp>
          <p:nvGrpSpPr>
            <p:cNvPr id="93" name="Group 74"/>
            <p:cNvGrpSpPr/>
            <p:nvPr/>
          </p:nvGrpSpPr>
          <p:grpSpPr>
            <a:xfrm>
              <a:off x="0" y="1285876"/>
              <a:ext cx="9144000" cy="3376613"/>
              <a:chOff x="0" y="1285876"/>
              <a:chExt cx="9144000" cy="3376613"/>
            </a:xfrm>
          </p:grpSpPr>
          <p:grpSp>
            <p:nvGrpSpPr>
              <p:cNvPr id="100" name="Group 55"/>
              <p:cNvGrpSpPr/>
              <p:nvPr/>
            </p:nvGrpSpPr>
            <p:grpSpPr>
              <a:xfrm>
                <a:off x="1588" y="1285876"/>
                <a:ext cx="9142412" cy="3376613"/>
                <a:chOff x="1588" y="1273176"/>
                <a:chExt cx="9142412" cy="3376613"/>
              </a:xfrm>
              <a:solidFill>
                <a:schemeClr val="tx1">
                  <a:lumMod val="50000"/>
                  <a:lumOff val="50000"/>
                </a:schemeClr>
              </a:solidFill>
            </p:grpSpPr>
            <p:sp>
              <p:nvSpPr>
                <p:cNvPr id="123" name="Freeform 6"/>
                <p:cNvSpPr>
                  <a:spLocks/>
                </p:cNvSpPr>
                <p:nvPr/>
              </p:nvSpPr>
              <p:spPr bwMode="auto">
                <a:xfrm>
                  <a:off x="1588" y="1273176"/>
                  <a:ext cx="6772275" cy="1773238"/>
                </a:xfrm>
                <a:custGeom>
                  <a:avLst/>
                  <a:gdLst/>
                  <a:ahLst/>
                  <a:cxnLst>
                    <a:cxn ang="0">
                      <a:pos x="2633" y="0"/>
                    </a:cxn>
                    <a:cxn ang="0">
                      <a:pos x="0" y="0"/>
                    </a:cxn>
                    <a:cxn ang="0">
                      <a:pos x="0" y="76"/>
                    </a:cxn>
                    <a:cxn ang="0">
                      <a:pos x="2633" y="76"/>
                    </a:cxn>
                    <a:cxn ang="0">
                      <a:pos x="2952" y="396"/>
                    </a:cxn>
                    <a:cxn ang="0">
                      <a:pos x="2633" y="716"/>
                    </a:cxn>
                    <a:cxn ang="0">
                      <a:pos x="2008" y="716"/>
                    </a:cxn>
                    <a:cxn ang="0">
                      <a:pos x="2008" y="792"/>
                    </a:cxn>
                    <a:cxn ang="0">
                      <a:pos x="2633" y="792"/>
                    </a:cxn>
                    <a:cxn ang="0">
                      <a:pos x="3028" y="396"/>
                    </a:cxn>
                    <a:cxn ang="0">
                      <a:pos x="2633" y="0"/>
                    </a:cxn>
                  </a:cxnLst>
                  <a:rect l="0" t="0" r="r" b="b"/>
                  <a:pathLst>
                    <a:path w="3028" h="792">
                      <a:moveTo>
                        <a:pt x="2633" y="0"/>
                      </a:moveTo>
                      <a:cubicBezTo>
                        <a:pt x="0" y="0"/>
                        <a:pt x="0" y="0"/>
                        <a:pt x="0" y="0"/>
                      </a:cubicBezTo>
                      <a:cubicBezTo>
                        <a:pt x="0" y="76"/>
                        <a:pt x="0" y="76"/>
                        <a:pt x="0" y="76"/>
                      </a:cubicBezTo>
                      <a:cubicBezTo>
                        <a:pt x="2633" y="76"/>
                        <a:pt x="2633" y="76"/>
                        <a:pt x="2633" y="76"/>
                      </a:cubicBezTo>
                      <a:cubicBezTo>
                        <a:pt x="2809" y="76"/>
                        <a:pt x="2952" y="220"/>
                        <a:pt x="2952" y="396"/>
                      </a:cubicBezTo>
                      <a:cubicBezTo>
                        <a:pt x="2952" y="573"/>
                        <a:pt x="2809" y="716"/>
                        <a:pt x="2633" y="716"/>
                      </a:cubicBezTo>
                      <a:cubicBezTo>
                        <a:pt x="2008" y="716"/>
                        <a:pt x="2008" y="716"/>
                        <a:pt x="2008" y="716"/>
                      </a:cubicBezTo>
                      <a:cubicBezTo>
                        <a:pt x="2008" y="792"/>
                        <a:pt x="2008" y="792"/>
                        <a:pt x="2008" y="792"/>
                      </a:cubicBezTo>
                      <a:cubicBezTo>
                        <a:pt x="2633" y="792"/>
                        <a:pt x="2633" y="792"/>
                        <a:pt x="2633" y="792"/>
                      </a:cubicBezTo>
                      <a:cubicBezTo>
                        <a:pt x="2851" y="792"/>
                        <a:pt x="3028" y="614"/>
                        <a:pt x="3028" y="396"/>
                      </a:cubicBezTo>
                      <a:cubicBezTo>
                        <a:pt x="3028" y="178"/>
                        <a:pt x="2851" y="0"/>
                        <a:pt x="2633" y="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4" name="Freeform 7"/>
                <p:cNvSpPr>
                  <a:spLocks/>
                </p:cNvSpPr>
                <p:nvPr/>
              </p:nvSpPr>
              <p:spPr bwMode="auto">
                <a:xfrm>
                  <a:off x="2301875" y="2876551"/>
                  <a:ext cx="6842125" cy="1773238"/>
                </a:xfrm>
                <a:custGeom>
                  <a:avLst/>
                  <a:gdLst/>
                  <a:ahLst/>
                  <a:cxnLst>
                    <a:cxn ang="0">
                      <a:pos x="395" y="716"/>
                    </a:cxn>
                    <a:cxn ang="0">
                      <a:pos x="76" y="396"/>
                    </a:cxn>
                    <a:cxn ang="0">
                      <a:pos x="395" y="76"/>
                    </a:cxn>
                    <a:cxn ang="0">
                      <a:pos x="1020" y="76"/>
                    </a:cxn>
                    <a:cxn ang="0">
                      <a:pos x="1020" y="0"/>
                    </a:cxn>
                    <a:cxn ang="0">
                      <a:pos x="395" y="0"/>
                    </a:cxn>
                    <a:cxn ang="0">
                      <a:pos x="0" y="396"/>
                    </a:cxn>
                    <a:cxn ang="0">
                      <a:pos x="395" y="792"/>
                    </a:cxn>
                    <a:cxn ang="0">
                      <a:pos x="3060" y="792"/>
                    </a:cxn>
                    <a:cxn ang="0">
                      <a:pos x="3060" y="716"/>
                    </a:cxn>
                    <a:cxn ang="0">
                      <a:pos x="395" y="716"/>
                    </a:cxn>
                  </a:cxnLst>
                  <a:rect l="0" t="0" r="r" b="b"/>
                  <a:pathLst>
                    <a:path w="3060" h="792">
                      <a:moveTo>
                        <a:pt x="395" y="716"/>
                      </a:moveTo>
                      <a:cubicBezTo>
                        <a:pt x="219" y="716"/>
                        <a:pt x="76" y="572"/>
                        <a:pt x="76" y="396"/>
                      </a:cubicBezTo>
                      <a:cubicBezTo>
                        <a:pt x="76" y="219"/>
                        <a:pt x="219" y="76"/>
                        <a:pt x="395" y="76"/>
                      </a:cubicBezTo>
                      <a:cubicBezTo>
                        <a:pt x="1020" y="76"/>
                        <a:pt x="1020" y="76"/>
                        <a:pt x="1020" y="76"/>
                      </a:cubicBezTo>
                      <a:cubicBezTo>
                        <a:pt x="1020" y="0"/>
                        <a:pt x="1020" y="0"/>
                        <a:pt x="1020" y="0"/>
                      </a:cubicBezTo>
                      <a:cubicBezTo>
                        <a:pt x="395" y="0"/>
                        <a:pt x="395" y="0"/>
                        <a:pt x="395" y="0"/>
                      </a:cubicBezTo>
                      <a:cubicBezTo>
                        <a:pt x="177" y="0"/>
                        <a:pt x="0" y="178"/>
                        <a:pt x="0" y="396"/>
                      </a:cubicBezTo>
                      <a:cubicBezTo>
                        <a:pt x="0" y="614"/>
                        <a:pt x="177" y="792"/>
                        <a:pt x="395" y="792"/>
                      </a:cubicBezTo>
                      <a:cubicBezTo>
                        <a:pt x="3060" y="792"/>
                        <a:pt x="3060" y="792"/>
                        <a:pt x="3060" y="792"/>
                      </a:cubicBezTo>
                      <a:cubicBezTo>
                        <a:pt x="3060" y="716"/>
                        <a:pt x="3060" y="716"/>
                        <a:pt x="3060" y="716"/>
                      </a:cubicBezTo>
                      <a:lnTo>
                        <a:pt x="395" y="71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01" name="Group 73"/>
              <p:cNvGrpSpPr/>
              <p:nvPr/>
            </p:nvGrpSpPr>
            <p:grpSpPr>
              <a:xfrm>
                <a:off x="0" y="1285876"/>
                <a:ext cx="9096375" cy="3376613"/>
                <a:chOff x="0" y="1285876"/>
                <a:chExt cx="9096375" cy="3376613"/>
              </a:xfrm>
            </p:grpSpPr>
            <p:grpSp>
              <p:nvGrpSpPr>
                <p:cNvPr id="102" name="Group 43"/>
                <p:cNvGrpSpPr/>
                <p:nvPr/>
              </p:nvGrpSpPr>
              <p:grpSpPr>
                <a:xfrm>
                  <a:off x="4819650" y="1285876"/>
                  <a:ext cx="363538" cy="169863"/>
                  <a:chOff x="4819650" y="1273176"/>
                  <a:chExt cx="363538" cy="169863"/>
                </a:xfrm>
              </p:grpSpPr>
              <p:sp>
                <p:nvSpPr>
                  <p:cNvPr id="118" name="Rectangle 8"/>
                  <p:cNvSpPr>
                    <a:spLocks noChangeArrowheads="1"/>
                  </p:cNvSpPr>
                  <p:nvPr/>
                </p:nvSpPr>
                <p:spPr bwMode="auto">
                  <a:xfrm>
                    <a:off x="4819650" y="1273176"/>
                    <a:ext cx="363538" cy="169863"/>
                  </a:xfrm>
                  <a:prstGeom prst="rect">
                    <a:avLst/>
                  </a:prstGeom>
                  <a:solidFill>
                    <a:srgbClr val="706F6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9" name="Rectangle 9"/>
                  <p:cNvSpPr>
                    <a:spLocks noChangeArrowheads="1"/>
                  </p:cNvSpPr>
                  <p:nvPr/>
                </p:nvSpPr>
                <p:spPr bwMode="auto">
                  <a:xfrm>
                    <a:off x="4849813" y="1408113"/>
                    <a:ext cx="304800" cy="17463"/>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0" name="Rectangle 10"/>
                  <p:cNvSpPr>
                    <a:spLocks noChangeArrowheads="1"/>
                  </p:cNvSpPr>
                  <p:nvPr/>
                </p:nvSpPr>
                <p:spPr bwMode="auto">
                  <a:xfrm>
                    <a:off x="4849813" y="1366838"/>
                    <a:ext cx="304800" cy="20638"/>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1" name="Rectangle 11"/>
                  <p:cNvSpPr>
                    <a:spLocks noChangeArrowheads="1"/>
                  </p:cNvSpPr>
                  <p:nvPr/>
                </p:nvSpPr>
                <p:spPr bwMode="auto">
                  <a:xfrm>
                    <a:off x="4849813" y="1330326"/>
                    <a:ext cx="304800" cy="17463"/>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2" name="Rectangle 12"/>
                  <p:cNvSpPr>
                    <a:spLocks noChangeArrowheads="1"/>
                  </p:cNvSpPr>
                  <p:nvPr/>
                </p:nvSpPr>
                <p:spPr bwMode="auto">
                  <a:xfrm>
                    <a:off x="4849813" y="1289051"/>
                    <a:ext cx="304800" cy="20638"/>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03" name="Group 44"/>
                <p:cNvGrpSpPr/>
                <p:nvPr/>
              </p:nvGrpSpPr>
              <p:grpSpPr>
                <a:xfrm>
                  <a:off x="6078538" y="4492626"/>
                  <a:ext cx="363538" cy="169863"/>
                  <a:chOff x="6078538" y="4479926"/>
                  <a:chExt cx="363538" cy="169863"/>
                </a:xfrm>
              </p:grpSpPr>
              <p:sp>
                <p:nvSpPr>
                  <p:cNvPr id="113" name="Rectangle 18"/>
                  <p:cNvSpPr>
                    <a:spLocks noChangeArrowheads="1"/>
                  </p:cNvSpPr>
                  <p:nvPr/>
                </p:nvSpPr>
                <p:spPr bwMode="auto">
                  <a:xfrm>
                    <a:off x="6078538" y="4479926"/>
                    <a:ext cx="363538" cy="169863"/>
                  </a:xfrm>
                  <a:prstGeom prst="rect">
                    <a:avLst/>
                  </a:prstGeom>
                  <a:solidFill>
                    <a:srgbClr val="706F6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4" name="Rectangle 19"/>
                  <p:cNvSpPr>
                    <a:spLocks noChangeArrowheads="1"/>
                  </p:cNvSpPr>
                  <p:nvPr/>
                </p:nvSpPr>
                <p:spPr bwMode="auto">
                  <a:xfrm>
                    <a:off x="6108700" y="4611688"/>
                    <a:ext cx="304800" cy="20638"/>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5" name="Rectangle 20"/>
                  <p:cNvSpPr>
                    <a:spLocks noChangeArrowheads="1"/>
                  </p:cNvSpPr>
                  <p:nvPr/>
                </p:nvSpPr>
                <p:spPr bwMode="auto">
                  <a:xfrm>
                    <a:off x="6108700" y="4573588"/>
                    <a:ext cx="304800" cy="17463"/>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6" name="Rectangle 21"/>
                  <p:cNvSpPr>
                    <a:spLocks noChangeArrowheads="1"/>
                  </p:cNvSpPr>
                  <p:nvPr/>
                </p:nvSpPr>
                <p:spPr bwMode="auto">
                  <a:xfrm>
                    <a:off x="6108700" y="4533901"/>
                    <a:ext cx="304800" cy="19050"/>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7" name="Rectangle 22"/>
                  <p:cNvSpPr>
                    <a:spLocks noChangeArrowheads="1"/>
                  </p:cNvSpPr>
                  <p:nvPr/>
                </p:nvSpPr>
                <p:spPr bwMode="auto">
                  <a:xfrm>
                    <a:off x="6108700" y="4495801"/>
                    <a:ext cx="304800" cy="17463"/>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04" name="Group 54"/>
                <p:cNvGrpSpPr/>
                <p:nvPr/>
              </p:nvGrpSpPr>
              <p:grpSpPr>
                <a:xfrm>
                  <a:off x="0" y="1365250"/>
                  <a:ext cx="9096375" cy="3211513"/>
                  <a:chOff x="0" y="1352550"/>
                  <a:chExt cx="9096375" cy="3211513"/>
                </a:xfrm>
              </p:grpSpPr>
              <p:cxnSp>
                <p:nvCxnSpPr>
                  <p:cNvPr id="105" name="Straight Connector 46"/>
                  <p:cNvCxnSpPr/>
                  <p:nvPr/>
                </p:nvCxnSpPr>
                <p:spPr>
                  <a:xfrm>
                    <a:off x="0" y="1352550"/>
                    <a:ext cx="4846320" cy="15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6" name="Straight Connector 47"/>
                  <p:cNvCxnSpPr/>
                  <p:nvPr/>
                </p:nvCxnSpPr>
                <p:spPr>
                  <a:xfrm>
                    <a:off x="3171825" y="4562475"/>
                    <a:ext cx="2834640" cy="15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7" name="Straight Connector 48"/>
                  <p:cNvCxnSpPr/>
                  <p:nvPr/>
                </p:nvCxnSpPr>
                <p:spPr>
                  <a:xfrm>
                    <a:off x="3962400" y="2952750"/>
                    <a:ext cx="2011680" cy="15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8" name="Straight Connector 49"/>
                  <p:cNvCxnSpPr/>
                  <p:nvPr/>
                </p:nvCxnSpPr>
                <p:spPr>
                  <a:xfrm>
                    <a:off x="5181600" y="1352550"/>
                    <a:ext cx="731520" cy="15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09" name="Straight Connector 50"/>
                  <p:cNvCxnSpPr/>
                  <p:nvPr/>
                </p:nvCxnSpPr>
                <p:spPr>
                  <a:xfrm>
                    <a:off x="3162300" y="2952750"/>
                    <a:ext cx="365760" cy="15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10" name="Straight Connector 51"/>
                  <p:cNvCxnSpPr/>
                  <p:nvPr/>
                </p:nvCxnSpPr>
                <p:spPr>
                  <a:xfrm>
                    <a:off x="6444615" y="4562475"/>
                    <a:ext cx="2651760" cy="1588"/>
                  </a:xfrm>
                  <a:prstGeom prst="line">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1" name="Arc 52"/>
                  <p:cNvSpPr/>
                  <p:nvPr/>
                </p:nvSpPr>
                <p:spPr>
                  <a:xfrm>
                    <a:off x="5076825" y="1352550"/>
                    <a:ext cx="1609725" cy="1609725"/>
                  </a:xfrm>
                  <a:prstGeom prst="arc">
                    <a:avLst>
                      <a:gd name="adj1" fmla="val 16430150"/>
                      <a:gd name="adj2" fmla="val 4994030"/>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sp>
                <p:nvSpPr>
                  <p:cNvPr id="112" name="Arc 53"/>
                  <p:cNvSpPr/>
                  <p:nvPr/>
                </p:nvSpPr>
                <p:spPr>
                  <a:xfrm flipH="1">
                    <a:off x="2381250" y="2952750"/>
                    <a:ext cx="1609725" cy="1609725"/>
                  </a:xfrm>
                  <a:prstGeom prst="arc">
                    <a:avLst>
                      <a:gd name="adj1" fmla="val 16430150"/>
                      <a:gd name="adj2" fmla="val 4994030"/>
                    </a:avLst>
                  </a:prstGeom>
                  <a:ln w="12700">
                    <a:solidFill>
                      <a:schemeClr val="bg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grpSp>
          </p:grpSp>
        </p:grpSp>
        <p:grpSp>
          <p:nvGrpSpPr>
            <p:cNvPr id="94" name="Group 42"/>
            <p:cNvGrpSpPr/>
            <p:nvPr/>
          </p:nvGrpSpPr>
          <p:grpSpPr>
            <a:xfrm>
              <a:off x="3556000" y="2889251"/>
              <a:ext cx="363538" cy="169863"/>
              <a:chOff x="3556000" y="2876551"/>
              <a:chExt cx="363538" cy="169863"/>
            </a:xfrm>
          </p:grpSpPr>
          <p:sp>
            <p:nvSpPr>
              <p:cNvPr id="95" name="Rectangle 13"/>
              <p:cNvSpPr>
                <a:spLocks noChangeArrowheads="1"/>
              </p:cNvSpPr>
              <p:nvPr/>
            </p:nvSpPr>
            <p:spPr bwMode="auto">
              <a:xfrm>
                <a:off x="3556000" y="2876551"/>
                <a:ext cx="363538" cy="169863"/>
              </a:xfrm>
              <a:prstGeom prst="rect">
                <a:avLst/>
              </a:prstGeom>
              <a:solidFill>
                <a:srgbClr val="706F6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6" name="Rectangle 14"/>
              <p:cNvSpPr>
                <a:spLocks noChangeArrowheads="1"/>
              </p:cNvSpPr>
              <p:nvPr/>
            </p:nvSpPr>
            <p:spPr bwMode="auto">
              <a:xfrm>
                <a:off x="3587750" y="3008313"/>
                <a:ext cx="303213" cy="20638"/>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7" name="Rectangle 15"/>
              <p:cNvSpPr>
                <a:spLocks noChangeArrowheads="1"/>
              </p:cNvSpPr>
              <p:nvPr/>
            </p:nvSpPr>
            <p:spPr bwMode="auto">
              <a:xfrm>
                <a:off x="3587750" y="2970213"/>
                <a:ext cx="303213" cy="19050"/>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8" name="Rectangle 16"/>
              <p:cNvSpPr>
                <a:spLocks noChangeArrowheads="1"/>
              </p:cNvSpPr>
              <p:nvPr/>
            </p:nvSpPr>
            <p:spPr bwMode="auto">
              <a:xfrm>
                <a:off x="3587750" y="2930526"/>
                <a:ext cx="303213" cy="20638"/>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9" name="Rectangle 17"/>
              <p:cNvSpPr>
                <a:spLocks noChangeArrowheads="1"/>
              </p:cNvSpPr>
              <p:nvPr/>
            </p:nvSpPr>
            <p:spPr bwMode="auto">
              <a:xfrm>
                <a:off x="3587750" y="2892426"/>
                <a:ext cx="303213" cy="17463"/>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grpSp>
      </p:grpSp>
    </p:spTree>
    <p:extLst>
      <p:ext uri="{BB962C8B-B14F-4D97-AF65-F5344CB8AC3E}">
        <p14:creationId xmlns:p14="http://schemas.microsoft.com/office/powerpoint/2010/main" val="185663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par>
                          <p:cTn id="8" fill="hold">
                            <p:stCondLst>
                              <p:cond delay="500"/>
                            </p:stCondLst>
                            <p:childTnLst>
                              <p:par>
                                <p:cTn id="9" presetID="2" presetClass="entr" presetSubtype="1" accel="50000" decel="50000"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fill="hold"/>
                                        <p:tgtEl>
                                          <p:spTgt spid="75"/>
                                        </p:tgtEl>
                                        <p:attrNameLst>
                                          <p:attrName>ppt_x</p:attrName>
                                        </p:attrNameLst>
                                      </p:cBhvr>
                                      <p:tavLst>
                                        <p:tav tm="0">
                                          <p:val>
                                            <p:strVal val="#ppt_x"/>
                                          </p:val>
                                        </p:tav>
                                        <p:tav tm="100000">
                                          <p:val>
                                            <p:strVal val="#ppt_x"/>
                                          </p:val>
                                        </p:tav>
                                      </p:tavLst>
                                    </p:anim>
                                    <p:anim calcmode="lin" valueType="num">
                                      <p:cBhvr additive="base">
                                        <p:cTn id="12" dur="500" fill="hold"/>
                                        <p:tgtEl>
                                          <p:spTgt spid="7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80"/>
                                        </p:tgtEl>
                                        <p:attrNameLst>
                                          <p:attrName>style.visibility</p:attrName>
                                        </p:attrNameLst>
                                      </p:cBhvr>
                                      <p:to>
                                        <p:strVal val="visible"/>
                                      </p:to>
                                    </p:set>
                                    <p:anim calcmode="lin" valueType="num">
                                      <p:cBhvr>
                                        <p:cTn id="16" dur="500" fill="hold"/>
                                        <p:tgtEl>
                                          <p:spTgt spid="80"/>
                                        </p:tgtEl>
                                        <p:attrNameLst>
                                          <p:attrName>ppt_w</p:attrName>
                                        </p:attrNameLst>
                                      </p:cBhvr>
                                      <p:tavLst>
                                        <p:tav tm="0">
                                          <p:val>
                                            <p:fltVal val="0"/>
                                          </p:val>
                                        </p:tav>
                                        <p:tav tm="100000">
                                          <p:val>
                                            <p:strVal val="#ppt_w"/>
                                          </p:val>
                                        </p:tav>
                                      </p:tavLst>
                                    </p:anim>
                                    <p:anim calcmode="lin" valueType="num">
                                      <p:cBhvr>
                                        <p:cTn id="17" dur="500" fill="hold"/>
                                        <p:tgtEl>
                                          <p:spTgt spid="80"/>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wipe(up)">
                                      <p:cBhvr>
                                        <p:cTn id="21" dur="500"/>
                                        <p:tgtEl>
                                          <p:spTgt spid="86"/>
                                        </p:tgtEl>
                                      </p:cBhvr>
                                    </p:animEffect>
                                  </p:childTnLst>
                                </p:cTn>
                              </p:par>
                            </p:childTnLst>
                          </p:cTn>
                        </p:par>
                        <p:par>
                          <p:cTn id="22" fill="hold">
                            <p:stCondLst>
                              <p:cond delay="2000"/>
                            </p:stCondLst>
                            <p:childTnLst>
                              <p:par>
                                <p:cTn id="23" presetID="2" presetClass="entr" presetSubtype="1" accel="50000" decel="50000" fill="hold" grpId="0" nodeType="afterEffect">
                                  <p:stCondLst>
                                    <p:cond delay="0"/>
                                  </p:stCondLst>
                                  <p:childTnLst>
                                    <p:set>
                                      <p:cBhvr>
                                        <p:cTn id="24" dur="1" fill="hold">
                                          <p:stCondLst>
                                            <p:cond delay="0"/>
                                          </p:stCondLst>
                                        </p:cTn>
                                        <p:tgtEl>
                                          <p:spTgt spid="76"/>
                                        </p:tgtEl>
                                        <p:attrNameLst>
                                          <p:attrName>style.visibility</p:attrName>
                                        </p:attrNameLst>
                                      </p:cBhvr>
                                      <p:to>
                                        <p:strVal val="visible"/>
                                      </p:to>
                                    </p:set>
                                    <p:anim calcmode="lin" valueType="num">
                                      <p:cBhvr additive="base">
                                        <p:cTn id="25" dur="500" fill="hold"/>
                                        <p:tgtEl>
                                          <p:spTgt spid="76"/>
                                        </p:tgtEl>
                                        <p:attrNameLst>
                                          <p:attrName>ppt_x</p:attrName>
                                        </p:attrNameLst>
                                      </p:cBhvr>
                                      <p:tavLst>
                                        <p:tav tm="0">
                                          <p:val>
                                            <p:strVal val="#ppt_x"/>
                                          </p:val>
                                        </p:tav>
                                        <p:tav tm="100000">
                                          <p:val>
                                            <p:strVal val="#ppt_x"/>
                                          </p:val>
                                        </p:tav>
                                      </p:tavLst>
                                    </p:anim>
                                    <p:anim calcmode="lin" valueType="num">
                                      <p:cBhvr additive="base">
                                        <p:cTn id="26" dur="500" fill="hold"/>
                                        <p:tgtEl>
                                          <p:spTgt spid="76"/>
                                        </p:tgtEl>
                                        <p:attrNameLst>
                                          <p:attrName>ppt_y</p:attrName>
                                        </p:attrNameLst>
                                      </p:cBhvr>
                                      <p:tavLst>
                                        <p:tav tm="0">
                                          <p:val>
                                            <p:strVal val="0-#ppt_h/2"/>
                                          </p:val>
                                        </p:tav>
                                        <p:tav tm="100000">
                                          <p:val>
                                            <p:strVal val="#ppt_y"/>
                                          </p:val>
                                        </p:tav>
                                      </p:tavLst>
                                    </p:anim>
                                  </p:childTnLst>
                                </p:cTn>
                              </p:par>
                            </p:childTnLst>
                          </p:cTn>
                        </p:par>
                        <p:par>
                          <p:cTn id="27" fill="hold">
                            <p:stCondLst>
                              <p:cond delay="2500"/>
                            </p:stCondLst>
                            <p:childTnLst>
                              <p:par>
                                <p:cTn id="28" presetID="23" presetClass="entr" presetSubtype="16" fill="hold" grpId="0" nodeType="afterEffect">
                                  <p:stCondLst>
                                    <p:cond delay="0"/>
                                  </p:stCondLst>
                                  <p:childTnLst>
                                    <p:set>
                                      <p:cBhvr>
                                        <p:cTn id="29" dur="1" fill="hold">
                                          <p:stCondLst>
                                            <p:cond delay="0"/>
                                          </p:stCondLst>
                                        </p:cTn>
                                        <p:tgtEl>
                                          <p:spTgt spid="81"/>
                                        </p:tgtEl>
                                        <p:attrNameLst>
                                          <p:attrName>style.visibility</p:attrName>
                                        </p:attrNameLst>
                                      </p:cBhvr>
                                      <p:to>
                                        <p:strVal val="visible"/>
                                      </p:to>
                                    </p:set>
                                    <p:anim calcmode="lin" valueType="num">
                                      <p:cBhvr>
                                        <p:cTn id="30" dur="500" fill="hold"/>
                                        <p:tgtEl>
                                          <p:spTgt spid="81"/>
                                        </p:tgtEl>
                                        <p:attrNameLst>
                                          <p:attrName>ppt_w</p:attrName>
                                        </p:attrNameLst>
                                      </p:cBhvr>
                                      <p:tavLst>
                                        <p:tav tm="0">
                                          <p:val>
                                            <p:fltVal val="0"/>
                                          </p:val>
                                        </p:tav>
                                        <p:tav tm="100000">
                                          <p:val>
                                            <p:strVal val="#ppt_w"/>
                                          </p:val>
                                        </p:tav>
                                      </p:tavLst>
                                    </p:anim>
                                    <p:anim calcmode="lin" valueType="num">
                                      <p:cBhvr>
                                        <p:cTn id="31" dur="500" fill="hold"/>
                                        <p:tgtEl>
                                          <p:spTgt spid="81"/>
                                        </p:tgtEl>
                                        <p:attrNameLst>
                                          <p:attrName>ppt_h</p:attrName>
                                        </p:attrNameLst>
                                      </p:cBhvr>
                                      <p:tavLst>
                                        <p:tav tm="0">
                                          <p:val>
                                            <p:fltVal val="0"/>
                                          </p:val>
                                        </p:tav>
                                        <p:tav tm="100000">
                                          <p:val>
                                            <p:strVal val="#ppt_h"/>
                                          </p:val>
                                        </p:tav>
                                      </p:tavLst>
                                    </p:anim>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87"/>
                                        </p:tgtEl>
                                        <p:attrNameLst>
                                          <p:attrName>style.visibility</p:attrName>
                                        </p:attrNameLst>
                                      </p:cBhvr>
                                      <p:to>
                                        <p:strVal val="visible"/>
                                      </p:to>
                                    </p:set>
                                    <p:animEffect transition="in" filter="wipe(up)">
                                      <p:cBhvr>
                                        <p:cTn id="35" dur="500"/>
                                        <p:tgtEl>
                                          <p:spTgt spid="87"/>
                                        </p:tgtEl>
                                      </p:cBhvr>
                                    </p:animEffect>
                                  </p:childTnLst>
                                </p:cTn>
                              </p:par>
                            </p:childTnLst>
                          </p:cTn>
                        </p:par>
                        <p:par>
                          <p:cTn id="36" fill="hold">
                            <p:stCondLst>
                              <p:cond delay="3500"/>
                            </p:stCondLst>
                            <p:childTnLst>
                              <p:par>
                                <p:cTn id="37" presetID="2" presetClass="entr" presetSubtype="1" accel="50000" decel="50000" fill="hold" nodeType="after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additive="base">
                                        <p:cTn id="39" dur="500" fill="hold"/>
                                        <p:tgtEl>
                                          <p:spTgt spid="57"/>
                                        </p:tgtEl>
                                        <p:attrNameLst>
                                          <p:attrName>ppt_x</p:attrName>
                                        </p:attrNameLst>
                                      </p:cBhvr>
                                      <p:tavLst>
                                        <p:tav tm="0">
                                          <p:val>
                                            <p:strVal val="#ppt_x"/>
                                          </p:val>
                                        </p:tav>
                                        <p:tav tm="100000">
                                          <p:val>
                                            <p:strVal val="#ppt_x"/>
                                          </p:val>
                                        </p:tav>
                                      </p:tavLst>
                                    </p:anim>
                                    <p:anim calcmode="lin" valueType="num">
                                      <p:cBhvr additive="base">
                                        <p:cTn id="40" dur="500" fill="hold"/>
                                        <p:tgtEl>
                                          <p:spTgt spid="57"/>
                                        </p:tgtEl>
                                        <p:attrNameLst>
                                          <p:attrName>ppt_y</p:attrName>
                                        </p:attrNameLst>
                                      </p:cBhvr>
                                      <p:tavLst>
                                        <p:tav tm="0">
                                          <p:val>
                                            <p:strVal val="0-#ppt_h/2"/>
                                          </p:val>
                                        </p:tav>
                                        <p:tav tm="100000">
                                          <p:val>
                                            <p:strVal val="#ppt_y"/>
                                          </p:val>
                                        </p:tav>
                                      </p:tavLst>
                                    </p:anim>
                                  </p:childTnLst>
                                </p:cTn>
                              </p:par>
                            </p:childTnLst>
                          </p:cTn>
                        </p:par>
                        <p:par>
                          <p:cTn id="41" fill="hold">
                            <p:stCondLst>
                              <p:cond delay="4000"/>
                            </p:stCondLst>
                            <p:childTnLst>
                              <p:par>
                                <p:cTn id="42" presetID="2" presetClass="entr" presetSubtype="2" accel="50000" decel="50000"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 calcmode="lin" valueType="num">
                                      <p:cBhvr additive="base">
                                        <p:cTn id="44" dur="500" fill="hold"/>
                                        <p:tgtEl>
                                          <p:spTgt spid="56"/>
                                        </p:tgtEl>
                                        <p:attrNameLst>
                                          <p:attrName>ppt_x</p:attrName>
                                        </p:attrNameLst>
                                      </p:cBhvr>
                                      <p:tavLst>
                                        <p:tav tm="0">
                                          <p:val>
                                            <p:strVal val="1+#ppt_w/2"/>
                                          </p:val>
                                        </p:tav>
                                        <p:tav tm="100000">
                                          <p:val>
                                            <p:strVal val="#ppt_x"/>
                                          </p:val>
                                        </p:tav>
                                      </p:tavLst>
                                    </p:anim>
                                    <p:anim calcmode="lin" valueType="num">
                                      <p:cBhvr additive="base">
                                        <p:cTn id="45" dur="500" fill="hold"/>
                                        <p:tgtEl>
                                          <p:spTgt spid="56"/>
                                        </p:tgtEl>
                                        <p:attrNameLst>
                                          <p:attrName>ppt_y</p:attrName>
                                        </p:attrNameLst>
                                      </p:cBhvr>
                                      <p:tavLst>
                                        <p:tav tm="0">
                                          <p:val>
                                            <p:strVal val="#ppt_y"/>
                                          </p:val>
                                        </p:tav>
                                        <p:tav tm="100000">
                                          <p:val>
                                            <p:strVal val="#ppt_y"/>
                                          </p:val>
                                        </p:tav>
                                      </p:tavLst>
                                    </p:anim>
                                  </p:childTnLst>
                                </p:cTn>
                              </p:par>
                            </p:childTnLst>
                          </p:cTn>
                        </p:par>
                        <p:par>
                          <p:cTn id="46" fill="hold">
                            <p:stCondLst>
                              <p:cond delay="4500"/>
                            </p:stCondLst>
                            <p:childTnLst>
                              <p:par>
                                <p:cTn id="47" presetID="23" presetClass="entr" presetSubtype="16" fill="hold" grpId="0" nodeType="afterEffect">
                                  <p:stCondLst>
                                    <p:cond delay="0"/>
                                  </p:stCondLst>
                                  <p:childTnLst>
                                    <p:set>
                                      <p:cBhvr>
                                        <p:cTn id="48" dur="1" fill="hold">
                                          <p:stCondLst>
                                            <p:cond delay="0"/>
                                          </p:stCondLst>
                                        </p:cTn>
                                        <p:tgtEl>
                                          <p:spTgt spid="82"/>
                                        </p:tgtEl>
                                        <p:attrNameLst>
                                          <p:attrName>style.visibility</p:attrName>
                                        </p:attrNameLst>
                                      </p:cBhvr>
                                      <p:to>
                                        <p:strVal val="visible"/>
                                      </p:to>
                                    </p:set>
                                    <p:anim calcmode="lin" valueType="num">
                                      <p:cBhvr>
                                        <p:cTn id="49" dur="500" fill="hold"/>
                                        <p:tgtEl>
                                          <p:spTgt spid="82"/>
                                        </p:tgtEl>
                                        <p:attrNameLst>
                                          <p:attrName>ppt_w</p:attrName>
                                        </p:attrNameLst>
                                      </p:cBhvr>
                                      <p:tavLst>
                                        <p:tav tm="0">
                                          <p:val>
                                            <p:fltVal val="0"/>
                                          </p:val>
                                        </p:tav>
                                        <p:tav tm="100000">
                                          <p:val>
                                            <p:strVal val="#ppt_w"/>
                                          </p:val>
                                        </p:tav>
                                      </p:tavLst>
                                    </p:anim>
                                    <p:anim calcmode="lin" valueType="num">
                                      <p:cBhvr>
                                        <p:cTn id="50" dur="500" fill="hold"/>
                                        <p:tgtEl>
                                          <p:spTgt spid="82"/>
                                        </p:tgtEl>
                                        <p:attrNameLst>
                                          <p:attrName>ppt_h</p:attrName>
                                        </p:attrNameLst>
                                      </p:cBhvr>
                                      <p:tavLst>
                                        <p:tav tm="0">
                                          <p:val>
                                            <p:fltVal val="0"/>
                                          </p:val>
                                        </p:tav>
                                        <p:tav tm="100000">
                                          <p:val>
                                            <p:strVal val="#ppt_h"/>
                                          </p:val>
                                        </p:tav>
                                      </p:tavLst>
                                    </p:anim>
                                  </p:childTnLst>
                                </p:cTn>
                              </p:par>
                            </p:childTnLst>
                          </p:cTn>
                        </p:par>
                        <p:par>
                          <p:cTn id="51" fill="hold">
                            <p:stCondLst>
                              <p:cond delay="5000"/>
                            </p:stCondLst>
                            <p:childTnLst>
                              <p:par>
                                <p:cTn id="52" presetID="22" presetClass="entr" presetSubtype="2" fill="hold" grpId="0" nodeType="after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wipe(right)">
                                      <p:cBhvr>
                                        <p:cTn id="54" dur="500"/>
                                        <p:tgtEl>
                                          <p:spTgt spid="88"/>
                                        </p:tgtEl>
                                      </p:cBhvr>
                                    </p:animEffect>
                                  </p:childTnLst>
                                </p:cTn>
                              </p:par>
                            </p:childTnLst>
                          </p:cTn>
                        </p:par>
                        <p:par>
                          <p:cTn id="55" fill="hold">
                            <p:stCondLst>
                              <p:cond delay="5500"/>
                            </p:stCondLst>
                            <p:childTnLst>
                              <p:par>
                                <p:cTn id="56" presetID="2" presetClass="entr" presetSubtype="1" accel="50000" decel="50000" fill="hold" nodeType="afterEffect">
                                  <p:stCondLst>
                                    <p:cond delay="0"/>
                                  </p:stCondLst>
                                  <p:childTnLst>
                                    <p:set>
                                      <p:cBhvr>
                                        <p:cTn id="57" dur="1" fill="hold">
                                          <p:stCondLst>
                                            <p:cond delay="0"/>
                                          </p:stCondLst>
                                        </p:cTn>
                                        <p:tgtEl>
                                          <p:spTgt spid="63"/>
                                        </p:tgtEl>
                                        <p:attrNameLst>
                                          <p:attrName>style.visibility</p:attrName>
                                        </p:attrNameLst>
                                      </p:cBhvr>
                                      <p:to>
                                        <p:strVal val="visible"/>
                                      </p:to>
                                    </p:set>
                                    <p:anim calcmode="lin" valueType="num">
                                      <p:cBhvr additive="base">
                                        <p:cTn id="58" dur="500" fill="hold"/>
                                        <p:tgtEl>
                                          <p:spTgt spid="63"/>
                                        </p:tgtEl>
                                        <p:attrNameLst>
                                          <p:attrName>ppt_x</p:attrName>
                                        </p:attrNameLst>
                                      </p:cBhvr>
                                      <p:tavLst>
                                        <p:tav tm="0">
                                          <p:val>
                                            <p:strVal val="#ppt_x"/>
                                          </p:val>
                                        </p:tav>
                                        <p:tav tm="100000">
                                          <p:val>
                                            <p:strVal val="#ppt_x"/>
                                          </p:val>
                                        </p:tav>
                                      </p:tavLst>
                                    </p:anim>
                                    <p:anim calcmode="lin" valueType="num">
                                      <p:cBhvr additive="base">
                                        <p:cTn id="59" dur="500" fill="hold"/>
                                        <p:tgtEl>
                                          <p:spTgt spid="63"/>
                                        </p:tgtEl>
                                        <p:attrNameLst>
                                          <p:attrName>ppt_y</p:attrName>
                                        </p:attrNameLst>
                                      </p:cBhvr>
                                      <p:tavLst>
                                        <p:tav tm="0">
                                          <p:val>
                                            <p:strVal val="0-#ppt_h/2"/>
                                          </p:val>
                                        </p:tav>
                                        <p:tav tm="100000">
                                          <p:val>
                                            <p:strVal val="#ppt_y"/>
                                          </p:val>
                                        </p:tav>
                                      </p:tavLst>
                                    </p:anim>
                                  </p:childTnLst>
                                </p:cTn>
                              </p:par>
                            </p:childTnLst>
                          </p:cTn>
                        </p:par>
                        <p:par>
                          <p:cTn id="60" fill="hold">
                            <p:stCondLst>
                              <p:cond delay="6000"/>
                            </p:stCondLst>
                            <p:childTnLst>
                              <p:par>
                                <p:cTn id="61" presetID="2" presetClass="entr" presetSubtype="8" accel="50000" decel="50000" fill="hold" grpId="0" nodeType="afterEffect">
                                  <p:stCondLst>
                                    <p:cond delay="0"/>
                                  </p:stCondLst>
                                  <p:childTnLst>
                                    <p:set>
                                      <p:cBhvr>
                                        <p:cTn id="62" dur="1" fill="hold">
                                          <p:stCondLst>
                                            <p:cond delay="0"/>
                                          </p:stCondLst>
                                        </p:cTn>
                                        <p:tgtEl>
                                          <p:spTgt spid="77"/>
                                        </p:tgtEl>
                                        <p:attrNameLst>
                                          <p:attrName>style.visibility</p:attrName>
                                        </p:attrNameLst>
                                      </p:cBhvr>
                                      <p:to>
                                        <p:strVal val="visible"/>
                                      </p:to>
                                    </p:set>
                                    <p:anim calcmode="lin" valueType="num">
                                      <p:cBhvr additive="base">
                                        <p:cTn id="63" dur="500" fill="hold"/>
                                        <p:tgtEl>
                                          <p:spTgt spid="77"/>
                                        </p:tgtEl>
                                        <p:attrNameLst>
                                          <p:attrName>ppt_x</p:attrName>
                                        </p:attrNameLst>
                                      </p:cBhvr>
                                      <p:tavLst>
                                        <p:tav tm="0">
                                          <p:val>
                                            <p:strVal val="0-#ppt_w/2"/>
                                          </p:val>
                                        </p:tav>
                                        <p:tav tm="100000">
                                          <p:val>
                                            <p:strVal val="#ppt_x"/>
                                          </p:val>
                                        </p:tav>
                                      </p:tavLst>
                                    </p:anim>
                                    <p:anim calcmode="lin" valueType="num">
                                      <p:cBhvr additive="base">
                                        <p:cTn id="64" dur="500" fill="hold"/>
                                        <p:tgtEl>
                                          <p:spTgt spid="77"/>
                                        </p:tgtEl>
                                        <p:attrNameLst>
                                          <p:attrName>ppt_y</p:attrName>
                                        </p:attrNameLst>
                                      </p:cBhvr>
                                      <p:tavLst>
                                        <p:tav tm="0">
                                          <p:val>
                                            <p:strVal val="#ppt_y"/>
                                          </p:val>
                                        </p:tav>
                                        <p:tav tm="100000">
                                          <p:val>
                                            <p:strVal val="#ppt_y"/>
                                          </p:val>
                                        </p:tav>
                                      </p:tavLst>
                                    </p:anim>
                                  </p:childTnLst>
                                </p:cTn>
                              </p:par>
                            </p:childTnLst>
                          </p:cTn>
                        </p:par>
                        <p:par>
                          <p:cTn id="65" fill="hold">
                            <p:stCondLst>
                              <p:cond delay="6500"/>
                            </p:stCondLst>
                            <p:childTnLst>
                              <p:par>
                                <p:cTn id="66" presetID="23" presetClass="entr" presetSubtype="16" fill="hold" grpId="0" nodeType="afterEffect">
                                  <p:stCondLst>
                                    <p:cond delay="0"/>
                                  </p:stCondLst>
                                  <p:childTnLst>
                                    <p:set>
                                      <p:cBhvr>
                                        <p:cTn id="67" dur="1" fill="hold">
                                          <p:stCondLst>
                                            <p:cond delay="0"/>
                                          </p:stCondLst>
                                        </p:cTn>
                                        <p:tgtEl>
                                          <p:spTgt spid="83"/>
                                        </p:tgtEl>
                                        <p:attrNameLst>
                                          <p:attrName>style.visibility</p:attrName>
                                        </p:attrNameLst>
                                      </p:cBhvr>
                                      <p:to>
                                        <p:strVal val="visible"/>
                                      </p:to>
                                    </p:set>
                                    <p:anim calcmode="lin" valueType="num">
                                      <p:cBhvr>
                                        <p:cTn id="68" dur="500" fill="hold"/>
                                        <p:tgtEl>
                                          <p:spTgt spid="83"/>
                                        </p:tgtEl>
                                        <p:attrNameLst>
                                          <p:attrName>ppt_w</p:attrName>
                                        </p:attrNameLst>
                                      </p:cBhvr>
                                      <p:tavLst>
                                        <p:tav tm="0">
                                          <p:val>
                                            <p:fltVal val="0"/>
                                          </p:val>
                                        </p:tav>
                                        <p:tav tm="100000">
                                          <p:val>
                                            <p:strVal val="#ppt_w"/>
                                          </p:val>
                                        </p:tav>
                                      </p:tavLst>
                                    </p:anim>
                                    <p:anim calcmode="lin" valueType="num">
                                      <p:cBhvr>
                                        <p:cTn id="69" dur="500" fill="hold"/>
                                        <p:tgtEl>
                                          <p:spTgt spid="83"/>
                                        </p:tgtEl>
                                        <p:attrNameLst>
                                          <p:attrName>ppt_h</p:attrName>
                                        </p:attrNameLst>
                                      </p:cBhvr>
                                      <p:tavLst>
                                        <p:tav tm="0">
                                          <p:val>
                                            <p:fltVal val="0"/>
                                          </p:val>
                                        </p:tav>
                                        <p:tav tm="100000">
                                          <p:val>
                                            <p:strVal val="#ppt_h"/>
                                          </p:val>
                                        </p:tav>
                                      </p:tavLst>
                                    </p:anim>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wipe(left)">
                                      <p:cBhvr>
                                        <p:cTn id="73" dur="500"/>
                                        <p:tgtEl>
                                          <p:spTgt spid="89"/>
                                        </p:tgtEl>
                                      </p:cBhvr>
                                    </p:animEffect>
                                  </p:childTnLst>
                                </p:cTn>
                              </p:par>
                            </p:childTnLst>
                          </p:cTn>
                        </p:par>
                        <p:par>
                          <p:cTn id="74" fill="hold">
                            <p:stCondLst>
                              <p:cond delay="7500"/>
                            </p:stCondLst>
                            <p:childTnLst>
                              <p:par>
                                <p:cTn id="75" presetID="2" presetClass="entr" presetSubtype="4" accel="50000" decel="50000" fill="hold" grpId="0" nodeType="afterEffect">
                                  <p:stCondLst>
                                    <p:cond delay="0"/>
                                  </p:stCondLst>
                                  <p:childTnLst>
                                    <p:set>
                                      <p:cBhvr>
                                        <p:cTn id="76" dur="1" fill="hold">
                                          <p:stCondLst>
                                            <p:cond delay="0"/>
                                          </p:stCondLst>
                                        </p:cTn>
                                        <p:tgtEl>
                                          <p:spTgt spid="78"/>
                                        </p:tgtEl>
                                        <p:attrNameLst>
                                          <p:attrName>style.visibility</p:attrName>
                                        </p:attrNameLst>
                                      </p:cBhvr>
                                      <p:to>
                                        <p:strVal val="visible"/>
                                      </p:to>
                                    </p:set>
                                    <p:anim calcmode="lin" valueType="num">
                                      <p:cBhvr additive="base">
                                        <p:cTn id="77" dur="500" fill="hold"/>
                                        <p:tgtEl>
                                          <p:spTgt spid="78"/>
                                        </p:tgtEl>
                                        <p:attrNameLst>
                                          <p:attrName>ppt_x</p:attrName>
                                        </p:attrNameLst>
                                      </p:cBhvr>
                                      <p:tavLst>
                                        <p:tav tm="0">
                                          <p:val>
                                            <p:strVal val="#ppt_x"/>
                                          </p:val>
                                        </p:tav>
                                        <p:tav tm="100000">
                                          <p:val>
                                            <p:strVal val="#ppt_x"/>
                                          </p:val>
                                        </p:tav>
                                      </p:tavLst>
                                    </p:anim>
                                    <p:anim calcmode="lin" valueType="num">
                                      <p:cBhvr additive="base">
                                        <p:cTn id="78" dur="500" fill="hold"/>
                                        <p:tgtEl>
                                          <p:spTgt spid="78"/>
                                        </p:tgtEl>
                                        <p:attrNameLst>
                                          <p:attrName>ppt_y</p:attrName>
                                        </p:attrNameLst>
                                      </p:cBhvr>
                                      <p:tavLst>
                                        <p:tav tm="0">
                                          <p:val>
                                            <p:strVal val="1+#ppt_h/2"/>
                                          </p:val>
                                        </p:tav>
                                        <p:tav tm="100000">
                                          <p:val>
                                            <p:strVal val="#ppt_y"/>
                                          </p:val>
                                        </p:tav>
                                      </p:tavLst>
                                    </p:anim>
                                  </p:childTnLst>
                                </p:cTn>
                              </p:par>
                            </p:childTnLst>
                          </p:cTn>
                        </p:par>
                        <p:par>
                          <p:cTn id="79" fill="hold">
                            <p:stCondLst>
                              <p:cond delay="8000"/>
                            </p:stCondLst>
                            <p:childTnLst>
                              <p:par>
                                <p:cTn id="80" presetID="23" presetClass="entr" presetSubtype="16" fill="hold" grpId="0" nodeType="afterEffect">
                                  <p:stCondLst>
                                    <p:cond delay="0"/>
                                  </p:stCondLst>
                                  <p:childTnLst>
                                    <p:set>
                                      <p:cBhvr>
                                        <p:cTn id="81" dur="1" fill="hold">
                                          <p:stCondLst>
                                            <p:cond delay="0"/>
                                          </p:stCondLst>
                                        </p:cTn>
                                        <p:tgtEl>
                                          <p:spTgt spid="84"/>
                                        </p:tgtEl>
                                        <p:attrNameLst>
                                          <p:attrName>style.visibility</p:attrName>
                                        </p:attrNameLst>
                                      </p:cBhvr>
                                      <p:to>
                                        <p:strVal val="visible"/>
                                      </p:to>
                                    </p:set>
                                    <p:anim calcmode="lin" valueType="num">
                                      <p:cBhvr>
                                        <p:cTn id="82" dur="500" fill="hold"/>
                                        <p:tgtEl>
                                          <p:spTgt spid="84"/>
                                        </p:tgtEl>
                                        <p:attrNameLst>
                                          <p:attrName>ppt_w</p:attrName>
                                        </p:attrNameLst>
                                      </p:cBhvr>
                                      <p:tavLst>
                                        <p:tav tm="0">
                                          <p:val>
                                            <p:fltVal val="0"/>
                                          </p:val>
                                        </p:tav>
                                        <p:tav tm="100000">
                                          <p:val>
                                            <p:strVal val="#ppt_w"/>
                                          </p:val>
                                        </p:tav>
                                      </p:tavLst>
                                    </p:anim>
                                    <p:anim calcmode="lin" valueType="num">
                                      <p:cBhvr>
                                        <p:cTn id="83" dur="500" fill="hold"/>
                                        <p:tgtEl>
                                          <p:spTgt spid="84"/>
                                        </p:tgtEl>
                                        <p:attrNameLst>
                                          <p:attrName>ppt_h</p:attrName>
                                        </p:attrNameLst>
                                      </p:cBhvr>
                                      <p:tavLst>
                                        <p:tav tm="0">
                                          <p:val>
                                            <p:fltVal val="0"/>
                                          </p:val>
                                        </p:tav>
                                        <p:tav tm="100000">
                                          <p:val>
                                            <p:strVal val="#ppt_h"/>
                                          </p:val>
                                        </p:tav>
                                      </p:tavLst>
                                    </p:anim>
                                  </p:childTnLst>
                                </p:cTn>
                              </p:par>
                            </p:childTnLst>
                          </p:cTn>
                        </p:par>
                        <p:par>
                          <p:cTn id="84" fill="hold">
                            <p:stCondLst>
                              <p:cond delay="8500"/>
                            </p:stCondLst>
                            <p:childTnLst>
                              <p:par>
                                <p:cTn id="85" presetID="22" presetClass="entr" presetSubtype="1" fill="hold" grpId="0" nodeType="after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wipe(up)">
                                      <p:cBhvr>
                                        <p:cTn id="87" dur="500"/>
                                        <p:tgtEl>
                                          <p:spTgt spid="90"/>
                                        </p:tgtEl>
                                      </p:cBhvr>
                                    </p:animEffect>
                                  </p:childTnLst>
                                </p:cTn>
                              </p:par>
                            </p:childTnLst>
                          </p:cTn>
                        </p:par>
                        <p:par>
                          <p:cTn id="88" fill="hold">
                            <p:stCondLst>
                              <p:cond delay="9000"/>
                            </p:stCondLst>
                            <p:childTnLst>
                              <p:par>
                                <p:cTn id="89" presetID="2" presetClass="entr" presetSubtype="1" accel="50000" decel="50000" fill="hold" nodeType="afterEffect">
                                  <p:stCondLst>
                                    <p:cond delay="0"/>
                                  </p:stCondLst>
                                  <p:childTnLst>
                                    <p:set>
                                      <p:cBhvr>
                                        <p:cTn id="90" dur="1" fill="hold">
                                          <p:stCondLst>
                                            <p:cond delay="0"/>
                                          </p:stCondLst>
                                        </p:cTn>
                                        <p:tgtEl>
                                          <p:spTgt spid="69"/>
                                        </p:tgtEl>
                                        <p:attrNameLst>
                                          <p:attrName>style.visibility</p:attrName>
                                        </p:attrNameLst>
                                      </p:cBhvr>
                                      <p:to>
                                        <p:strVal val="visible"/>
                                      </p:to>
                                    </p:set>
                                    <p:anim calcmode="lin" valueType="num">
                                      <p:cBhvr additive="base">
                                        <p:cTn id="91" dur="500" fill="hold"/>
                                        <p:tgtEl>
                                          <p:spTgt spid="69"/>
                                        </p:tgtEl>
                                        <p:attrNameLst>
                                          <p:attrName>ppt_x</p:attrName>
                                        </p:attrNameLst>
                                      </p:cBhvr>
                                      <p:tavLst>
                                        <p:tav tm="0">
                                          <p:val>
                                            <p:strVal val="#ppt_x"/>
                                          </p:val>
                                        </p:tav>
                                        <p:tav tm="100000">
                                          <p:val>
                                            <p:strVal val="#ppt_x"/>
                                          </p:val>
                                        </p:tav>
                                      </p:tavLst>
                                    </p:anim>
                                    <p:anim calcmode="lin" valueType="num">
                                      <p:cBhvr additive="base">
                                        <p:cTn id="92" dur="500" fill="hold"/>
                                        <p:tgtEl>
                                          <p:spTgt spid="69"/>
                                        </p:tgtEl>
                                        <p:attrNameLst>
                                          <p:attrName>ppt_y</p:attrName>
                                        </p:attrNameLst>
                                      </p:cBhvr>
                                      <p:tavLst>
                                        <p:tav tm="0">
                                          <p:val>
                                            <p:strVal val="0-#ppt_h/2"/>
                                          </p:val>
                                        </p:tav>
                                        <p:tav tm="100000">
                                          <p:val>
                                            <p:strVal val="#ppt_y"/>
                                          </p:val>
                                        </p:tav>
                                      </p:tavLst>
                                    </p:anim>
                                  </p:childTnLst>
                                </p:cTn>
                              </p:par>
                            </p:childTnLst>
                          </p:cTn>
                        </p:par>
                        <p:par>
                          <p:cTn id="93" fill="hold">
                            <p:stCondLst>
                              <p:cond delay="9500"/>
                            </p:stCondLst>
                            <p:childTnLst>
                              <p:par>
                                <p:cTn id="94" presetID="2" presetClass="entr" presetSubtype="4" accel="50000" decel="50000" fill="hold" grpId="0" nodeType="afterEffect">
                                  <p:stCondLst>
                                    <p:cond delay="0"/>
                                  </p:stCondLst>
                                  <p:childTnLst>
                                    <p:set>
                                      <p:cBhvr>
                                        <p:cTn id="95" dur="1" fill="hold">
                                          <p:stCondLst>
                                            <p:cond delay="0"/>
                                          </p:stCondLst>
                                        </p:cTn>
                                        <p:tgtEl>
                                          <p:spTgt spid="79"/>
                                        </p:tgtEl>
                                        <p:attrNameLst>
                                          <p:attrName>style.visibility</p:attrName>
                                        </p:attrNameLst>
                                      </p:cBhvr>
                                      <p:to>
                                        <p:strVal val="visible"/>
                                      </p:to>
                                    </p:set>
                                    <p:anim calcmode="lin" valueType="num">
                                      <p:cBhvr additive="base">
                                        <p:cTn id="96" dur="500" fill="hold"/>
                                        <p:tgtEl>
                                          <p:spTgt spid="79"/>
                                        </p:tgtEl>
                                        <p:attrNameLst>
                                          <p:attrName>ppt_x</p:attrName>
                                        </p:attrNameLst>
                                      </p:cBhvr>
                                      <p:tavLst>
                                        <p:tav tm="0">
                                          <p:val>
                                            <p:strVal val="#ppt_x"/>
                                          </p:val>
                                        </p:tav>
                                        <p:tav tm="100000">
                                          <p:val>
                                            <p:strVal val="#ppt_x"/>
                                          </p:val>
                                        </p:tav>
                                      </p:tavLst>
                                    </p:anim>
                                    <p:anim calcmode="lin" valueType="num">
                                      <p:cBhvr additive="base">
                                        <p:cTn id="97" dur="500" fill="hold"/>
                                        <p:tgtEl>
                                          <p:spTgt spid="79"/>
                                        </p:tgtEl>
                                        <p:attrNameLst>
                                          <p:attrName>ppt_y</p:attrName>
                                        </p:attrNameLst>
                                      </p:cBhvr>
                                      <p:tavLst>
                                        <p:tav tm="0">
                                          <p:val>
                                            <p:strVal val="1+#ppt_h/2"/>
                                          </p:val>
                                        </p:tav>
                                        <p:tav tm="100000">
                                          <p:val>
                                            <p:strVal val="#ppt_y"/>
                                          </p:val>
                                        </p:tav>
                                      </p:tavLst>
                                    </p:anim>
                                  </p:childTnLst>
                                </p:cTn>
                              </p:par>
                            </p:childTnLst>
                          </p:cTn>
                        </p:par>
                        <p:par>
                          <p:cTn id="98" fill="hold">
                            <p:stCondLst>
                              <p:cond delay="10000"/>
                            </p:stCondLst>
                            <p:childTnLst>
                              <p:par>
                                <p:cTn id="99" presetID="23" presetClass="entr" presetSubtype="16" fill="hold" grpId="0" nodeType="afterEffect">
                                  <p:stCondLst>
                                    <p:cond delay="0"/>
                                  </p:stCondLst>
                                  <p:childTnLst>
                                    <p:set>
                                      <p:cBhvr>
                                        <p:cTn id="100" dur="1" fill="hold">
                                          <p:stCondLst>
                                            <p:cond delay="0"/>
                                          </p:stCondLst>
                                        </p:cTn>
                                        <p:tgtEl>
                                          <p:spTgt spid="85"/>
                                        </p:tgtEl>
                                        <p:attrNameLst>
                                          <p:attrName>style.visibility</p:attrName>
                                        </p:attrNameLst>
                                      </p:cBhvr>
                                      <p:to>
                                        <p:strVal val="visible"/>
                                      </p:to>
                                    </p:set>
                                    <p:anim calcmode="lin" valueType="num">
                                      <p:cBhvr>
                                        <p:cTn id="101" dur="500" fill="hold"/>
                                        <p:tgtEl>
                                          <p:spTgt spid="85"/>
                                        </p:tgtEl>
                                        <p:attrNameLst>
                                          <p:attrName>ppt_w</p:attrName>
                                        </p:attrNameLst>
                                      </p:cBhvr>
                                      <p:tavLst>
                                        <p:tav tm="0">
                                          <p:val>
                                            <p:fltVal val="0"/>
                                          </p:val>
                                        </p:tav>
                                        <p:tav tm="100000">
                                          <p:val>
                                            <p:strVal val="#ppt_w"/>
                                          </p:val>
                                        </p:tav>
                                      </p:tavLst>
                                    </p:anim>
                                    <p:anim calcmode="lin" valueType="num">
                                      <p:cBhvr>
                                        <p:cTn id="102" dur="500" fill="hold"/>
                                        <p:tgtEl>
                                          <p:spTgt spid="85"/>
                                        </p:tgtEl>
                                        <p:attrNameLst>
                                          <p:attrName>ppt_h</p:attrName>
                                        </p:attrNameLst>
                                      </p:cBhvr>
                                      <p:tavLst>
                                        <p:tav tm="0">
                                          <p:val>
                                            <p:fltVal val="0"/>
                                          </p:val>
                                        </p:tav>
                                        <p:tav tm="100000">
                                          <p:val>
                                            <p:strVal val="#ppt_h"/>
                                          </p:val>
                                        </p:tav>
                                      </p:tavLst>
                                    </p:anim>
                                  </p:childTnLst>
                                </p:cTn>
                              </p:par>
                            </p:childTnLst>
                          </p:cTn>
                        </p:par>
                        <p:par>
                          <p:cTn id="103" fill="hold">
                            <p:stCondLst>
                              <p:cond delay="10500"/>
                            </p:stCondLst>
                            <p:childTnLst>
                              <p:par>
                                <p:cTn id="104" presetID="22" presetClass="entr" presetSubtype="1" fill="hold" grpId="0" nodeType="afterEffect">
                                  <p:stCondLst>
                                    <p:cond delay="0"/>
                                  </p:stCondLst>
                                  <p:childTnLst>
                                    <p:set>
                                      <p:cBhvr>
                                        <p:cTn id="105" dur="1" fill="hold">
                                          <p:stCondLst>
                                            <p:cond delay="0"/>
                                          </p:stCondLst>
                                        </p:cTn>
                                        <p:tgtEl>
                                          <p:spTgt spid="91"/>
                                        </p:tgtEl>
                                        <p:attrNameLst>
                                          <p:attrName>style.visibility</p:attrName>
                                        </p:attrNameLst>
                                      </p:cBhvr>
                                      <p:to>
                                        <p:strVal val="visible"/>
                                      </p:to>
                                    </p:set>
                                    <p:animEffect transition="in" filter="wipe(up)">
                                      <p:cBhvr>
                                        <p:cTn id="106"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p:bldP spid="87" grpId="0"/>
      <p:bldP spid="88" grpId="0"/>
      <p:bldP spid="89" grpId="0"/>
      <p:bldP spid="90" grpId="0"/>
      <p:bldP spid="9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663440"/>
            <a:ext cx="12192000" cy="2194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12192000" cy="2194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0" y="2705725"/>
            <a:ext cx="8001000" cy="1446550"/>
          </a:xfrm>
          <a:prstGeom prst="rect">
            <a:avLst/>
          </a:prstGeom>
          <a:noFill/>
        </p:spPr>
        <p:txBody>
          <a:bodyPr wrap="square" rtlCol="0">
            <a:spAutoFit/>
          </a:bodyPr>
          <a:lstStyle/>
          <a:p>
            <a:r>
              <a:rPr lang="en-US" altLang="zh-CN" sz="8800" b="1" dirty="0" smtClean="0">
                <a:solidFill>
                  <a:schemeClr val="bg1"/>
                </a:solidFill>
              </a:rPr>
              <a:t>THANK YOU</a:t>
            </a:r>
            <a:endParaRPr lang="zh-CN" altLang="en-US" sz="8800" b="1" dirty="0">
              <a:solidFill>
                <a:schemeClr val="bg1"/>
              </a:solidFill>
            </a:endParaRPr>
          </a:p>
        </p:txBody>
      </p:sp>
    </p:spTree>
    <p:extLst>
      <p:ext uri="{BB962C8B-B14F-4D97-AF65-F5344CB8AC3E}">
        <p14:creationId xmlns:p14="http://schemas.microsoft.com/office/powerpoint/2010/main" val="3896887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sp>
        <p:nvSpPr>
          <p:cNvPr id="5" name="TextBox 67"/>
          <p:cNvSpPr txBox="1"/>
          <p:nvPr/>
        </p:nvSpPr>
        <p:spPr>
          <a:xfrm>
            <a:off x="7806266" y="1835059"/>
            <a:ext cx="3395364" cy="1025602"/>
          </a:xfrm>
          <a:prstGeom prst="rect">
            <a:avLst/>
          </a:prstGeom>
          <a:noFill/>
        </p:spPr>
        <p:txBody>
          <a:bodyPr wrap="square" lIns="0" tIns="0" rIns="0" bIns="0" rtlCol="0">
            <a:spAutoFit/>
          </a:bodyPr>
          <a:lstStyle/>
          <a:p>
            <a:pPr>
              <a:spcBef>
                <a:spcPct val="20000"/>
              </a:spcBef>
              <a:defRPr/>
            </a:pPr>
            <a:r>
              <a:rPr lang="en-US" sz="1333" dirty="0">
                <a:solidFill>
                  <a:schemeClr val="tx1">
                    <a:lumMod val="50000"/>
                    <a:lumOff val="50000"/>
                  </a:schemeClr>
                </a:solidFill>
              </a:rPr>
              <a:t>There are many of the variations passages lorem ipsum available majority have suffered There are many of the variations passages lorem ipsum available majority have suffered</a:t>
            </a:r>
          </a:p>
        </p:txBody>
      </p:sp>
      <p:sp>
        <p:nvSpPr>
          <p:cNvPr id="6" name="TextBox 68"/>
          <p:cNvSpPr txBox="1"/>
          <p:nvPr/>
        </p:nvSpPr>
        <p:spPr>
          <a:xfrm>
            <a:off x="6562392" y="1481667"/>
            <a:ext cx="2056675" cy="287323"/>
          </a:xfrm>
          <a:prstGeom prst="rect">
            <a:avLst/>
          </a:prstGeom>
          <a:noFill/>
        </p:spPr>
        <p:txBody>
          <a:bodyPr wrap="square" lIns="0" tIns="0" rIns="0" bIns="0" rtlCol="0" anchor="t">
            <a:spAutoFit/>
          </a:bodyPr>
          <a:lstStyle/>
          <a:p>
            <a:r>
              <a:rPr lang="en-US" sz="1867" b="1" dirty="0">
                <a:solidFill>
                  <a:schemeClr val="tx1">
                    <a:lumMod val="50000"/>
                    <a:lumOff val="50000"/>
                  </a:schemeClr>
                </a:solidFill>
              </a:rPr>
              <a:t>Description Here</a:t>
            </a:r>
          </a:p>
        </p:txBody>
      </p:sp>
      <p:sp>
        <p:nvSpPr>
          <p:cNvPr id="7" name="Rectangle 69"/>
          <p:cNvSpPr/>
          <p:nvPr/>
        </p:nvSpPr>
        <p:spPr>
          <a:xfrm>
            <a:off x="6575160" y="1902488"/>
            <a:ext cx="932948" cy="738664"/>
          </a:xfrm>
          <a:prstGeom prst="rect">
            <a:avLst/>
          </a:prstGeom>
        </p:spPr>
        <p:txBody>
          <a:bodyPr wrap="none" lIns="0" tIns="0" rIns="0" bIns="0">
            <a:spAutoFit/>
          </a:bodyPr>
          <a:lstStyle/>
          <a:p>
            <a:r>
              <a:rPr lang="en-US" sz="4800" b="1" dirty="0">
                <a:solidFill>
                  <a:schemeClr val="tx1">
                    <a:lumMod val="50000"/>
                    <a:lumOff val="50000"/>
                  </a:schemeClr>
                </a:solidFill>
              </a:rPr>
              <a:t>80%</a:t>
            </a:r>
            <a:endParaRPr lang="en-US" sz="3200" b="1" dirty="0">
              <a:solidFill>
                <a:schemeClr val="tx1">
                  <a:lumMod val="50000"/>
                  <a:lumOff val="50000"/>
                </a:schemeClr>
              </a:solidFill>
            </a:endParaRPr>
          </a:p>
        </p:txBody>
      </p:sp>
      <p:sp>
        <p:nvSpPr>
          <p:cNvPr id="8" name="TextBox 70"/>
          <p:cNvSpPr txBox="1"/>
          <p:nvPr/>
        </p:nvSpPr>
        <p:spPr>
          <a:xfrm>
            <a:off x="6587067" y="2730274"/>
            <a:ext cx="4775200" cy="820481"/>
          </a:xfrm>
          <a:prstGeom prst="rect">
            <a:avLst/>
          </a:prstGeom>
          <a:noFill/>
        </p:spPr>
        <p:txBody>
          <a:bodyPr wrap="square" lIns="0" tIns="0" rIns="0" bIns="0" rtlCol="0">
            <a:spAutoFit/>
          </a:bodyPr>
          <a:lstStyle/>
          <a:p>
            <a:r>
              <a:rPr lang="en-US" sz="1333" dirty="0">
                <a:solidFill>
                  <a:schemeClr val="tx1">
                    <a:lumMod val="50000"/>
                    <a:lumOff val="50000"/>
                  </a:schemeClr>
                </a:solidFill>
              </a:rPr>
              <a:t>There are many variations of passages  of Lorem Ipsum available, but the have suffered alteration in some  form, by humour, or randomized words which  don't believable</a:t>
            </a:r>
          </a:p>
        </p:txBody>
      </p:sp>
      <p:grpSp>
        <p:nvGrpSpPr>
          <p:cNvPr id="9" name="Group 71"/>
          <p:cNvGrpSpPr/>
          <p:nvPr/>
        </p:nvGrpSpPr>
        <p:grpSpPr>
          <a:xfrm>
            <a:off x="1163570" y="1388534"/>
            <a:ext cx="4797229" cy="2966765"/>
            <a:chOff x="812374" y="1547444"/>
            <a:chExt cx="4367012" cy="2700705"/>
          </a:xfrm>
          <a:solidFill>
            <a:schemeClr val="bg1">
              <a:lumMod val="85000"/>
            </a:schemeClr>
          </a:solidFill>
        </p:grpSpPr>
        <p:grpSp>
          <p:nvGrpSpPr>
            <p:cNvPr id="10" name="Group 126"/>
            <p:cNvGrpSpPr/>
            <p:nvPr/>
          </p:nvGrpSpPr>
          <p:grpSpPr>
            <a:xfrm>
              <a:off x="871406" y="1642700"/>
              <a:ext cx="4192599" cy="2562517"/>
              <a:chOff x="871406" y="1642700"/>
              <a:chExt cx="4192599" cy="2562517"/>
            </a:xfrm>
            <a:grpFill/>
          </p:grpSpPr>
          <p:sp>
            <p:nvSpPr>
              <p:cNvPr id="27" name="Freeform 5"/>
              <p:cNvSpPr>
                <a:spLocks/>
              </p:cNvSpPr>
              <p:nvPr/>
            </p:nvSpPr>
            <p:spPr bwMode="auto">
              <a:xfrm>
                <a:off x="1862871" y="2140445"/>
                <a:ext cx="578244" cy="487013"/>
              </a:xfrm>
              <a:custGeom>
                <a:avLst/>
                <a:gdLst/>
                <a:ahLst/>
                <a:cxnLst>
                  <a:cxn ang="0">
                    <a:pos x="9" y="230"/>
                  </a:cxn>
                  <a:cxn ang="0">
                    <a:pos x="44" y="36"/>
                  </a:cxn>
                  <a:cxn ang="0">
                    <a:pos x="44" y="0"/>
                  </a:cxn>
                  <a:cxn ang="0">
                    <a:pos x="53" y="0"/>
                  </a:cxn>
                  <a:cxn ang="0">
                    <a:pos x="149" y="9"/>
                  </a:cxn>
                  <a:cxn ang="0">
                    <a:pos x="246" y="27"/>
                  </a:cxn>
                  <a:cxn ang="0">
                    <a:pos x="361" y="36"/>
                  </a:cxn>
                  <a:cxn ang="0">
                    <a:pos x="431" y="44"/>
                  </a:cxn>
                  <a:cxn ang="0">
                    <a:pos x="422" y="204"/>
                  </a:cxn>
                  <a:cxn ang="0">
                    <a:pos x="413" y="363"/>
                  </a:cxn>
                  <a:cxn ang="0">
                    <a:pos x="317" y="354"/>
                  </a:cxn>
                  <a:cxn ang="0">
                    <a:pos x="273" y="345"/>
                  </a:cxn>
                  <a:cxn ang="0">
                    <a:pos x="176" y="336"/>
                  </a:cxn>
                  <a:cxn ang="0">
                    <a:pos x="114" y="327"/>
                  </a:cxn>
                  <a:cxn ang="0">
                    <a:pos x="0" y="310"/>
                  </a:cxn>
                  <a:cxn ang="0">
                    <a:pos x="9" y="230"/>
                  </a:cxn>
                </a:cxnLst>
                <a:rect l="0" t="0" r="r" b="b"/>
                <a:pathLst>
                  <a:path w="431" h="363">
                    <a:moveTo>
                      <a:pt x="9" y="230"/>
                    </a:moveTo>
                    <a:lnTo>
                      <a:pt x="44" y="36"/>
                    </a:lnTo>
                    <a:lnTo>
                      <a:pt x="44" y="0"/>
                    </a:lnTo>
                    <a:lnTo>
                      <a:pt x="53" y="0"/>
                    </a:lnTo>
                    <a:lnTo>
                      <a:pt x="149" y="9"/>
                    </a:lnTo>
                    <a:lnTo>
                      <a:pt x="246" y="27"/>
                    </a:lnTo>
                    <a:lnTo>
                      <a:pt x="361" y="36"/>
                    </a:lnTo>
                    <a:lnTo>
                      <a:pt x="431" y="44"/>
                    </a:lnTo>
                    <a:lnTo>
                      <a:pt x="422" y="204"/>
                    </a:lnTo>
                    <a:lnTo>
                      <a:pt x="413" y="363"/>
                    </a:lnTo>
                    <a:lnTo>
                      <a:pt x="317" y="354"/>
                    </a:lnTo>
                    <a:lnTo>
                      <a:pt x="273" y="345"/>
                    </a:lnTo>
                    <a:lnTo>
                      <a:pt x="176" y="336"/>
                    </a:lnTo>
                    <a:lnTo>
                      <a:pt x="114" y="327"/>
                    </a:lnTo>
                    <a:lnTo>
                      <a:pt x="0" y="310"/>
                    </a:lnTo>
                    <a:lnTo>
                      <a:pt x="9" y="230"/>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8" name="Freeform 6"/>
              <p:cNvSpPr>
                <a:spLocks/>
              </p:cNvSpPr>
              <p:nvPr/>
            </p:nvSpPr>
            <p:spPr bwMode="auto">
              <a:xfrm>
                <a:off x="1862871" y="2140445"/>
                <a:ext cx="578244" cy="487013"/>
              </a:xfrm>
              <a:custGeom>
                <a:avLst/>
                <a:gdLst/>
                <a:ahLst/>
                <a:cxnLst>
                  <a:cxn ang="0">
                    <a:pos x="9" y="230"/>
                  </a:cxn>
                  <a:cxn ang="0">
                    <a:pos x="44" y="36"/>
                  </a:cxn>
                  <a:cxn ang="0">
                    <a:pos x="44" y="0"/>
                  </a:cxn>
                  <a:cxn ang="0">
                    <a:pos x="53" y="0"/>
                  </a:cxn>
                  <a:cxn ang="0">
                    <a:pos x="149" y="9"/>
                  </a:cxn>
                  <a:cxn ang="0">
                    <a:pos x="246" y="27"/>
                  </a:cxn>
                  <a:cxn ang="0">
                    <a:pos x="361" y="36"/>
                  </a:cxn>
                  <a:cxn ang="0">
                    <a:pos x="431" y="44"/>
                  </a:cxn>
                  <a:cxn ang="0">
                    <a:pos x="422" y="204"/>
                  </a:cxn>
                  <a:cxn ang="0">
                    <a:pos x="413" y="363"/>
                  </a:cxn>
                  <a:cxn ang="0">
                    <a:pos x="317" y="354"/>
                  </a:cxn>
                  <a:cxn ang="0">
                    <a:pos x="273" y="345"/>
                  </a:cxn>
                  <a:cxn ang="0">
                    <a:pos x="176" y="336"/>
                  </a:cxn>
                  <a:cxn ang="0">
                    <a:pos x="114" y="327"/>
                  </a:cxn>
                  <a:cxn ang="0">
                    <a:pos x="0" y="310"/>
                  </a:cxn>
                  <a:cxn ang="0">
                    <a:pos x="9" y="230"/>
                  </a:cxn>
                </a:cxnLst>
                <a:rect l="0" t="0" r="r" b="b"/>
                <a:pathLst>
                  <a:path w="431" h="363">
                    <a:moveTo>
                      <a:pt x="9" y="230"/>
                    </a:moveTo>
                    <a:lnTo>
                      <a:pt x="44" y="36"/>
                    </a:lnTo>
                    <a:lnTo>
                      <a:pt x="44" y="0"/>
                    </a:lnTo>
                    <a:lnTo>
                      <a:pt x="53" y="0"/>
                    </a:lnTo>
                    <a:lnTo>
                      <a:pt x="149" y="9"/>
                    </a:lnTo>
                    <a:lnTo>
                      <a:pt x="246" y="27"/>
                    </a:lnTo>
                    <a:lnTo>
                      <a:pt x="361" y="36"/>
                    </a:lnTo>
                    <a:lnTo>
                      <a:pt x="431" y="44"/>
                    </a:lnTo>
                    <a:lnTo>
                      <a:pt x="422" y="204"/>
                    </a:lnTo>
                    <a:lnTo>
                      <a:pt x="413" y="363"/>
                    </a:lnTo>
                    <a:lnTo>
                      <a:pt x="317" y="354"/>
                    </a:lnTo>
                    <a:lnTo>
                      <a:pt x="273" y="345"/>
                    </a:lnTo>
                    <a:lnTo>
                      <a:pt x="176" y="336"/>
                    </a:lnTo>
                    <a:lnTo>
                      <a:pt x="114" y="327"/>
                    </a:lnTo>
                    <a:lnTo>
                      <a:pt x="0" y="310"/>
                    </a:lnTo>
                    <a:lnTo>
                      <a:pt x="9" y="230"/>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9" name="Freeform 9"/>
              <p:cNvSpPr>
                <a:spLocks/>
              </p:cNvSpPr>
              <p:nvPr/>
            </p:nvSpPr>
            <p:spPr bwMode="auto">
              <a:xfrm>
                <a:off x="4153037" y="2567084"/>
                <a:ext cx="364924" cy="379682"/>
              </a:xfrm>
              <a:custGeom>
                <a:avLst/>
                <a:gdLst/>
                <a:ahLst/>
                <a:cxnLst>
                  <a:cxn ang="0">
                    <a:pos x="0" y="195"/>
                  </a:cxn>
                  <a:cxn ang="0">
                    <a:pos x="9" y="177"/>
                  </a:cxn>
                  <a:cxn ang="0">
                    <a:pos x="17" y="168"/>
                  </a:cxn>
                  <a:cxn ang="0">
                    <a:pos x="17" y="151"/>
                  </a:cxn>
                  <a:cxn ang="0">
                    <a:pos x="26" y="142"/>
                  </a:cxn>
                  <a:cxn ang="0">
                    <a:pos x="35" y="142"/>
                  </a:cxn>
                  <a:cxn ang="0">
                    <a:pos x="35" y="124"/>
                  </a:cxn>
                  <a:cxn ang="0">
                    <a:pos x="44" y="115"/>
                  </a:cxn>
                  <a:cxn ang="0">
                    <a:pos x="70" y="98"/>
                  </a:cxn>
                  <a:cxn ang="0">
                    <a:pos x="88" y="71"/>
                  </a:cxn>
                  <a:cxn ang="0">
                    <a:pos x="88" y="62"/>
                  </a:cxn>
                  <a:cxn ang="0">
                    <a:pos x="88" y="45"/>
                  </a:cxn>
                  <a:cxn ang="0">
                    <a:pos x="88" y="9"/>
                  </a:cxn>
                  <a:cxn ang="0">
                    <a:pos x="88" y="0"/>
                  </a:cxn>
                  <a:cxn ang="0">
                    <a:pos x="167" y="62"/>
                  </a:cxn>
                  <a:cxn ang="0">
                    <a:pos x="185" y="89"/>
                  </a:cxn>
                  <a:cxn ang="0">
                    <a:pos x="193" y="80"/>
                  </a:cxn>
                  <a:cxn ang="0">
                    <a:pos x="211" y="62"/>
                  </a:cxn>
                  <a:cxn ang="0">
                    <a:pos x="211" y="62"/>
                  </a:cxn>
                  <a:cxn ang="0">
                    <a:pos x="228" y="62"/>
                  </a:cxn>
                  <a:cxn ang="0">
                    <a:pos x="237" y="54"/>
                  </a:cxn>
                  <a:cxn ang="0">
                    <a:pos x="255" y="54"/>
                  </a:cxn>
                  <a:cxn ang="0">
                    <a:pos x="264" y="62"/>
                  </a:cxn>
                  <a:cxn ang="0">
                    <a:pos x="272" y="71"/>
                  </a:cxn>
                  <a:cxn ang="0">
                    <a:pos x="272" y="89"/>
                  </a:cxn>
                  <a:cxn ang="0">
                    <a:pos x="237" y="80"/>
                  </a:cxn>
                  <a:cxn ang="0">
                    <a:pos x="228" y="98"/>
                  </a:cxn>
                  <a:cxn ang="0">
                    <a:pos x="220" y="115"/>
                  </a:cxn>
                  <a:cxn ang="0">
                    <a:pos x="202" y="124"/>
                  </a:cxn>
                  <a:cxn ang="0">
                    <a:pos x="202" y="142"/>
                  </a:cxn>
                  <a:cxn ang="0">
                    <a:pos x="193" y="160"/>
                  </a:cxn>
                  <a:cxn ang="0">
                    <a:pos x="176" y="151"/>
                  </a:cxn>
                  <a:cxn ang="0">
                    <a:pos x="167" y="168"/>
                  </a:cxn>
                  <a:cxn ang="0">
                    <a:pos x="158" y="186"/>
                  </a:cxn>
                  <a:cxn ang="0">
                    <a:pos x="149" y="213"/>
                  </a:cxn>
                  <a:cxn ang="0">
                    <a:pos x="149" y="230"/>
                  </a:cxn>
                  <a:cxn ang="0">
                    <a:pos x="149" y="248"/>
                  </a:cxn>
                  <a:cxn ang="0">
                    <a:pos x="123" y="257"/>
                  </a:cxn>
                  <a:cxn ang="0">
                    <a:pos x="114" y="266"/>
                  </a:cxn>
                  <a:cxn ang="0">
                    <a:pos x="88" y="275"/>
                  </a:cxn>
                  <a:cxn ang="0">
                    <a:pos x="70" y="283"/>
                  </a:cxn>
                  <a:cxn ang="0">
                    <a:pos x="53" y="266"/>
                  </a:cxn>
                  <a:cxn ang="0">
                    <a:pos x="35" y="257"/>
                  </a:cxn>
                  <a:cxn ang="0">
                    <a:pos x="9" y="230"/>
                  </a:cxn>
                  <a:cxn ang="0">
                    <a:pos x="0" y="204"/>
                  </a:cxn>
                  <a:cxn ang="0">
                    <a:pos x="0" y="195"/>
                  </a:cxn>
                </a:cxnLst>
                <a:rect l="0" t="0" r="r" b="b"/>
                <a:pathLst>
                  <a:path w="272" h="283">
                    <a:moveTo>
                      <a:pt x="0" y="195"/>
                    </a:moveTo>
                    <a:lnTo>
                      <a:pt x="0" y="195"/>
                    </a:lnTo>
                    <a:lnTo>
                      <a:pt x="0" y="195"/>
                    </a:lnTo>
                    <a:lnTo>
                      <a:pt x="9" y="195"/>
                    </a:lnTo>
                    <a:lnTo>
                      <a:pt x="9" y="186"/>
                    </a:lnTo>
                    <a:lnTo>
                      <a:pt x="9" y="177"/>
                    </a:lnTo>
                    <a:lnTo>
                      <a:pt x="17" y="177"/>
                    </a:lnTo>
                    <a:lnTo>
                      <a:pt x="17" y="168"/>
                    </a:lnTo>
                    <a:lnTo>
                      <a:pt x="17" y="168"/>
                    </a:lnTo>
                    <a:lnTo>
                      <a:pt x="17" y="160"/>
                    </a:lnTo>
                    <a:lnTo>
                      <a:pt x="17" y="160"/>
                    </a:lnTo>
                    <a:lnTo>
                      <a:pt x="17" y="151"/>
                    </a:lnTo>
                    <a:lnTo>
                      <a:pt x="17" y="151"/>
                    </a:lnTo>
                    <a:lnTo>
                      <a:pt x="26" y="142"/>
                    </a:lnTo>
                    <a:lnTo>
                      <a:pt x="26" y="142"/>
                    </a:lnTo>
                    <a:lnTo>
                      <a:pt x="35" y="151"/>
                    </a:lnTo>
                    <a:lnTo>
                      <a:pt x="35" y="151"/>
                    </a:lnTo>
                    <a:lnTo>
                      <a:pt x="35" y="142"/>
                    </a:lnTo>
                    <a:lnTo>
                      <a:pt x="35" y="133"/>
                    </a:lnTo>
                    <a:lnTo>
                      <a:pt x="35" y="133"/>
                    </a:lnTo>
                    <a:lnTo>
                      <a:pt x="35" y="124"/>
                    </a:lnTo>
                    <a:lnTo>
                      <a:pt x="44" y="124"/>
                    </a:lnTo>
                    <a:lnTo>
                      <a:pt x="44" y="115"/>
                    </a:lnTo>
                    <a:lnTo>
                      <a:pt x="44" y="115"/>
                    </a:lnTo>
                    <a:lnTo>
                      <a:pt x="53" y="107"/>
                    </a:lnTo>
                    <a:lnTo>
                      <a:pt x="61" y="107"/>
                    </a:lnTo>
                    <a:lnTo>
                      <a:pt x="70" y="98"/>
                    </a:lnTo>
                    <a:lnTo>
                      <a:pt x="79" y="89"/>
                    </a:lnTo>
                    <a:lnTo>
                      <a:pt x="79" y="89"/>
                    </a:lnTo>
                    <a:lnTo>
                      <a:pt x="88" y="71"/>
                    </a:lnTo>
                    <a:lnTo>
                      <a:pt x="88" y="71"/>
                    </a:lnTo>
                    <a:lnTo>
                      <a:pt x="88" y="62"/>
                    </a:lnTo>
                    <a:lnTo>
                      <a:pt x="88" y="62"/>
                    </a:lnTo>
                    <a:lnTo>
                      <a:pt x="88" y="62"/>
                    </a:lnTo>
                    <a:lnTo>
                      <a:pt x="88" y="54"/>
                    </a:lnTo>
                    <a:lnTo>
                      <a:pt x="88" y="45"/>
                    </a:lnTo>
                    <a:lnTo>
                      <a:pt x="88" y="36"/>
                    </a:lnTo>
                    <a:lnTo>
                      <a:pt x="88" y="27"/>
                    </a:lnTo>
                    <a:lnTo>
                      <a:pt x="88" y="9"/>
                    </a:lnTo>
                    <a:lnTo>
                      <a:pt x="88" y="9"/>
                    </a:lnTo>
                    <a:lnTo>
                      <a:pt x="88" y="0"/>
                    </a:lnTo>
                    <a:lnTo>
                      <a:pt x="88" y="0"/>
                    </a:lnTo>
                    <a:lnTo>
                      <a:pt x="88" y="0"/>
                    </a:lnTo>
                    <a:lnTo>
                      <a:pt x="105" y="71"/>
                    </a:lnTo>
                    <a:lnTo>
                      <a:pt x="167" y="62"/>
                    </a:lnTo>
                    <a:lnTo>
                      <a:pt x="176" y="107"/>
                    </a:lnTo>
                    <a:lnTo>
                      <a:pt x="176" y="98"/>
                    </a:lnTo>
                    <a:lnTo>
                      <a:pt x="185" y="89"/>
                    </a:lnTo>
                    <a:lnTo>
                      <a:pt x="185" y="89"/>
                    </a:lnTo>
                    <a:lnTo>
                      <a:pt x="193" y="80"/>
                    </a:lnTo>
                    <a:lnTo>
                      <a:pt x="193" y="80"/>
                    </a:lnTo>
                    <a:lnTo>
                      <a:pt x="193" y="71"/>
                    </a:lnTo>
                    <a:lnTo>
                      <a:pt x="202" y="80"/>
                    </a:lnTo>
                    <a:lnTo>
                      <a:pt x="211" y="62"/>
                    </a:lnTo>
                    <a:lnTo>
                      <a:pt x="211" y="62"/>
                    </a:lnTo>
                    <a:lnTo>
                      <a:pt x="211" y="62"/>
                    </a:lnTo>
                    <a:lnTo>
                      <a:pt x="211" y="62"/>
                    </a:lnTo>
                    <a:lnTo>
                      <a:pt x="220" y="62"/>
                    </a:lnTo>
                    <a:lnTo>
                      <a:pt x="228" y="62"/>
                    </a:lnTo>
                    <a:lnTo>
                      <a:pt x="228" y="62"/>
                    </a:lnTo>
                    <a:lnTo>
                      <a:pt x="228" y="54"/>
                    </a:lnTo>
                    <a:lnTo>
                      <a:pt x="237" y="54"/>
                    </a:lnTo>
                    <a:lnTo>
                      <a:pt x="237" y="54"/>
                    </a:lnTo>
                    <a:lnTo>
                      <a:pt x="246" y="45"/>
                    </a:lnTo>
                    <a:lnTo>
                      <a:pt x="246" y="54"/>
                    </a:lnTo>
                    <a:lnTo>
                      <a:pt x="255" y="54"/>
                    </a:lnTo>
                    <a:lnTo>
                      <a:pt x="264" y="54"/>
                    </a:lnTo>
                    <a:lnTo>
                      <a:pt x="264" y="54"/>
                    </a:lnTo>
                    <a:lnTo>
                      <a:pt x="264" y="62"/>
                    </a:lnTo>
                    <a:lnTo>
                      <a:pt x="272" y="62"/>
                    </a:lnTo>
                    <a:lnTo>
                      <a:pt x="272" y="62"/>
                    </a:lnTo>
                    <a:lnTo>
                      <a:pt x="272" y="71"/>
                    </a:lnTo>
                    <a:lnTo>
                      <a:pt x="272" y="71"/>
                    </a:lnTo>
                    <a:lnTo>
                      <a:pt x="272" y="80"/>
                    </a:lnTo>
                    <a:lnTo>
                      <a:pt x="272" y="89"/>
                    </a:lnTo>
                    <a:lnTo>
                      <a:pt x="237" y="71"/>
                    </a:lnTo>
                    <a:lnTo>
                      <a:pt x="237" y="71"/>
                    </a:lnTo>
                    <a:lnTo>
                      <a:pt x="237" y="80"/>
                    </a:lnTo>
                    <a:lnTo>
                      <a:pt x="237" y="80"/>
                    </a:lnTo>
                    <a:lnTo>
                      <a:pt x="237" y="98"/>
                    </a:lnTo>
                    <a:lnTo>
                      <a:pt x="228" y="98"/>
                    </a:lnTo>
                    <a:lnTo>
                      <a:pt x="228" y="107"/>
                    </a:lnTo>
                    <a:lnTo>
                      <a:pt x="228" y="115"/>
                    </a:lnTo>
                    <a:lnTo>
                      <a:pt x="220" y="115"/>
                    </a:lnTo>
                    <a:lnTo>
                      <a:pt x="220" y="124"/>
                    </a:lnTo>
                    <a:lnTo>
                      <a:pt x="211" y="124"/>
                    </a:lnTo>
                    <a:lnTo>
                      <a:pt x="202" y="124"/>
                    </a:lnTo>
                    <a:lnTo>
                      <a:pt x="202" y="133"/>
                    </a:lnTo>
                    <a:lnTo>
                      <a:pt x="202" y="142"/>
                    </a:lnTo>
                    <a:lnTo>
                      <a:pt x="202" y="142"/>
                    </a:lnTo>
                    <a:lnTo>
                      <a:pt x="202" y="151"/>
                    </a:lnTo>
                    <a:lnTo>
                      <a:pt x="193" y="160"/>
                    </a:lnTo>
                    <a:lnTo>
                      <a:pt x="193" y="160"/>
                    </a:lnTo>
                    <a:lnTo>
                      <a:pt x="185" y="160"/>
                    </a:lnTo>
                    <a:lnTo>
                      <a:pt x="185" y="160"/>
                    </a:lnTo>
                    <a:lnTo>
                      <a:pt x="176" y="151"/>
                    </a:lnTo>
                    <a:lnTo>
                      <a:pt x="167" y="151"/>
                    </a:lnTo>
                    <a:lnTo>
                      <a:pt x="167" y="168"/>
                    </a:lnTo>
                    <a:lnTo>
                      <a:pt x="167" y="168"/>
                    </a:lnTo>
                    <a:lnTo>
                      <a:pt x="167" y="168"/>
                    </a:lnTo>
                    <a:lnTo>
                      <a:pt x="167" y="186"/>
                    </a:lnTo>
                    <a:lnTo>
                      <a:pt x="158" y="186"/>
                    </a:lnTo>
                    <a:lnTo>
                      <a:pt x="158" y="195"/>
                    </a:lnTo>
                    <a:lnTo>
                      <a:pt x="158" y="204"/>
                    </a:lnTo>
                    <a:lnTo>
                      <a:pt x="149" y="213"/>
                    </a:lnTo>
                    <a:lnTo>
                      <a:pt x="149" y="222"/>
                    </a:lnTo>
                    <a:lnTo>
                      <a:pt x="149" y="230"/>
                    </a:lnTo>
                    <a:lnTo>
                      <a:pt x="149" y="230"/>
                    </a:lnTo>
                    <a:lnTo>
                      <a:pt x="149" y="239"/>
                    </a:lnTo>
                    <a:lnTo>
                      <a:pt x="149" y="248"/>
                    </a:lnTo>
                    <a:lnTo>
                      <a:pt x="149" y="248"/>
                    </a:lnTo>
                    <a:lnTo>
                      <a:pt x="141" y="248"/>
                    </a:lnTo>
                    <a:lnTo>
                      <a:pt x="132" y="248"/>
                    </a:lnTo>
                    <a:lnTo>
                      <a:pt x="123" y="257"/>
                    </a:lnTo>
                    <a:lnTo>
                      <a:pt x="114" y="257"/>
                    </a:lnTo>
                    <a:lnTo>
                      <a:pt x="114" y="266"/>
                    </a:lnTo>
                    <a:lnTo>
                      <a:pt x="114" y="266"/>
                    </a:lnTo>
                    <a:lnTo>
                      <a:pt x="105" y="266"/>
                    </a:lnTo>
                    <a:lnTo>
                      <a:pt x="97" y="275"/>
                    </a:lnTo>
                    <a:lnTo>
                      <a:pt x="88" y="275"/>
                    </a:lnTo>
                    <a:lnTo>
                      <a:pt x="88" y="266"/>
                    </a:lnTo>
                    <a:lnTo>
                      <a:pt x="79" y="275"/>
                    </a:lnTo>
                    <a:lnTo>
                      <a:pt x="70" y="283"/>
                    </a:lnTo>
                    <a:lnTo>
                      <a:pt x="61" y="283"/>
                    </a:lnTo>
                    <a:lnTo>
                      <a:pt x="53" y="275"/>
                    </a:lnTo>
                    <a:lnTo>
                      <a:pt x="53" y="266"/>
                    </a:lnTo>
                    <a:lnTo>
                      <a:pt x="44" y="266"/>
                    </a:lnTo>
                    <a:lnTo>
                      <a:pt x="44" y="257"/>
                    </a:lnTo>
                    <a:lnTo>
                      <a:pt x="35" y="257"/>
                    </a:lnTo>
                    <a:lnTo>
                      <a:pt x="26" y="248"/>
                    </a:lnTo>
                    <a:lnTo>
                      <a:pt x="17" y="239"/>
                    </a:lnTo>
                    <a:lnTo>
                      <a:pt x="9" y="230"/>
                    </a:lnTo>
                    <a:lnTo>
                      <a:pt x="9" y="230"/>
                    </a:lnTo>
                    <a:lnTo>
                      <a:pt x="0" y="213"/>
                    </a:lnTo>
                    <a:lnTo>
                      <a:pt x="0" y="204"/>
                    </a:lnTo>
                    <a:lnTo>
                      <a:pt x="0" y="204"/>
                    </a:lnTo>
                    <a:lnTo>
                      <a:pt x="0" y="195"/>
                    </a:lnTo>
                    <a:lnTo>
                      <a:pt x="0" y="195"/>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0" name="Freeform 10"/>
              <p:cNvSpPr>
                <a:spLocks/>
              </p:cNvSpPr>
              <p:nvPr/>
            </p:nvSpPr>
            <p:spPr bwMode="auto">
              <a:xfrm>
                <a:off x="4153037" y="2567084"/>
                <a:ext cx="364924" cy="379682"/>
              </a:xfrm>
              <a:custGeom>
                <a:avLst/>
                <a:gdLst/>
                <a:ahLst/>
                <a:cxnLst>
                  <a:cxn ang="0">
                    <a:pos x="0" y="195"/>
                  </a:cxn>
                  <a:cxn ang="0">
                    <a:pos x="9" y="177"/>
                  </a:cxn>
                  <a:cxn ang="0">
                    <a:pos x="17" y="168"/>
                  </a:cxn>
                  <a:cxn ang="0">
                    <a:pos x="17" y="151"/>
                  </a:cxn>
                  <a:cxn ang="0">
                    <a:pos x="26" y="142"/>
                  </a:cxn>
                  <a:cxn ang="0">
                    <a:pos x="35" y="142"/>
                  </a:cxn>
                  <a:cxn ang="0">
                    <a:pos x="35" y="124"/>
                  </a:cxn>
                  <a:cxn ang="0">
                    <a:pos x="44" y="115"/>
                  </a:cxn>
                  <a:cxn ang="0">
                    <a:pos x="70" y="98"/>
                  </a:cxn>
                  <a:cxn ang="0">
                    <a:pos x="88" y="71"/>
                  </a:cxn>
                  <a:cxn ang="0">
                    <a:pos x="88" y="62"/>
                  </a:cxn>
                  <a:cxn ang="0">
                    <a:pos x="88" y="45"/>
                  </a:cxn>
                  <a:cxn ang="0">
                    <a:pos x="88" y="9"/>
                  </a:cxn>
                  <a:cxn ang="0">
                    <a:pos x="88" y="0"/>
                  </a:cxn>
                  <a:cxn ang="0">
                    <a:pos x="167" y="62"/>
                  </a:cxn>
                  <a:cxn ang="0">
                    <a:pos x="185" y="89"/>
                  </a:cxn>
                  <a:cxn ang="0">
                    <a:pos x="193" y="80"/>
                  </a:cxn>
                  <a:cxn ang="0">
                    <a:pos x="211" y="62"/>
                  </a:cxn>
                  <a:cxn ang="0">
                    <a:pos x="211" y="62"/>
                  </a:cxn>
                  <a:cxn ang="0">
                    <a:pos x="228" y="62"/>
                  </a:cxn>
                  <a:cxn ang="0">
                    <a:pos x="237" y="54"/>
                  </a:cxn>
                  <a:cxn ang="0">
                    <a:pos x="255" y="54"/>
                  </a:cxn>
                  <a:cxn ang="0">
                    <a:pos x="264" y="62"/>
                  </a:cxn>
                  <a:cxn ang="0">
                    <a:pos x="272" y="71"/>
                  </a:cxn>
                  <a:cxn ang="0">
                    <a:pos x="272" y="89"/>
                  </a:cxn>
                  <a:cxn ang="0">
                    <a:pos x="237" y="80"/>
                  </a:cxn>
                  <a:cxn ang="0">
                    <a:pos x="228" y="98"/>
                  </a:cxn>
                  <a:cxn ang="0">
                    <a:pos x="220" y="115"/>
                  </a:cxn>
                  <a:cxn ang="0">
                    <a:pos x="202" y="124"/>
                  </a:cxn>
                  <a:cxn ang="0">
                    <a:pos x="202" y="142"/>
                  </a:cxn>
                  <a:cxn ang="0">
                    <a:pos x="193" y="160"/>
                  </a:cxn>
                  <a:cxn ang="0">
                    <a:pos x="176" y="151"/>
                  </a:cxn>
                  <a:cxn ang="0">
                    <a:pos x="167" y="168"/>
                  </a:cxn>
                  <a:cxn ang="0">
                    <a:pos x="158" y="186"/>
                  </a:cxn>
                  <a:cxn ang="0">
                    <a:pos x="149" y="213"/>
                  </a:cxn>
                  <a:cxn ang="0">
                    <a:pos x="149" y="230"/>
                  </a:cxn>
                  <a:cxn ang="0">
                    <a:pos x="149" y="248"/>
                  </a:cxn>
                  <a:cxn ang="0">
                    <a:pos x="123" y="257"/>
                  </a:cxn>
                  <a:cxn ang="0">
                    <a:pos x="114" y="266"/>
                  </a:cxn>
                  <a:cxn ang="0">
                    <a:pos x="88" y="275"/>
                  </a:cxn>
                  <a:cxn ang="0">
                    <a:pos x="70" y="283"/>
                  </a:cxn>
                  <a:cxn ang="0">
                    <a:pos x="53" y="266"/>
                  </a:cxn>
                  <a:cxn ang="0">
                    <a:pos x="35" y="257"/>
                  </a:cxn>
                  <a:cxn ang="0">
                    <a:pos x="9" y="230"/>
                  </a:cxn>
                  <a:cxn ang="0">
                    <a:pos x="0" y="204"/>
                  </a:cxn>
                  <a:cxn ang="0">
                    <a:pos x="0" y="195"/>
                  </a:cxn>
                </a:cxnLst>
                <a:rect l="0" t="0" r="r" b="b"/>
                <a:pathLst>
                  <a:path w="272" h="283">
                    <a:moveTo>
                      <a:pt x="0" y="195"/>
                    </a:moveTo>
                    <a:lnTo>
                      <a:pt x="0" y="195"/>
                    </a:lnTo>
                    <a:lnTo>
                      <a:pt x="0" y="195"/>
                    </a:lnTo>
                    <a:lnTo>
                      <a:pt x="9" y="195"/>
                    </a:lnTo>
                    <a:lnTo>
                      <a:pt x="9" y="186"/>
                    </a:lnTo>
                    <a:lnTo>
                      <a:pt x="9" y="177"/>
                    </a:lnTo>
                    <a:lnTo>
                      <a:pt x="17" y="177"/>
                    </a:lnTo>
                    <a:lnTo>
                      <a:pt x="17" y="168"/>
                    </a:lnTo>
                    <a:lnTo>
                      <a:pt x="17" y="168"/>
                    </a:lnTo>
                    <a:lnTo>
                      <a:pt x="17" y="160"/>
                    </a:lnTo>
                    <a:lnTo>
                      <a:pt x="17" y="160"/>
                    </a:lnTo>
                    <a:lnTo>
                      <a:pt x="17" y="151"/>
                    </a:lnTo>
                    <a:lnTo>
                      <a:pt x="17" y="151"/>
                    </a:lnTo>
                    <a:lnTo>
                      <a:pt x="26" y="142"/>
                    </a:lnTo>
                    <a:lnTo>
                      <a:pt x="26" y="142"/>
                    </a:lnTo>
                    <a:lnTo>
                      <a:pt x="35" y="151"/>
                    </a:lnTo>
                    <a:lnTo>
                      <a:pt x="35" y="151"/>
                    </a:lnTo>
                    <a:lnTo>
                      <a:pt x="35" y="142"/>
                    </a:lnTo>
                    <a:lnTo>
                      <a:pt x="35" y="133"/>
                    </a:lnTo>
                    <a:lnTo>
                      <a:pt x="35" y="133"/>
                    </a:lnTo>
                    <a:lnTo>
                      <a:pt x="35" y="124"/>
                    </a:lnTo>
                    <a:lnTo>
                      <a:pt x="44" y="124"/>
                    </a:lnTo>
                    <a:lnTo>
                      <a:pt x="44" y="115"/>
                    </a:lnTo>
                    <a:lnTo>
                      <a:pt x="44" y="115"/>
                    </a:lnTo>
                    <a:lnTo>
                      <a:pt x="53" y="107"/>
                    </a:lnTo>
                    <a:lnTo>
                      <a:pt x="61" y="107"/>
                    </a:lnTo>
                    <a:lnTo>
                      <a:pt x="70" y="98"/>
                    </a:lnTo>
                    <a:lnTo>
                      <a:pt x="79" y="89"/>
                    </a:lnTo>
                    <a:lnTo>
                      <a:pt x="79" y="89"/>
                    </a:lnTo>
                    <a:lnTo>
                      <a:pt x="88" y="71"/>
                    </a:lnTo>
                    <a:lnTo>
                      <a:pt x="88" y="71"/>
                    </a:lnTo>
                    <a:lnTo>
                      <a:pt x="88" y="62"/>
                    </a:lnTo>
                    <a:lnTo>
                      <a:pt x="88" y="62"/>
                    </a:lnTo>
                    <a:lnTo>
                      <a:pt x="88" y="62"/>
                    </a:lnTo>
                    <a:lnTo>
                      <a:pt x="88" y="54"/>
                    </a:lnTo>
                    <a:lnTo>
                      <a:pt x="88" y="45"/>
                    </a:lnTo>
                    <a:lnTo>
                      <a:pt x="88" y="36"/>
                    </a:lnTo>
                    <a:lnTo>
                      <a:pt x="88" y="27"/>
                    </a:lnTo>
                    <a:lnTo>
                      <a:pt x="88" y="9"/>
                    </a:lnTo>
                    <a:lnTo>
                      <a:pt x="88" y="9"/>
                    </a:lnTo>
                    <a:lnTo>
                      <a:pt x="88" y="0"/>
                    </a:lnTo>
                    <a:lnTo>
                      <a:pt x="88" y="0"/>
                    </a:lnTo>
                    <a:lnTo>
                      <a:pt x="88" y="0"/>
                    </a:lnTo>
                    <a:lnTo>
                      <a:pt x="105" y="71"/>
                    </a:lnTo>
                    <a:lnTo>
                      <a:pt x="167" y="62"/>
                    </a:lnTo>
                    <a:lnTo>
                      <a:pt x="176" y="107"/>
                    </a:lnTo>
                    <a:lnTo>
                      <a:pt x="176" y="98"/>
                    </a:lnTo>
                    <a:lnTo>
                      <a:pt x="185" y="89"/>
                    </a:lnTo>
                    <a:lnTo>
                      <a:pt x="185" y="89"/>
                    </a:lnTo>
                    <a:lnTo>
                      <a:pt x="193" y="80"/>
                    </a:lnTo>
                    <a:lnTo>
                      <a:pt x="193" y="80"/>
                    </a:lnTo>
                    <a:lnTo>
                      <a:pt x="193" y="71"/>
                    </a:lnTo>
                    <a:lnTo>
                      <a:pt x="202" y="80"/>
                    </a:lnTo>
                    <a:lnTo>
                      <a:pt x="211" y="62"/>
                    </a:lnTo>
                    <a:lnTo>
                      <a:pt x="211" y="62"/>
                    </a:lnTo>
                    <a:lnTo>
                      <a:pt x="211" y="62"/>
                    </a:lnTo>
                    <a:lnTo>
                      <a:pt x="211" y="62"/>
                    </a:lnTo>
                    <a:lnTo>
                      <a:pt x="220" y="62"/>
                    </a:lnTo>
                    <a:lnTo>
                      <a:pt x="228" y="62"/>
                    </a:lnTo>
                    <a:lnTo>
                      <a:pt x="228" y="62"/>
                    </a:lnTo>
                    <a:lnTo>
                      <a:pt x="228" y="54"/>
                    </a:lnTo>
                    <a:lnTo>
                      <a:pt x="237" y="54"/>
                    </a:lnTo>
                    <a:lnTo>
                      <a:pt x="237" y="54"/>
                    </a:lnTo>
                    <a:lnTo>
                      <a:pt x="246" y="45"/>
                    </a:lnTo>
                    <a:lnTo>
                      <a:pt x="246" y="54"/>
                    </a:lnTo>
                    <a:lnTo>
                      <a:pt x="255" y="54"/>
                    </a:lnTo>
                    <a:lnTo>
                      <a:pt x="264" y="54"/>
                    </a:lnTo>
                    <a:lnTo>
                      <a:pt x="264" y="54"/>
                    </a:lnTo>
                    <a:lnTo>
                      <a:pt x="264" y="62"/>
                    </a:lnTo>
                    <a:lnTo>
                      <a:pt x="272" y="62"/>
                    </a:lnTo>
                    <a:lnTo>
                      <a:pt x="272" y="62"/>
                    </a:lnTo>
                    <a:lnTo>
                      <a:pt x="272" y="71"/>
                    </a:lnTo>
                    <a:lnTo>
                      <a:pt x="272" y="71"/>
                    </a:lnTo>
                    <a:lnTo>
                      <a:pt x="272" y="80"/>
                    </a:lnTo>
                    <a:lnTo>
                      <a:pt x="272" y="89"/>
                    </a:lnTo>
                    <a:lnTo>
                      <a:pt x="237" y="71"/>
                    </a:lnTo>
                    <a:lnTo>
                      <a:pt x="237" y="71"/>
                    </a:lnTo>
                    <a:lnTo>
                      <a:pt x="237" y="80"/>
                    </a:lnTo>
                    <a:lnTo>
                      <a:pt x="237" y="80"/>
                    </a:lnTo>
                    <a:lnTo>
                      <a:pt x="237" y="98"/>
                    </a:lnTo>
                    <a:lnTo>
                      <a:pt x="228" y="98"/>
                    </a:lnTo>
                    <a:lnTo>
                      <a:pt x="228" y="107"/>
                    </a:lnTo>
                    <a:lnTo>
                      <a:pt x="228" y="115"/>
                    </a:lnTo>
                    <a:lnTo>
                      <a:pt x="220" y="115"/>
                    </a:lnTo>
                    <a:lnTo>
                      <a:pt x="220" y="124"/>
                    </a:lnTo>
                    <a:lnTo>
                      <a:pt x="211" y="124"/>
                    </a:lnTo>
                    <a:lnTo>
                      <a:pt x="202" y="124"/>
                    </a:lnTo>
                    <a:lnTo>
                      <a:pt x="202" y="133"/>
                    </a:lnTo>
                    <a:lnTo>
                      <a:pt x="202" y="142"/>
                    </a:lnTo>
                    <a:lnTo>
                      <a:pt x="202" y="142"/>
                    </a:lnTo>
                    <a:lnTo>
                      <a:pt x="202" y="151"/>
                    </a:lnTo>
                    <a:lnTo>
                      <a:pt x="193" y="160"/>
                    </a:lnTo>
                    <a:lnTo>
                      <a:pt x="193" y="160"/>
                    </a:lnTo>
                    <a:lnTo>
                      <a:pt x="185" y="160"/>
                    </a:lnTo>
                    <a:lnTo>
                      <a:pt x="185" y="160"/>
                    </a:lnTo>
                    <a:lnTo>
                      <a:pt x="176" y="151"/>
                    </a:lnTo>
                    <a:lnTo>
                      <a:pt x="167" y="151"/>
                    </a:lnTo>
                    <a:lnTo>
                      <a:pt x="167" y="168"/>
                    </a:lnTo>
                    <a:lnTo>
                      <a:pt x="167" y="168"/>
                    </a:lnTo>
                    <a:lnTo>
                      <a:pt x="167" y="168"/>
                    </a:lnTo>
                    <a:lnTo>
                      <a:pt x="167" y="186"/>
                    </a:lnTo>
                    <a:lnTo>
                      <a:pt x="158" y="186"/>
                    </a:lnTo>
                    <a:lnTo>
                      <a:pt x="158" y="195"/>
                    </a:lnTo>
                    <a:lnTo>
                      <a:pt x="158" y="204"/>
                    </a:lnTo>
                    <a:lnTo>
                      <a:pt x="149" y="213"/>
                    </a:lnTo>
                    <a:lnTo>
                      <a:pt x="149" y="222"/>
                    </a:lnTo>
                    <a:lnTo>
                      <a:pt x="149" y="230"/>
                    </a:lnTo>
                    <a:lnTo>
                      <a:pt x="149" y="230"/>
                    </a:lnTo>
                    <a:lnTo>
                      <a:pt x="149" y="239"/>
                    </a:lnTo>
                    <a:lnTo>
                      <a:pt x="149" y="248"/>
                    </a:lnTo>
                    <a:lnTo>
                      <a:pt x="149" y="248"/>
                    </a:lnTo>
                    <a:lnTo>
                      <a:pt x="141" y="248"/>
                    </a:lnTo>
                    <a:lnTo>
                      <a:pt x="132" y="248"/>
                    </a:lnTo>
                    <a:lnTo>
                      <a:pt x="123" y="257"/>
                    </a:lnTo>
                    <a:lnTo>
                      <a:pt x="114" y="257"/>
                    </a:lnTo>
                    <a:lnTo>
                      <a:pt x="114" y="266"/>
                    </a:lnTo>
                    <a:lnTo>
                      <a:pt x="114" y="266"/>
                    </a:lnTo>
                    <a:lnTo>
                      <a:pt x="105" y="266"/>
                    </a:lnTo>
                    <a:lnTo>
                      <a:pt x="97" y="275"/>
                    </a:lnTo>
                    <a:lnTo>
                      <a:pt x="88" y="275"/>
                    </a:lnTo>
                    <a:lnTo>
                      <a:pt x="88" y="266"/>
                    </a:lnTo>
                    <a:lnTo>
                      <a:pt x="79" y="275"/>
                    </a:lnTo>
                    <a:lnTo>
                      <a:pt x="70" y="283"/>
                    </a:lnTo>
                    <a:lnTo>
                      <a:pt x="61" y="283"/>
                    </a:lnTo>
                    <a:lnTo>
                      <a:pt x="53" y="275"/>
                    </a:lnTo>
                    <a:lnTo>
                      <a:pt x="53" y="266"/>
                    </a:lnTo>
                    <a:lnTo>
                      <a:pt x="44" y="266"/>
                    </a:lnTo>
                    <a:lnTo>
                      <a:pt x="44" y="257"/>
                    </a:lnTo>
                    <a:lnTo>
                      <a:pt x="35" y="257"/>
                    </a:lnTo>
                    <a:lnTo>
                      <a:pt x="26" y="248"/>
                    </a:lnTo>
                    <a:lnTo>
                      <a:pt x="17" y="239"/>
                    </a:lnTo>
                    <a:lnTo>
                      <a:pt x="9" y="230"/>
                    </a:lnTo>
                    <a:lnTo>
                      <a:pt x="9" y="230"/>
                    </a:lnTo>
                    <a:lnTo>
                      <a:pt x="0" y="213"/>
                    </a:lnTo>
                    <a:lnTo>
                      <a:pt x="0" y="204"/>
                    </a:lnTo>
                    <a:lnTo>
                      <a:pt x="0" y="204"/>
                    </a:lnTo>
                    <a:lnTo>
                      <a:pt x="0" y="195"/>
                    </a:lnTo>
                    <a:lnTo>
                      <a:pt x="0" y="195"/>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1" name="Freeform 19"/>
              <p:cNvSpPr>
                <a:spLocks/>
              </p:cNvSpPr>
              <p:nvPr/>
            </p:nvSpPr>
            <p:spPr bwMode="auto">
              <a:xfrm>
                <a:off x="4081930" y="2662340"/>
                <a:ext cx="649350" cy="367607"/>
              </a:xfrm>
              <a:custGeom>
                <a:avLst/>
                <a:gdLst/>
                <a:ahLst/>
                <a:cxnLst>
                  <a:cxn ang="0">
                    <a:pos x="26" y="265"/>
                  </a:cxn>
                  <a:cxn ang="0">
                    <a:pos x="44" y="248"/>
                  </a:cxn>
                  <a:cxn ang="0">
                    <a:pos x="62" y="230"/>
                  </a:cxn>
                  <a:cxn ang="0">
                    <a:pos x="97" y="195"/>
                  </a:cxn>
                  <a:cxn ang="0">
                    <a:pos x="123" y="212"/>
                  </a:cxn>
                  <a:cxn ang="0">
                    <a:pos x="150" y="204"/>
                  </a:cxn>
                  <a:cxn ang="0">
                    <a:pos x="167" y="186"/>
                  </a:cxn>
                  <a:cxn ang="0">
                    <a:pos x="202" y="177"/>
                  </a:cxn>
                  <a:cxn ang="0">
                    <a:pos x="202" y="159"/>
                  </a:cxn>
                  <a:cxn ang="0">
                    <a:pos x="211" y="124"/>
                  </a:cxn>
                  <a:cxn ang="0">
                    <a:pos x="220" y="97"/>
                  </a:cxn>
                  <a:cxn ang="0">
                    <a:pos x="238" y="89"/>
                  </a:cxn>
                  <a:cxn ang="0">
                    <a:pos x="255" y="80"/>
                  </a:cxn>
                  <a:cxn ang="0">
                    <a:pos x="255" y="53"/>
                  </a:cxn>
                  <a:cxn ang="0">
                    <a:pos x="281" y="44"/>
                  </a:cxn>
                  <a:cxn ang="0">
                    <a:pos x="290" y="9"/>
                  </a:cxn>
                  <a:cxn ang="0">
                    <a:pos x="325" y="18"/>
                  </a:cxn>
                  <a:cxn ang="0">
                    <a:pos x="343" y="0"/>
                  </a:cxn>
                  <a:cxn ang="0">
                    <a:pos x="352" y="18"/>
                  </a:cxn>
                  <a:cxn ang="0">
                    <a:pos x="378" y="27"/>
                  </a:cxn>
                  <a:cxn ang="0">
                    <a:pos x="369" y="44"/>
                  </a:cxn>
                  <a:cxn ang="0">
                    <a:pos x="369" y="44"/>
                  </a:cxn>
                  <a:cxn ang="0">
                    <a:pos x="369" y="71"/>
                  </a:cxn>
                  <a:cxn ang="0">
                    <a:pos x="387" y="71"/>
                  </a:cxn>
                  <a:cxn ang="0">
                    <a:pos x="405" y="80"/>
                  </a:cxn>
                  <a:cxn ang="0">
                    <a:pos x="422" y="89"/>
                  </a:cxn>
                  <a:cxn ang="0">
                    <a:pos x="431" y="89"/>
                  </a:cxn>
                  <a:cxn ang="0">
                    <a:pos x="440" y="106"/>
                  </a:cxn>
                  <a:cxn ang="0">
                    <a:pos x="431" y="115"/>
                  </a:cxn>
                  <a:cxn ang="0">
                    <a:pos x="405" y="97"/>
                  </a:cxn>
                  <a:cxn ang="0">
                    <a:pos x="387" y="89"/>
                  </a:cxn>
                  <a:cxn ang="0">
                    <a:pos x="396" y="97"/>
                  </a:cxn>
                  <a:cxn ang="0">
                    <a:pos x="422" y="115"/>
                  </a:cxn>
                  <a:cxn ang="0">
                    <a:pos x="440" y="124"/>
                  </a:cxn>
                  <a:cxn ang="0">
                    <a:pos x="449" y="133"/>
                  </a:cxn>
                  <a:cxn ang="0">
                    <a:pos x="440" y="133"/>
                  </a:cxn>
                  <a:cxn ang="0">
                    <a:pos x="422" y="133"/>
                  </a:cxn>
                  <a:cxn ang="0">
                    <a:pos x="440" y="151"/>
                  </a:cxn>
                  <a:cxn ang="0">
                    <a:pos x="449" y="159"/>
                  </a:cxn>
                  <a:cxn ang="0">
                    <a:pos x="440" y="159"/>
                  </a:cxn>
                  <a:cxn ang="0">
                    <a:pos x="422" y="159"/>
                  </a:cxn>
                  <a:cxn ang="0">
                    <a:pos x="405" y="151"/>
                  </a:cxn>
                  <a:cxn ang="0">
                    <a:pos x="387" y="151"/>
                  </a:cxn>
                  <a:cxn ang="0">
                    <a:pos x="422" y="159"/>
                  </a:cxn>
                  <a:cxn ang="0">
                    <a:pos x="431" y="168"/>
                  </a:cxn>
                  <a:cxn ang="0">
                    <a:pos x="449" y="177"/>
                  </a:cxn>
                  <a:cxn ang="0">
                    <a:pos x="457" y="168"/>
                  </a:cxn>
                  <a:cxn ang="0">
                    <a:pos x="484" y="195"/>
                  </a:cxn>
                  <a:cxn ang="0">
                    <a:pos x="475" y="195"/>
                  </a:cxn>
                  <a:cxn ang="0">
                    <a:pos x="475" y="195"/>
                  </a:cxn>
                  <a:cxn ang="0">
                    <a:pos x="158" y="257"/>
                  </a:cxn>
                  <a:cxn ang="0">
                    <a:pos x="106" y="265"/>
                  </a:cxn>
                  <a:cxn ang="0">
                    <a:pos x="0" y="274"/>
                  </a:cxn>
                </a:cxnLst>
                <a:rect l="0" t="0" r="r" b="b"/>
                <a:pathLst>
                  <a:path w="484" h="274">
                    <a:moveTo>
                      <a:pt x="0" y="274"/>
                    </a:moveTo>
                    <a:lnTo>
                      <a:pt x="18" y="274"/>
                    </a:lnTo>
                    <a:lnTo>
                      <a:pt x="18" y="265"/>
                    </a:lnTo>
                    <a:lnTo>
                      <a:pt x="26" y="265"/>
                    </a:lnTo>
                    <a:lnTo>
                      <a:pt x="35" y="257"/>
                    </a:lnTo>
                    <a:lnTo>
                      <a:pt x="35" y="257"/>
                    </a:lnTo>
                    <a:lnTo>
                      <a:pt x="44" y="248"/>
                    </a:lnTo>
                    <a:lnTo>
                      <a:pt x="44" y="248"/>
                    </a:lnTo>
                    <a:lnTo>
                      <a:pt x="53" y="248"/>
                    </a:lnTo>
                    <a:lnTo>
                      <a:pt x="53" y="239"/>
                    </a:lnTo>
                    <a:lnTo>
                      <a:pt x="62" y="239"/>
                    </a:lnTo>
                    <a:lnTo>
                      <a:pt x="62" y="230"/>
                    </a:lnTo>
                    <a:lnTo>
                      <a:pt x="62" y="221"/>
                    </a:lnTo>
                    <a:lnTo>
                      <a:pt x="79" y="212"/>
                    </a:lnTo>
                    <a:lnTo>
                      <a:pt x="97" y="186"/>
                    </a:lnTo>
                    <a:lnTo>
                      <a:pt x="97" y="195"/>
                    </a:lnTo>
                    <a:lnTo>
                      <a:pt x="106" y="195"/>
                    </a:lnTo>
                    <a:lnTo>
                      <a:pt x="106" y="204"/>
                    </a:lnTo>
                    <a:lnTo>
                      <a:pt x="114" y="212"/>
                    </a:lnTo>
                    <a:lnTo>
                      <a:pt x="123" y="212"/>
                    </a:lnTo>
                    <a:lnTo>
                      <a:pt x="132" y="204"/>
                    </a:lnTo>
                    <a:lnTo>
                      <a:pt x="141" y="195"/>
                    </a:lnTo>
                    <a:lnTo>
                      <a:pt x="141" y="204"/>
                    </a:lnTo>
                    <a:lnTo>
                      <a:pt x="150" y="204"/>
                    </a:lnTo>
                    <a:lnTo>
                      <a:pt x="158" y="195"/>
                    </a:lnTo>
                    <a:lnTo>
                      <a:pt x="167" y="195"/>
                    </a:lnTo>
                    <a:lnTo>
                      <a:pt x="167" y="195"/>
                    </a:lnTo>
                    <a:lnTo>
                      <a:pt x="167" y="186"/>
                    </a:lnTo>
                    <a:lnTo>
                      <a:pt x="176" y="186"/>
                    </a:lnTo>
                    <a:lnTo>
                      <a:pt x="185" y="177"/>
                    </a:lnTo>
                    <a:lnTo>
                      <a:pt x="194" y="177"/>
                    </a:lnTo>
                    <a:lnTo>
                      <a:pt x="202" y="177"/>
                    </a:lnTo>
                    <a:lnTo>
                      <a:pt x="202" y="177"/>
                    </a:lnTo>
                    <a:lnTo>
                      <a:pt x="202" y="168"/>
                    </a:lnTo>
                    <a:lnTo>
                      <a:pt x="202" y="159"/>
                    </a:lnTo>
                    <a:lnTo>
                      <a:pt x="202" y="159"/>
                    </a:lnTo>
                    <a:lnTo>
                      <a:pt x="202" y="151"/>
                    </a:lnTo>
                    <a:lnTo>
                      <a:pt x="202" y="142"/>
                    </a:lnTo>
                    <a:lnTo>
                      <a:pt x="211" y="133"/>
                    </a:lnTo>
                    <a:lnTo>
                      <a:pt x="211" y="124"/>
                    </a:lnTo>
                    <a:lnTo>
                      <a:pt x="211" y="115"/>
                    </a:lnTo>
                    <a:lnTo>
                      <a:pt x="220" y="115"/>
                    </a:lnTo>
                    <a:lnTo>
                      <a:pt x="220" y="97"/>
                    </a:lnTo>
                    <a:lnTo>
                      <a:pt x="220" y="97"/>
                    </a:lnTo>
                    <a:lnTo>
                      <a:pt x="220" y="97"/>
                    </a:lnTo>
                    <a:lnTo>
                      <a:pt x="220" y="80"/>
                    </a:lnTo>
                    <a:lnTo>
                      <a:pt x="229" y="80"/>
                    </a:lnTo>
                    <a:lnTo>
                      <a:pt x="238" y="89"/>
                    </a:lnTo>
                    <a:lnTo>
                      <a:pt x="238" y="89"/>
                    </a:lnTo>
                    <a:lnTo>
                      <a:pt x="246" y="89"/>
                    </a:lnTo>
                    <a:lnTo>
                      <a:pt x="246" y="89"/>
                    </a:lnTo>
                    <a:lnTo>
                      <a:pt x="255" y="80"/>
                    </a:lnTo>
                    <a:lnTo>
                      <a:pt x="255" y="71"/>
                    </a:lnTo>
                    <a:lnTo>
                      <a:pt x="255" y="71"/>
                    </a:lnTo>
                    <a:lnTo>
                      <a:pt x="255" y="62"/>
                    </a:lnTo>
                    <a:lnTo>
                      <a:pt x="255" y="53"/>
                    </a:lnTo>
                    <a:lnTo>
                      <a:pt x="264" y="53"/>
                    </a:lnTo>
                    <a:lnTo>
                      <a:pt x="273" y="53"/>
                    </a:lnTo>
                    <a:lnTo>
                      <a:pt x="273" y="44"/>
                    </a:lnTo>
                    <a:lnTo>
                      <a:pt x="281" y="44"/>
                    </a:lnTo>
                    <a:lnTo>
                      <a:pt x="281" y="36"/>
                    </a:lnTo>
                    <a:lnTo>
                      <a:pt x="281" y="27"/>
                    </a:lnTo>
                    <a:lnTo>
                      <a:pt x="290" y="27"/>
                    </a:lnTo>
                    <a:lnTo>
                      <a:pt x="290" y="9"/>
                    </a:lnTo>
                    <a:lnTo>
                      <a:pt x="290" y="9"/>
                    </a:lnTo>
                    <a:lnTo>
                      <a:pt x="290" y="0"/>
                    </a:lnTo>
                    <a:lnTo>
                      <a:pt x="290" y="0"/>
                    </a:lnTo>
                    <a:lnTo>
                      <a:pt x="325" y="18"/>
                    </a:lnTo>
                    <a:lnTo>
                      <a:pt x="325" y="9"/>
                    </a:lnTo>
                    <a:lnTo>
                      <a:pt x="325" y="0"/>
                    </a:lnTo>
                    <a:lnTo>
                      <a:pt x="334" y="0"/>
                    </a:lnTo>
                    <a:lnTo>
                      <a:pt x="343" y="0"/>
                    </a:lnTo>
                    <a:lnTo>
                      <a:pt x="343" y="9"/>
                    </a:lnTo>
                    <a:lnTo>
                      <a:pt x="343" y="18"/>
                    </a:lnTo>
                    <a:lnTo>
                      <a:pt x="352" y="18"/>
                    </a:lnTo>
                    <a:lnTo>
                      <a:pt x="352" y="18"/>
                    </a:lnTo>
                    <a:lnTo>
                      <a:pt x="361" y="18"/>
                    </a:lnTo>
                    <a:lnTo>
                      <a:pt x="369" y="27"/>
                    </a:lnTo>
                    <a:lnTo>
                      <a:pt x="369" y="27"/>
                    </a:lnTo>
                    <a:lnTo>
                      <a:pt x="378" y="27"/>
                    </a:lnTo>
                    <a:lnTo>
                      <a:pt x="378" y="36"/>
                    </a:lnTo>
                    <a:lnTo>
                      <a:pt x="378" y="36"/>
                    </a:lnTo>
                    <a:lnTo>
                      <a:pt x="378" y="36"/>
                    </a:lnTo>
                    <a:lnTo>
                      <a:pt x="369" y="44"/>
                    </a:lnTo>
                    <a:lnTo>
                      <a:pt x="378" y="44"/>
                    </a:lnTo>
                    <a:lnTo>
                      <a:pt x="369" y="53"/>
                    </a:lnTo>
                    <a:lnTo>
                      <a:pt x="369" y="53"/>
                    </a:lnTo>
                    <a:lnTo>
                      <a:pt x="369" y="44"/>
                    </a:lnTo>
                    <a:lnTo>
                      <a:pt x="369" y="62"/>
                    </a:lnTo>
                    <a:lnTo>
                      <a:pt x="369" y="71"/>
                    </a:lnTo>
                    <a:lnTo>
                      <a:pt x="369" y="71"/>
                    </a:lnTo>
                    <a:lnTo>
                      <a:pt x="369" y="71"/>
                    </a:lnTo>
                    <a:lnTo>
                      <a:pt x="369" y="71"/>
                    </a:lnTo>
                    <a:lnTo>
                      <a:pt x="378" y="71"/>
                    </a:lnTo>
                    <a:lnTo>
                      <a:pt x="378" y="71"/>
                    </a:lnTo>
                    <a:lnTo>
                      <a:pt x="387" y="71"/>
                    </a:lnTo>
                    <a:lnTo>
                      <a:pt x="387" y="71"/>
                    </a:lnTo>
                    <a:lnTo>
                      <a:pt x="396" y="80"/>
                    </a:lnTo>
                    <a:lnTo>
                      <a:pt x="396" y="80"/>
                    </a:lnTo>
                    <a:lnTo>
                      <a:pt x="405" y="80"/>
                    </a:lnTo>
                    <a:lnTo>
                      <a:pt x="405" y="80"/>
                    </a:lnTo>
                    <a:lnTo>
                      <a:pt x="413" y="80"/>
                    </a:lnTo>
                    <a:lnTo>
                      <a:pt x="413" y="80"/>
                    </a:lnTo>
                    <a:lnTo>
                      <a:pt x="422" y="89"/>
                    </a:lnTo>
                    <a:lnTo>
                      <a:pt x="422" y="89"/>
                    </a:lnTo>
                    <a:lnTo>
                      <a:pt x="422" y="89"/>
                    </a:lnTo>
                    <a:lnTo>
                      <a:pt x="422" y="89"/>
                    </a:lnTo>
                    <a:lnTo>
                      <a:pt x="431" y="89"/>
                    </a:lnTo>
                    <a:lnTo>
                      <a:pt x="440" y="97"/>
                    </a:lnTo>
                    <a:lnTo>
                      <a:pt x="440" y="97"/>
                    </a:lnTo>
                    <a:lnTo>
                      <a:pt x="440" y="97"/>
                    </a:lnTo>
                    <a:lnTo>
                      <a:pt x="440" y="106"/>
                    </a:lnTo>
                    <a:lnTo>
                      <a:pt x="440" y="106"/>
                    </a:lnTo>
                    <a:lnTo>
                      <a:pt x="440" y="115"/>
                    </a:lnTo>
                    <a:lnTo>
                      <a:pt x="431" y="115"/>
                    </a:lnTo>
                    <a:lnTo>
                      <a:pt x="431" y="115"/>
                    </a:lnTo>
                    <a:lnTo>
                      <a:pt x="422" y="115"/>
                    </a:lnTo>
                    <a:lnTo>
                      <a:pt x="413" y="106"/>
                    </a:lnTo>
                    <a:lnTo>
                      <a:pt x="413" y="106"/>
                    </a:lnTo>
                    <a:lnTo>
                      <a:pt x="405" y="97"/>
                    </a:lnTo>
                    <a:lnTo>
                      <a:pt x="405" y="97"/>
                    </a:lnTo>
                    <a:lnTo>
                      <a:pt x="396" y="89"/>
                    </a:lnTo>
                    <a:lnTo>
                      <a:pt x="396" y="89"/>
                    </a:lnTo>
                    <a:lnTo>
                      <a:pt x="387" y="89"/>
                    </a:lnTo>
                    <a:lnTo>
                      <a:pt x="378" y="89"/>
                    </a:lnTo>
                    <a:lnTo>
                      <a:pt x="387" y="89"/>
                    </a:lnTo>
                    <a:lnTo>
                      <a:pt x="396" y="89"/>
                    </a:lnTo>
                    <a:lnTo>
                      <a:pt x="396" y="97"/>
                    </a:lnTo>
                    <a:lnTo>
                      <a:pt x="405" y="97"/>
                    </a:lnTo>
                    <a:lnTo>
                      <a:pt x="405" y="106"/>
                    </a:lnTo>
                    <a:lnTo>
                      <a:pt x="413" y="106"/>
                    </a:lnTo>
                    <a:lnTo>
                      <a:pt x="422" y="115"/>
                    </a:lnTo>
                    <a:lnTo>
                      <a:pt x="422" y="115"/>
                    </a:lnTo>
                    <a:lnTo>
                      <a:pt x="431" y="115"/>
                    </a:lnTo>
                    <a:lnTo>
                      <a:pt x="431" y="115"/>
                    </a:lnTo>
                    <a:lnTo>
                      <a:pt x="440" y="124"/>
                    </a:lnTo>
                    <a:lnTo>
                      <a:pt x="440" y="124"/>
                    </a:lnTo>
                    <a:lnTo>
                      <a:pt x="440" y="124"/>
                    </a:lnTo>
                    <a:lnTo>
                      <a:pt x="449" y="124"/>
                    </a:lnTo>
                    <a:lnTo>
                      <a:pt x="449" y="133"/>
                    </a:lnTo>
                    <a:lnTo>
                      <a:pt x="449" y="142"/>
                    </a:lnTo>
                    <a:lnTo>
                      <a:pt x="440" y="133"/>
                    </a:lnTo>
                    <a:lnTo>
                      <a:pt x="440" y="133"/>
                    </a:lnTo>
                    <a:lnTo>
                      <a:pt x="440" y="133"/>
                    </a:lnTo>
                    <a:lnTo>
                      <a:pt x="440" y="142"/>
                    </a:lnTo>
                    <a:lnTo>
                      <a:pt x="440" y="151"/>
                    </a:lnTo>
                    <a:lnTo>
                      <a:pt x="431" y="142"/>
                    </a:lnTo>
                    <a:lnTo>
                      <a:pt x="422" y="133"/>
                    </a:lnTo>
                    <a:lnTo>
                      <a:pt x="413" y="133"/>
                    </a:lnTo>
                    <a:lnTo>
                      <a:pt x="422" y="142"/>
                    </a:lnTo>
                    <a:lnTo>
                      <a:pt x="431" y="142"/>
                    </a:lnTo>
                    <a:lnTo>
                      <a:pt x="440" y="151"/>
                    </a:lnTo>
                    <a:lnTo>
                      <a:pt x="440" y="151"/>
                    </a:lnTo>
                    <a:lnTo>
                      <a:pt x="449" y="151"/>
                    </a:lnTo>
                    <a:lnTo>
                      <a:pt x="449" y="151"/>
                    </a:lnTo>
                    <a:lnTo>
                      <a:pt x="449" y="159"/>
                    </a:lnTo>
                    <a:lnTo>
                      <a:pt x="449" y="168"/>
                    </a:lnTo>
                    <a:lnTo>
                      <a:pt x="449" y="168"/>
                    </a:lnTo>
                    <a:lnTo>
                      <a:pt x="449" y="168"/>
                    </a:lnTo>
                    <a:lnTo>
                      <a:pt x="440" y="159"/>
                    </a:lnTo>
                    <a:lnTo>
                      <a:pt x="431" y="159"/>
                    </a:lnTo>
                    <a:lnTo>
                      <a:pt x="431" y="159"/>
                    </a:lnTo>
                    <a:lnTo>
                      <a:pt x="422" y="151"/>
                    </a:lnTo>
                    <a:lnTo>
                      <a:pt x="422" y="159"/>
                    </a:lnTo>
                    <a:lnTo>
                      <a:pt x="413" y="151"/>
                    </a:lnTo>
                    <a:lnTo>
                      <a:pt x="413" y="151"/>
                    </a:lnTo>
                    <a:lnTo>
                      <a:pt x="413" y="151"/>
                    </a:lnTo>
                    <a:lnTo>
                      <a:pt x="405" y="151"/>
                    </a:lnTo>
                    <a:lnTo>
                      <a:pt x="405" y="151"/>
                    </a:lnTo>
                    <a:lnTo>
                      <a:pt x="396" y="151"/>
                    </a:lnTo>
                    <a:lnTo>
                      <a:pt x="387" y="151"/>
                    </a:lnTo>
                    <a:lnTo>
                      <a:pt x="387" y="151"/>
                    </a:lnTo>
                    <a:lnTo>
                      <a:pt x="405" y="151"/>
                    </a:lnTo>
                    <a:lnTo>
                      <a:pt x="413" y="159"/>
                    </a:lnTo>
                    <a:lnTo>
                      <a:pt x="413" y="159"/>
                    </a:lnTo>
                    <a:lnTo>
                      <a:pt x="422" y="159"/>
                    </a:lnTo>
                    <a:lnTo>
                      <a:pt x="422" y="159"/>
                    </a:lnTo>
                    <a:lnTo>
                      <a:pt x="431" y="159"/>
                    </a:lnTo>
                    <a:lnTo>
                      <a:pt x="431" y="168"/>
                    </a:lnTo>
                    <a:lnTo>
                      <a:pt x="431" y="168"/>
                    </a:lnTo>
                    <a:lnTo>
                      <a:pt x="440" y="168"/>
                    </a:lnTo>
                    <a:lnTo>
                      <a:pt x="440" y="177"/>
                    </a:lnTo>
                    <a:lnTo>
                      <a:pt x="440" y="177"/>
                    </a:lnTo>
                    <a:lnTo>
                      <a:pt x="449" y="177"/>
                    </a:lnTo>
                    <a:lnTo>
                      <a:pt x="449" y="177"/>
                    </a:lnTo>
                    <a:lnTo>
                      <a:pt x="457" y="177"/>
                    </a:lnTo>
                    <a:lnTo>
                      <a:pt x="449" y="177"/>
                    </a:lnTo>
                    <a:lnTo>
                      <a:pt x="457" y="168"/>
                    </a:lnTo>
                    <a:lnTo>
                      <a:pt x="457" y="168"/>
                    </a:lnTo>
                    <a:lnTo>
                      <a:pt x="475" y="168"/>
                    </a:lnTo>
                    <a:lnTo>
                      <a:pt x="475" y="177"/>
                    </a:lnTo>
                    <a:lnTo>
                      <a:pt x="484" y="195"/>
                    </a:lnTo>
                    <a:lnTo>
                      <a:pt x="484" y="195"/>
                    </a:lnTo>
                    <a:lnTo>
                      <a:pt x="484" y="186"/>
                    </a:lnTo>
                    <a:lnTo>
                      <a:pt x="475" y="186"/>
                    </a:lnTo>
                    <a:lnTo>
                      <a:pt x="475" y="195"/>
                    </a:lnTo>
                    <a:lnTo>
                      <a:pt x="475" y="195"/>
                    </a:lnTo>
                    <a:lnTo>
                      <a:pt x="475" y="195"/>
                    </a:lnTo>
                    <a:lnTo>
                      <a:pt x="475" y="195"/>
                    </a:lnTo>
                    <a:lnTo>
                      <a:pt x="475" y="195"/>
                    </a:lnTo>
                    <a:lnTo>
                      <a:pt x="413" y="212"/>
                    </a:lnTo>
                    <a:lnTo>
                      <a:pt x="343" y="221"/>
                    </a:lnTo>
                    <a:lnTo>
                      <a:pt x="211" y="248"/>
                    </a:lnTo>
                    <a:lnTo>
                      <a:pt x="158" y="257"/>
                    </a:lnTo>
                    <a:lnTo>
                      <a:pt x="141" y="257"/>
                    </a:lnTo>
                    <a:lnTo>
                      <a:pt x="132" y="257"/>
                    </a:lnTo>
                    <a:lnTo>
                      <a:pt x="123" y="257"/>
                    </a:lnTo>
                    <a:lnTo>
                      <a:pt x="106" y="265"/>
                    </a:lnTo>
                    <a:lnTo>
                      <a:pt x="79" y="265"/>
                    </a:lnTo>
                    <a:lnTo>
                      <a:pt x="35" y="274"/>
                    </a:lnTo>
                    <a:lnTo>
                      <a:pt x="26" y="274"/>
                    </a:lnTo>
                    <a:lnTo>
                      <a:pt x="0" y="274"/>
                    </a:lnTo>
                    <a:close/>
                  </a:path>
                </a:pathLst>
              </a:custGeom>
              <a:solidFill>
                <a:schemeClr val="accent4"/>
              </a:solid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2" name="Freeform 23"/>
              <p:cNvSpPr>
                <a:spLocks/>
              </p:cNvSpPr>
              <p:nvPr/>
            </p:nvSpPr>
            <p:spPr bwMode="auto">
              <a:xfrm>
                <a:off x="4719206" y="1963350"/>
                <a:ext cx="142213" cy="260277"/>
              </a:xfrm>
              <a:custGeom>
                <a:avLst/>
                <a:gdLst/>
                <a:ahLst/>
                <a:cxnLst>
                  <a:cxn ang="0">
                    <a:pos x="0" y="26"/>
                  </a:cxn>
                  <a:cxn ang="0">
                    <a:pos x="18" y="17"/>
                  </a:cxn>
                  <a:cxn ang="0">
                    <a:pos x="97" y="0"/>
                  </a:cxn>
                  <a:cxn ang="0">
                    <a:pos x="97" y="0"/>
                  </a:cxn>
                  <a:cxn ang="0">
                    <a:pos x="106" y="8"/>
                  </a:cxn>
                  <a:cxn ang="0">
                    <a:pos x="97" y="17"/>
                  </a:cxn>
                  <a:cxn ang="0">
                    <a:pos x="97" y="26"/>
                  </a:cxn>
                  <a:cxn ang="0">
                    <a:pos x="106" y="26"/>
                  </a:cxn>
                  <a:cxn ang="0">
                    <a:pos x="106" y="35"/>
                  </a:cxn>
                  <a:cxn ang="0">
                    <a:pos x="106" y="35"/>
                  </a:cxn>
                  <a:cxn ang="0">
                    <a:pos x="106" y="44"/>
                  </a:cxn>
                  <a:cxn ang="0">
                    <a:pos x="97" y="53"/>
                  </a:cxn>
                  <a:cxn ang="0">
                    <a:pos x="88" y="53"/>
                  </a:cxn>
                  <a:cxn ang="0">
                    <a:pos x="88" y="61"/>
                  </a:cxn>
                  <a:cxn ang="0">
                    <a:pos x="88" y="70"/>
                  </a:cxn>
                  <a:cxn ang="0">
                    <a:pos x="88" y="79"/>
                  </a:cxn>
                  <a:cxn ang="0">
                    <a:pos x="88" y="88"/>
                  </a:cxn>
                  <a:cxn ang="0">
                    <a:pos x="88" y="88"/>
                  </a:cxn>
                  <a:cxn ang="0">
                    <a:pos x="88" y="97"/>
                  </a:cxn>
                  <a:cxn ang="0">
                    <a:pos x="88" y="97"/>
                  </a:cxn>
                  <a:cxn ang="0">
                    <a:pos x="88" y="106"/>
                  </a:cxn>
                  <a:cxn ang="0">
                    <a:pos x="79" y="114"/>
                  </a:cxn>
                  <a:cxn ang="0">
                    <a:pos x="88" y="114"/>
                  </a:cxn>
                  <a:cxn ang="0">
                    <a:pos x="79" y="123"/>
                  </a:cxn>
                  <a:cxn ang="0">
                    <a:pos x="88" y="141"/>
                  </a:cxn>
                  <a:cxn ang="0">
                    <a:pos x="88" y="150"/>
                  </a:cxn>
                  <a:cxn ang="0">
                    <a:pos x="88" y="168"/>
                  </a:cxn>
                  <a:cxn ang="0">
                    <a:pos x="88" y="168"/>
                  </a:cxn>
                  <a:cxn ang="0">
                    <a:pos x="88" y="176"/>
                  </a:cxn>
                  <a:cxn ang="0">
                    <a:pos x="88" y="185"/>
                  </a:cxn>
                  <a:cxn ang="0">
                    <a:pos x="97" y="185"/>
                  </a:cxn>
                  <a:cxn ang="0">
                    <a:pos x="53" y="194"/>
                  </a:cxn>
                  <a:cxn ang="0">
                    <a:pos x="44" y="194"/>
                  </a:cxn>
                  <a:cxn ang="0">
                    <a:pos x="44" y="185"/>
                  </a:cxn>
                  <a:cxn ang="0">
                    <a:pos x="35" y="141"/>
                  </a:cxn>
                  <a:cxn ang="0">
                    <a:pos x="26" y="132"/>
                  </a:cxn>
                  <a:cxn ang="0">
                    <a:pos x="26" y="141"/>
                  </a:cxn>
                  <a:cxn ang="0">
                    <a:pos x="26" y="132"/>
                  </a:cxn>
                  <a:cxn ang="0">
                    <a:pos x="26" y="123"/>
                  </a:cxn>
                  <a:cxn ang="0">
                    <a:pos x="18" y="114"/>
                  </a:cxn>
                  <a:cxn ang="0">
                    <a:pos x="18" y="106"/>
                  </a:cxn>
                  <a:cxn ang="0">
                    <a:pos x="18" y="97"/>
                  </a:cxn>
                  <a:cxn ang="0">
                    <a:pos x="18" y="88"/>
                  </a:cxn>
                  <a:cxn ang="0">
                    <a:pos x="18" y="88"/>
                  </a:cxn>
                  <a:cxn ang="0">
                    <a:pos x="18" y="79"/>
                  </a:cxn>
                  <a:cxn ang="0">
                    <a:pos x="18" y="70"/>
                  </a:cxn>
                  <a:cxn ang="0">
                    <a:pos x="18" y="70"/>
                  </a:cxn>
                  <a:cxn ang="0">
                    <a:pos x="18" y="61"/>
                  </a:cxn>
                  <a:cxn ang="0">
                    <a:pos x="9" y="61"/>
                  </a:cxn>
                  <a:cxn ang="0">
                    <a:pos x="9" y="53"/>
                  </a:cxn>
                  <a:cxn ang="0">
                    <a:pos x="9" y="44"/>
                  </a:cxn>
                  <a:cxn ang="0">
                    <a:pos x="0" y="35"/>
                  </a:cxn>
                  <a:cxn ang="0">
                    <a:pos x="0" y="35"/>
                  </a:cxn>
                  <a:cxn ang="0">
                    <a:pos x="0" y="26"/>
                  </a:cxn>
                  <a:cxn ang="0">
                    <a:pos x="0" y="26"/>
                  </a:cxn>
                </a:cxnLst>
                <a:rect l="0" t="0" r="r" b="b"/>
                <a:pathLst>
                  <a:path w="106" h="194">
                    <a:moveTo>
                      <a:pt x="0" y="26"/>
                    </a:moveTo>
                    <a:lnTo>
                      <a:pt x="18" y="17"/>
                    </a:lnTo>
                    <a:lnTo>
                      <a:pt x="97" y="0"/>
                    </a:lnTo>
                    <a:lnTo>
                      <a:pt x="97" y="0"/>
                    </a:lnTo>
                    <a:lnTo>
                      <a:pt x="106" y="8"/>
                    </a:lnTo>
                    <a:lnTo>
                      <a:pt x="97" y="17"/>
                    </a:lnTo>
                    <a:lnTo>
                      <a:pt x="97" y="26"/>
                    </a:lnTo>
                    <a:lnTo>
                      <a:pt x="106" y="26"/>
                    </a:lnTo>
                    <a:lnTo>
                      <a:pt x="106" y="35"/>
                    </a:lnTo>
                    <a:lnTo>
                      <a:pt x="106" y="35"/>
                    </a:lnTo>
                    <a:lnTo>
                      <a:pt x="106" y="44"/>
                    </a:lnTo>
                    <a:lnTo>
                      <a:pt x="97" y="53"/>
                    </a:lnTo>
                    <a:lnTo>
                      <a:pt x="88" y="53"/>
                    </a:lnTo>
                    <a:lnTo>
                      <a:pt x="88" y="61"/>
                    </a:lnTo>
                    <a:lnTo>
                      <a:pt x="88" y="70"/>
                    </a:lnTo>
                    <a:lnTo>
                      <a:pt x="88" y="79"/>
                    </a:lnTo>
                    <a:lnTo>
                      <a:pt x="88" y="88"/>
                    </a:lnTo>
                    <a:lnTo>
                      <a:pt x="88" y="88"/>
                    </a:lnTo>
                    <a:lnTo>
                      <a:pt x="88" y="97"/>
                    </a:lnTo>
                    <a:lnTo>
                      <a:pt x="88" y="97"/>
                    </a:lnTo>
                    <a:lnTo>
                      <a:pt x="88" y="106"/>
                    </a:lnTo>
                    <a:lnTo>
                      <a:pt x="79" y="114"/>
                    </a:lnTo>
                    <a:lnTo>
                      <a:pt x="88" y="114"/>
                    </a:lnTo>
                    <a:lnTo>
                      <a:pt x="79" y="123"/>
                    </a:lnTo>
                    <a:lnTo>
                      <a:pt x="88" y="141"/>
                    </a:lnTo>
                    <a:lnTo>
                      <a:pt x="88" y="150"/>
                    </a:lnTo>
                    <a:lnTo>
                      <a:pt x="88" y="168"/>
                    </a:lnTo>
                    <a:lnTo>
                      <a:pt x="88" y="168"/>
                    </a:lnTo>
                    <a:lnTo>
                      <a:pt x="88" y="176"/>
                    </a:lnTo>
                    <a:lnTo>
                      <a:pt x="88" y="185"/>
                    </a:lnTo>
                    <a:lnTo>
                      <a:pt x="97" y="185"/>
                    </a:lnTo>
                    <a:lnTo>
                      <a:pt x="53" y="194"/>
                    </a:lnTo>
                    <a:lnTo>
                      <a:pt x="44" y="194"/>
                    </a:lnTo>
                    <a:lnTo>
                      <a:pt x="44" y="185"/>
                    </a:lnTo>
                    <a:lnTo>
                      <a:pt x="35" y="141"/>
                    </a:lnTo>
                    <a:lnTo>
                      <a:pt x="26" y="132"/>
                    </a:lnTo>
                    <a:lnTo>
                      <a:pt x="26" y="141"/>
                    </a:lnTo>
                    <a:lnTo>
                      <a:pt x="26" y="132"/>
                    </a:lnTo>
                    <a:lnTo>
                      <a:pt x="26" y="123"/>
                    </a:lnTo>
                    <a:lnTo>
                      <a:pt x="18" y="114"/>
                    </a:lnTo>
                    <a:lnTo>
                      <a:pt x="18" y="106"/>
                    </a:lnTo>
                    <a:lnTo>
                      <a:pt x="18" y="97"/>
                    </a:lnTo>
                    <a:lnTo>
                      <a:pt x="18" y="88"/>
                    </a:lnTo>
                    <a:lnTo>
                      <a:pt x="18" y="88"/>
                    </a:lnTo>
                    <a:lnTo>
                      <a:pt x="18" y="79"/>
                    </a:lnTo>
                    <a:lnTo>
                      <a:pt x="18" y="70"/>
                    </a:lnTo>
                    <a:lnTo>
                      <a:pt x="18" y="70"/>
                    </a:lnTo>
                    <a:lnTo>
                      <a:pt x="18" y="61"/>
                    </a:lnTo>
                    <a:lnTo>
                      <a:pt x="9" y="61"/>
                    </a:lnTo>
                    <a:lnTo>
                      <a:pt x="9" y="53"/>
                    </a:lnTo>
                    <a:lnTo>
                      <a:pt x="9" y="44"/>
                    </a:lnTo>
                    <a:lnTo>
                      <a:pt x="0" y="35"/>
                    </a:lnTo>
                    <a:lnTo>
                      <a:pt x="0" y="35"/>
                    </a:lnTo>
                    <a:lnTo>
                      <a:pt x="0" y="26"/>
                    </a:lnTo>
                    <a:lnTo>
                      <a:pt x="0" y="26"/>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3" name="Freeform 25"/>
              <p:cNvSpPr>
                <a:spLocks/>
              </p:cNvSpPr>
              <p:nvPr/>
            </p:nvSpPr>
            <p:spPr bwMode="auto">
              <a:xfrm>
                <a:off x="1555638" y="2414138"/>
                <a:ext cx="460180" cy="593001"/>
              </a:xfrm>
              <a:custGeom>
                <a:avLst/>
                <a:gdLst/>
                <a:ahLst/>
                <a:cxnLst>
                  <a:cxn ang="0">
                    <a:pos x="0" y="397"/>
                  </a:cxn>
                  <a:cxn ang="0">
                    <a:pos x="70" y="0"/>
                  </a:cxn>
                  <a:cxn ang="0">
                    <a:pos x="88" y="8"/>
                  </a:cxn>
                  <a:cxn ang="0">
                    <a:pos x="176" y="17"/>
                  </a:cxn>
                  <a:cxn ang="0">
                    <a:pos x="238" y="26"/>
                  </a:cxn>
                  <a:cxn ang="0">
                    <a:pos x="229" y="106"/>
                  </a:cxn>
                  <a:cxn ang="0">
                    <a:pos x="343" y="123"/>
                  </a:cxn>
                  <a:cxn ang="0">
                    <a:pos x="308" y="442"/>
                  </a:cxn>
                  <a:cxn ang="0">
                    <a:pos x="220" y="433"/>
                  </a:cxn>
                  <a:cxn ang="0">
                    <a:pos x="141" y="415"/>
                  </a:cxn>
                  <a:cxn ang="0">
                    <a:pos x="53" y="406"/>
                  </a:cxn>
                  <a:cxn ang="0">
                    <a:pos x="0" y="397"/>
                  </a:cxn>
                </a:cxnLst>
                <a:rect l="0" t="0" r="r" b="b"/>
                <a:pathLst>
                  <a:path w="343" h="442">
                    <a:moveTo>
                      <a:pt x="0" y="397"/>
                    </a:moveTo>
                    <a:lnTo>
                      <a:pt x="70" y="0"/>
                    </a:lnTo>
                    <a:lnTo>
                      <a:pt x="88" y="8"/>
                    </a:lnTo>
                    <a:lnTo>
                      <a:pt x="176" y="17"/>
                    </a:lnTo>
                    <a:lnTo>
                      <a:pt x="238" y="26"/>
                    </a:lnTo>
                    <a:lnTo>
                      <a:pt x="229" y="106"/>
                    </a:lnTo>
                    <a:lnTo>
                      <a:pt x="343" y="123"/>
                    </a:lnTo>
                    <a:lnTo>
                      <a:pt x="308" y="442"/>
                    </a:lnTo>
                    <a:lnTo>
                      <a:pt x="220" y="433"/>
                    </a:lnTo>
                    <a:lnTo>
                      <a:pt x="141" y="415"/>
                    </a:lnTo>
                    <a:lnTo>
                      <a:pt x="53" y="406"/>
                    </a:lnTo>
                    <a:lnTo>
                      <a:pt x="0" y="397"/>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4" name="Freeform 26"/>
              <p:cNvSpPr>
                <a:spLocks/>
              </p:cNvSpPr>
              <p:nvPr/>
            </p:nvSpPr>
            <p:spPr bwMode="auto">
              <a:xfrm>
                <a:off x="1555638" y="2414138"/>
                <a:ext cx="460180" cy="593001"/>
              </a:xfrm>
              <a:custGeom>
                <a:avLst/>
                <a:gdLst/>
                <a:ahLst/>
                <a:cxnLst>
                  <a:cxn ang="0">
                    <a:pos x="0" y="397"/>
                  </a:cxn>
                  <a:cxn ang="0">
                    <a:pos x="70" y="0"/>
                  </a:cxn>
                  <a:cxn ang="0">
                    <a:pos x="88" y="8"/>
                  </a:cxn>
                  <a:cxn ang="0">
                    <a:pos x="176" y="17"/>
                  </a:cxn>
                  <a:cxn ang="0">
                    <a:pos x="238" y="26"/>
                  </a:cxn>
                  <a:cxn ang="0">
                    <a:pos x="229" y="106"/>
                  </a:cxn>
                  <a:cxn ang="0">
                    <a:pos x="343" y="123"/>
                  </a:cxn>
                  <a:cxn ang="0">
                    <a:pos x="308" y="442"/>
                  </a:cxn>
                  <a:cxn ang="0">
                    <a:pos x="220" y="433"/>
                  </a:cxn>
                  <a:cxn ang="0">
                    <a:pos x="141" y="415"/>
                  </a:cxn>
                  <a:cxn ang="0">
                    <a:pos x="53" y="406"/>
                  </a:cxn>
                  <a:cxn ang="0">
                    <a:pos x="0" y="397"/>
                  </a:cxn>
                </a:cxnLst>
                <a:rect l="0" t="0" r="r" b="b"/>
                <a:pathLst>
                  <a:path w="343" h="442">
                    <a:moveTo>
                      <a:pt x="0" y="397"/>
                    </a:moveTo>
                    <a:lnTo>
                      <a:pt x="70" y="0"/>
                    </a:lnTo>
                    <a:lnTo>
                      <a:pt x="88" y="8"/>
                    </a:lnTo>
                    <a:lnTo>
                      <a:pt x="176" y="17"/>
                    </a:lnTo>
                    <a:lnTo>
                      <a:pt x="238" y="26"/>
                    </a:lnTo>
                    <a:lnTo>
                      <a:pt x="229" y="106"/>
                    </a:lnTo>
                    <a:lnTo>
                      <a:pt x="343" y="123"/>
                    </a:lnTo>
                    <a:lnTo>
                      <a:pt x="308" y="442"/>
                    </a:lnTo>
                    <a:lnTo>
                      <a:pt x="220" y="433"/>
                    </a:lnTo>
                    <a:lnTo>
                      <a:pt x="141" y="415"/>
                    </a:lnTo>
                    <a:lnTo>
                      <a:pt x="53" y="406"/>
                    </a:lnTo>
                    <a:lnTo>
                      <a:pt x="0" y="397"/>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5" name="Freeform 39"/>
              <p:cNvSpPr>
                <a:spLocks/>
              </p:cNvSpPr>
              <p:nvPr/>
            </p:nvSpPr>
            <p:spPr bwMode="auto">
              <a:xfrm>
                <a:off x="3538570" y="3007139"/>
                <a:ext cx="720457" cy="260277"/>
              </a:xfrm>
              <a:custGeom>
                <a:avLst/>
                <a:gdLst/>
                <a:ahLst/>
                <a:cxnLst>
                  <a:cxn ang="0">
                    <a:pos x="0" y="194"/>
                  </a:cxn>
                  <a:cxn ang="0">
                    <a:pos x="9" y="185"/>
                  </a:cxn>
                  <a:cxn ang="0">
                    <a:pos x="18" y="176"/>
                  </a:cxn>
                  <a:cxn ang="0">
                    <a:pos x="18" y="159"/>
                  </a:cxn>
                  <a:cxn ang="0">
                    <a:pos x="9" y="159"/>
                  </a:cxn>
                  <a:cxn ang="0">
                    <a:pos x="18" y="159"/>
                  </a:cxn>
                  <a:cxn ang="0">
                    <a:pos x="18" y="150"/>
                  </a:cxn>
                  <a:cxn ang="0">
                    <a:pos x="27" y="141"/>
                  </a:cxn>
                  <a:cxn ang="0">
                    <a:pos x="27" y="132"/>
                  </a:cxn>
                  <a:cxn ang="0">
                    <a:pos x="27" y="132"/>
                  </a:cxn>
                  <a:cxn ang="0">
                    <a:pos x="35" y="123"/>
                  </a:cxn>
                  <a:cxn ang="0">
                    <a:pos x="35" y="115"/>
                  </a:cxn>
                  <a:cxn ang="0">
                    <a:pos x="35" y="106"/>
                  </a:cxn>
                  <a:cxn ang="0">
                    <a:pos x="44" y="97"/>
                  </a:cxn>
                  <a:cxn ang="0">
                    <a:pos x="44" y="88"/>
                  </a:cxn>
                  <a:cxn ang="0">
                    <a:pos x="44" y="79"/>
                  </a:cxn>
                  <a:cxn ang="0">
                    <a:pos x="44" y="70"/>
                  </a:cxn>
                  <a:cxn ang="0">
                    <a:pos x="44" y="70"/>
                  </a:cxn>
                  <a:cxn ang="0">
                    <a:pos x="141" y="62"/>
                  </a:cxn>
                  <a:cxn ang="0">
                    <a:pos x="132" y="44"/>
                  </a:cxn>
                  <a:cxn ang="0">
                    <a:pos x="150" y="44"/>
                  </a:cxn>
                  <a:cxn ang="0">
                    <a:pos x="203" y="44"/>
                  </a:cxn>
                  <a:cxn ang="0">
                    <a:pos x="264" y="35"/>
                  </a:cxn>
                  <a:cxn ang="0">
                    <a:pos x="308" y="26"/>
                  </a:cxn>
                  <a:cxn ang="0">
                    <a:pos x="361" y="26"/>
                  </a:cxn>
                  <a:cxn ang="0">
                    <a:pos x="405" y="26"/>
                  </a:cxn>
                  <a:cxn ang="0">
                    <a:pos x="431" y="17"/>
                  </a:cxn>
                  <a:cxn ang="0">
                    <a:pos x="484" y="8"/>
                  </a:cxn>
                  <a:cxn ang="0">
                    <a:pos x="528" y="0"/>
                  </a:cxn>
                  <a:cxn ang="0">
                    <a:pos x="528" y="8"/>
                  </a:cxn>
                  <a:cxn ang="0">
                    <a:pos x="528" y="26"/>
                  </a:cxn>
                  <a:cxn ang="0">
                    <a:pos x="519" y="26"/>
                  </a:cxn>
                  <a:cxn ang="0">
                    <a:pos x="511" y="44"/>
                  </a:cxn>
                  <a:cxn ang="0">
                    <a:pos x="502" y="44"/>
                  </a:cxn>
                  <a:cxn ang="0">
                    <a:pos x="493" y="53"/>
                  </a:cxn>
                  <a:cxn ang="0">
                    <a:pos x="484" y="62"/>
                  </a:cxn>
                  <a:cxn ang="0">
                    <a:pos x="475" y="62"/>
                  </a:cxn>
                  <a:cxn ang="0">
                    <a:pos x="467" y="62"/>
                  </a:cxn>
                  <a:cxn ang="0">
                    <a:pos x="467" y="70"/>
                  </a:cxn>
                  <a:cxn ang="0">
                    <a:pos x="458" y="79"/>
                  </a:cxn>
                  <a:cxn ang="0">
                    <a:pos x="431" y="97"/>
                  </a:cxn>
                  <a:cxn ang="0">
                    <a:pos x="414" y="106"/>
                  </a:cxn>
                  <a:cxn ang="0">
                    <a:pos x="405" y="115"/>
                  </a:cxn>
                  <a:cxn ang="0">
                    <a:pos x="396" y="123"/>
                  </a:cxn>
                  <a:cxn ang="0">
                    <a:pos x="387" y="132"/>
                  </a:cxn>
                  <a:cxn ang="0">
                    <a:pos x="361" y="159"/>
                  </a:cxn>
                  <a:cxn ang="0">
                    <a:pos x="229" y="168"/>
                  </a:cxn>
                  <a:cxn ang="0">
                    <a:pos x="141" y="176"/>
                  </a:cxn>
                  <a:cxn ang="0">
                    <a:pos x="88" y="185"/>
                  </a:cxn>
                </a:cxnLst>
                <a:rect l="0" t="0" r="r" b="b"/>
                <a:pathLst>
                  <a:path w="537" h="194">
                    <a:moveTo>
                      <a:pt x="0" y="194"/>
                    </a:moveTo>
                    <a:lnTo>
                      <a:pt x="0" y="194"/>
                    </a:lnTo>
                    <a:lnTo>
                      <a:pt x="9" y="185"/>
                    </a:lnTo>
                    <a:lnTo>
                      <a:pt x="9" y="185"/>
                    </a:lnTo>
                    <a:lnTo>
                      <a:pt x="18" y="176"/>
                    </a:lnTo>
                    <a:lnTo>
                      <a:pt x="18" y="176"/>
                    </a:lnTo>
                    <a:lnTo>
                      <a:pt x="18" y="168"/>
                    </a:lnTo>
                    <a:lnTo>
                      <a:pt x="18" y="159"/>
                    </a:lnTo>
                    <a:lnTo>
                      <a:pt x="9" y="159"/>
                    </a:lnTo>
                    <a:lnTo>
                      <a:pt x="9" y="159"/>
                    </a:lnTo>
                    <a:lnTo>
                      <a:pt x="18" y="150"/>
                    </a:lnTo>
                    <a:lnTo>
                      <a:pt x="18" y="159"/>
                    </a:lnTo>
                    <a:lnTo>
                      <a:pt x="18" y="150"/>
                    </a:lnTo>
                    <a:lnTo>
                      <a:pt x="18" y="150"/>
                    </a:lnTo>
                    <a:lnTo>
                      <a:pt x="18" y="150"/>
                    </a:lnTo>
                    <a:lnTo>
                      <a:pt x="27" y="141"/>
                    </a:lnTo>
                    <a:lnTo>
                      <a:pt x="27" y="141"/>
                    </a:lnTo>
                    <a:lnTo>
                      <a:pt x="27" y="132"/>
                    </a:lnTo>
                    <a:lnTo>
                      <a:pt x="27" y="132"/>
                    </a:lnTo>
                    <a:lnTo>
                      <a:pt x="27" y="132"/>
                    </a:lnTo>
                    <a:lnTo>
                      <a:pt x="27" y="132"/>
                    </a:lnTo>
                    <a:lnTo>
                      <a:pt x="35" y="123"/>
                    </a:lnTo>
                    <a:lnTo>
                      <a:pt x="35" y="115"/>
                    </a:lnTo>
                    <a:lnTo>
                      <a:pt x="35" y="115"/>
                    </a:lnTo>
                    <a:lnTo>
                      <a:pt x="35" y="115"/>
                    </a:lnTo>
                    <a:lnTo>
                      <a:pt x="35" y="106"/>
                    </a:lnTo>
                    <a:lnTo>
                      <a:pt x="35" y="97"/>
                    </a:lnTo>
                    <a:lnTo>
                      <a:pt x="44" y="97"/>
                    </a:lnTo>
                    <a:lnTo>
                      <a:pt x="35" y="88"/>
                    </a:lnTo>
                    <a:lnTo>
                      <a:pt x="44" y="88"/>
                    </a:lnTo>
                    <a:lnTo>
                      <a:pt x="44" y="79"/>
                    </a:lnTo>
                    <a:lnTo>
                      <a:pt x="44" y="79"/>
                    </a:lnTo>
                    <a:lnTo>
                      <a:pt x="44" y="70"/>
                    </a:lnTo>
                    <a:lnTo>
                      <a:pt x="44" y="70"/>
                    </a:lnTo>
                    <a:lnTo>
                      <a:pt x="44" y="70"/>
                    </a:lnTo>
                    <a:lnTo>
                      <a:pt x="44" y="70"/>
                    </a:lnTo>
                    <a:lnTo>
                      <a:pt x="53" y="70"/>
                    </a:lnTo>
                    <a:lnTo>
                      <a:pt x="141" y="62"/>
                    </a:lnTo>
                    <a:lnTo>
                      <a:pt x="141" y="53"/>
                    </a:lnTo>
                    <a:lnTo>
                      <a:pt x="132" y="44"/>
                    </a:lnTo>
                    <a:lnTo>
                      <a:pt x="141" y="44"/>
                    </a:lnTo>
                    <a:lnTo>
                      <a:pt x="150" y="44"/>
                    </a:lnTo>
                    <a:lnTo>
                      <a:pt x="176" y="44"/>
                    </a:lnTo>
                    <a:lnTo>
                      <a:pt x="203" y="44"/>
                    </a:lnTo>
                    <a:lnTo>
                      <a:pt x="238" y="35"/>
                    </a:lnTo>
                    <a:lnTo>
                      <a:pt x="264" y="35"/>
                    </a:lnTo>
                    <a:lnTo>
                      <a:pt x="299" y="35"/>
                    </a:lnTo>
                    <a:lnTo>
                      <a:pt x="308" y="26"/>
                    </a:lnTo>
                    <a:lnTo>
                      <a:pt x="343" y="26"/>
                    </a:lnTo>
                    <a:lnTo>
                      <a:pt x="361" y="26"/>
                    </a:lnTo>
                    <a:lnTo>
                      <a:pt x="379" y="26"/>
                    </a:lnTo>
                    <a:lnTo>
                      <a:pt x="405" y="26"/>
                    </a:lnTo>
                    <a:lnTo>
                      <a:pt x="405" y="17"/>
                    </a:lnTo>
                    <a:lnTo>
                      <a:pt x="431" y="17"/>
                    </a:lnTo>
                    <a:lnTo>
                      <a:pt x="440" y="17"/>
                    </a:lnTo>
                    <a:lnTo>
                      <a:pt x="484" y="8"/>
                    </a:lnTo>
                    <a:lnTo>
                      <a:pt x="511" y="8"/>
                    </a:lnTo>
                    <a:lnTo>
                      <a:pt x="528" y="0"/>
                    </a:lnTo>
                    <a:lnTo>
                      <a:pt x="537" y="0"/>
                    </a:lnTo>
                    <a:lnTo>
                      <a:pt x="528" y="8"/>
                    </a:lnTo>
                    <a:lnTo>
                      <a:pt x="528" y="17"/>
                    </a:lnTo>
                    <a:lnTo>
                      <a:pt x="528" y="26"/>
                    </a:lnTo>
                    <a:lnTo>
                      <a:pt x="528" y="26"/>
                    </a:lnTo>
                    <a:lnTo>
                      <a:pt x="519" y="26"/>
                    </a:lnTo>
                    <a:lnTo>
                      <a:pt x="519" y="44"/>
                    </a:lnTo>
                    <a:lnTo>
                      <a:pt x="511" y="44"/>
                    </a:lnTo>
                    <a:lnTo>
                      <a:pt x="511" y="44"/>
                    </a:lnTo>
                    <a:lnTo>
                      <a:pt x="502" y="44"/>
                    </a:lnTo>
                    <a:lnTo>
                      <a:pt x="493" y="53"/>
                    </a:lnTo>
                    <a:lnTo>
                      <a:pt x="493" y="53"/>
                    </a:lnTo>
                    <a:lnTo>
                      <a:pt x="484" y="62"/>
                    </a:lnTo>
                    <a:lnTo>
                      <a:pt x="484" y="62"/>
                    </a:lnTo>
                    <a:lnTo>
                      <a:pt x="475" y="53"/>
                    </a:lnTo>
                    <a:lnTo>
                      <a:pt x="475" y="62"/>
                    </a:lnTo>
                    <a:lnTo>
                      <a:pt x="475" y="62"/>
                    </a:lnTo>
                    <a:lnTo>
                      <a:pt x="467" y="62"/>
                    </a:lnTo>
                    <a:lnTo>
                      <a:pt x="467" y="62"/>
                    </a:lnTo>
                    <a:lnTo>
                      <a:pt x="467" y="70"/>
                    </a:lnTo>
                    <a:lnTo>
                      <a:pt x="458" y="79"/>
                    </a:lnTo>
                    <a:lnTo>
                      <a:pt x="458" y="79"/>
                    </a:lnTo>
                    <a:lnTo>
                      <a:pt x="449" y="88"/>
                    </a:lnTo>
                    <a:lnTo>
                      <a:pt x="431" y="97"/>
                    </a:lnTo>
                    <a:lnTo>
                      <a:pt x="431" y="106"/>
                    </a:lnTo>
                    <a:lnTo>
                      <a:pt x="414" y="106"/>
                    </a:lnTo>
                    <a:lnTo>
                      <a:pt x="405" y="106"/>
                    </a:lnTo>
                    <a:lnTo>
                      <a:pt x="405" y="115"/>
                    </a:lnTo>
                    <a:lnTo>
                      <a:pt x="405" y="115"/>
                    </a:lnTo>
                    <a:lnTo>
                      <a:pt x="396" y="123"/>
                    </a:lnTo>
                    <a:lnTo>
                      <a:pt x="396" y="132"/>
                    </a:lnTo>
                    <a:lnTo>
                      <a:pt x="387" y="132"/>
                    </a:lnTo>
                    <a:lnTo>
                      <a:pt x="387" y="150"/>
                    </a:lnTo>
                    <a:lnTo>
                      <a:pt x="361" y="159"/>
                    </a:lnTo>
                    <a:lnTo>
                      <a:pt x="299" y="159"/>
                    </a:lnTo>
                    <a:lnTo>
                      <a:pt x="229" y="168"/>
                    </a:lnTo>
                    <a:lnTo>
                      <a:pt x="141" y="176"/>
                    </a:lnTo>
                    <a:lnTo>
                      <a:pt x="141" y="176"/>
                    </a:lnTo>
                    <a:lnTo>
                      <a:pt x="141" y="176"/>
                    </a:lnTo>
                    <a:lnTo>
                      <a:pt x="88" y="185"/>
                    </a:lnTo>
                    <a:lnTo>
                      <a:pt x="0" y="194"/>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6" name="Freeform 40"/>
              <p:cNvSpPr>
                <a:spLocks/>
              </p:cNvSpPr>
              <p:nvPr/>
            </p:nvSpPr>
            <p:spPr bwMode="auto">
              <a:xfrm>
                <a:off x="3538570" y="3007139"/>
                <a:ext cx="720457" cy="260277"/>
              </a:xfrm>
              <a:custGeom>
                <a:avLst/>
                <a:gdLst/>
                <a:ahLst/>
                <a:cxnLst>
                  <a:cxn ang="0">
                    <a:pos x="0" y="194"/>
                  </a:cxn>
                  <a:cxn ang="0">
                    <a:pos x="9" y="185"/>
                  </a:cxn>
                  <a:cxn ang="0">
                    <a:pos x="18" y="176"/>
                  </a:cxn>
                  <a:cxn ang="0">
                    <a:pos x="18" y="159"/>
                  </a:cxn>
                  <a:cxn ang="0">
                    <a:pos x="9" y="159"/>
                  </a:cxn>
                  <a:cxn ang="0">
                    <a:pos x="18" y="159"/>
                  </a:cxn>
                  <a:cxn ang="0">
                    <a:pos x="18" y="150"/>
                  </a:cxn>
                  <a:cxn ang="0">
                    <a:pos x="27" y="141"/>
                  </a:cxn>
                  <a:cxn ang="0">
                    <a:pos x="27" y="132"/>
                  </a:cxn>
                  <a:cxn ang="0">
                    <a:pos x="27" y="132"/>
                  </a:cxn>
                  <a:cxn ang="0">
                    <a:pos x="35" y="123"/>
                  </a:cxn>
                  <a:cxn ang="0">
                    <a:pos x="35" y="115"/>
                  </a:cxn>
                  <a:cxn ang="0">
                    <a:pos x="35" y="106"/>
                  </a:cxn>
                  <a:cxn ang="0">
                    <a:pos x="44" y="97"/>
                  </a:cxn>
                  <a:cxn ang="0">
                    <a:pos x="44" y="88"/>
                  </a:cxn>
                  <a:cxn ang="0">
                    <a:pos x="44" y="79"/>
                  </a:cxn>
                  <a:cxn ang="0">
                    <a:pos x="44" y="70"/>
                  </a:cxn>
                  <a:cxn ang="0">
                    <a:pos x="44" y="70"/>
                  </a:cxn>
                  <a:cxn ang="0">
                    <a:pos x="141" y="62"/>
                  </a:cxn>
                  <a:cxn ang="0">
                    <a:pos x="132" y="44"/>
                  </a:cxn>
                  <a:cxn ang="0">
                    <a:pos x="150" y="44"/>
                  </a:cxn>
                  <a:cxn ang="0">
                    <a:pos x="203" y="44"/>
                  </a:cxn>
                  <a:cxn ang="0">
                    <a:pos x="264" y="35"/>
                  </a:cxn>
                  <a:cxn ang="0">
                    <a:pos x="308" y="26"/>
                  </a:cxn>
                  <a:cxn ang="0">
                    <a:pos x="361" y="26"/>
                  </a:cxn>
                  <a:cxn ang="0">
                    <a:pos x="405" y="26"/>
                  </a:cxn>
                  <a:cxn ang="0">
                    <a:pos x="431" y="17"/>
                  </a:cxn>
                  <a:cxn ang="0">
                    <a:pos x="484" y="8"/>
                  </a:cxn>
                  <a:cxn ang="0">
                    <a:pos x="528" y="0"/>
                  </a:cxn>
                  <a:cxn ang="0">
                    <a:pos x="528" y="8"/>
                  </a:cxn>
                  <a:cxn ang="0">
                    <a:pos x="528" y="26"/>
                  </a:cxn>
                  <a:cxn ang="0">
                    <a:pos x="519" y="26"/>
                  </a:cxn>
                  <a:cxn ang="0">
                    <a:pos x="511" y="44"/>
                  </a:cxn>
                  <a:cxn ang="0">
                    <a:pos x="502" y="44"/>
                  </a:cxn>
                  <a:cxn ang="0">
                    <a:pos x="493" y="53"/>
                  </a:cxn>
                  <a:cxn ang="0">
                    <a:pos x="484" y="62"/>
                  </a:cxn>
                  <a:cxn ang="0">
                    <a:pos x="475" y="62"/>
                  </a:cxn>
                  <a:cxn ang="0">
                    <a:pos x="467" y="62"/>
                  </a:cxn>
                  <a:cxn ang="0">
                    <a:pos x="467" y="70"/>
                  </a:cxn>
                  <a:cxn ang="0">
                    <a:pos x="458" y="79"/>
                  </a:cxn>
                  <a:cxn ang="0">
                    <a:pos x="431" y="97"/>
                  </a:cxn>
                  <a:cxn ang="0">
                    <a:pos x="414" y="106"/>
                  </a:cxn>
                  <a:cxn ang="0">
                    <a:pos x="405" y="115"/>
                  </a:cxn>
                  <a:cxn ang="0">
                    <a:pos x="396" y="123"/>
                  </a:cxn>
                  <a:cxn ang="0">
                    <a:pos x="387" y="132"/>
                  </a:cxn>
                  <a:cxn ang="0">
                    <a:pos x="361" y="159"/>
                  </a:cxn>
                  <a:cxn ang="0">
                    <a:pos x="229" y="168"/>
                  </a:cxn>
                  <a:cxn ang="0">
                    <a:pos x="141" y="176"/>
                  </a:cxn>
                  <a:cxn ang="0">
                    <a:pos x="88" y="185"/>
                  </a:cxn>
                </a:cxnLst>
                <a:rect l="0" t="0" r="r" b="b"/>
                <a:pathLst>
                  <a:path w="537" h="194">
                    <a:moveTo>
                      <a:pt x="0" y="194"/>
                    </a:moveTo>
                    <a:lnTo>
                      <a:pt x="0" y="194"/>
                    </a:lnTo>
                    <a:lnTo>
                      <a:pt x="9" y="185"/>
                    </a:lnTo>
                    <a:lnTo>
                      <a:pt x="9" y="185"/>
                    </a:lnTo>
                    <a:lnTo>
                      <a:pt x="18" y="176"/>
                    </a:lnTo>
                    <a:lnTo>
                      <a:pt x="18" y="176"/>
                    </a:lnTo>
                    <a:lnTo>
                      <a:pt x="18" y="168"/>
                    </a:lnTo>
                    <a:lnTo>
                      <a:pt x="18" y="159"/>
                    </a:lnTo>
                    <a:lnTo>
                      <a:pt x="9" y="159"/>
                    </a:lnTo>
                    <a:lnTo>
                      <a:pt x="9" y="159"/>
                    </a:lnTo>
                    <a:lnTo>
                      <a:pt x="18" y="150"/>
                    </a:lnTo>
                    <a:lnTo>
                      <a:pt x="18" y="159"/>
                    </a:lnTo>
                    <a:lnTo>
                      <a:pt x="18" y="150"/>
                    </a:lnTo>
                    <a:lnTo>
                      <a:pt x="18" y="150"/>
                    </a:lnTo>
                    <a:lnTo>
                      <a:pt x="18" y="150"/>
                    </a:lnTo>
                    <a:lnTo>
                      <a:pt x="27" y="141"/>
                    </a:lnTo>
                    <a:lnTo>
                      <a:pt x="27" y="141"/>
                    </a:lnTo>
                    <a:lnTo>
                      <a:pt x="27" y="132"/>
                    </a:lnTo>
                    <a:lnTo>
                      <a:pt x="27" y="132"/>
                    </a:lnTo>
                    <a:lnTo>
                      <a:pt x="27" y="132"/>
                    </a:lnTo>
                    <a:lnTo>
                      <a:pt x="27" y="132"/>
                    </a:lnTo>
                    <a:lnTo>
                      <a:pt x="35" y="123"/>
                    </a:lnTo>
                    <a:lnTo>
                      <a:pt x="35" y="115"/>
                    </a:lnTo>
                    <a:lnTo>
                      <a:pt x="35" y="115"/>
                    </a:lnTo>
                    <a:lnTo>
                      <a:pt x="35" y="115"/>
                    </a:lnTo>
                    <a:lnTo>
                      <a:pt x="35" y="106"/>
                    </a:lnTo>
                    <a:lnTo>
                      <a:pt x="35" y="97"/>
                    </a:lnTo>
                    <a:lnTo>
                      <a:pt x="44" y="97"/>
                    </a:lnTo>
                    <a:lnTo>
                      <a:pt x="35" y="88"/>
                    </a:lnTo>
                    <a:lnTo>
                      <a:pt x="44" y="88"/>
                    </a:lnTo>
                    <a:lnTo>
                      <a:pt x="44" y="79"/>
                    </a:lnTo>
                    <a:lnTo>
                      <a:pt x="44" y="79"/>
                    </a:lnTo>
                    <a:lnTo>
                      <a:pt x="44" y="70"/>
                    </a:lnTo>
                    <a:lnTo>
                      <a:pt x="44" y="70"/>
                    </a:lnTo>
                    <a:lnTo>
                      <a:pt x="44" y="70"/>
                    </a:lnTo>
                    <a:lnTo>
                      <a:pt x="44" y="70"/>
                    </a:lnTo>
                    <a:lnTo>
                      <a:pt x="53" y="70"/>
                    </a:lnTo>
                    <a:lnTo>
                      <a:pt x="141" y="62"/>
                    </a:lnTo>
                    <a:lnTo>
                      <a:pt x="141" y="53"/>
                    </a:lnTo>
                    <a:lnTo>
                      <a:pt x="132" y="44"/>
                    </a:lnTo>
                    <a:lnTo>
                      <a:pt x="141" y="44"/>
                    </a:lnTo>
                    <a:lnTo>
                      <a:pt x="150" y="44"/>
                    </a:lnTo>
                    <a:lnTo>
                      <a:pt x="176" y="44"/>
                    </a:lnTo>
                    <a:lnTo>
                      <a:pt x="203" y="44"/>
                    </a:lnTo>
                    <a:lnTo>
                      <a:pt x="238" y="35"/>
                    </a:lnTo>
                    <a:lnTo>
                      <a:pt x="264" y="35"/>
                    </a:lnTo>
                    <a:lnTo>
                      <a:pt x="299" y="35"/>
                    </a:lnTo>
                    <a:lnTo>
                      <a:pt x="308" y="26"/>
                    </a:lnTo>
                    <a:lnTo>
                      <a:pt x="343" y="26"/>
                    </a:lnTo>
                    <a:lnTo>
                      <a:pt x="361" y="26"/>
                    </a:lnTo>
                    <a:lnTo>
                      <a:pt x="379" y="26"/>
                    </a:lnTo>
                    <a:lnTo>
                      <a:pt x="405" y="26"/>
                    </a:lnTo>
                    <a:lnTo>
                      <a:pt x="405" y="17"/>
                    </a:lnTo>
                    <a:lnTo>
                      <a:pt x="431" y="17"/>
                    </a:lnTo>
                    <a:lnTo>
                      <a:pt x="440" y="17"/>
                    </a:lnTo>
                    <a:lnTo>
                      <a:pt x="484" y="8"/>
                    </a:lnTo>
                    <a:lnTo>
                      <a:pt x="511" y="8"/>
                    </a:lnTo>
                    <a:lnTo>
                      <a:pt x="528" y="0"/>
                    </a:lnTo>
                    <a:lnTo>
                      <a:pt x="537" y="0"/>
                    </a:lnTo>
                    <a:lnTo>
                      <a:pt x="528" y="8"/>
                    </a:lnTo>
                    <a:lnTo>
                      <a:pt x="528" y="17"/>
                    </a:lnTo>
                    <a:lnTo>
                      <a:pt x="528" y="26"/>
                    </a:lnTo>
                    <a:lnTo>
                      <a:pt x="528" y="26"/>
                    </a:lnTo>
                    <a:lnTo>
                      <a:pt x="519" y="26"/>
                    </a:lnTo>
                    <a:lnTo>
                      <a:pt x="519" y="44"/>
                    </a:lnTo>
                    <a:lnTo>
                      <a:pt x="511" y="44"/>
                    </a:lnTo>
                    <a:lnTo>
                      <a:pt x="511" y="44"/>
                    </a:lnTo>
                    <a:lnTo>
                      <a:pt x="502" y="44"/>
                    </a:lnTo>
                    <a:lnTo>
                      <a:pt x="493" y="53"/>
                    </a:lnTo>
                    <a:lnTo>
                      <a:pt x="493" y="53"/>
                    </a:lnTo>
                    <a:lnTo>
                      <a:pt x="484" y="62"/>
                    </a:lnTo>
                    <a:lnTo>
                      <a:pt x="484" y="62"/>
                    </a:lnTo>
                    <a:lnTo>
                      <a:pt x="475" y="53"/>
                    </a:lnTo>
                    <a:lnTo>
                      <a:pt x="475" y="62"/>
                    </a:lnTo>
                    <a:lnTo>
                      <a:pt x="475" y="62"/>
                    </a:lnTo>
                    <a:lnTo>
                      <a:pt x="467" y="62"/>
                    </a:lnTo>
                    <a:lnTo>
                      <a:pt x="467" y="62"/>
                    </a:lnTo>
                    <a:lnTo>
                      <a:pt x="467" y="70"/>
                    </a:lnTo>
                    <a:lnTo>
                      <a:pt x="458" y="79"/>
                    </a:lnTo>
                    <a:lnTo>
                      <a:pt x="458" y="79"/>
                    </a:lnTo>
                    <a:lnTo>
                      <a:pt x="449" y="88"/>
                    </a:lnTo>
                    <a:lnTo>
                      <a:pt x="431" y="97"/>
                    </a:lnTo>
                    <a:lnTo>
                      <a:pt x="431" y="106"/>
                    </a:lnTo>
                    <a:lnTo>
                      <a:pt x="414" y="106"/>
                    </a:lnTo>
                    <a:lnTo>
                      <a:pt x="405" y="106"/>
                    </a:lnTo>
                    <a:lnTo>
                      <a:pt x="405" y="115"/>
                    </a:lnTo>
                    <a:lnTo>
                      <a:pt x="405" y="115"/>
                    </a:lnTo>
                    <a:lnTo>
                      <a:pt x="396" y="123"/>
                    </a:lnTo>
                    <a:lnTo>
                      <a:pt x="396" y="132"/>
                    </a:lnTo>
                    <a:lnTo>
                      <a:pt x="387" y="132"/>
                    </a:lnTo>
                    <a:lnTo>
                      <a:pt x="387" y="150"/>
                    </a:lnTo>
                    <a:lnTo>
                      <a:pt x="361" y="159"/>
                    </a:lnTo>
                    <a:lnTo>
                      <a:pt x="299" y="159"/>
                    </a:lnTo>
                    <a:lnTo>
                      <a:pt x="229" y="168"/>
                    </a:lnTo>
                    <a:lnTo>
                      <a:pt x="141" y="176"/>
                    </a:lnTo>
                    <a:lnTo>
                      <a:pt x="141" y="176"/>
                    </a:lnTo>
                    <a:lnTo>
                      <a:pt x="141" y="176"/>
                    </a:lnTo>
                    <a:lnTo>
                      <a:pt x="88" y="185"/>
                    </a:lnTo>
                    <a:lnTo>
                      <a:pt x="0" y="194"/>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7" name="Freeform 41"/>
              <p:cNvSpPr>
                <a:spLocks/>
              </p:cNvSpPr>
              <p:nvPr/>
            </p:nvSpPr>
            <p:spPr bwMode="auto">
              <a:xfrm>
                <a:off x="4140962" y="3149352"/>
                <a:ext cx="425298" cy="331383"/>
              </a:xfrm>
              <a:custGeom>
                <a:avLst/>
                <a:gdLst/>
                <a:ahLst/>
                <a:cxnLst>
                  <a:cxn ang="0">
                    <a:pos x="35" y="26"/>
                  </a:cxn>
                  <a:cxn ang="0">
                    <a:pos x="62" y="17"/>
                  </a:cxn>
                  <a:cxn ang="0">
                    <a:pos x="141" y="0"/>
                  </a:cxn>
                  <a:cxn ang="0">
                    <a:pos x="158" y="17"/>
                  </a:cxn>
                  <a:cxn ang="0">
                    <a:pos x="158" y="26"/>
                  </a:cxn>
                  <a:cxn ang="0">
                    <a:pos x="317" y="70"/>
                  </a:cxn>
                  <a:cxn ang="0">
                    <a:pos x="299" y="88"/>
                  </a:cxn>
                  <a:cxn ang="0">
                    <a:pos x="290" y="132"/>
                  </a:cxn>
                  <a:cxn ang="0">
                    <a:pos x="281" y="115"/>
                  </a:cxn>
                  <a:cxn ang="0">
                    <a:pos x="281" y="132"/>
                  </a:cxn>
                  <a:cxn ang="0">
                    <a:pos x="281" y="141"/>
                  </a:cxn>
                  <a:cxn ang="0">
                    <a:pos x="281" y="150"/>
                  </a:cxn>
                  <a:cxn ang="0">
                    <a:pos x="264" y="150"/>
                  </a:cxn>
                  <a:cxn ang="0">
                    <a:pos x="264" y="168"/>
                  </a:cxn>
                  <a:cxn ang="0">
                    <a:pos x="246" y="177"/>
                  </a:cxn>
                  <a:cxn ang="0">
                    <a:pos x="246" y="177"/>
                  </a:cxn>
                  <a:cxn ang="0">
                    <a:pos x="246" y="185"/>
                  </a:cxn>
                  <a:cxn ang="0">
                    <a:pos x="229" y="194"/>
                  </a:cxn>
                  <a:cxn ang="0">
                    <a:pos x="229" y="203"/>
                  </a:cxn>
                  <a:cxn ang="0">
                    <a:pos x="211" y="203"/>
                  </a:cxn>
                  <a:cxn ang="0">
                    <a:pos x="211" y="212"/>
                  </a:cxn>
                  <a:cxn ang="0">
                    <a:pos x="211" y="221"/>
                  </a:cxn>
                  <a:cxn ang="0">
                    <a:pos x="211" y="221"/>
                  </a:cxn>
                  <a:cxn ang="0">
                    <a:pos x="202" y="221"/>
                  </a:cxn>
                  <a:cxn ang="0">
                    <a:pos x="194" y="212"/>
                  </a:cxn>
                  <a:cxn ang="0">
                    <a:pos x="202" y="230"/>
                  </a:cxn>
                  <a:cxn ang="0">
                    <a:pos x="194" y="238"/>
                  </a:cxn>
                  <a:cxn ang="0">
                    <a:pos x="194" y="247"/>
                  </a:cxn>
                  <a:cxn ang="0">
                    <a:pos x="176" y="247"/>
                  </a:cxn>
                  <a:cxn ang="0">
                    <a:pos x="176" y="230"/>
                  </a:cxn>
                  <a:cxn ang="0">
                    <a:pos x="167" y="212"/>
                  </a:cxn>
                  <a:cxn ang="0">
                    <a:pos x="150" y="203"/>
                  </a:cxn>
                  <a:cxn ang="0">
                    <a:pos x="141" y="185"/>
                  </a:cxn>
                  <a:cxn ang="0">
                    <a:pos x="123" y="168"/>
                  </a:cxn>
                  <a:cxn ang="0">
                    <a:pos x="114" y="159"/>
                  </a:cxn>
                  <a:cxn ang="0">
                    <a:pos x="106" y="150"/>
                  </a:cxn>
                  <a:cxn ang="0">
                    <a:pos x="97" y="141"/>
                  </a:cxn>
                  <a:cxn ang="0">
                    <a:pos x="88" y="124"/>
                  </a:cxn>
                  <a:cxn ang="0">
                    <a:pos x="62" y="115"/>
                  </a:cxn>
                  <a:cxn ang="0">
                    <a:pos x="35" y="88"/>
                  </a:cxn>
                  <a:cxn ang="0">
                    <a:pos x="26" y="79"/>
                  </a:cxn>
                  <a:cxn ang="0">
                    <a:pos x="0" y="62"/>
                  </a:cxn>
                  <a:cxn ang="0">
                    <a:pos x="9" y="44"/>
                  </a:cxn>
                </a:cxnLst>
                <a:rect l="0" t="0" r="r" b="b"/>
                <a:pathLst>
                  <a:path w="317" h="247">
                    <a:moveTo>
                      <a:pt x="18" y="35"/>
                    </a:moveTo>
                    <a:lnTo>
                      <a:pt x="26" y="26"/>
                    </a:lnTo>
                    <a:lnTo>
                      <a:pt x="35" y="26"/>
                    </a:lnTo>
                    <a:lnTo>
                      <a:pt x="44" y="17"/>
                    </a:lnTo>
                    <a:lnTo>
                      <a:pt x="53" y="17"/>
                    </a:lnTo>
                    <a:lnTo>
                      <a:pt x="62" y="17"/>
                    </a:lnTo>
                    <a:lnTo>
                      <a:pt x="62" y="9"/>
                    </a:lnTo>
                    <a:lnTo>
                      <a:pt x="123" y="9"/>
                    </a:lnTo>
                    <a:lnTo>
                      <a:pt x="141" y="0"/>
                    </a:lnTo>
                    <a:lnTo>
                      <a:pt x="150" y="9"/>
                    </a:lnTo>
                    <a:lnTo>
                      <a:pt x="150" y="9"/>
                    </a:lnTo>
                    <a:lnTo>
                      <a:pt x="158" y="17"/>
                    </a:lnTo>
                    <a:lnTo>
                      <a:pt x="158" y="17"/>
                    </a:lnTo>
                    <a:lnTo>
                      <a:pt x="158" y="26"/>
                    </a:lnTo>
                    <a:lnTo>
                      <a:pt x="158" y="26"/>
                    </a:lnTo>
                    <a:lnTo>
                      <a:pt x="229" y="17"/>
                    </a:lnTo>
                    <a:lnTo>
                      <a:pt x="317" y="70"/>
                    </a:lnTo>
                    <a:lnTo>
                      <a:pt x="317" y="70"/>
                    </a:lnTo>
                    <a:lnTo>
                      <a:pt x="317" y="79"/>
                    </a:lnTo>
                    <a:lnTo>
                      <a:pt x="308" y="79"/>
                    </a:lnTo>
                    <a:lnTo>
                      <a:pt x="299" y="88"/>
                    </a:lnTo>
                    <a:lnTo>
                      <a:pt x="290" y="115"/>
                    </a:lnTo>
                    <a:lnTo>
                      <a:pt x="290" y="115"/>
                    </a:lnTo>
                    <a:lnTo>
                      <a:pt x="290" y="132"/>
                    </a:lnTo>
                    <a:lnTo>
                      <a:pt x="281" y="132"/>
                    </a:lnTo>
                    <a:lnTo>
                      <a:pt x="281" y="124"/>
                    </a:lnTo>
                    <a:lnTo>
                      <a:pt x="281" y="115"/>
                    </a:lnTo>
                    <a:lnTo>
                      <a:pt x="281" y="115"/>
                    </a:lnTo>
                    <a:lnTo>
                      <a:pt x="281" y="124"/>
                    </a:lnTo>
                    <a:lnTo>
                      <a:pt x="281" y="132"/>
                    </a:lnTo>
                    <a:lnTo>
                      <a:pt x="281" y="132"/>
                    </a:lnTo>
                    <a:lnTo>
                      <a:pt x="290" y="141"/>
                    </a:lnTo>
                    <a:lnTo>
                      <a:pt x="281" y="141"/>
                    </a:lnTo>
                    <a:lnTo>
                      <a:pt x="281" y="141"/>
                    </a:lnTo>
                    <a:lnTo>
                      <a:pt x="281" y="141"/>
                    </a:lnTo>
                    <a:lnTo>
                      <a:pt x="281" y="150"/>
                    </a:lnTo>
                    <a:lnTo>
                      <a:pt x="273" y="150"/>
                    </a:lnTo>
                    <a:lnTo>
                      <a:pt x="273" y="159"/>
                    </a:lnTo>
                    <a:lnTo>
                      <a:pt x="264" y="150"/>
                    </a:lnTo>
                    <a:lnTo>
                      <a:pt x="264" y="159"/>
                    </a:lnTo>
                    <a:lnTo>
                      <a:pt x="264" y="168"/>
                    </a:lnTo>
                    <a:lnTo>
                      <a:pt x="264" y="168"/>
                    </a:lnTo>
                    <a:lnTo>
                      <a:pt x="255" y="168"/>
                    </a:lnTo>
                    <a:lnTo>
                      <a:pt x="255" y="177"/>
                    </a:lnTo>
                    <a:lnTo>
                      <a:pt x="246" y="177"/>
                    </a:lnTo>
                    <a:lnTo>
                      <a:pt x="246" y="168"/>
                    </a:lnTo>
                    <a:lnTo>
                      <a:pt x="246" y="168"/>
                    </a:lnTo>
                    <a:lnTo>
                      <a:pt x="246" y="177"/>
                    </a:lnTo>
                    <a:lnTo>
                      <a:pt x="246" y="177"/>
                    </a:lnTo>
                    <a:lnTo>
                      <a:pt x="246" y="185"/>
                    </a:lnTo>
                    <a:lnTo>
                      <a:pt x="246" y="185"/>
                    </a:lnTo>
                    <a:lnTo>
                      <a:pt x="246" y="194"/>
                    </a:lnTo>
                    <a:lnTo>
                      <a:pt x="237" y="194"/>
                    </a:lnTo>
                    <a:lnTo>
                      <a:pt x="229" y="194"/>
                    </a:lnTo>
                    <a:lnTo>
                      <a:pt x="229" y="194"/>
                    </a:lnTo>
                    <a:lnTo>
                      <a:pt x="229" y="194"/>
                    </a:lnTo>
                    <a:lnTo>
                      <a:pt x="229" y="203"/>
                    </a:lnTo>
                    <a:lnTo>
                      <a:pt x="220" y="203"/>
                    </a:lnTo>
                    <a:lnTo>
                      <a:pt x="220" y="203"/>
                    </a:lnTo>
                    <a:lnTo>
                      <a:pt x="211" y="203"/>
                    </a:lnTo>
                    <a:lnTo>
                      <a:pt x="202" y="212"/>
                    </a:lnTo>
                    <a:lnTo>
                      <a:pt x="202" y="203"/>
                    </a:lnTo>
                    <a:lnTo>
                      <a:pt x="211" y="212"/>
                    </a:lnTo>
                    <a:lnTo>
                      <a:pt x="211" y="212"/>
                    </a:lnTo>
                    <a:lnTo>
                      <a:pt x="220" y="212"/>
                    </a:lnTo>
                    <a:lnTo>
                      <a:pt x="211" y="221"/>
                    </a:lnTo>
                    <a:lnTo>
                      <a:pt x="220" y="212"/>
                    </a:lnTo>
                    <a:lnTo>
                      <a:pt x="211" y="221"/>
                    </a:lnTo>
                    <a:lnTo>
                      <a:pt x="211" y="221"/>
                    </a:lnTo>
                    <a:lnTo>
                      <a:pt x="202" y="221"/>
                    </a:lnTo>
                    <a:lnTo>
                      <a:pt x="202" y="212"/>
                    </a:lnTo>
                    <a:lnTo>
                      <a:pt x="202" y="221"/>
                    </a:lnTo>
                    <a:lnTo>
                      <a:pt x="194" y="221"/>
                    </a:lnTo>
                    <a:lnTo>
                      <a:pt x="194" y="212"/>
                    </a:lnTo>
                    <a:lnTo>
                      <a:pt x="194" y="212"/>
                    </a:lnTo>
                    <a:lnTo>
                      <a:pt x="194" y="221"/>
                    </a:lnTo>
                    <a:lnTo>
                      <a:pt x="194" y="221"/>
                    </a:lnTo>
                    <a:lnTo>
                      <a:pt x="202" y="230"/>
                    </a:lnTo>
                    <a:lnTo>
                      <a:pt x="202" y="230"/>
                    </a:lnTo>
                    <a:lnTo>
                      <a:pt x="202" y="238"/>
                    </a:lnTo>
                    <a:lnTo>
                      <a:pt x="194" y="238"/>
                    </a:lnTo>
                    <a:lnTo>
                      <a:pt x="194" y="230"/>
                    </a:lnTo>
                    <a:lnTo>
                      <a:pt x="194" y="238"/>
                    </a:lnTo>
                    <a:lnTo>
                      <a:pt x="194" y="247"/>
                    </a:lnTo>
                    <a:lnTo>
                      <a:pt x="194" y="247"/>
                    </a:lnTo>
                    <a:lnTo>
                      <a:pt x="185" y="247"/>
                    </a:lnTo>
                    <a:lnTo>
                      <a:pt x="176" y="247"/>
                    </a:lnTo>
                    <a:lnTo>
                      <a:pt x="176" y="238"/>
                    </a:lnTo>
                    <a:lnTo>
                      <a:pt x="176" y="230"/>
                    </a:lnTo>
                    <a:lnTo>
                      <a:pt x="176" y="230"/>
                    </a:lnTo>
                    <a:lnTo>
                      <a:pt x="167" y="221"/>
                    </a:lnTo>
                    <a:lnTo>
                      <a:pt x="167" y="221"/>
                    </a:lnTo>
                    <a:lnTo>
                      <a:pt x="167" y="212"/>
                    </a:lnTo>
                    <a:lnTo>
                      <a:pt x="158" y="212"/>
                    </a:lnTo>
                    <a:lnTo>
                      <a:pt x="150" y="203"/>
                    </a:lnTo>
                    <a:lnTo>
                      <a:pt x="150" y="203"/>
                    </a:lnTo>
                    <a:lnTo>
                      <a:pt x="150" y="194"/>
                    </a:lnTo>
                    <a:lnTo>
                      <a:pt x="150" y="194"/>
                    </a:lnTo>
                    <a:lnTo>
                      <a:pt x="141" y="185"/>
                    </a:lnTo>
                    <a:lnTo>
                      <a:pt x="141" y="177"/>
                    </a:lnTo>
                    <a:lnTo>
                      <a:pt x="132" y="168"/>
                    </a:lnTo>
                    <a:lnTo>
                      <a:pt x="123" y="168"/>
                    </a:lnTo>
                    <a:lnTo>
                      <a:pt x="123" y="168"/>
                    </a:lnTo>
                    <a:lnTo>
                      <a:pt x="123" y="168"/>
                    </a:lnTo>
                    <a:lnTo>
                      <a:pt x="114" y="159"/>
                    </a:lnTo>
                    <a:lnTo>
                      <a:pt x="114" y="159"/>
                    </a:lnTo>
                    <a:lnTo>
                      <a:pt x="106" y="150"/>
                    </a:lnTo>
                    <a:lnTo>
                      <a:pt x="106" y="150"/>
                    </a:lnTo>
                    <a:lnTo>
                      <a:pt x="106" y="150"/>
                    </a:lnTo>
                    <a:lnTo>
                      <a:pt x="106" y="141"/>
                    </a:lnTo>
                    <a:lnTo>
                      <a:pt x="97" y="141"/>
                    </a:lnTo>
                    <a:lnTo>
                      <a:pt x="88" y="132"/>
                    </a:lnTo>
                    <a:lnTo>
                      <a:pt x="88" y="132"/>
                    </a:lnTo>
                    <a:lnTo>
                      <a:pt x="88" y="124"/>
                    </a:lnTo>
                    <a:lnTo>
                      <a:pt x="79" y="124"/>
                    </a:lnTo>
                    <a:lnTo>
                      <a:pt x="70" y="115"/>
                    </a:lnTo>
                    <a:lnTo>
                      <a:pt x="62" y="115"/>
                    </a:lnTo>
                    <a:lnTo>
                      <a:pt x="44" y="97"/>
                    </a:lnTo>
                    <a:lnTo>
                      <a:pt x="44" y="88"/>
                    </a:lnTo>
                    <a:lnTo>
                      <a:pt x="35" y="88"/>
                    </a:lnTo>
                    <a:lnTo>
                      <a:pt x="35" y="79"/>
                    </a:lnTo>
                    <a:lnTo>
                      <a:pt x="35" y="70"/>
                    </a:lnTo>
                    <a:lnTo>
                      <a:pt x="26" y="79"/>
                    </a:lnTo>
                    <a:lnTo>
                      <a:pt x="18" y="70"/>
                    </a:lnTo>
                    <a:lnTo>
                      <a:pt x="9" y="70"/>
                    </a:lnTo>
                    <a:lnTo>
                      <a:pt x="0" y="62"/>
                    </a:lnTo>
                    <a:lnTo>
                      <a:pt x="0" y="62"/>
                    </a:lnTo>
                    <a:lnTo>
                      <a:pt x="0" y="53"/>
                    </a:lnTo>
                    <a:lnTo>
                      <a:pt x="9" y="44"/>
                    </a:lnTo>
                    <a:lnTo>
                      <a:pt x="18" y="35"/>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8" name="Freeform 42"/>
              <p:cNvSpPr>
                <a:spLocks/>
              </p:cNvSpPr>
              <p:nvPr/>
            </p:nvSpPr>
            <p:spPr bwMode="auto">
              <a:xfrm>
                <a:off x="4140962" y="3149352"/>
                <a:ext cx="425298" cy="331383"/>
              </a:xfrm>
              <a:custGeom>
                <a:avLst/>
                <a:gdLst/>
                <a:ahLst/>
                <a:cxnLst>
                  <a:cxn ang="0">
                    <a:pos x="35" y="26"/>
                  </a:cxn>
                  <a:cxn ang="0">
                    <a:pos x="62" y="17"/>
                  </a:cxn>
                  <a:cxn ang="0">
                    <a:pos x="141" y="0"/>
                  </a:cxn>
                  <a:cxn ang="0">
                    <a:pos x="158" y="17"/>
                  </a:cxn>
                  <a:cxn ang="0">
                    <a:pos x="158" y="26"/>
                  </a:cxn>
                  <a:cxn ang="0">
                    <a:pos x="317" y="70"/>
                  </a:cxn>
                  <a:cxn ang="0">
                    <a:pos x="299" y="88"/>
                  </a:cxn>
                  <a:cxn ang="0">
                    <a:pos x="290" y="132"/>
                  </a:cxn>
                  <a:cxn ang="0">
                    <a:pos x="281" y="115"/>
                  </a:cxn>
                  <a:cxn ang="0">
                    <a:pos x="281" y="132"/>
                  </a:cxn>
                  <a:cxn ang="0">
                    <a:pos x="281" y="141"/>
                  </a:cxn>
                  <a:cxn ang="0">
                    <a:pos x="281" y="150"/>
                  </a:cxn>
                  <a:cxn ang="0">
                    <a:pos x="264" y="150"/>
                  </a:cxn>
                  <a:cxn ang="0">
                    <a:pos x="264" y="168"/>
                  </a:cxn>
                  <a:cxn ang="0">
                    <a:pos x="246" y="177"/>
                  </a:cxn>
                  <a:cxn ang="0">
                    <a:pos x="246" y="177"/>
                  </a:cxn>
                  <a:cxn ang="0">
                    <a:pos x="246" y="185"/>
                  </a:cxn>
                  <a:cxn ang="0">
                    <a:pos x="229" y="194"/>
                  </a:cxn>
                  <a:cxn ang="0">
                    <a:pos x="229" y="203"/>
                  </a:cxn>
                  <a:cxn ang="0">
                    <a:pos x="211" y="203"/>
                  </a:cxn>
                  <a:cxn ang="0">
                    <a:pos x="211" y="212"/>
                  </a:cxn>
                  <a:cxn ang="0">
                    <a:pos x="211" y="221"/>
                  </a:cxn>
                  <a:cxn ang="0">
                    <a:pos x="211" y="221"/>
                  </a:cxn>
                  <a:cxn ang="0">
                    <a:pos x="202" y="221"/>
                  </a:cxn>
                  <a:cxn ang="0">
                    <a:pos x="194" y="212"/>
                  </a:cxn>
                  <a:cxn ang="0">
                    <a:pos x="202" y="230"/>
                  </a:cxn>
                  <a:cxn ang="0">
                    <a:pos x="194" y="238"/>
                  </a:cxn>
                  <a:cxn ang="0">
                    <a:pos x="194" y="247"/>
                  </a:cxn>
                  <a:cxn ang="0">
                    <a:pos x="176" y="247"/>
                  </a:cxn>
                  <a:cxn ang="0">
                    <a:pos x="176" y="230"/>
                  </a:cxn>
                  <a:cxn ang="0">
                    <a:pos x="167" y="212"/>
                  </a:cxn>
                  <a:cxn ang="0">
                    <a:pos x="150" y="203"/>
                  </a:cxn>
                  <a:cxn ang="0">
                    <a:pos x="141" y="185"/>
                  </a:cxn>
                  <a:cxn ang="0">
                    <a:pos x="123" y="168"/>
                  </a:cxn>
                  <a:cxn ang="0">
                    <a:pos x="114" y="159"/>
                  </a:cxn>
                  <a:cxn ang="0">
                    <a:pos x="106" y="150"/>
                  </a:cxn>
                  <a:cxn ang="0">
                    <a:pos x="97" y="141"/>
                  </a:cxn>
                  <a:cxn ang="0">
                    <a:pos x="88" y="124"/>
                  </a:cxn>
                  <a:cxn ang="0">
                    <a:pos x="62" y="115"/>
                  </a:cxn>
                  <a:cxn ang="0">
                    <a:pos x="35" y="88"/>
                  </a:cxn>
                  <a:cxn ang="0">
                    <a:pos x="26" y="79"/>
                  </a:cxn>
                  <a:cxn ang="0">
                    <a:pos x="0" y="62"/>
                  </a:cxn>
                  <a:cxn ang="0">
                    <a:pos x="9" y="44"/>
                  </a:cxn>
                </a:cxnLst>
                <a:rect l="0" t="0" r="r" b="b"/>
                <a:pathLst>
                  <a:path w="317" h="247">
                    <a:moveTo>
                      <a:pt x="18" y="35"/>
                    </a:moveTo>
                    <a:lnTo>
                      <a:pt x="26" y="26"/>
                    </a:lnTo>
                    <a:lnTo>
                      <a:pt x="35" y="26"/>
                    </a:lnTo>
                    <a:lnTo>
                      <a:pt x="44" y="17"/>
                    </a:lnTo>
                    <a:lnTo>
                      <a:pt x="53" y="17"/>
                    </a:lnTo>
                    <a:lnTo>
                      <a:pt x="62" y="17"/>
                    </a:lnTo>
                    <a:lnTo>
                      <a:pt x="62" y="9"/>
                    </a:lnTo>
                    <a:lnTo>
                      <a:pt x="123" y="9"/>
                    </a:lnTo>
                    <a:lnTo>
                      <a:pt x="141" y="0"/>
                    </a:lnTo>
                    <a:lnTo>
                      <a:pt x="150" y="9"/>
                    </a:lnTo>
                    <a:lnTo>
                      <a:pt x="150" y="9"/>
                    </a:lnTo>
                    <a:lnTo>
                      <a:pt x="158" y="17"/>
                    </a:lnTo>
                    <a:lnTo>
                      <a:pt x="158" y="17"/>
                    </a:lnTo>
                    <a:lnTo>
                      <a:pt x="158" y="26"/>
                    </a:lnTo>
                    <a:lnTo>
                      <a:pt x="158" y="26"/>
                    </a:lnTo>
                    <a:lnTo>
                      <a:pt x="229" y="17"/>
                    </a:lnTo>
                    <a:lnTo>
                      <a:pt x="317" y="70"/>
                    </a:lnTo>
                    <a:lnTo>
                      <a:pt x="317" y="70"/>
                    </a:lnTo>
                    <a:lnTo>
                      <a:pt x="317" y="79"/>
                    </a:lnTo>
                    <a:lnTo>
                      <a:pt x="308" y="79"/>
                    </a:lnTo>
                    <a:lnTo>
                      <a:pt x="299" y="88"/>
                    </a:lnTo>
                    <a:lnTo>
                      <a:pt x="290" y="115"/>
                    </a:lnTo>
                    <a:lnTo>
                      <a:pt x="290" y="115"/>
                    </a:lnTo>
                    <a:lnTo>
                      <a:pt x="290" y="132"/>
                    </a:lnTo>
                    <a:lnTo>
                      <a:pt x="281" y="132"/>
                    </a:lnTo>
                    <a:lnTo>
                      <a:pt x="281" y="124"/>
                    </a:lnTo>
                    <a:lnTo>
                      <a:pt x="281" y="115"/>
                    </a:lnTo>
                    <a:lnTo>
                      <a:pt x="281" y="115"/>
                    </a:lnTo>
                    <a:lnTo>
                      <a:pt x="281" y="124"/>
                    </a:lnTo>
                    <a:lnTo>
                      <a:pt x="281" y="132"/>
                    </a:lnTo>
                    <a:lnTo>
                      <a:pt x="281" y="132"/>
                    </a:lnTo>
                    <a:lnTo>
                      <a:pt x="290" y="141"/>
                    </a:lnTo>
                    <a:lnTo>
                      <a:pt x="281" y="141"/>
                    </a:lnTo>
                    <a:lnTo>
                      <a:pt x="281" y="141"/>
                    </a:lnTo>
                    <a:lnTo>
                      <a:pt x="281" y="141"/>
                    </a:lnTo>
                    <a:lnTo>
                      <a:pt x="281" y="150"/>
                    </a:lnTo>
                    <a:lnTo>
                      <a:pt x="273" y="150"/>
                    </a:lnTo>
                    <a:lnTo>
                      <a:pt x="273" y="159"/>
                    </a:lnTo>
                    <a:lnTo>
                      <a:pt x="264" y="150"/>
                    </a:lnTo>
                    <a:lnTo>
                      <a:pt x="264" y="159"/>
                    </a:lnTo>
                    <a:lnTo>
                      <a:pt x="264" y="168"/>
                    </a:lnTo>
                    <a:lnTo>
                      <a:pt x="264" y="168"/>
                    </a:lnTo>
                    <a:lnTo>
                      <a:pt x="255" y="168"/>
                    </a:lnTo>
                    <a:lnTo>
                      <a:pt x="255" y="177"/>
                    </a:lnTo>
                    <a:lnTo>
                      <a:pt x="246" y="177"/>
                    </a:lnTo>
                    <a:lnTo>
                      <a:pt x="246" y="168"/>
                    </a:lnTo>
                    <a:lnTo>
                      <a:pt x="246" y="168"/>
                    </a:lnTo>
                    <a:lnTo>
                      <a:pt x="246" y="177"/>
                    </a:lnTo>
                    <a:lnTo>
                      <a:pt x="246" y="177"/>
                    </a:lnTo>
                    <a:lnTo>
                      <a:pt x="246" y="185"/>
                    </a:lnTo>
                    <a:lnTo>
                      <a:pt x="246" y="185"/>
                    </a:lnTo>
                    <a:lnTo>
                      <a:pt x="246" y="194"/>
                    </a:lnTo>
                    <a:lnTo>
                      <a:pt x="237" y="194"/>
                    </a:lnTo>
                    <a:lnTo>
                      <a:pt x="229" y="194"/>
                    </a:lnTo>
                    <a:lnTo>
                      <a:pt x="229" y="194"/>
                    </a:lnTo>
                    <a:lnTo>
                      <a:pt x="229" y="194"/>
                    </a:lnTo>
                    <a:lnTo>
                      <a:pt x="229" y="203"/>
                    </a:lnTo>
                    <a:lnTo>
                      <a:pt x="220" y="203"/>
                    </a:lnTo>
                    <a:lnTo>
                      <a:pt x="220" y="203"/>
                    </a:lnTo>
                    <a:lnTo>
                      <a:pt x="211" y="203"/>
                    </a:lnTo>
                    <a:lnTo>
                      <a:pt x="202" y="212"/>
                    </a:lnTo>
                    <a:lnTo>
                      <a:pt x="202" y="203"/>
                    </a:lnTo>
                    <a:lnTo>
                      <a:pt x="211" y="212"/>
                    </a:lnTo>
                    <a:lnTo>
                      <a:pt x="211" y="212"/>
                    </a:lnTo>
                    <a:lnTo>
                      <a:pt x="220" y="212"/>
                    </a:lnTo>
                    <a:lnTo>
                      <a:pt x="211" y="221"/>
                    </a:lnTo>
                    <a:lnTo>
                      <a:pt x="220" y="212"/>
                    </a:lnTo>
                    <a:lnTo>
                      <a:pt x="211" y="221"/>
                    </a:lnTo>
                    <a:lnTo>
                      <a:pt x="211" y="221"/>
                    </a:lnTo>
                    <a:lnTo>
                      <a:pt x="202" y="221"/>
                    </a:lnTo>
                    <a:lnTo>
                      <a:pt x="202" y="212"/>
                    </a:lnTo>
                    <a:lnTo>
                      <a:pt x="202" y="221"/>
                    </a:lnTo>
                    <a:lnTo>
                      <a:pt x="194" y="221"/>
                    </a:lnTo>
                    <a:lnTo>
                      <a:pt x="194" y="212"/>
                    </a:lnTo>
                    <a:lnTo>
                      <a:pt x="194" y="212"/>
                    </a:lnTo>
                    <a:lnTo>
                      <a:pt x="194" y="221"/>
                    </a:lnTo>
                    <a:lnTo>
                      <a:pt x="194" y="221"/>
                    </a:lnTo>
                    <a:lnTo>
                      <a:pt x="202" y="230"/>
                    </a:lnTo>
                    <a:lnTo>
                      <a:pt x="202" y="230"/>
                    </a:lnTo>
                    <a:lnTo>
                      <a:pt x="202" y="238"/>
                    </a:lnTo>
                    <a:lnTo>
                      <a:pt x="194" y="238"/>
                    </a:lnTo>
                    <a:lnTo>
                      <a:pt x="194" y="230"/>
                    </a:lnTo>
                    <a:lnTo>
                      <a:pt x="194" y="238"/>
                    </a:lnTo>
                    <a:lnTo>
                      <a:pt x="194" y="247"/>
                    </a:lnTo>
                    <a:lnTo>
                      <a:pt x="194" y="247"/>
                    </a:lnTo>
                    <a:lnTo>
                      <a:pt x="185" y="247"/>
                    </a:lnTo>
                    <a:lnTo>
                      <a:pt x="176" y="247"/>
                    </a:lnTo>
                    <a:lnTo>
                      <a:pt x="176" y="238"/>
                    </a:lnTo>
                    <a:lnTo>
                      <a:pt x="176" y="230"/>
                    </a:lnTo>
                    <a:lnTo>
                      <a:pt x="176" y="230"/>
                    </a:lnTo>
                    <a:lnTo>
                      <a:pt x="167" y="221"/>
                    </a:lnTo>
                    <a:lnTo>
                      <a:pt x="167" y="221"/>
                    </a:lnTo>
                    <a:lnTo>
                      <a:pt x="167" y="212"/>
                    </a:lnTo>
                    <a:lnTo>
                      <a:pt x="158" y="212"/>
                    </a:lnTo>
                    <a:lnTo>
                      <a:pt x="150" y="203"/>
                    </a:lnTo>
                    <a:lnTo>
                      <a:pt x="150" y="203"/>
                    </a:lnTo>
                    <a:lnTo>
                      <a:pt x="150" y="194"/>
                    </a:lnTo>
                    <a:lnTo>
                      <a:pt x="150" y="194"/>
                    </a:lnTo>
                    <a:lnTo>
                      <a:pt x="141" y="185"/>
                    </a:lnTo>
                    <a:lnTo>
                      <a:pt x="141" y="177"/>
                    </a:lnTo>
                    <a:lnTo>
                      <a:pt x="132" y="168"/>
                    </a:lnTo>
                    <a:lnTo>
                      <a:pt x="123" y="168"/>
                    </a:lnTo>
                    <a:lnTo>
                      <a:pt x="123" y="168"/>
                    </a:lnTo>
                    <a:lnTo>
                      <a:pt x="123" y="168"/>
                    </a:lnTo>
                    <a:lnTo>
                      <a:pt x="114" y="159"/>
                    </a:lnTo>
                    <a:lnTo>
                      <a:pt x="114" y="159"/>
                    </a:lnTo>
                    <a:lnTo>
                      <a:pt x="106" y="150"/>
                    </a:lnTo>
                    <a:lnTo>
                      <a:pt x="106" y="150"/>
                    </a:lnTo>
                    <a:lnTo>
                      <a:pt x="106" y="150"/>
                    </a:lnTo>
                    <a:lnTo>
                      <a:pt x="106" y="141"/>
                    </a:lnTo>
                    <a:lnTo>
                      <a:pt x="97" y="141"/>
                    </a:lnTo>
                    <a:lnTo>
                      <a:pt x="88" y="132"/>
                    </a:lnTo>
                    <a:lnTo>
                      <a:pt x="88" y="132"/>
                    </a:lnTo>
                    <a:lnTo>
                      <a:pt x="88" y="124"/>
                    </a:lnTo>
                    <a:lnTo>
                      <a:pt x="79" y="124"/>
                    </a:lnTo>
                    <a:lnTo>
                      <a:pt x="70" y="115"/>
                    </a:lnTo>
                    <a:lnTo>
                      <a:pt x="62" y="115"/>
                    </a:lnTo>
                    <a:lnTo>
                      <a:pt x="44" y="97"/>
                    </a:lnTo>
                    <a:lnTo>
                      <a:pt x="44" y="88"/>
                    </a:lnTo>
                    <a:lnTo>
                      <a:pt x="35" y="88"/>
                    </a:lnTo>
                    <a:lnTo>
                      <a:pt x="35" y="79"/>
                    </a:lnTo>
                    <a:lnTo>
                      <a:pt x="35" y="70"/>
                    </a:lnTo>
                    <a:lnTo>
                      <a:pt x="26" y="79"/>
                    </a:lnTo>
                    <a:lnTo>
                      <a:pt x="18" y="70"/>
                    </a:lnTo>
                    <a:lnTo>
                      <a:pt x="9" y="70"/>
                    </a:lnTo>
                    <a:lnTo>
                      <a:pt x="0" y="62"/>
                    </a:lnTo>
                    <a:lnTo>
                      <a:pt x="0" y="62"/>
                    </a:lnTo>
                    <a:lnTo>
                      <a:pt x="0" y="53"/>
                    </a:lnTo>
                    <a:lnTo>
                      <a:pt x="9" y="44"/>
                    </a:lnTo>
                    <a:lnTo>
                      <a:pt x="18" y="35"/>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9" name="Freeform 43"/>
              <p:cNvSpPr>
                <a:spLocks/>
              </p:cNvSpPr>
              <p:nvPr/>
            </p:nvSpPr>
            <p:spPr bwMode="auto">
              <a:xfrm>
                <a:off x="2429040" y="2093489"/>
                <a:ext cx="578244" cy="391756"/>
              </a:xfrm>
              <a:custGeom>
                <a:avLst/>
                <a:gdLst/>
                <a:ahLst/>
                <a:cxnLst>
                  <a:cxn ang="0">
                    <a:pos x="0" y="239"/>
                  </a:cxn>
                  <a:cxn ang="0">
                    <a:pos x="9" y="79"/>
                  </a:cxn>
                  <a:cxn ang="0">
                    <a:pos x="18" y="71"/>
                  </a:cxn>
                  <a:cxn ang="0">
                    <a:pos x="18" y="0"/>
                  </a:cxn>
                  <a:cxn ang="0">
                    <a:pos x="115" y="9"/>
                  </a:cxn>
                  <a:cxn ang="0">
                    <a:pos x="229" y="17"/>
                  </a:cxn>
                  <a:cxn ang="0">
                    <a:pos x="326" y="17"/>
                  </a:cxn>
                  <a:cxn ang="0">
                    <a:pos x="431" y="17"/>
                  </a:cxn>
                  <a:cxn ang="0">
                    <a:pos x="422" y="26"/>
                  </a:cxn>
                  <a:cxn ang="0">
                    <a:pos x="422" y="35"/>
                  </a:cxn>
                  <a:cxn ang="0">
                    <a:pos x="414" y="35"/>
                  </a:cxn>
                  <a:cxn ang="0">
                    <a:pos x="414" y="44"/>
                  </a:cxn>
                  <a:cxn ang="0">
                    <a:pos x="414" y="44"/>
                  </a:cxn>
                  <a:cxn ang="0">
                    <a:pos x="414" y="44"/>
                  </a:cxn>
                  <a:cxn ang="0">
                    <a:pos x="422" y="62"/>
                  </a:cxn>
                  <a:cxn ang="0">
                    <a:pos x="422" y="62"/>
                  </a:cxn>
                  <a:cxn ang="0">
                    <a:pos x="431" y="62"/>
                  </a:cxn>
                  <a:cxn ang="0">
                    <a:pos x="431" y="71"/>
                  </a:cxn>
                  <a:cxn ang="0">
                    <a:pos x="431" y="212"/>
                  </a:cxn>
                  <a:cxn ang="0">
                    <a:pos x="422" y="212"/>
                  </a:cxn>
                  <a:cxn ang="0">
                    <a:pos x="431" y="212"/>
                  </a:cxn>
                  <a:cxn ang="0">
                    <a:pos x="431" y="221"/>
                  </a:cxn>
                  <a:cxn ang="0">
                    <a:pos x="431" y="230"/>
                  </a:cxn>
                  <a:cxn ang="0">
                    <a:pos x="431" y="230"/>
                  </a:cxn>
                  <a:cxn ang="0">
                    <a:pos x="431" y="230"/>
                  </a:cxn>
                  <a:cxn ang="0">
                    <a:pos x="431" y="239"/>
                  </a:cxn>
                  <a:cxn ang="0">
                    <a:pos x="431" y="239"/>
                  </a:cxn>
                  <a:cxn ang="0">
                    <a:pos x="431" y="247"/>
                  </a:cxn>
                  <a:cxn ang="0">
                    <a:pos x="431" y="256"/>
                  </a:cxn>
                  <a:cxn ang="0">
                    <a:pos x="431" y="265"/>
                  </a:cxn>
                  <a:cxn ang="0">
                    <a:pos x="431" y="265"/>
                  </a:cxn>
                  <a:cxn ang="0">
                    <a:pos x="422" y="265"/>
                  </a:cxn>
                  <a:cxn ang="0">
                    <a:pos x="422" y="274"/>
                  </a:cxn>
                  <a:cxn ang="0">
                    <a:pos x="431" y="274"/>
                  </a:cxn>
                  <a:cxn ang="0">
                    <a:pos x="431" y="292"/>
                  </a:cxn>
                  <a:cxn ang="0">
                    <a:pos x="431" y="283"/>
                  </a:cxn>
                  <a:cxn ang="0">
                    <a:pos x="422" y="283"/>
                  </a:cxn>
                  <a:cxn ang="0">
                    <a:pos x="422" y="274"/>
                  </a:cxn>
                  <a:cxn ang="0">
                    <a:pos x="414" y="274"/>
                  </a:cxn>
                  <a:cxn ang="0">
                    <a:pos x="414" y="274"/>
                  </a:cxn>
                  <a:cxn ang="0">
                    <a:pos x="405" y="274"/>
                  </a:cxn>
                  <a:cxn ang="0">
                    <a:pos x="405" y="265"/>
                  </a:cxn>
                  <a:cxn ang="0">
                    <a:pos x="405" y="265"/>
                  </a:cxn>
                  <a:cxn ang="0">
                    <a:pos x="396" y="265"/>
                  </a:cxn>
                  <a:cxn ang="0">
                    <a:pos x="387" y="256"/>
                  </a:cxn>
                  <a:cxn ang="0">
                    <a:pos x="361" y="265"/>
                  </a:cxn>
                  <a:cxn ang="0">
                    <a:pos x="352" y="256"/>
                  </a:cxn>
                  <a:cxn ang="0">
                    <a:pos x="352" y="265"/>
                  </a:cxn>
                  <a:cxn ang="0">
                    <a:pos x="343" y="265"/>
                  </a:cxn>
                  <a:cxn ang="0">
                    <a:pos x="326" y="256"/>
                  </a:cxn>
                  <a:cxn ang="0">
                    <a:pos x="317" y="247"/>
                  </a:cxn>
                  <a:cxn ang="0">
                    <a:pos x="255" y="247"/>
                  </a:cxn>
                  <a:cxn ang="0">
                    <a:pos x="159" y="247"/>
                  </a:cxn>
                  <a:cxn ang="0">
                    <a:pos x="62" y="239"/>
                  </a:cxn>
                  <a:cxn ang="0">
                    <a:pos x="0" y="239"/>
                  </a:cxn>
                </a:cxnLst>
                <a:rect l="0" t="0" r="r" b="b"/>
                <a:pathLst>
                  <a:path w="431" h="292">
                    <a:moveTo>
                      <a:pt x="0" y="239"/>
                    </a:moveTo>
                    <a:lnTo>
                      <a:pt x="9" y="79"/>
                    </a:lnTo>
                    <a:lnTo>
                      <a:pt x="18" y="71"/>
                    </a:lnTo>
                    <a:lnTo>
                      <a:pt x="18" y="0"/>
                    </a:lnTo>
                    <a:lnTo>
                      <a:pt x="115" y="9"/>
                    </a:lnTo>
                    <a:lnTo>
                      <a:pt x="229" y="17"/>
                    </a:lnTo>
                    <a:lnTo>
                      <a:pt x="326" y="17"/>
                    </a:lnTo>
                    <a:lnTo>
                      <a:pt x="431" y="17"/>
                    </a:lnTo>
                    <a:lnTo>
                      <a:pt x="422" y="26"/>
                    </a:lnTo>
                    <a:lnTo>
                      <a:pt x="422" y="35"/>
                    </a:lnTo>
                    <a:lnTo>
                      <a:pt x="414" y="35"/>
                    </a:lnTo>
                    <a:lnTo>
                      <a:pt x="414" y="44"/>
                    </a:lnTo>
                    <a:lnTo>
                      <a:pt x="414" y="44"/>
                    </a:lnTo>
                    <a:lnTo>
                      <a:pt x="414" y="44"/>
                    </a:lnTo>
                    <a:lnTo>
                      <a:pt x="422" y="62"/>
                    </a:lnTo>
                    <a:lnTo>
                      <a:pt x="422" y="62"/>
                    </a:lnTo>
                    <a:lnTo>
                      <a:pt x="431" y="62"/>
                    </a:lnTo>
                    <a:lnTo>
                      <a:pt x="431" y="71"/>
                    </a:lnTo>
                    <a:lnTo>
                      <a:pt x="431" y="212"/>
                    </a:lnTo>
                    <a:lnTo>
                      <a:pt x="422" y="212"/>
                    </a:lnTo>
                    <a:lnTo>
                      <a:pt x="431" y="212"/>
                    </a:lnTo>
                    <a:lnTo>
                      <a:pt x="431" y="221"/>
                    </a:lnTo>
                    <a:lnTo>
                      <a:pt x="431" y="230"/>
                    </a:lnTo>
                    <a:lnTo>
                      <a:pt x="431" y="230"/>
                    </a:lnTo>
                    <a:lnTo>
                      <a:pt x="431" y="230"/>
                    </a:lnTo>
                    <a:lnTo>
                      <a:pt x="431" y="239"/>
                    </a:lnTo>
                    <a:lnTo>
                      <a:pt x="431" y="239"/>
                    </a:lnTo>
                    <a:lnTo>
                      <a:pt x="431" y="247"/>
                    </a:lnTo>
                    <a:lnTo>
                      <a:pt x="431" y="256"/>
                    </a:lnTo>
                    <a:lnTo>
                      <a:pt x="431" y="265"/>
                    </a:lnTo>
                    <a:lnTo>
                      <a:pt x="431" y="265"/>
                    </a:lnTo>
                    <a:lnTo>
                      <a:pt x="422" y="265"/>
                    </a:lnTo>
                    <a:lnTo>
                      <a:pt x="422" y="274"/>
                    </a:lnTo>
                    <a:lnTo>
                      <a:pt x="431" y="274"/>
                    </a:lnTo>
                    <a:lnTo>
                      <a:pt x="431" y="292"/>
                    </a:lnTo>
                    <a:lnTo>
                      <a:pt x="431" y="283"/>
                    </a:lnTo>
                    <a:lnTo>
                      <a:pt x="422" y="283"/>
                    </a:lnTo>
                    <a:lnTo>
                      <a:pt x="422" y="274"/>
                    </a:lnTo>
                    <a:lnTo>
                      <a:pt x="414" y="274"/>
                    </a:lnTo>
                    <a:lnTo>
                      <a:pt x="414" y="274"/>
                    </a:lnTo>
                    <a:lnTo>
                      <a:pt x="405" y="274"/>
                    </a:lnTo>
                    <a:lnTo>
                      <a:pt x="405" y="265"/>
                    </a:lnTo>
                    <a:lnTo>
                      <a:pt x="405" y="265"/>
                    </a:lnTo>
                    <a:lnTo>
                      <a:pt x="396" y="265"/>
                    </a:lnTo>
                    <a:lnTo>
                      <a:pt x="387" y="256"/>
                    </a:lnTo>
                    <a:lnTo>
                      <a:pt x="361" y="265"/>
                    </a:lnTo>
                    <a:lnTo>
                      <a:pt x="352" y="256"/>
                    </a:lnTo>
                    <a:lnTo>
                      <a:pt x="352" y="265"/>
                    </a:lnTo>
                    <a:lnTo>
                      <a:pt x="343" y="265"/>
                    </a:lnTo>
                    <a:lnTo>
                      <a:pt x="326" y="256"/>
                    </a:lnTo>
                    <a:lnTo>
                      <a:pt x="317" y="247"/>
                    </a:lnTo>
                    <a:lnTo>
                      <a:pt x="255" y="247"/>
                    </a:lnTo>
                    <a:lnTo>
                      <a:pt x="159" y="247"/>
                    </a:lnTo>
                    <a:lnTo>
                      <a:pt x="62" y="239"/>
                    </a:lnTo>
                    <a:lnTo>
                      <a:pt x="0" y="239"/>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0" name="Freeform 44"/>
              <p:cNvSpPr>
                <a:spLocks/>
              </p:cNvSpPr>
              <p:nvPr/>
            </p:nvSpPr>
            <p:spPr bwMode="auto">
              <a:xfrm>
                <a:off x="2429040" y="2093489"/>
                <a:ext cx="578244" cy="391756"/>
              </a:xfrm>
              <a:custGeom>
                <a:avLst/>
                <a:gdLst/>
                <a:ahLst/>
                <a:cxnLst>
                  <a:cxn ang="0">
                    <a:pos x="0" y="239"/>
                  </a:cxn>
                  <a:cxn ang="0">
                    <a:pos x="9" y="79"/>
                  </a:cxn>
                  <a:cxn ang="0">
                    <a:pos x="18" y="71"/>
                  </a:cxn>
                  <a:cxn ang="0">
                    <a:pos x="18" y="0"/>
                  </a:cxn>
                  <a:cxn ang="0">
                    <a:pos x="115" y="9"/>
                  </a:cxn>
                  <a:cxn ang="0">
                    <a:pos x="229" y="17"/>
                  </a:cxn>
                  <a:cxn ang="0">
                    <a:pos x="326" y="17"/>
                  </a:cxn>
                  <a:cxn ang="0">
                    <a:pos x="431" y="17"/>
                  </a:cxn>
                  <a:cxn ang="0">
                    <a:pos x="422" y="26"/>
                  </a:cxn>
                  <a:cxn ang="0">
                    <a:pos x="422" y="35"/>
                  </a:cxn>
                  <a:cxn ang="0">
                    <a:pos x="414" y="35"/>
                  </a:cxn>
                  <a:cxn ang="0">
                    <a:pos x="414" y="44"/>
                  </a:cxn>
                  <a:cxn ang="0">
                    <a:pos x="414" y="44"/>
                  </a:cxn>
                  <a:cxn ang="0">
                    <a:pos x="414" y="44"/>
                  </a:cxn>
                  <a:cxn ang="0">
                    <a:pos x="422" y="62"/>
                  </a:cxn>
                  <a:cxn ang="0">
                    <a:pos x="422" y="62"/>
                  </a:cxn>
                  <a:cxn ang="0">
                    <a:pos x="431" y="62"/>
                  </a:cxn>
                  <a:cxn ang="0">
                    <a:pos x="431" y="71"/>
                  </a:cxn>
                  <a:cxn ang="0">
                    <a:pos x="431" y="212"/>
                  </a:cxn>
                  <a:cxn ang="0">
                    <a:pos x="422" y="212"/>
                  </a:cxn>
                  <a:cxn ang="0">
                    <a:pos x="431" y="212"/>
                  </a:cxn>
                  <a:cxn ang="0">
                    <a:pos x="431" y="221"/>
                  </a:cxn>
                  <a:cxn ang="0">
                    <a:pos x="431" y="230"/>
                  </a:cxn>
                  <a:cxn ang="0">
                    <a:pos x="431" y="230"/>
                  </a:cxn>
                  <a:cxn ang="0">
                    <a:pos x="431" y="230"/>
                  </a:cxn>
                  <a:cxn ang="0">
                    <a:pos x="431" y="239"/>
                  </a:cxn>
                  <a:cxn ang="0">
                    <a:pos x="431" y="239"/>
                  </a:cxn>
                  <a:cxn ang="0">
                    <a:pos x="431" y="247"/>
                  </a:cxn>
                  <a:cxn ang="0">
                    <a:pos x="431" y="256"/>
                  </a:cxn>
                  <a:cxn ang="0">
                    <a:pos x="431" y="265"/>
                  </a:cxn>
                  <a:cxn ang="0">
                    <a:pos x="431" y="265"/>
                  </a:cxn>
                  <a:cxn ang="0">
                    <a:pos x="422" y="265"/>
                  </a:cxn>
                  <a:cxn ang="0">
                    <a:pos x="422" y="274"/>
                  </a:cxn>
                  <a:cxn ang="0">
                    <a:pos x="431" y="274"/>
                  </a:cxn>
                  <a:cxn ang="0">
                    <a:pos x="431" y="292"/>
                  </a:cxn>
                  <a:cxn ang="0">
                    <a:pos x="431" y="283"/>
                  </a:cxn>
                  <a:cxn ang="0">
                    <a:pos x="422" y="283"/>
                  </a:cxn>
                  <a:cxn ang="0">
                    <a:pos x="422" y="274"/>
                  </a:cxn>
                  <a:cxn ang="0">
                    <a:pos x="414" y="274"/>
                  </a:cxn>
                  <a:cxn ang="0">
                    <a:pos x="414" y="274"/>
                  </a:cxn>
                  <a:cxn ang="0">
                    <a:pos x="405" y="274"/>
                  </a:cxn>
                  <a:cxn ang="0">
                    <a:pos x="405" y="265"/>
                  </a:cxn>
                  <a:cxn ang="0">
                    <a:pos x="405" y="265"/>
                  </a:cxn>
                  <a:cxn ang="0">
                    <a:pos x="396" y="265"/>
                  </a:cxn>
                  <a:cxn ang="0">
                    <a:pos x="387" y="256"/>
                  </a:cxn>
                  <a:cxn ang="0">
                    <a:pos x="361" y="265"/>
                  </a:cxn>
                  <a:cxn ang="0">
                    <a:pos x="352" y="256"/>
                  </a:cxn>
                  <a:cxn ang="0">
                    <a:pos x="352" y="265"/>
                  </a:cxn>
                  <a:cxn ang="0">
                    <a:pos x="343" y="265"/>
                  </a:cxn>
                  <a:cxn ang="0">
                    <a:pos x="326" y="256"/>
                  </a:cxn>
                  <a:cxn ang="0">
                    <a:pos x="317" y="247"/>
                  </a:cxn>
                  <a:cxn ang="0">
                    <a:pos x="255" y="247"/>
                  </a:cxn>
                  <a:cxn ang="0">
                    <a:pos x="159" y="247"/>
                  </a:cxn>
                  <a:cxn ang="0">
                    <a:pos x="62" y="239"/>
                  </a:cxn>
                  <a:cxn ang="0">
                    <a:pos x="0" y="239"/>
                  </a:cxn>
                </a:cxnLst>
                <a:rect l="0" t="0" r="r" b="b"/>
                <a:pathLst>
                  <a:path w="431" h="292">
                    <a:moveTo>
                      <a:pt x="0" y="239"/>
                    </a:moveTo>
                    <a:lnTo>
                      <a:pt x="9" y="79"/>
                    </a:lnTo>
                    <a:lnTo>
                      <a:pt x="18" y="71"/>
                    </a:lnTo>
                    <a:lnTo>
                      <a:pt x="18" y="0"/>
                    </a:lnTo>
                    <a:lnTo>
                      <a:pt x="115" y="9"/>
                    </a:lnTo>
                    <a:lnTo>
                      <a:pt x="229" y="17"/>
                    </a:lnTo>
                    <a:lnTo>
                      <a:pt x="326" y="17"/>
                    </a:lnTo>
                    <a:lnTo>
                      <a:pt x="431" y="17"/>
                    </a:lnTo>
                    <a:lnTo>
                      <a:pt x="422" y="26"/>
                    </a:lnTo>
                    <a:lnTo>
                      <a:pt x="422" y="35"/>
                    </a:lnTo>
                    <a:lnTo>
                      <a:pt x="414" y="35"/>
                    </a:lnTo>
                    <a:lnTo>
                      <a:pt x="414" y="44"/>
                    </a:lnTo>
                    <a:lnTo>
                      <a:pt x="414" y="44"/>
                    </a:lnTo>
                    <a:lnTo>
                      <a:pt x="414" y="44"/>
                    </a:lnTo>
                    <a:lnTo>
                      <a:pt x="422" y="62"/>
                    </a:lnTo>
                    <a:lnTo>
                      <a:pt x="422" y="62"/>
                    </a:lnTo>
                    <a:lnTo>
                      <a:pt x="431" y="62"/>
                    </a:lnTo>
                    <a:lnTo>
                      <a:pt x="431" y="71"/>
                    </a:lnTo>
                    <a:lnTo>
                      <a:pt x="431" y="212"/>
                    </a:lnTo>
                    <a:lnTo>
                      <a:pt x="422" y="212"/>
                    </a:lnTo>
                    <a:lnTo>
                      <a:pt x="431" y="212"/>
                    </a:lnTo>
                    <a:lnTo>
                      <a:pt x="431" y="221"/>
                    </a:lnTo>
                    <a:lnTo>
                      <a:pt x="431" y="230"/>
                    </a:lnTo>
                    <a:lnTo>
                      <a:pt x="431" y="230"/>
                    </a:lnTo>
                    <a:lnTo>
                      <a:pt x="431" y="230"/>
                    </a:lnTo>
                    <a:lnTo>
                      <a:pt x="431" y="239"/>
                    </a:lnTo>
                    <a:lnTo>
                      <a:pt x="431" y="239"/>
                    </a:lnTo>
                    <a:lnTo>
                      <a:pt x="431" y="247"/>
                    </a:lnTo>
                    <a:lnTo>
                      <a:pt x="431" y="256"/>
                    </a:lnTo>
                    <a:lnTo>
                      <a:pt x="431" y="265"/>
                    </a:lnTo>
                    <a:lnTo>
                      <a:pt x="431" y="265"/>
                    </a:lnTo>
                    <a:lnTo>
                      <a:pt x="422" y="265"/>
                    </a:lnTo>
                    <a:lnTo>
                      <a:pt x="422" y="274"/>
                    </a:lnTo>
                    <a:lnTo>
                      <a:pt x="431" y="274"/>
                    </a:lnTo>
                    <a:lnTo>
                      <a:pt x="431" y="292"/>
                    </a:lnTo>
                    <a:lnTo>
                      <a:pt x="431" y="283"/>
                    </a:lnTo>
                    <a:lnTo>
                      <a:pt x="422" y="283"/>
                    </a:lnTo>
                    <a:lnTo>
                      <a:pt x="422" y="274"/>
                    </a:lnTo>
                    <a:lnTo>
                      <a:pt x="414" y="274"/>
                    </a:lnTo>
                    <a:lnTo>
                      <a:pt x="414" y="274"/>
                    </a:lnTo>
                    <a:lnTo>
                      <a:pt x="405" y="274"/>
                    </a:lnTo>
                    <a:lnTo>
                      <a:pt x="405" y="265"/>
                    </a:lnTo>
                    <a:lnTo>
                      <a:pt x="405" y="265"/>
                    </a:lnTo>
                    <a:lnTo>
                      <a:pt x="396" y="265"/>
                    </a:lnTo>
                    <a:lnTo>
                      <a:pt x="387" y="256"/>
                    </a:lnTo>
                    <a:lnTo>
                      <a:pt x="361" y="265"/>
                    </a:lnTo>
                    <a:lnTo>
                      <a:pt x="352" y="256"/>
                    </a:lnTo>
                    <a:lnTo>
                      <a:pt x="352" y="265"/>
                    </a:lnTo>
                    <a:lnTo>
                      <a:pt x="343" y="265"/>
                    </a:lnTo>
                    <a:lnTo>
                      <a:pt x="326" y="256"/>
                    </a:lnTo>
                    <a:lnTo>
                      <a:pt x="317" y="247"/>
                    </a:lnTo>
                    <a:lnTo>
                      <a:pt x="255" y="247"/>
                    </a:lnTo>
                    <a:lnTo>
                      <a:pt x="159" y="247"/>
                    </a:lnTo>
                    <a:lnTo>
                      <a:pt x="62" y="239"/>
                    </a:lnTo>
                    <a:lnTo>
                      <a:pt x="0" y="239"/>
                    </a:lnTo>
                  </a:path>
                </a:pathLst>
              </a:custGeom>
              <a:solidFill>
                <a:schemeClr val="bg1">
                  <a:lumMod val="85000"/>
                </a:schemeClr>
              </a:solid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1" name="Freeform 53"/>
              <p:cNvSpPr>
                <a:spLocks/>
              </p:cNvSpPr>
              <p:nvPr/>
            </p:nvSpPr>
            <p:spPr bwMode="auto">
              <a:xfrm>
                <a:off x="871406" y="1809063"/>
                <a:ext cx="672158" cy="568852"/>
              </a:xfrm>
              <a:custGeom>
                <a:avLst/>
                <a:gdLst/>
                <a:ahLst/>
                <a:cxnLst>
                  <a:cxn ang="0">
                    <a:pos x="0" y="291"/>
                  </a:cxn>
                  <a:cxn ang="0">
                    <a:pos x="9" y="274"/>
                  </a:cxn>
                  <a:cxn ang="0">
                    <a:pos x="9" y="247"/>
                  </a:cxn>
                  <a:cxn ang="0">
                    <a:pos x="26" y="221"/>
                  </a:cxn>
                  <a:cxn ang="0">
                    <a:pos x="35" y="212"/>
                  </a:cxn>
                  <a:cxn ang="0">
                    <a:pos x="35" y="212"/>
                  </a:cxn>
                  <a:cxn ang="0">
                    <a:pos x="35" y="212"/>
                  </a:cxn>
                  <a:cxn ang="0">
                    <a:pos x="44" y="185"/>
                  </a:cxn>
                  <a:cxn ang="0">
                    <a:pos x="44" y="185"/>
                  </a:cxn>
                  <a:cxn ang="0">
                    <a:pos x="61" y="150"/>
                  </a:cxn>
                  <a:cxn ang="0">
                    <a:pos x="70" y="132"/>
                  </a:cxn>
                  <a:cxn ang="0">
                    <a:pos x="70" y="115"/>
                  </a:cxn>
                  <a:cxn ang="0">
                    <a:pos x="79" y="88"/>
                  </a:cxn>
                  <a:cxn ang="0">
                    <a:pos x="88" y="70"/>
                  </a:cxn>
                  <a:cxn ang="0">
                    <a:pos x="97" y="53"/>
                  </a:cxn>
                  <a:cxn ang="0">
                    <a:pos x="97" y="44"/>
                  </a:cxn>
                  <a:cxn ang="0">
                    <a:pos x="97" y="35"/>
                  </a:cxn>
                  <a:cxn ang="0">
                    <a:pos x="105" y="17"/>
                  </a:cxn>
                  <a:cxn ang="0">
                    <a:pos x="114" y="0"/>
                  </a:cxn>
                  <a:cxn ang="0">
                    <a:pos x="114" y="8"/>
                  </a:cxn>
                  <a:cxn ang="0">
                    <a:pos x="123" y="0"/>
                  </a:cxn>
                  <a:cxn ang="0">
                    <a:pos x="132" y="8"/>
                  </a:cxn>
                  <a:cxn ang="0">
                    <a:pos x="141" y="17"/>
                  </a:cxn>
                  <a:cxn ang="0">
                    <a:pos x="149" y="17"/>
                  </a:cxn>
                  <a:cxn ang="0">
                    <a:pos x="167" y="35"/>
                  </a:cxn>
                  <a:cxn ang="0">
                    <a:pos x="167" y="70"/>
                  </a:cxn>
                  <a:cxn ang="0">
                    <a:pos x="185" y="79"/>
                  </a:cxn>
                  <a:cxn ang="0">
                    <a:pos x="202" y="70"/>
                  </a:cxn>
                  <a:cxn ang="0">
                    <a:pos x="220" y="70"/>
                  </a:cxn>
                  <a:cxn ang="0">
                    <a:pos x="237" y="79"/>
                  </a:cxn>
                  <a:cxn ang="0">
                    <a:pos x="255" y="88"/>
                  </a:cxn>
                  <a:cxn ang="0">
                    <a:pos x="281" y="88"/>
                  </a:cxn>
                  <a:cxn ang="0">
                    <a:pos x="299" y="88"/>
                  </a:cxn>
                  <a:cxn ang="0">
                    <a:pos x="334" y="88"/>
                  </a:cxn>
                  <a:cxn ang="0">
                    <a:pos x="352" y="88"/>
                  </a:cxn>
                  <a:cxn ang="0">
                    <a:pos x="369" y="88"/>
                  </a:cxn>
                  <a:cxn ang="0">
                    <a:pos x="484" y="115"/>
                  </a:cxn>
                  <a:cxn ang="0">
                    <a:pos x="492" y="132"/>
                  </a:cxn>
                  <a:cxn ang="0">
                    <a:pos x="484" y="159"/>
                  </a:cxn>
                  <a:cxn ang="0">
                    <a:pos x="466" y="194"/>
                  </a:cxn>
                  <a:cxn ang="0">
                    <a:pos x="449" y="212"/>
                  </a:cxn>
                  <a:cxn ang="0">
                    <a:pos x="440" y="238"/>
                  </a:cxn>
                  <a:cxn ang="0">
                    <a:pos x="449" y="247"/>
                  </a:cxn>
                  <a:cxn ang="0">
                    <a:pos x="449" y="265"/>
                  </a:cxn>
                  <a:cxn ang="0">
                    <a:pos x="440" y="283"/>
                  </a:cxn>
                  <a:cxn ang="0">
                    <a:pos x="237" y="380"/>
                  </a:cxn>
                  <a:cxn ang="0">
                    <a:pos x="0" y="318"/>
                  </a:cxn>
                </a:cxnLst>
                <a:rect l="0" t="0" r="r" b="b"/>
                <a:pathLst>
                  <a:path w="501" h="424">
                    <a:moveTo>
                      <a:pt x="0" y="318"/>
                    </a:moveTo>
                    <a:lnTo>
                      <a:pt x="0" y="309"/>
                    </a:lnTo>
                    <a:lnTo>
                      <a:pt x="0" y="291"/>
                    </a:lnTo>
                    <a:lnTo>
                      <a:pt x="0" y="283"/>
                    </a:lnTo>
                    <a:lnTo>
                      <a:pt x="0" y="274"/>
                    </a:lnTo>
                    <a:lnTo>
                      <a:pt x="9" y="274"/>
                    </a:lnTo>
                    <a:lnTo>
                      <a:pt x="9" y="265"/>
                    </a:lnTo>
                    <a:lnTo>
                      <a:pt x="9" y="256"/>
                    </a:lnTo>
                    <a:lnTo>
                      <a:pt x="9" y="247"/>
                    </a:lnTo>
                    <a:lnTo>
                      <a:pt x="17" y="229"/>
                    </a:lnTo>
                    <a:lnTo>
                      <a:pt x="26" y="212"/>
                    </a:lnTo>
                    <a:lnTo>
                      <a:pt x="26" y="221"/>
                    </a:lnTo>
                    <a:lnTo>
                      <a:pt x="26" y="212"/>
                    </a:lnTo>
                    <a:lnTo>
                      <a:pt x="35" y="212"/>
                    </a:lnTo>
                    <a:lnTo>
                      <a:pt x="35" y="212"/>
                    </a:lnTo>
                    <a:lnTo>
                      <a:pt x="35" y="212"/>
                    </a:lnTo>
                    <a:lnTo>
                      <a:pt x="35" y="212"/>
                    </a:lnTo>
                    <a:lnTo>
                      <a:pt x="35" y="212"/>
                    </a:lnTo>
                    <a:lnTo>
                      <a:pt x="35" y="212"/>
                    </a:lnTo>
                    <a:lnTo>
                      <a:pt x="35" y="212"/>
                    </a:lnTo>
                    <a:lnTo>
                      <a:pt x="35" y="212"/>
                    </a:lnTo>
                    <a:lnTo>
                      <a:pt x="35" y="203"/>
                    </a:lnTo>
                    <a:lnTo>
                      <a:pt x="35" y="194"/>
                    </a:lnTo>
                    <a:lnTo>
                      <a:pt x="44" y="185"/>
                    </a:lnTo>
                    <a:lnTo>
                      <a:pt x="53" y="185"/>
                    </a:lnTo>
                    <a:lnTo>
                      <a:pt x="44" y="185"/>
                    </a:lnTo>
                    <a:lnTo>
                      <a:pt x="44" y="185"/>
                    </a:lnTo>
                    <a:lnTo>
                      <a:pt x="44" y="185"/>
                    </a:lnTo>
                    <a:lnTo>
                      <a:pt x="44" y="176"/>
                    </a:lnTo>
                    <a:lnTo>
                      <a:pt x="61" y="150"/>
                    </a:lnTo>
                    <a:lnTo>
                      <a:pt x="61" y="141"/>
                    </a:lnTo>
                    <a:lnTo>
                      <a:pt x="61" y="141"/>
                    </a:lnTo>
                    <a:lnTo>
                      <a:pt x="70" y="132"/>
                    </a:lnTo>
                    <a:lnTo>
                      <a:pt x="70" y="132"/>
                    </a:lnTo>
                    <a:lnTo>
                      <a:pt x="70" y="123"/>
                    </a:lnTo>
                    <a:lnTo>
                      <a:pt x="70" y="115"/>
                    </a:lnTo>
                    <a:lnTo>
                      <a:pt x="70" y="106"/>
                    </a:lnTo>
                    <a:lnTo>
                      <a:pt x="79" y="97"/>
                    </a:lnTo>
                    <a:lnTo>
                      <a:pt x="79" y="88"/>
                    </a:lnTo>
                    <a:lnTo>
                      <a:pt x="88" y="79"/>
                    </a:lnTo>
                    <a:lnTo>
                      <a:pt x="88" y="70"/>
                    </a:lnTo>
                    <a:lnTo>
                      <a:pt x="88" y="70"/>
                    </a:lnTo>
                    <a:lnTo>
                      <a:pt x="88" y="61"/>
                    </a:lnTo>
                    <a:lnTo>
                      <a:pt x="97" y="61"/>
                    </a:lnTo>
                    <a:lnTo>
                      <a:pt x="97" y="53"/>
                    </a:lnTo>
                    <a:lnTo>
                      <a:pt x="97" y="53"/>
                    </a:lnTo>
                    <a:lnTo>
                      <a:pt x="97" y="53"/>
                    </a:lnTo>
                    <a:lnTo>
                      <a:pt x="97" y="44"/>
                    </a:lnTo>
                    <a:lnTo>
                      <a:pt x="105" y="44"/>
                    </a:lnTo>
                    <a:lnTo>
                      <a:pt x="97" y="35"/>
                    </a:lnTo>
                    <a:lnTo>
                      <a:pt x="97" y="35"/>
                    </a:lnTo>
                    <a:lnTo>
                      <a:pt x="105" y="26"/>
                    </a:lnTo>
                    <a:lnTo>
                      <a:pt x="105" y="26"/>
                    </a:lnTo>
                    <a:lnTo>
                      <a:pt x="105" y="17"/>
                    </a:lnTo>
                    <a:lnTo>
                      <a:pt x="105" y="17"/>
                    </a:lnTo>
                    <a:lnTo>
                      <a:pt x="105" y="8"/>
                    </a:lnTo>
                    <a:lnTo>
                      <a:pt x="114" y="0"/>
                    </a:lnTo>
                    <a:lnTo>
                      <a:pt x="114" y="8"/>
                    </a:lnTo>
                    <a:lnTo>
                      <a:pt x="114" y="8"/>
                    </a:lnTo>
                    <a:lnTo>
                      <a:pt x="114" y="8"/>
                    </a:lnTo>
                    <a:lnTo>
                      <a:pt x="114" y="8"/>
                    </a:lnTo>
                    <a:lnTo>
                      <a:pt x="114" y="0"/>
                    </a:lnTo>
                    <a:lnTo>
                      <a:pt x="123" y="0"/>
                    </a:lnTo>
                    <a:lnTo>
                      <a:pt x="123" y="8"/>
                    </a:lnTo>
                    <a:lnTo>
                      <a:pt x="123" y="8"/>
                    </a:lnTo>
                    <a:lnTo>
                      <a:pt x="132" y="8"/>
                    </a:lnTo>
                    <a:lnTo>
                      <a:pt x="132" y="8"/>
                    </a:lnTo>
                    <a:lnTo>
                      <a:pt x="141" y="17"/>
                    </a:lnTo>
                    <a:lnTo>
                      <a:pt x="141" y="17"/>
                    </a:lnTo>
                    <a:lnTo>
                      <a:pt x="141" y="17"/>
                    </a:lnTo>
                    <a:lnTo>
                      <a:pt x="149" y="17"/>
                    </a:lnTo>
                    <a:lnTo>
                      <a:pt x="149" y="17"/>
                    </a:lnTo>
                    <a:lnTo>
                      <a:pt x="158" y="17"/>
                    </a:lnTo>
                    <a:lnTo>
                      <a:pt x="158" y="26"/>
                    </a:lnTo>
                    <a:lnTo>
                      <a:pt x="167" y="35"/>
                    </a:lnTo>
                    <a:lnTo>
                      <a:pt x="158" y="61"/>
                    </a:lnTo>
                    <a:lnTo>
                      <a:pt x="167" y="61"/>
                    </a:lnTo>
                    <a:lnTo>
                      <a:pt x="167" y="70"/>
                    </a:lnTo>
                    <a:lnTo>
                      <a:pt x="176" y="70"/>
                    </a:lnTo>
                    <a:lnTo>
                      <a:pt x="176" y="70"/>
                    </a:lnTo>
                    <a:lnTo>
                      <a:pt x="185" y="79"/>
                    </a:lnTo>
                    <a:lnTo>
                      <a:pt x="193" y="79"/>
                    </a:lnTo>
                    <a:lnTo>
                      <a:pt x="202" y="70"/>
                    </a:lnTo>
                    <a:lnTo>
                      <a:pt x="202" y="70"/>
                    </a:lnTo>
                    <a:lnTo>
                      <a:pt x="211" y="70"/>
                    </a:lnTo>
                    <a:lnTo>
                      <a:pt x="211" y="70"/>
                    </a:lnTo>
                    <a:lnTo>
                      <a:pt x="220" y="70"/>
                    </a:lnTo>
                    <a:lnTo>
                      <a:pt x="229" y="70"/>
                    </a:lnTo>
                    <a:lnTo>
                      <a:pt x="237" y="79"/>
                    </a:lnTo>
                    <a:lnTo>
                      <a:pt x="237" y="79"/>
                    </a:lnTo>
                    <a:lnTo>
                      <a:pt x="246" y="79"/>
                    </a:lnTo>
                    <a:lnTo>
                      <a:pt x="246" y="88"/>
                    </a:lnTo>
                    <a:lnTo>
                      <a:pt x="255" y="88"/>
                    </a:lnTo>
                    <a:lnTo>
                      <a:pt x="264" y="88"/>
                    </a:lnTo>
                    <a:lnTo>
                      <a:pt x="273" y="79"/>
                    </a:lnTo>
                    <a:lnTo>
                      <a:pt x="281" y="88"/>
                    </a:lnTo>
                    <a:lnTo>
                      <a:pt x="281" y="88"/>
                    </a:lnTo>
                    <a:lnTo>
                      <a:pt x="290" y="88"/>
                    </a:lnTo>
                    <a:lnTo>
                      <a:pt x="299" y="88"/>
                    </a:lnTo>
                    <a:lnTo>
                      <a:pt x="308" y="88"/>
                    </a:lnTo>
                    <a:lnTo>
                      <a:pt x="317" y="88"/>
                    </a:lnTo>
                    <a:lnTo>
                      <a:pt x="334" y="88"/>
                    </a:lnTo>
                    <a:lnTo>
                      <a:pt x="334" y="88"/>
                    </a:lnTo>
                    <a:lnTo>
                      <a:pt x="343" y="88"/>
                    </a:lnTo>
                    <a:lnTo>
                      <a:pt x="352" y="88"/>
                    </a:lnTo>
                    <a:lnTo>
                      <a:pt x="361" y="88"/>
                    </a:lnTo>
                    <a:lnTo>
                      <a:pt x="361" y="88"/>
                    </a:lnTo>
                    <a:lnTo>
                      <a:pt x="369" y="88"/>
                    </a:lnTo>
                    <a:lnTo>
                      <a:pt x="413" y="97"/>
                    </a:lnTo>
                    <a:lnTo>
                      <a:pt x="484" y="115"/>
                    </a:lnTo>
                    <a:lnTo>
                      <a:pt x="484" y="115"/>
                    </a:lnTo>
                    <a:lnTo>
                      <a:pt x="484" y="123"/>
                    </a:lnTo>
                    <a:lnTo>
                      <a:pt x="484" y="123"/>
                    </a:lnTo>
                    <a:lnTo>
                      <a:pt x="492" y="132"/>
                    </a:lnTo>
                    <a:lnTo>
                      <a:pt x="501" y="141"/>
                    </a:lnTo>
                    <a:lnTo>
                      <a:pt x="492" y="150"/>
                    </a:lnTo>
                    <a:lnTo>
                      <a:pt x="484" y="159"/>
                    </a:lnTo>
                    <a:lnTo>
                      <a:pt x="475" y="176"/>
                    </a:lnTo>
                    <a:lnTo>
                      <a:pt x="466" y="185"/>
                    </a:lnTo>
                    <a:lnTo>
                      <a:pt x="466" y="194"/>
                    </a:lnTo>
                    <a:lnTo>
                      <a:pt x="466" y="194"/>
                    </a:lnTo>
                    <a:lnTo>
                      <a:pt x="457" y="203"/>
                    </a:lnTo>
                    <a:lnTo>
                      <a:pt x="449" y="212"/>
                    </a:lnTo>
                    <a:lnTo>
                      <a:pt x="449" y="221"/>
                    </a:lnTo>
                    <a:lnTo>
                      <a:pt x="440" y="221"/>
                    </a:lnTo>
                    <a:lnTo>
                      <a:pt x="440" y="238"/>
                    </a:lnTo>
                    <a:lnTo>
                      <a:pt x="440" y="238"/>
                    </a:lnTo>
                    <a:lnTo>
                      <a:pt x="440" y="247"/>
                    </a:lnTo>
                    <a:lnTo>
                      <a:pt x="449" y="247"/>
                    </a:lnTo>
                    <a:lnTo>
                      <a:pt x="449" y="247"/>
                    </a:lnTo>
                    <a:lnTo>
                      <a:pt x="449" y="256"/>
                    </a:lnTo>
                    <a:lnTo>
                      <a:pt x="449" y="265"/>
                    </a:lnTo>
                    <a:lnTo>
                      <a:pt x="440" y="274"/>
                    </a:lnTo>
                    <a:lnTo>
                      <a:pt x="440" y="274"/>
                    </a:lnTo>
                    <a:lnTo>
                      <a:pt x="440" y="283"/>
                    </a:lnTo>
                    <a:lnTo>
                      <a:pt x="405" y="424"/>
                    </a:lnTo>
                    <a:lnTo>
                      <a:pt x="334" y="406"/>
                    </a:lnTo>
                    <a:lnTo>
                      <a:pt x="237" y="380"/>
                    </a:lnTo>
                    <a:lnTo>
                      <a:pt x="132" y="353"/>
                    </a:lnTo>
                    <a:lnTo>
                      <a:pt x="9" y="318"/>
                    </a:lnTo>
                    <a:lnTo>
                      <a:pt x="0" y="318"/>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2" name="Freeform 54"/>
              <p:cNvSpPr>
                <a:spLocks/>
              </p:cNvSpPr>
              <p:nvPr/>
            </p:nvSpPr>
            <p:spPr bwMode="auto">
              <a:xfrm>
                <a:off x="871406" y="1809063"/>
                <a:ext cx="672158" cy="568852"/>
              </a:xfrm>
              <a:custGeom>
                <a:avLst/>
                <a:gdLst/>
                <a:ahLst/>
                <a:cxnLst>
                  <a:cxn ang="0">
                    <a:pos x="0" y="291"/>
                  </a:cxn>
                  <a:cxn ang="0">
                    <a:pos x="9" y="274"/>
                  </a:cxn>
                  <a:cxn ang="0">
                    <a:pos x="9" y="247"/>
                  </a:cxn>
                  <a:cxn ang="0">
                    <a:pos x="26" y="221"/>
                  </a:cxn>
                  <a:cxn ang="0">
                    <a:pos x="35" y="212"/>
                  </a:cxn>
                  <a:cxn ang="0">
                    <a:pos x="35" y="212"/>
                  </a:cxn>
                  <a:cxn ang="0">
                    <a:pos x="35" y="212"/>
                  </a:cxn>
                  <a:cxn ang="0">
                    <a:pos x="44" y="185"/>
                  </a:cxn>
                  <a:cxn ang="0">
                    <a:pos x="44" y="185"/>
                  </a:cxn>
                  <a:cxn ang="0">
                    <a:pos x="61" y="150"/>
                  </a:cxn>
                  <a:cxn ang="0">
                    <a:pos x="70" y="132"/>
                  </a:cxn>
                  <a:cxn ang="0">
                    <a:pos x="70" y="115"/>
                  </a:cxn>
                  <a:cxn ang="0">
                    <a:pos x="79" y="88"/>
                  </a:cxn>
                  <a:cxn ang="0">
                    <a:pos x="88" y="70"/>
                  </a:cxn>
                  <a:cxn ang="0">
                    <a:pos x="97" y="53"/>
                  </a:cxn>
                  <a:cxn ang="0">
                    <a:pos x="97" y="44"/>
                  </a:cxn>
                  <a:cxn ang="0">
                    <a:pos x="97" y="35"/>
                  </a:cxn>
                  <a:cxn ang="0">
                    <a:pos x="105" y="17"/>
                  </a:cxn>
                  <a:cxn ang="0">
                    <a:pos x="114" y="0"/>
                  </a:cxn>
                  <a:cxn ang="0">
                    <a:pos x="114" y="8"/>
                  </a:cxn>
                  <a:cxn ang="0">
                    <a:pos x="123" y="0"/>
                  </a:cxn>
                  <a:cxn ang="0">
                    <a:pos x="132" y="8"/>
                  </a:cxn>
                  <a:cxn ang="0">
                    <a:pos x="141" y="17"/>
                  </a:cxn>
                  <a:cxn ang="0">
                    <a:pos x="149" y="17"/>
                  </a:cxn>
                  <a:cxn ang="0">
                    <a:pos x="167" y="35"/>
                  </a:cxn>
                  <a:cxn ang="0">
                    <a:pos x="167" y="70"/>
                  </a:cxn>
                  <a:cxn ang="0">
                    <a:pos x="185" y="79"/>
                  </a:cxn>
                  <a:cxn ang="0">
                    <a:pos x="202" y="70"/>
                  </a:cxn>
                  <a:cxn ang="0">
                    <a:pos x="220" y="70"/>
                  </a:cxn>
                  <a:cxn ang="0">
                    <a:pos x="237" y="79"/>
                  </a:cxn>
                  <a:cxn ang="0">
                    <a:pos x="255" y="88"/>
                  </a:cxn>
                  <a:cxn ang="0">
                    <a:pos x="281" y="88"/>
                  </a:cxn>
                  <a:cxn ang="0">
                    <a:pos x="299" y="88"/>
                  </a:cxn>
                  <a:cxn ang="0">
                    <a:pos x="334" y="88"/>
                  </a:cxn>
                  <a:cxn ang="0">
                    <a:pos x="352" y="88"/>
                  </a:cxn>
                  <a:cxn ang="0">
                    <a:pos x="369" y="88"/>
                  </a:cxn>
                  <a:cxn ang="0">
                    <a:pos x="484" y="115"/>
                  </a:cxn>
                  <a:cxn ang="0">
                    <a:pos x="492" y="132"/>
                  </a:cxn>
                  <a:cxn ang="0">
                    <a:pos x="484" y="159"/>
                  </a:cxn>
                  <a:cxn ang="0">
                    <a:pos x="466" y="194"/>
                  </a:cxn>
                  <a:cxn ang="0">
                    <a:pos x="449" y="212"/>
                  </a:cxn>
                  <a:cxn ang="0">
                    <a:pos x="440" y="238"/>
                  </a:cxn>
                  <a:cxn ang="0">
                    <a:pos x="449" y="247"/>
                  </a:cxn>
                  <a:cxn ang="0">
                    <a:pos x="449" y="265"/>
                  </a:cxn>
                  <a:cxn ang="0">
                    <a:pos x="440" y="283"/>
                  </a:cxn>
                  <a:cxn ang="0">
                    <a:pos x="237" y="380"/>
                  </a:cxn>
                  <a:cxn ang="0">
                    <a:pos x="0" y="318"/>
                  </a:cxn>
                </a:cxnLst>
                <a:rect l="0" t="0" r="r" b="b"/>
                <a:pathLst>
                  <a:path w="501" h="424">
                    <a:moveTo>
                      <a:pt x="0" y="318"/>
                    </a:moveTo>
                    <a:lnTo>
                      <a:pt x="0" y="309"/>
                    </a:lnTo>
                    <a:lnTo>
                      <a:pt x="0" y="291"/>
                    </a:lnTo>
                    <a:lnTo>
                      <a:pt x="0" y="283"/>
                    </a:lnTo>
                    <a:lnTo>
                      <a:pt x="0" y="274"/>
                    </a:lnTo>
                    <a:lnTo>
                      <a:pt x="9" y="274"/>
                    </a:lnTo>
                    <a:lnTo>
                      <a:pt x="9" y="265"/>
                    </a:lnTo>
                    <a:lnTo>
                      <a:pt x="9" y="256"/>
                    </a:lnTo>
                    <a:lnTo>
                      <a:pt x="9" y="247"/>
                    </a:lnTo>
                    <a:lnTo>
                      <a:pt x="17" y="229"/>
                    </a:lnTo>
                    <a:lnTo>
                      <a:pt x="26" y="212"/>
                    </a:lnTo>
                    <a:lnTo>
                      <a:pt x="26" y="221"/>
                    </a:lnTo>
                    <a:lnTo>
                      <a:pt x="26" y="212"/>
                    </a:lnTo>
                    <a:lnTo>
                      <a:pt x="35" y="212"/>
                    </a:lnTo>
                    <a:lnTo>
                      <a:pt x="35" y="212"/>
                    </a:lnTo>
                    <a:lnTo>
                      <a:pt x="35" y="212"/>
                    </a:lnTo>
                    <a:lnTo>
                      <a:pt x="35" y="212"/>
                    </a:lnTo>
                    <a:lnTo>
                      <a:pt x="35" y="212"/>
                    </a:lnTo>
                    <a:lnTo>
                      <a:pt x="35" y="212"/>
                    </a:lnTo>
                    <a:lnTo>
                      <a:pt x="35" y="212"/>
                    </a:lnTo>
                    <a:lnTo>
                      <a:pt x="35" y="212"/>
                    </a:lnTo>
                    <a:lnTo>
                      <a:pt x="35" y="203"/>
                    </a:lnTo>
                    <a:lnTo>
                      <a:pt x="35" y="194"/>
                    </a:lnTo>
                    <a:lnTo>
                      <a:pt x="44" y="185"/>
                    </a:lnTo>
                    <a:lnTo>
                      <a:pt x="53" y="185"/>
                    </a:lnTo>
                    <a:lnTo>
                      <a:pt x="44" y="185"/>
                    </a:lnTo>
                    <a:lnTo>
                      <a:pt x="44" y="185"/>
                    </a:lnTo>
                    <a:lnTo>
                      <a:pt x="44" y="185"/>
                    </a:lnTo>
                    <a:lnTo>
                      <a:pt x="44" y="176"/>
                    </a:lnTo>
                    <a:lnTo>
                      <a:pt x="61" y="150"/>
                    </a:lnTo>
                    <a:lnTo>
                      <a:pt x="61" y="141"/>
                    </a:lnTo>
                    <a:lnTo>
                      <a:pt x="61" y="141"/>
                    </a:lnTo>
                    <a:lnTo>
                      <a:pt x="70" y="132"/>
                    </a:lnTo>
                    <a:lnTo>
                      <a:pt x="70" y="132"/>
                    </a:lnTo>
                    <a:lnTo>
                      <a:pt x="70" y="123"/>
                    </a:lnTo>
                    <a:lnTo>
                      <a:pt x="70" y="115"/>
                    </a:lnTo>
                    <a:lnTo>
                      <a:pt x="70" y="106"/>
                    </a:lnTo>
                    <a:lnTo>
                      <a:pt x="79" y="97"/>
                    </a:lnTo>
                    <a:lnTo>
                      <a:pt x="79" y="88"/>
                    </a:lnTo>
                    <a:lnTo>
                      <a:pt x="88" y="79"/>
                    </a:lnTo>
                    <a:lnTo>
                      <a:pt x="88" y="70"/>
                    </a:lnTo>
                    <a:lnTo>
                      <a:pt x="88" y="70"/>
                    </a:lnTo>
                    <a:lnTo>
                      <a:pt x="88" y="61"/>
                    </a:lnTo>
                    <a:lnTo>
                      <a:pt x="97" y="61"/>
                    </a:lnTo>
                    <a:lnTo>
                      <a:pt x="97" y="53"/>
                    </a:lnTo>
                    <a:lnTo>
                      <a:pt x="97" y="53"/>
                    </a:lnTo>
                    <a:lnTo>
                      <a:pt x="97" y="53"/>
                    </a:lnTo>
                    <a:lnTo>
                      <a:pt x="97" y="44"/>
                    </a:lnTo>
                    <a:lnTo>
                      <a:pt x="105" y="44"/>
                    </a:lnTo>
                    <a:lnTo>
                      <a:pt x="97" y="35"/>
                    </a:lnTo>
                    <a:lnTo>
                      <a:pt x="97" y="35"/>
                    </a:lnTo>
                    <a:lnTo>
                      <a:pt x="105" y="26"/>
                    </a:lnTo>
                    <a:lnTo>
                      <a:pt x="105" y="26"/>
                    </a:lnTo>
                    <a:lnTo>
                      <a:pt x="105" y="17"/>
                    </a:lnTo>
                    <a:lnTo>
                      <a:pt x="105" y="17"/>
                    </a:lnTo>
                    <a:lnTo>
                      <a:pt x="105" y="8"/>
                    </a:lnTo>
                    <a:lnTo>
                      <a:pt x="114" y="0"/>
                    </a:lnTo>
                    <a:lnTo>
                      <a:pt x="114" y="8"/>
                    </a:lnTo>
                    <a:lnTo>
                      <a:pt x="114" y="8"/>
                    </a:lnTo>
                    <a:lnTo>
                      <a:pt x="114" y="8"/>
                    </a:lnTo>
                    <a:lnTo>
                      <a:pt x="114" y="8"/>
                    </a:lnTo>
                    <a:lnTo>
                      <a:pt x="114" y="0"/>
                    </a:lnTo>
                    <a:lnTo>
                      <a:pt x="123" y="0"/>
                    </a:lnTo>
                    <a:lnTo>
                      <a:pt x="123" y="8"/>
                    </a:lnTo>
                    <a:lnTo>
                      <a:pt x="123" y="8"/>
                    </a:lnTo>
                    <a:lnTo>
                      <a:pt x="132" y="8"/>
                    </a:lnTo>
                    <a:lnTo>
                      <a:pt x="132" y="8"/>
                    </a:lnTo>
                    <a:lnTo>
                      <a:pt x="141" y="17"/>
                    </a:lnTo>
                    <a:lnTo>
                      <a:pt x="141" y="17"/>
                    </a:lnTo>
                    <a:lnTo>
                      <a:pt x="141" y="17"/>
                    </a:lnTo>
                    <a:lnTo>
                      <a:pt x="149" y="17"/>
                    </a:lnTo>
                    <a:lnTo>
                      <a:pt x="149" y="17"/>
                    </a:lnTo>
                    <a:lnTo>
                      <a:pt x="158" y="17"/>
                    </a:lnTo>
                    <a:lnTo>
                      <a:pt x="158" y="26"/>
                    </a:lnTo>
                    <a:lnTo>
                      <a:pt x="167" y="35"/>
                    </a:lnTo>
                    <a:lnTo>
                      <a:pt x="158" y="61"/>
                    </a:lnTo>
                    <a:lnTo>
                      <a:pt x="167" y="61"/>
                    </a:lnTo>
                    <a:lnTo>
                      <a:pt x="167" y="70"/>
                    </a:lnTo>
                    <a:lnTo>
                      <a:pt x="176" y="70"/>
                    </a:lnTo>
                    <a:lnTo>
                      <a:pt x="176" y="70"/>
                    </a:lnTo>
                    <a:lnTo>
                      <a:pt x="185" y="79"/>
                    </a:lnTo>
                    <a:lnTo>
                      <a:pt x="193" y="79"/>
                    </a:lnTo>
                    <a:lnTo>
                      <a:pt x="202" y="70"/>
                    </a:lnTo>
                    <a:lnTo>
                      <a:pt x="202" y="70"/>
                    </a:lnTo>
                    <a:lnTo>
                      <a:pt x="211" y="70"/>
                    </a:lnTo>
                    <a:lnTo>
                      <a:pt x="211" y="70"/>
                    </a:lnTo>
                    <a:lnTo>
                      <a:pt x="220" y="70"/>
                    </a:lnTo>
                    <a:lnTo>
                      <a:pt x="229" y="70"/>
                    </a:lnTo>
                    <a:lnTo>
                      <a:pt x="237" y="79"/>
                    </a:lnTo>
                    <a:lnTo>
                      <a:pt x="237" y="79"/>
                    </a:lnTo>
                    <a:lnTo>
                      <a:pt x="246" y="79"/>
                    </a:lnTo>
                    <a:lnTo>
                      <a:pt x="246" y="88"/>
                    </a:lnTo>
                    <a:lnTo>
                      <a:pt x="255" y="88"/>
                    </a:lnTo>
                    <a:lnTo>
                      <a:pt x="264" y="88"/>
                    </a:lnTo>
                    <a:lnTo>
                      <a:pt x="273" y="79"/>
                    </a:lnTo>
                    <a:lnTo>
                      <a:pt x="281" y="88"/>
                    </a:lnTo>
                    <a:lnTo>
                      <a:pt x="281" y="88"/>
                    </a:lnTo>
                    <a:lnTo>
                      <a:pt x="290" y="88"/>
                    </a:lnTo>
                    <a:lnTo>
                      <a:pt x="299" y="88"/>
                    </a:lnTo>
                    <a:lnTo>
                      <a:pt x="308" y="88"/>
                    </a:lnTo>
                    <a:lnTo>
                      <a:pt x="317" y="88"/>
                    </a:lnTo>
                    <a:lnTo>
                      <a:pt x="334" y="88"/>
                    </a:lnTo>
                    <a:lnTo>
                      <a:pt x="334" y="88"/>
                    </a:lnTo>
                    <a:lnTo>
                      <a:pt x="343" y="88"/>
                    </a:lnTo>
                    <a:lnTo>
                      <a:pt x="352" y="88"/>
                    </a:lnTo>
                    <a:lnTo>
                      <a:pt x="361" y="88"/>
                    </a:lnTo>
                    <a:lnTo>
                      <a:pt x="361" y="88"/>
                    </a:lnTo>
                    <a:lnTo>
                      <a:pt x="369" y="88"/>
                    </a:lnTo>
                    <a:lnTo>
                      <a:pt x="413" y="97"/>
                    </a:lnTo>
                    <a:lnTo>
                      <a:pt x="484" y="115"/>
                    </a:lnTo>
                    <a:lnTo>
                      <a:pt x="484" y="115"/>
                    </a:lnTo>
                    <a:lnTo>
                      <a:pt x="484" y="123"/>
                    </a:lnTo>
                    <a:lnTo>
                      <a:pt x="484" y="123"/>
                    </a:lnTo>
                    <a:lnTo>
                      <a:pt x="492" y="132"/>
                    </a:lnTo>
                    <a:lnTo>
                      <a:pt x="501" y="141"/>
                    </a:lnTo>
                    <a:lnTo>
                      <a:pt x="492" y="150"/>
                    </a:lnTo>
                    <a:lnTo>
                      <a:pt x="484" y="159"/>
                    </a:lnTo>
                    <a:lnTo>
                      <a:pt x="475" y="176"/>
                    </a:lnTo>
                    <a:lnTo>
                      <a:pt x="466" y="185"/>
                    </a:lnTo>
                    <a:lnTo>
                      <a:pt x="466" y="194"/>
                    </a:lnTo>
                    <a:lnTo>
                      <a:pt x="466" y="194"/>
                    </a:lnTo>
                    <a:lnTo>
                      <a:pt x="457" y="203"/>
                    </a:lnTo>
                    <a:lnTo>
                      <a:pt x="449" y="212"/>
                    </a:lnTo>
                    <a:lnTo>
                      <a:pt x="449" y="221"/>
                    </a:lnTo>
                    <a:lnTo>
                      <a:pt x="440" y="221"/>
                    </a:lnTo>
                    <a:lnTo>
                      <a:pt x="440" y="238"/>
                    </a:lnTo>
                    <a:lnTo>
                      <a:pt x="440" y="238"/>
                    </a:lnTo>
                    <a:lnTo>
                      <a:pt x="440" y="247"/>
                    </a:lnTo>
                    <a:lnTo>
                      <a:pt x="449" y="247"/>
                    </a:lnTo>
                    <a:lnTo>
                      <a:pt x="449" y="247"/>
                    </a:lnTo>
                    <a:lnTo>
                      <a:pt x="449" y="256"/>
                    </a:lnTo>
                    <a:lnTo>
                      <a:pt x="449" y="265"/>
                    </a:lnTo>
                    <a:lnTo>
                      <a:pt x="440" y="274"/>
                    </a:lnTo>
                    <a:lnTo>
                      <a:pt x="440" y="274"/>
                    </a:lnTo>
                    <a:lnTo>
                      <a:pt x="440" y="283"/>
                    </a:lnTo>
                    <a:lnTo>
                      <a:pt x="405" y="424"/>
                    </a:lnTo>
                    <a:lnTo>
                      <a:pt x="334" y="406"/>
                    </a:lnTo>
                    <a:lnTo>
                      <a:pt x="237" y="380"/>
                    </a:lnTo>
                    <a:lnTo>
                      <a:pt x="132" y="353"/>
                    </a:lnTo>
                    <a:lnTo>
                      <a:pt x="9" y="318"/>
                    </a:lnTo>
                    <a:lnTo>
                      <a:pt x="0" y="318"/>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3" name="Freeform 55"/>
              <p:cNvSpPr>
                <a:spLocks/>
              </p:cNvSpPr>
              <p:nvPr/>
            </p:nvSpPr>
            <p:spPr bwMode="auto">
              <a:xfrm>
                <a:off x="2465264" y="3054097"/>
                <a:ext cx="719115" cy="367607"/>
              </a:xfrm>
              <a:custGeom>
                <a:avLst/>
                <a:gdLst/>
                <a:ahLst/>
                <a:cxnLst>
                  <a:cxn ang="0">
                    <a:pos x="0" y="0"/>
                  </a:cxn>
                  <a:cxn ang="0">
                    <a:pos x="167" y="9"/>
                  </a:cxn>
                  <a:cxn ang="0">
                    <a:pos x="448" y="9"/>
                  </a:cxn>
                  <a:cxn ang="0">
                    <a:pos x="527" y="53"/>
                  </a:cxn>
                  <a:cxn ang="0">
                    <a:pos x="536" y="141"/>
                  </a:cxn>
                  <a:cxn ang="0">
                    <a:pos x="527" y="274"/>
                  </a:cxn>
                  <a:cxn ang="0">
                    <a:pos x="519" y="265"/>
                  </a:cxn>
                  <a:cxn ang="0">
                    <a:pos x="492" y="256"/>
                  </a:cxn>
                  <a:cxn ang="0">
                    <a:pos x="483" y="256"/>
                  </a:cxn>
                  <a:cxn ang="0">
                    <a:pos x="475" y="256"/>
                  </a:cxn>
                  <a:cxn ang="0">
                    <a:pos x="466" y="256"/>
                  </a:cxn>
                  <a:cxn ang="0">
                    <a:pos x="457" y="265"/>
                  </a:cxn>
                  <a:cxn ang="0">
                    <a:pos x="448" y="256"/>
                  </a:cxn>
                  <a:cxn ang="0">
                    <a:pos x="439" y="265"/>
                  </a:cxn>
                  <a:cxn ang="0">
                    <a:pos x="422" y="265"/>
                  </a:cxn>
                  <a:cxn ang="0">
                    <a:pos x="413" y="274"/>
                  </a:cxn>
                  <a:cxn ang="0">
                    <a:pos x="404" y="265"/>
                  </a:cxn>
                  <a:cxn ang="0">
                    <a:pos x="395" y="256"/>
                  </a:cxn>
                  <a:cxn ang="0">
                    <a:pos x="387" y="265"/>
                  </a:cxn>
                  <a:cxn ang="0">
                    <a:pos x="378" y="256"/>
                  </a:cxn>
                  <a:cxn ang="0">
                    <a:pos x="378" y="256"/>
                  </a:cxn>
                  <a:cxn ang="0">
                    <a:pos x="369" y="274"/>
                  </a:cxn>
                  <a:cxn ang="0">
                    <a:pos x="369" y="274"/>
                  </a:cxn>
                  <a:cxn ang="0">
                    <a:pos x="369" y="265"/>
                  </a:cxn>
                  <a:cxn ang="0">
                    <a:pos x="352" y="265"/>
                  </a:cxn>
                  <a:cxn ang="0">
                    <a:pos x="343" y="256"/>
                  </a:cxn>
                  <a:cxn ang="0">
                    <a:pos x="343" y="256"/>
                  </a:cxn>
                  <a:cxn ang="0">
                    <a:pos x="325" y="256"/>
                  </a:cxn>
                  <a:cxn ang="0">
                    <a:pos x="316" y="256"/>
                  </a:cxn>
                  <a:cxn ang="0">
                    <a:pos x="316" y="248"/>
                  </a:cxn>
                  <a:cxn ang="0">
                    <a:pos x="308" y="248"/>
                  </a:cxn>
                  <a:cxn ang="0">
                    <a:pos x="299" y="239"/>
                  </a:cxn>
                  <a:cxn ang="0">
                    <a:pos x="290" y="248"/>
                  </a:cxn>
                  <a:cxn ang="0">
                    <a:pos x="281" y="239"/>
                  </a:cxn>
                  <a:cxn ang="0">
                    <a:pos x="272" y="239"/>
                  </a:cxn>
                  <a:cxn ang="0">
                    <a:pos x="255" y="239"/>
                  </a:cxn>
                  <a:cxn ang="0">
                    <a:pos x="246" y="230"/>
                  </a:cxn>
                  <a:cxn ang="0">
                    <a:pos x="237" y="230"/>
                  </a:cxn>
                  <a:cxn ang="0">
                    <a:pos x="237" y="221"/>
                  </a:cxn>
                  <a:cxn ang="0">
                    <a:pos x="228" y="212"/>
                  </a:cxn>
                  <a:cxn ang="0">
                    <a:pos x="220" y="221"/>
                  </a:cxn>
                  <a:cxn ang="0">
                    <a:pos x="211" y="212"/>
                  </a:cxn>
                  <a:cxn ang="0">
                    <a:pos x="202" y="212"/>
                  </a:cxn>
                  <a:cxn ang="0">
                    <a:pos x="184" y="203"/>
                  </a:cxn>
                  <a:cxn ang="0">
                    <a:pos x="184" y="195"/>
                  </a:cxn>
                  <a:cxn ang="0">
                    <a:pos x="184" y="44"/>
                  </a:cxn>
                  <a:cxn ang="0">
                    <a:pos x="149" y="44"/>
                  </a:cxn>
                  <a:cxn ang="0">
                    <a:pos x="0" y="44"/>
                  </a:cxn>
                </a:cxnLst>
                <a:rect l="0" t="0" r="r" b="b"/>
                <a:pathLst>
                  <a:path w="536" h="274">
                    <a:moveTo>
                      <a:pt x="0" y="44"/>
                    </a:moveTo>
                    <a:lnTo>
                      <a:pt x="0" y="0"/>
                    </a:lnTo>
                    <a:lnTo>
                      <a:pt x="61" y="0"/>
                    </a:lnTo>
                    <a:lnTo>
                      <a:pt x="167" y="9"/>
                    </a:lnTo>
                    <a:lnTo>
                      <a:pt x="308" y="9"/>
                    </a:lnTo>
                    <a:lnTo>
                      <a:pt x="448" y="9"/>
                    </a:lnTo>
                    <a:lnTo>
                      <a:pt x="527" y="9"/>
                    </a:lnTo>
                    <a:lnTo>
                      <a:pt x="527" y="53"/>
                    </a:lnTo>
                    <a:lnTo>
                      <a:pt x="536" y="115"/>
                    </a:lnTo>
                    <a:lnTo>
                      <a:pt x="536" y="141"/>
                    </a:lnTo>
                    <a:lnTo>
                      <a:pt x="536" y="274"/>
                    </a:lnTo>
                    <a:lnTo>
                      <a:pt x="527" y="274"/>
                    </a:lnTo>
                    <a:lnTo>
                      <a:pt x="519" y="274"/>
                    </a:lnTo>
                    <a:lnTo>
                      <a:pt x="519" y="265"/>
                    </a:lnTo>
                    <a:lnTo>
                      <a:pt x="510" y="265"/>
                    </a:lnTo>
                    <a:lnTo>
                      <a:pt x="492" y="256"/>
                    </a:lnTo>
                    <a:lnTo>
                      <a:pt x="492" y="256"/>
                    </a:lnTo>
                    <a:lnTo>
                      <a:pt x="483" y="256"/>
                    </a:lnTo>
                    <a:lnTo>
                      <a:pt x="483" y="256"/>
                    </a:lnTo>
                    <a:lnTo>
                      <a:pt x="475" y="256"/>
                    </a:lnTo>
                    <a:lnTo>
                      <a:pt x="475" y="256"/>
                    </a:lnTo>
                    <a:lnTo>
                      <a:pt x="466" y="256"/>
                    </a:lnTo>
                    <a:lnTo>
                      <a:pt x="457" y="256"/>
                    </a:lnTo>
                    <a:lnTo>
                      <a:pt x="457" y="265"/>
                    </a:lnTo>
                    <a:lnTo>
                      <a:pt x="448" y="265"/>
                    </a:lnTo>
                    <a:lnTo>
                      <a:pt x="448" y="256"/>
                    </a:lnTo>
                    <a:lnTo>
                      <a:pt x="439" y="265"/>
                    </a:lnTo>
                    <a:lnTo>
                      <a:pt x="439" y="265"/>
                    </a:lnTo>
                    <a:lnTo>
                      <a:pt x="431" y="265"/>
                    </a:lnTo>
                    <a:lnTo>
                      <a:pt x="422" y="265"/>
                    </a:lnTo>
                    <a:lnTo>
                      <a:pt x="422" y="274"/>
                    </a:lnTo>
                    <a:lnTo>
                      <a:pt x="413" y="274"/>
                    </a:lnTo>
                    <a:lnTo>
                      <a:pt x="413" y="265"/>
                    </a:lnTo>
                    <a:lnTo>
                      <a:pt x="404" y="265"/>
                    </a:lnTo>
                    <a:lnTo>
                      <a:pt x="404" y="256"/>
                    </a:lnTo>
                    <a:lnTo>
                      <a:pt x="395" y="256"/>
                    </a:lnTo>
                    <a:lnTo>
                      <a:pt x="395" y="265"/>
                    </a:lnTo>
                    <a:lnTo>
                      <a:pt x="387" y="265"/>
                    </a:lnTo>
                    <a:lnTo>
                      <a:pt x="387" y="256"/>
                    </a:lnTo>
                    <a:lnTo>
                      <a:pt x="378" y="256"/>
                    </a:lnTo>
                    <a:lnTo>
                      <a:pt x="378" y="256"/>
                    </a:lnTo>
                    <a:lnTo>
                      <a:pt x="378" y="256"/>
                    </a:lnTo>
                    <a:lnTo>
                      <a:pt x="369" y="265"/>
                    </a:lnTo>
                    <a:lnTo>
                      <a:pt x="369" y="274"/>
                    </a:lnTo>
                    <a:lnTo>
                      <a:pt x="369" y="274"/>
                    </a:lnTo>
                    <a:lnTo>
                      <a:pt x="369" y="274"/>
                    </a:lnTo>
                    <a:lnTo>
                      <a:pt x="360" y="265"/>
                    </a:lnTo>
                    <a:lnTo>
                      <a:pt x="369" y="265"/>
                    </a:lnTo>
                    <a:lnTo>
                      <a:pt x="360" y="256"/>
                    </a:lnTo>
                    <a:lnTo>
                      <a:pt x="352" y="265"/>
                    </a:lnTo>
                    <a:lnTo>
                      <a:pt x="352" y="265"/>
                    </a:lnTo>
                    <a:lnTo>
                      <a:pt x="343" y="256"/>
                    </a:lnTo>
                    <a:lnTo>
                      <a:pt x="343" y="256"/>
                    </a:lnTo>
                    <a:lnTo>
                      <a:pt x="343" y="256"/>
                    </a:lnTo>
                    <a:lnTo>
                      <a:pt x="334" y="248"/>
                    </a:lnTo>
                    <a:lnTo>
                      <a:pt x="325" y="256"/>
                    </a:lnTo>
                    <a:lnTo>
                      <a:pt x="316" y="265"/>
                    </a:lnTo>
                    <a:lnTo>
                      <a:pt x="316" y="256"/>
                    </a:lnTo>
                    <a:lnTo>
                      <a:pt x="316" y="256"/>
                    </a:lnTo>
                    <a:lnTo>
                      <a:pt x="316" y="248"/>
                    </a:lnTo>
                    <a:lnTo>
                      <a:pt x="308" y="248"/>
                    </a:lnTo>
                    <a:lnTo>
                      <a:pt x="308" y="248"/>
                    </a:lnTo>
                    <a:lnTo>
                      <a:pt x="308" y="239"/>
                    </a:lnTo>
                    <a:lnTo>
                      <a:pt x="299" y="239"/>
                    </a:lnTo>
                    <a:lnTo>
                      <a:pt x="290" y="239"/>
                    </a:lnTo>
                    <a:lnTo>
                      <a:pt x="290" y="248"/>
                    </a:lnTo>
                    <a:lnTo>
                      <a:pt x="281" y="248"/>
                    </a:lnTo>
                    <a:lnTo>
                      <a:pt x="281" y="239"/>
                    </a:lnTo>
                    <a:lnTo>
                      <a:pt x="272" y="239"/>
                    </a:lnTo>
                    <a:lnTo>
                      <a:pt x="272" y="239"/>
                    </a:lnTo>
                    <a:lnTo>
                      <a:pt x="264" y="239"/>
                    </a:lnTo>
                    <a:lnTo>
                      <a:pt x="255" y="239"/>
                    </a:lnTo>
                    <a:lnTo>
                      <a:pt x="246" y="230"/>
                    </a:lnTo>
                    <a:lnTo>
                      <a:pt x="246" y="230"/>
                    </a:lnTo>
                    <a:lnTo>
                      <a:pt x="246" y="230"/>
                    </a:lnTo>
                    <a:lnTo>
                      <a:pt x="237" y="230"/>
                    </a:lnTo>
                    <a:lnTo>
                      <a:pt x="237" y="230"/>
                    </a:lnTo>
                    <a:lnTo>
                      <a:pt x="237" y="221"/>
                    </a:lnTo>
                    <a:lnTo>
                      <a:pt x="228" y="221"/>
                    </a:lnTo>
                    <a:lnTo>
                      <a:pt x="228" y="212"/>
                    </a:lnTo>
                    <a:lnTo>
                      <a:pt x="228" y="212"/>
                    </a:lnTo>
                    <a:lnTo>
                      <a:pt x="220" y="221"/>
                    </a:lnTo>
                    <a:lnTo>
                      <a:pt x="220" y="221"/>
                    </a:lnTo>
                    <a:lnTo>
                      <a:pt x="211" y="212"/>
                    </a:lnTo>
                    <a:lnTo>
                      <a:pt x="211" y="221"/>
                    </a:lnTo>
                    <a:lnTo>
                      <a:pt x="202" y="212"/>
                    </a:lnTo>
                    <a:lnTo>
                      <a:pt x="193" y="203"/>
                    </a:lnTo>
                    <a:lnTo>
                      <a:pt x="184" y="203"/>
                    </a:lnTo>
                    <a:lnTo>
                      <a:pt x="184" y="203"/>
                    </a:lnTo>
                    <a:lnTo>
                      <a:pt x="184" y="195"/>
                    </a:lnTo>
                    <a:lnTo>
                      <a:pt x="184" y="53"/>
                    </a:lnTo>
                    <a:lnTo>
                      <a:pt x="184" y="44"/>
                    </a:lnTo>
                    <a:lnTo>
                      <a:pt x="176" y="44"/>
                    </a:lnTo>
                    <a:lnTo>
                      <a:pt x="149" y="44"/>
                    </a:lnTo>
                    <a:lnTo>
                      <a:pt x="88" y="44"/>
                    </a:lnTo>
                    <a:lnTo>
                      <a:pt x="0" y="44"/>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4" name="Freeform 56"/>
              <p:cNvSpPr>
                <a:spLocks/>
              </p:cNvSpPr>
              <p:nvPr/>
            </p:nvSpPr>
            <p:spPr bwMode="auto">
              <a:xfrm>
                <a:off x="2465264" y="3054097"/>
                <a:ext cx="719115" cy="367607"/>
              </a:xfrm>
              <a:custGeom>
                <a:avLst/>
                <a:gdLst/>
                <a:ahLst/>
                <a:cxnLst>
                  <a:cxn ang="0">
                    <a:pos x="0" y="0"/>
                  </a:cxn>
                  <a:cxn ang="0">
                    <a:pos x="167" y="9"/>
                  </a:cxn>
                  <a:cxn ang="0">
                    <a:pos x="448" y="9"/>
                  </a:cxn>
                  <a:cxn ang="0">
                    <a:pos x="527" y="53"/>
                  </a:cxn>
                  <a:cxn ang="0">
                    <a:pos x="536" y="141"/>
                  </a:cxn>
                  <a:cxn ang="0">
                    <a:pos x="527" y="274"/>
                  </a:cxn>
                  <a:cxn ang="0">
                    <a:pos x="519" y="265"/>
                  </a:cxn>
                  <a:cxn ang="0">
                    <a:pos x="492" y="256"/>
                  </a:cxn>
                  <a:cxn ang="0">
                    <a:pos x="483" y="256"/>
                  </a:cxn>
                  <a:cxn ang="0">
                    <a:pos x="475" y="256"/>
                  </a:cxn>
                  <a:cxn ang="0">
                    <a:pos x="466" y="256"/>
                  </a:cxn>
                  <a:cxn ang="0">
                    <a:pos x="457" y="265"/>
                  </a:cxn>
                  <a:cxn ang="0">
                    <a:pos x="448" y="256"/>
                  </a:cxn>
                  <a:cxn ang="0">
                    <a:pos x="439" y="265"/>
                  </a:cxn>
                  <a:cxn ang="0">
                    <a:pos x="422" y="265"/>
                  </a:cxn>
                  <a:cxn ang="0">
                    <a:pos x="413" y="274"/>
                  </a:cxn>
                  <a:cxn ang="0">
                    <a:pos x="404" y="265"/>
                  </a:cxn>
                  <a:cxn ang="0">
                    <a:pos x="395" y="256"/>
                  </a:cxn>
                  <a:cxn ang="0">
                    <a:pos x="387" y="265"/>
                  </a:cxn>
                  <a:cxn ang="0">
                    <a:pos x="378" y="256"/>
                  </a:cxn>
                  <a:cxn ang="0">
                    <a:pos x="378" y="256"/>
                  </a:cxn>
                  <a:cxn ang="0">
                    <a:pos x="369" y="274"/>
                  </a:cxn>
                  <a:cxn ang="0">
                    <a:pos x="369" y="274"/>
                  </a:cxn>
                  <a:cxn ang="0">
                    <a:pos x="369" y="265"/>
                  </a:cxn>
                  <a:cxn ang="0">
                    <a:pos x="352" y="265"/>
                  </a:cxn>
                  <a:cxn ang="0">
                    <a:pos x="343" y="256"/>
                  </a:cxn>
                  <a:cxn ang="0">
                    <a:pos x="343" y="256"/>
                  </a:cxn>
                  <a:cxn ang="0">
                    <a:pos x="325" y="256"/>
                  </a:cxn>
                  <a:cxn ang="0">
                    <a:pos x="316" y="256"/>
                  </a:cxn>
                  <a:cxn ang="0">
                    <a:pos x="316" y="248"/>
                  </a:cxn>
                  <a:cxn ang="0">
                    <a:pos x="308" y="248"/>
                  </a:cxn>
                  <a:cxn ang="0">
                    <a:pos x="299" y="239"/>
                  </a:cxn>
                  <a:cxn ang="0">
                    <a:pos x="290" y="248"/>
                  </a:cxn>
                  <a:cxn ang="0">
                    <a:pos x="281" y="239"/>
                  </a:cxn>
                  <a:cxn ang="0">
                    <a:pos x="272" y="239"/>
                  </a:cxn>
                  <a:cxn ang="0">
                    <a:pos x="255" y="239"/>
                  </a:cxn>
                  <a:cxn ang="0">
                    <a:pos x="246" y="230"/>
                  </a:cxn>
                  <a:cxn ang="0">
                    <a:pos x="237" y="230"/>
                  </a:cxn>
                  <a:cxn ang="0">
                    <a:pos x="237" y="221"/>
                  </a:cxn>
                  <a:cxn ang="0">
                    <a:pos x="228" y="212"/>
                  </a:cxn>
                  <a:cxn ang="0">
                    <a:pos x="220" y="221"/>
                  </a:cxn>
                  <a:cxn ang="0">
                    <a:pos x="211" y="212"/>
                  </a:cxn>
                  <a:cxn ang="0">
                    <a:pos x="202" y="212"/>
                  </a:cxn>
                  <a:cxn ang="0">
                    <a:pos x="184" y="203"/>
                  </a:cxn>
                  <a:cxn ang="0">
                    <a:pos x="184" y="195"/>
                  </a:cxn>
                  <a:cxn ang="0">
                    <a:pos x="184" y="44"/>
                  </a:cxn>
                  <a:cxn ang="0">
                    <a:pos x="149" y="44"/>
                  </a:cxn>
                  <a:cxn ang="0">
                    <a:pos x="0" y="44"/>
                  </a:cxn>
                </a:cxnLst>
                <a:rect l="0" t="0" r="r" b="b"/>
                <a:pathLst>
                  <a:path w="536" h="274">
                    <a:moveTo>
                      <a:pt x="0" y="44"/>
                    </a:moveTo>
                    <a:lnTo>
                      <a:pt x="0" y="0"/>
                    </a:lnTo>
                    <a:lnTo>
                      <a:pt x="61" y="0"/>
                    </a:lnTo>
                    <a:lnTo>
                      <a:pt x="167" y="9"/>
                    </a:lnTo>
                    <a:lnTo>
                      <a:pt x="308" y="9"/>
                    </a:lnTo>
                    <a:lnTo>
                      <a:pt x="448" y="9"/>
                    </a:lnTo>
                    <a:lnTo>
                      <a:pt x="527" y="9"/>
                    </a:lnTo>
                    <a:lnTo>
                      <a:pt x="527" y="53"/>
                    </a:lnTo>
                    <a:lnTo>
                      <a:pt x="536" y="115"/>
                    </a:lnTo>
                    <a:lnTo>
                      <a:pt x="536" y="141"/>
                    </a:lnTo>
                    <a:lnTo>
                      <a:pt x="536" y="274"/>
                    </a:lnTo>
                    <a:lnTo>
                      <a:pt x="527" y="274"/>
                    </a:lnTo>
                    <a:lnTo>
                      <a:pt x="519" y="274"/>
                    </a:lnTo>
                    <a:lnTo>
                      <a:pt x="519" y="265"/>
                    </a:lnTo>
                    <a:lnTo>
                      <a:pt x="510" y="265"/>
                    </a:lnTo>
                    <a:lnTo>
                      <a:pt x="492" y="256"/>
                    </a:lnTo>
                    <a:lnTo>
                      <a:pt x="492" y="256"/>
                    </a:lnTo>
                    <a:lnTo>
                      <a:pt x="483" y="256"/>
                    </a:lnTo>
                    <a:lnTo>
                      <a:pt x="483" y="256"/>
                    </a:lnTo>
                    <a:lnTo>
                      <a:pt x="475" y="256"/>
                    </a:lnTo>
                    <a:lnTo>
                      <a:pt x="475" y="256"/>
                    </a:lnTo>
                    <a:lnTo>
                      <a:pt x="466" y="256"/>
                    </a:lnTo>
                    <a:lnTo>
                      <a:pt x="457" y="256"/>
                    </a:lnTo>
                    <a:lnTo>
                      <a:pt x="457" y="265"/>
                    </a:lnTo>
                    <a:lnTo>
                      <a:pt x="448" y="265"/>
                    </a:lnTo>
                    <a:lnTo>
                      <a:pt x="448" y="256"/>
                    </a:lnTo>
                    <a:lnTo>
                      <a:pt x="439" y="265"/>
                    </a:lnTo>
                    <a:lnTo>
                      <a:pt x="439" y="265"/>
                    </a:lnTo>
                    <a:lnTo>
                      <a:pt x="431" y="265"/>
                    </a:lnTo>
                    <a:lnTo>
                      <a:pt x="422" y="265"/>
                    </a:lnTo>
                    <a:lnTo>
                      <a:pt x="422" y="274"/>
                    </a:lnTo>
                    <a:lnTo>
                      <a:pt x="413" y="274"/>
                    </a:lnTo>
                    <a:lnTo>
                      <a:pt x="413" y="265"/>
                    </a:lnTo>
                    <a:lnTo>
                      <a:pt x="404" y="265"/>
                    </a:lnTo>
                    <a:lnTo>
                      <a:pt x="404" y="256"/>
                    </a:lnTo>
                    <a:lnTo>
                      <a:pt x="395" y="256"/>
                    </a:lnTo>
                    <a:lnTo>
                      <a:pt x="395" y="265"/>
                    </a:lnTo>
                    <a:lnTo>
                      <a:pt x="387" y="265"/>
                    </a:lnTo>
                    <a:lnTo>
                      <a:pt x="387" y="256"/>
                    </a:lnTo>
                    <a:lnTo>
                      <a:pt x="378" y="256"/>
                    </a:lnTo>
                    <a:lnTo>
                      <a:pt x="378" y="256"/>
                    </a:lnTo>
                    <a:lnTo>
                      <a:pt x="378" y="256"/>
                    </a:lnTo>
                    <a:lnTo>
                      <a:pt x="369" y="265"/>
                    </a:lnTo>
                    <a:lnTo>
                      <a:pt x="369" y="274"/>
                    </a:lnTo>
                    <a:lnTo>
                      <a:pt x="369" y="274"/>
                    </a:lnTo>
                    <a:lnTo>
                      <a:pt x="369" y="274"/>
                    </a:lnTo>
                    <a:lnTo>
                      <a:pt x="360" y="265"/>
                    </a:lnTo>
                    <a:lnTo>
                      <a:pt x="369" y="265"/>
                    </a:lnTo>
                    <a:lnTo>
                      <a:pt x="360" y="256"/>
                    </a:lnTo>
                    <a:lnTo>
                      <a:pt x="352" y="265"/>
                    </a:lnTo>
                    <a:lnTo>
                      <a:pt x="352" y="265"/>
                    </a:lnTo>
                    <a:lnTo>
                      <a:pt x="343" y="256"/>
                    </a:lnTo>
                    <a:lnTo>
                      <a:pt x="343" y="256"/>
                    </a:lnTo>
                    <a:lnTo>
                      <a:pt x="343" y="256"/>
                    </a:lnTo>
                    <a:lnTo>
                      <a:pt x="334" y="248"/>
                    </a:lnTo>
                    <a:lnTo>
                      <a:pt x="325" y="256"/>
                    </a:lnTo>
                    <a:lnTo>
                      <a:pt x="316" y="265"/>
                    </a:lnTo>
                    <a:lnTo>
                      <a:pt x="316" y="256"/>
                    </a:lnTo>
                    <a:lnTo>
                      <a:pt x="316" y="256"/>
                    </a:lnTo>
                    <a:lnTo>
                      <a:pt x="316" y="248"/>
                    </a:lnTo>
                    <a:lnTo>
                      <a:pt x="308" y="248"/>
                    </a:lnTo>
                    <a:lnTo>
                      <a:pt x="308" y="248"/>
                    </a:lnTo>
                    <a:lnTo>
                      <a:pt x="308" y="239"/>
                    </a:lnTo>
                    <a:lnTo>
                      <a:pt x="299" y="239"/>
                    </a:lnTo>
                    <a:lnTo>
                      <a:pt x="290" y="239"/>
                    </a:lnTo>
                    <a:lnTo>
                      <a:pt x="290" y="248"/>
                    </a:lnTo>
                    <a:lnTo>
                      <a:pt x="281" y="248"/>
                    </a:lnTo>
                    <a:lnTo>
                      <a:pt x="281" y="239"/>
                    </a:lnTo>
                    <a:lnTo>
                      <a:pt x="272" y="239"/>
                    </a:lnTo>
                    <a:lnTo>
                      <a:pt x="272" y="239"/>
                    </a:lnTo>
                    <a:lnTo>
                      <a:pt x="264" y="239"/>
                    </a:lnTo>
                    <a:lnTo>
                      <a:pt x="255" y="239"/>
                    </a:lnTo>
                    <a:lnTo>
                      <a:pt x="246" y="230"/>
                    </a:lnTo>
                    <a:lnTo>
                      <a:pt x="246" y="230"/>
                    </a:lnTo>
                    <a:lnTo>
                      <a:pt x="246" y="230"/>
                    </a:lnTo>
                    <a:lnTo>
                      <a:pt x="237" y="230"/>
                    </a:lnTo>
                    <a:lnTo>
                      <a:pt x="237" y="230"/>
                    </a:lnTo>
                    <a:lnTo>
                      <a:pt x="237" y="221"/>
                    </a:lnTo>
                    <a:lnTo>
                      <a:pt x="228" y="221"/>
                    </a:lnTo>
                    <a:lnTo>
                      <a:pt x="228" y="212"/>
                    </a:lnTo>
                    <a:lnTo>
                      <a:pt x="228" y="212"/>
                    </a:lnTo>
                    <a:lnTo>
                      <a:pt x="220" y="221"/>
                    </a:lnTo>
                    <a:lnTo>
                      <a:pt x="220" y="221"/>
                    </a:lnTo>
                    <a:lnTo>
                      <a:pt x="211" y="212"/>
                    </a:lnTo>
                    <a:lnTo>
                      <a:pt x="211" y="221"/>
                    </a:lnTo>
                    <a:lnTo>
                      <a:pt x="202" y="212"/>
                    </a:lnTo>
                    <a:lnTo>
                      <a:pt x="193" y="203"/>
                    </a:lnTo>
                    <a:lnTo>
                      <a:pt x="184" y="203"/>
                    </a:lnTo>
                    <a:lnTo>
                      <a:pt x="184" y="203"/>
                    </a:lnTo>
                    <a:lnTo>
                      <a:pt x="184" y="195"/>
                    </a:lnTo>
                    <a:lnTo>
                      <a:pt x="184" y="53"/>
                    </a:lnTo>
                    <a:lnTo>
                      <a:pt x="184" y="44"/>
                    </a:lnTo>
                    <a:lnTo>
                      <a:pt x="176" y="44"/>
                    </a:lnTo>
                    <a:lnTo>
                      <a:pt x="149" y="44"/>
                    </a:lnTo>
                    <a:lnTo>
                      <a:pt x="88" y="44"/>
                    </a:lnTo>
                    <a:lnTo>
                      <a:pt x="0" y="44"/>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5" name="Freeform 61"/>
              <p:cNvSpPr>
                <a:spLocks/>
              </p:cNvSpPr>
              <p:nvPr/>
            </p:nvSpPr>
            <p:spPr bwMode="auto">
              <a:xfrm>
                <a:off x="4719206" y="2923958"/>
                <a:ext cx="12075" cy="12075"/>
              </a:xfrm>
              <a:custGeom>
                <a:avLst/>
                <a:gdLst/>
                <a:ahLst/>
                <a:cxnLst>
                  <a:cxn ang="0">
                    <a:pos x="0" y="0"/>
                  </a:cxn>
                  <a:cxn ang="0">
                    <a:pos x="0" y="0"/>
                  </a:cxn>
                  <a:cxn ang="0">
                    <a:pos x="9" y="0"/>
                  </a:cxn>
                  <a:cxn ang="0">
                    <a:pos x="9" y="9"/>
                  </a:cxn>
                  <a:cxn ang="0">
                    <a:pos x="0" y="0"/>
                  </a:cxn>
                </a:cxnLst>
                <a:rect l="0" t="0" r="r" b="b"/>
                <a:pathLst>
                  <a:path w="9" h="9">
                    <a:moveTo>
                      <a:pt x="0" y="0"/>
                    </a:moveTo>
                    <a:lnTo>
                      <a:pt x="0" y="0"/>
                    </a:lnTo>
                    <a:lnTo>
                      <a:pt x="9" y="0"/>
                    </a:lnTo>
                    <a:lnTo>
                      <a:pt x="9" y="9"/>
                    </a:lnTo>
                    <a:lnTo>
                      <a:pt x="0" y="0"/>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6" name="Freeform 62"/>
              <p:cNvSpPr>
                <a:spLocks/>
              </p:cNvSpPr>
              <p:nvPr/>
            </p:nvSpPr>
            <p:spPr bwMode="auto">
              <a:xfrm>
                <a:off x="4719206" y="2923958"/>
                <a:ext cx="12075" cy="12075"/>
              </a:xfrm>
              <a:custGeom>
                <a:avLst/>
                <a:gdLst/>
                <a:ahLst/>
                <a:cxnLst>
                  <a:cxn ang="0">
                    <a:pos x="0" y="0"/>
                  </a:cxn>
                  <a:cxn ang="0">
                    <a:pos x="0" y="0"/>
                  </a:cxn>
                  <a:cxn ang="0">
                    <a:pos x="9" y="0"/>
                  </a:cxn>
                  <a:cxn ang="0">
                    <a:pos x="9" y="9"/>
                  </a:cxn>
                  <a:cxn ang="0">
                    <a:pos x="0" y="0"/>
                  </a:cxn>
                </a:cxnLst>
                <a:rect l="0" t="0" r="r" b="b"/>
                <a:pathLst>
                  <a:path w="9" h="9">
                    <a:moveTo>
                      <a:pt x="0" y="0"/>
                    </a:moveTo>
                    <a:lnTo>
                      <a:pt x="0" y="0"/>
                    </a:lnTo>
                    <a:lnTo>
                      <a:pt x="9" y="0"/>
                    </a:lnTo>
                    <a:lnTo>
                      <a:pt x="9" y="9"/>
                    </a:lnTo>
                    <a:lnTo>
                      <a:pt x="0" y="0"/>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7" name="Freeform 63"/>
              <p:cNvSpPr>
                <a:spLocks/>
              </p:cNvSpPr>
              <p:nvPr/>
            </p:nvSpPr>
            <p:spPr bwMode="auto">
              <a:xfrm>
                <a:off x="4743355" y="3078246"/>
                <a:ext cx="10733" cy="12075"/>
              </a:xfrm>
              <a:custGeom>
                <a:avLst/>
                <a:gdLst/>
                <a:ahLst/>
                <a:cxnLst>
                  <a:cxn ang="0">
                    <a:pos x="0" y="9"/>
                  </a:cxn>
                  <a:cxn ang="0">
                    <a:pos x="8" y="0"/>
                  </a:cxn>
                  <a:cxn ang="0">
                    <a:pos x="8" y="0"/>
                  </a:cxn>
                  <a:cxn ang="0">
                    <a:pos x="0" y="9"/>
                  </a:cxn>
                </a:cxnLst>
                <a:rect l="0" t="0" r="r" b="b"/>
                <a:pathLst>
                  <a:path w="8" h="9">
                    <a:moveTo>
                      <a:pt x="0" y="9"/>
                    </a:moveTo>
                    <a:lnTo>
                      <a:pt x="8" y="0"/>
                    </a:lnTo>
                    <a:lnTo>
                      <a:pt x="8" y="0"/>
                    </a:lnTo>
                    <a:lnTo>
                      <a:pt x="0" y="9"/>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8" name="Freeform 64"/>
              <p:cNvSpPr>
                <a:spLocks/>
              </p:cNvSpPr>
              <p:nvPr/>
            </p:nvSpPr>
            <p:spPr bwMode="auto">
              <a:xfrm>
                <a:off x="4743355" y="3078246"/>
                <a:ext cx="10733" cy="12075"/>
              </a:xfrm>
              <a:custGeom>
                <a:avLst/>
                <a:gdLst/>
                <a:ahLst/>
                <a:cxnLst>
                  <a:cxn ang="0">
                    <a:pos x="0" y="9"/>
                  </a:cxn>
                  <a:cxn ang="0">
                    <a:pos x="8" y="0"/>
                  </a:cxn>
                  <a:cxn ang="0">
                    <a:pos x="8" y="0"/>
                  </a:cxn>
                  <a:cxn ang="0">
                    <a:pos x="0" y="9"/>
                  </a:cxn>
                </a:cxnLst>
                <a:rect l="0" t="0" r="r" b="b"/>
                <a:pathLst>
                  <a:path w="8" h="9">
                    <a:moveTo>
                      <a:pt x="0" y="9"/>
                    </a:moveTo>
                    <a:lnTo>
                      <a:pt x="8" y="0"/>
                    </a:lnTo>
                    <a:lnTo>
                      <a:pt x="8" y="0"/>
                    </a:lnTo>
                    <a:lnTo>
                      <a:pt x="0" y="9"/>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9" name="Freeform 65"/>
              <p:cNvSpPr>
                <a:spLocks/>
              </p:cNvSpPr>
              <p:nvPr/>
            </p:nvSpPr>
            <p:spPr bwMode="auto">
              <a:xfrm>
                <a:off x="4057781" y="2923958"/>
                <a:ext cx="708382" cy="319308"/>
              </a:xfrm>
              <a:custGeom>
                <a:avLst/>
                <a:gdLst/>
                <a:ahLst/>
                <a:cxnLst>
                  <a:cxn ang="0">
                    <a:pos x="9" y="185"/>
                  </a:cxn>
                  <a:cxn ang="0">
                    <a:pos x="27" y="168"/>
                  </a:cxn>
                  <a:cxn ang="0">
                    <a:pos x="71" y="141"/>
                  </a:cxn>
                  <a:cxn ang="0">
                    <a:pos x="80" y="124"/>
                  </a:cxn>
                  <a:cxn ang="0">
                    <a:pos x="97" y="124"/>
                  </a:cxn>
                  <a:cxn ang="0">
                    <a:pos x="115" y="106"/>
                  </a:cxn>
                  <a:cxn ang="0">
                    <a:pos x="132" y="88"/>
                  </a:cxn>
                  <a:cxn ang="0">
                    <a:pos x="141" y="70"/>
                  </a:cxn>
                  <a:cxn ang="0">
                    <a:pos x="229" y="53"/>
                  </a:cxn>
                  <a:cxn ang="0">
                    <a:pos x="493" y="9"/>
                  </a:cxn>
                  <a:cxn ang="0">
                    <a:pos x="511" y="26"/>
                  </a:cxn>
                  <a:cxn ang="0">
                    <a:pos x="502" y="26"/>
                  </a:cxn>
                  <a:cxn ang="0">
                    <a:pos x="484" y="26"/>
                  </a:cxn>
                  <a:cxn ang="0">
                    <a:pos x="493" y="35"/>
                  </a:cxn>
                  <a:cxn ang="0">
                    <a:pos x="475" y="35"/>
                  </a:cxn>
                  <a:cxn ang="0">
                    <a:pos x="458" y="53"/>
                  </a:cxn>
                  <a:cxn ang="0">
                    <a:pos x="458" y="35"/>
                  </a:cxn>
                  <a:cxn ang="0">
                    <a:pos x="458" y="44"/>
                  </a:cxn>
                  <a:cxn ang="0">
                    <a:pos x="467" y="53"/>
                  </a:cxn>
                  <a:cxn ang="0">
                    <a:pos x="493" y="53"/>
                  </a:cxn>
                  <a:cxn ang="0">
                    <a:pos x="502" y="62"/>
                  </a:cxn>
                  <a:cxn ang="0">
                    <a:pos x="502" y="70"/>
                  </a:cxn>
                  <a:cxn ang="0">
                    <a:pos x="519" y="53"/>
                  </a:cxn>
                  <a:cxn ang="0">
                    <a:pos x="528" y="53"/>
                  </a:cxn>
                  <a:cxn ang="0">
                    <a:pos x="519" y="70"/>
                  </a:cxn>
                  <a:cxn ang="0">
                    <a:pos x="493" y="97"/>
                  </a:cxn>
                  <a:cxn ang="0">
                    <a:pos x="484" y="97"/>
                  </a:cxn>
                  <a:cxn ang="0">
                    <a:pos x="475" y="88"/>
                  </a:cxn>
                  <a:cxn ang="0">
                    <a:pos x="458" y="97"/>
                  </a:cxn>
                  <a:cxn ang="0">
                    <a:pos x="475" y="106"/>
                  </a:cxn>
                  <a:cxn ang="0">
                    <a:pos x="484" y="115"/>
                  </a:cxn>
                  <a:cxn ang="0">
                    <a:pos x="475" y="132"/>
                  </a:cxn>
                  <a:cxn ang="0">
                    <a:pos x="458" y="124"/>
                  </a:cxn>
                  <a:cxn ang="0">
                    <a:pos x="475" y="141"/>
                  </a:cxn>
                  <a:cxn ang="0">
                    <a:pos x="493" y="132"/>
                  </a:cxn>
                  <a:cxn ang="0">
                    <a:pos x="493" y="132"/>
                  </a:cxn>
                  <a:cxn ang="0">
                    <a:pos x="502" y="132"/>
                  </a:cxn>
                  <a:cxn ang="0">
                    <a:pos x="493" y="150"/>
                  </a:cxn>
                  <a:cxn ang="0">
                    <a:pos x="475" y="150"/>
                  </a:cxn>
                  <a:cxn ang="0">
                    <a:pos x="458" y="159"/>
                  </a:cxn>
                  <a:cxn ang="0">
                    <a:pos x="440" y="168"/>
                  </a:cxn>
                  <a:cxn ang="0">
                    <a:pos x="440" y="177"/>
                  </a:cxn>
                  <a:cxn ang="0">
                    <a:pos x="423" y="212"/>
                  </a:cxn>
                  <a:cxn ang="0">
                    <a:pos x="414" y="212"/>
                  </a:cxn>
                  <a:cxn ang="0">
                    <a:pos x="414" y="238"/>
                  </a:cxn>
                  <a:cxn ang="0">
                    <a:pos x="379" y="238"/>
                  </a:cxn>
                  <a:cxn ang="0">
                    <a:pos x="220" y="194"/>
                  </a:cxn>
                  <a:cxn ang="0">
                    <a:pos x="212" y="177"/>
                  </a:cxn>
                  <a:cxn ang="0">
                    <a:pos x="124" y="185"/>
                  </a:cxn>
                  <a:cxn ang="0">
                    <a:pos x="88" y="194"/>
                  </a:cxn>
                </a:cxnLst>
                <a:rect l="0" t="0" r="r" b="b"/>
                <a:pathLst>
                  <a:path w="528" h="238">
                    <a:moveTo>
                      <a:pt x="0" y="212"/>
                    </a:moveTo>
                    <a:lnTo>
                      <a:pt x="0" y="194"/>
                    </a:lnTo>
                    <a:lnTo>
                      <a:pt x="9" y="194"/>
                    </a:lnTo>
                    <a:lnTo>
                      <a:pt x="9" y="185"/>
                    </a:lnTo>
                    <a:lnTo>
                      <a:pt x="18" y="177"/>
                    </a:lnTo>
                    <a:lnTo>
                      <a:pt x="18" y="177"/>
                    </a:lnTo>
                    <a:lnTo>
                      <a:pt x="18" y="168"/>
                    </a:lnTo>
                    <a:lnTo>
                      <a:pt x="27" y="168"/>
                    </a:lnTo>
                    <a:lnTo>
                      <a:pt x="44" y="168"/>
                    </a:lnTo>
                    <a:lnTo>
                      <a:pt x="44" y="159"/>
                    </a:lnTo>
                    <a:lnTo>
                      <a:pt x="62" y="150"/>
                    </a:lnTo>
                    <a:lnTo>
                      <a:pt x="71" y="141"/>
                    </a:lnTo>
                    <a:lnTo>
                      <a:pt x="71" y="141"/>
                    </a:lnTo>
                    <a:lnTo>
                      <a:pt x="80" y="132"/>
                    </a:lnTo>
                    <a:lnTo>
                      <a:pt x="80" y="124"/>
                    </a:lnTo>
                    <a:lnTo>
                      <a:pt x="80" y="124"/>
                    </a:lnTo>
                    <a:lnTo>
                      <a:pt x="88" y="124"/>
                    </a:lnTo>
                    <a:lnTo>
                      <a:pt x="88" y="124"/>
                    </a:lnTo>
                    <a:lnTo>
                      <a:pt x="88" y="115"/>
                    </a:lnTo>
                    <a:lnTo>
                      <a:pt x="97" y="124"/>
                    </a:lnTo>
                    <a:lnTo>
                      <a:pt x="97" y="124"/>
                    </a:lnTo>
                    <a:lnTo>
                      <a:pt x="106" y="115"/>
                    </a:lnTo>
                    <a:lnTo>
                      <a:pt x="106" y="115"/>
                    </a:lnTo>
                    <a:lnTo>
                      <a:pt x="115" y="106"/>
                    </a:lnTo>
                    <a:lnTo>
                      <a:pt x="124" y="106"/>
                    </a:lnTo>
                    <a:lnTo>
                      <a:pt x="124" y="106"/>
                    </a:lnTo>
                    <a:lnTo>
                      <a:pt x="132" y="106"/>
                    </a:lnTo>
                    <a:lnTo>
                      <a:pt x="132" y="88"/>
                    </a:lnTo>
                    <a:lnTo>
                      <a:pt x="141" y="88"/>
                    </a:lnTo>
                    <a:lnTo>
                      <a:pt x="141" y="88"/>
                    </a:lnTo>
                    <a:lnTo>
                      <a:pt x="141" y="79"/>
                    </a:lnTo>
                    <a:lnTo>
                      <a:pt x="141" y="70"/>
                    </a:lnTo>
                    <a:lnTo>
                      <a:pt x="150" y="62"/>
                    </a:lnTo>
                    <a:lnTo>
                      <a:pt x="159" y="62"/>
                    </a:lnTo>
                    <a:lnTo>
                      <a:pt x="176" y="62"/>
                    </a:lnTo>
                    <a:lnTo>
                      <a:pt x="229" y="53"/>
                    </a:lnTo>
                    <a:lnTo>
                      <a:pt x="361" y="26"/>
                    </a:lnTo>
                    <a:lnTo>
                      <a:pt x="431" y="17"/>
                    </a:lnTo>
                    <a:lnTo>
                      <a:pt x="493" y="0"/>
                    </a:lnTo>
                    <a:lnTo>
                      <a:pt x="493" y="9"/>
                    </a:lnTo>
                    <a:lnTo>
                      <a:pt x="502" y="9"/>
                    </a:lnTo>
                    <a:lnTo>
                      <a:pt x="502" y="9"/>
                    </a:lnTo>
                    <a:lnTo>
                      <a:pt x="502" y="17"/>
                    </a:lnTo>
                    <a:lnTo>
                      <a:pt x="511" y="26"/>
                    </a:lnTo>
                    <a:lnTo>
                      <a:pt x="511" y="35"/>
                    </a:lnTo>
                    <a:lnTo>
                      <a:pt x="511" y="26"/>
                    </a:lnTo>
                    <a:lnTo>
                      <a:pt x="502" y="17"/>
                    </a:lnTo>
                    <a:lnTo>
                      <a:pt x="502" y="26"/>
                    </a:lnTo>
                    <a:lnTo>
                      <a:pt x="511" y="26"/>
                    </a:lnTo>
                    <a:lnTo>
                      <a:pt x="502" y="26"/>
                    </a:lnTo>
                    <a:lnTo>
                      <a:pt x="493" y="26"/>
                    </a:lnTo>
                    <a:lnTo>
                      <a:pt x="484" y="26"/>
                    </a:lnTo>
                    <a:lnTo>
                      <a:pt x="493" y="26"/>
                    </a:lnTo>
                    <a:lnTo>
                      <a:pt x="493" y="26"/>
                    </a:lnTo>
                    <a:lnTo>
                      <a:pt x="493" y="35"/>
                    </a:lnTo>
                    <a:lnTo>
                      <a:pt x="493" y="35"/>
                    </a:lnTo>
                    <a:lnTo>
                      <a:pt x="484" y="35"/>
                    </a:lnTo>
                    <a:lnTo>
                      <a:pt x="493" y="35"/>
                    </a:lnTo>
                    <a:lnTo>
                      <a:pt x="484" y="35"/>
                    </a:lnTo>
                    <a:lnTo>
                      <a:pt x="475" y="35"/>
                    </a:lnTo>
                    <a:lnTo>
                      <a:pt x="484" y="44"/>
                    </a:lnTo>
                    <a:lnTo>
                      <a:pt x="475" y="53"/>
                    </a:lnTo>
                    <a:lnTo>
                      <a:pt x="467" y="53"/>
                    </a:lnTo>
                    <a:lnTo>
                      <a:pt x="458" y="53"/>
                    </a:lnTo>
                    <a:lnTo>
                      <a:pt x="458" y="35"/>
                    </a:lnTo>
                    <a:lnTo>
                      <a:pt x="458" y="35"/>
                    </a:lnTo>
                    <a:lnTo>
                      <a:pt x="458" y="35"/>
                    </a:lnTo>
                    <a:lnTo>
                      <a:pt x="458" y="35"/>
                    </a:lnTo>
                    <a:lnTo>
                      <a:pt x="458" y="26"/>
                    </a:lnTo>
                    <a:lnTo>
                      <a:pt x="458" y="35"/>
                    </a:lnTo>
                    <a:lnTo>
                      <a:pt x="458" y="35"/>
                    </a:lnTo>
                    <a:lnTo>
                      <a:pt x="458" y="44"/>
                    </a:lnTo>
                    <a:lnTo>
                      <a:pt x="458" y="44"/>
                    </a:lnTo>
                    <a:lnTo>
                      <a:pt x="467" y="53"/>
                    </a:lnTo>
                    <a:lnTo>
                      <a:pt x="467" y="62"/>
                    </a:lnTo>
                    <a:lnTo>
                      <a:pt x="467" y="53"/>
                    </a:lnTo>
                    <a:lnTo>
                      <a:pt x="475" y="53"/>
                    </a:lnTo>
                    <a:lnTo>
                      <a:pt x="475" y="53"/>
                    </a:lnTo>
                    <a:lnTo>
                      <a:pt x="493" y="53"/>
                    </a:lnTo>
                    <a:lnTo>
                      <a:pt x="493" y="53"/>
                    </a:lnTo>
                    <a:lnTo>
                      <a:pt x="502" y="44"/>
                    </a:lnTo>
                    <a:lnTo>
                      <a:pt x="502" y="44"/>
                    </a:lnTo>
                    <a:lnTo>
                      <a:pt x="502" y="53"/>
                    </a:lnTo>
                    <a:lnTo>
                      <a:pt x="502" y="62"/>
                    </a:lnTo>
                    <a:lnTo>
                      <a:pt x="502" y="62"/>
                    </a:lnTo>
                    <a:lnTo>
                      <a:pt x="511" y="62"/>
                    </a:lnTo>
                    <a:lnTo>
                      <a:pt x="502" y="70"/>
                    </a:lnTo>
                    <a:lnTo>
                      <a:pt x="502" y="70"/>
                    </a:lnTo>
                    <a:lnTo>
                      <a:pt x="511" y="70"/>
                    </a:lnTo>
                    <a:lnTo>
                      <a:pt x="511" y="53"/>
                    </a:lnTo>
                    <a:lnTo>
                      <a:pt x="511" y="53"/>
                    </a:lnTo>
                    <a:lnTo>
                      <a:pt x="519" y="53"/>
                    </a:lnTo>
                    <a:lnTo>
                      <a:pt x="519" y="44"/>
                    </a:lnTo>
                    <a:lnTo>
                      <a:pt x="519" y="44"/>
                    </a:lnTo>
                    <a:lnTo>
                      <a:pt x="519" y="53"/>
                    </a:lnTo>
                    <a:lnTo>
                      <a:pt x="528" y="53"/>
                    </a:lnTo>
                    <a:lnTo>
                      <a:pt x="528" y="62"/>
                    </a:lnTo>
                    <a:lnTo>
                      <a:pt x="528" y="70"/>
                    </a:lnTo>
                    <a:lnTo>
                      <a:pt x="519" y="70"/>
                    </a:lnTo>
                    <a:lnTo>
                      <a:pt x="519" y="70"/>
                    </a:lnTo>
                    <a:lnTo>
                      <a:pt x="519" y="79"/>
                    </a:lnTo>
                    <a:lnTo>
                      <a:pt x="511" y="88"/>
                    </a:lnTo>
                    <a:lnTo>
                      <a:pt x="511" y="97"/>
                    </a:lnTo>
                    <a:lnTo>
                      <a:pt x="493" y="97"/>
                    </a:lnTo>
                    <a:lnTo>
                      <a:pt x="493" y="97"/>
                    </a:lnTo>
                    <a:lnTo>
                      <a:pt x="484" y="88"/>
                    </a:lnTo>
                    <a:lnTo>
                      <a:pt x="484" y="97"/>
                    </a:lnTo>
                    <a:lnTo>
                      <a:pt x="484" y="97"/>
                    </a:lnTo>
                    <a:lnTo>
                      <a:pt x="475" y="88"/>
                    </a:lnTo>
                    <a:lnTo>
                      <a:pt x="484" y="88"/>
                    </a:lnTo>
                    <a:lnTo>
                      <a:pt x="475" y="88"/>
                    </a:lnTo>
                    <a:lnTo>
                      <a:pt x="475" y="88"/>
                    </a:lnTo>
                    <a:lnTo>
                      <a:pt x="475" y="97"/>
                    </a:lnTo>
                    <a:lnTo>
                      <a:pt x="475" y="97"/>
                    </a:lnTo>
                    <a:lnTo>
                      <a:pt x="467" y="97"/>
                    </a:lnTo>
                    <a:lnTo>
                      <a:pt x="458" y="97"/>
                    </a:lnTo>
                    <a:lnTo>
                      <a:pt x="449" y="97"/>
                    </a:lnTo>
                    <a:lnTo>
                      <a:pt x="449" y="97"/>
                    </a:lnTo>
                    <a:lnTo>
                      <a:pt x="449" y="97"/>
                    </a:lnTo>
                    <a:lnTo>
                      <a:pt x="475" y="106"/>
                    </a:lnTo>
                    <a:lnTo>
                      <a:pt x="475" y="106"/>
                    </a:lnTo>
                    <a:lnTo>
                      <a:pt x="484" y="106"/>
                    </a:lnTo>
                    <a:lnTo>
                      <a:pt x="484" y="115"/>
                    </a:lnTo>
                    <a:lnTo>
                      <a:pt x="484" y="115"/>
                    </a:lnTo>
                    <a:lnTo>
                      <a:pt x="475" y="115"/>
                    </a:lnTo>
                    <a:lnTo>
                      <a:pt x="484" y="115"/>
                    </a:lnTo>
                    <a:lnTo>
                      <a:pt x="484" y="124"/>
                    </a:lnTo>
                    <a:lnTo>
                      <a:pt x="475" y="132"/>
                    </a:lnTo>
                    <a:lnTo>
                      <a:pt x="475" y="132"/>
                    </a:lnTo>
                    <a:lnTo>
                      <a:pt x="467" y="132"/>
                    </a:lnTo>
                    <a:lnTo>
                      <a:pt x="458" y="132"/>
                    </a:lnTo>
                    <a:lnTo>
                      <a:pt x="458" y="124"/>
                    </a:lnTo>
                    <a:lnTo>
                      <a:pt x="449" y="124"/>
                    </a:lnTo>
                    <a:lnTo>
                      <a:pt x="458" y="132"/>
                    </a:lnTo>
                    <a:lnTo>
                      <a:pt x="467" y="141"/>
                    </a:lnTo>
                    <a:lnTo>
                      <a:pt x="475" y="141"/>
                    </a:lnTo>
                    <a:lnTo>
                      <a:pt x="484" y="132"/>
                    </a:lnTo>
                    <a:lnTo>
                      <a:pt x="493" y="132"/>
                    </a:lnTo>
                    <a:lnTo>
                      <a:pt x="484" y="132"/>
                    </a:lnTo>
                    <a:lnTo>
                      <a:pt x="493" y="132"/>
                    </a:lnTo>
                    <a:lnTo>
                      <a:pt x="493" y="124"/>
                    </a:lnTo>
                    <a:lnTo>
                      <a:pt x="493" y="124"/>
                    </a:lnTo>
                    <a:lnTo>
                      <a:pt x="493" y="124"/>
                    </a:lnTo>
                    <a:lnTo>
                      <a:pt x="493" y="132"/>
                    </a:lnTo>
                    <a:lnTo>
                      <a:pt x="502" y="132"/>
                    </a:lnTo>
                    <a:lnTo>
                      <a:pt x="502" y="124"/>
                    </a:lnTo>
                    <a:lnTo>
                      <a:pt x="502" y="124"/>
                    </a:lnTo>
                    <a:lnTo>
                      <a:pt x="502" y="132"/>
                    </a:lnTo>
                    <a:lnTo>
                      <a:pt x="502" y="132"/>
                    </a:lnTo>
                    <a:lnTo>
                      <a:pt x="502" y="141"/>
                    </a:lnTo>
                    <a:lnTo>
                      <a:pt x="493" y="150"/>
                    </a:lnTo>
                    <a:lnTo>
                      <a:pt x="493" y="150"/>
                    </a:lnTo>
                    <a:lnTo>
                      <a:pt x="484" y="150"/>
                    </a:lnTo>
                    <a:lnTo>
                      <a:pt x="484" y="150"/>
                    </a:lnTo>
                    <a:lnTo>
                      <a:pt x="484" y="150"/>
                    </a:lnTo>
                    <a:lnTo>
                      <a:pt x="475" y="150"/>
                    </a:lnTo>
                    <a:lnTo>
                      <a:pt x="475" y="150"/>
                    </a:lnTo>
                    <a:lnTo>
                      <a:pt x="475" y="150"/>
                    </a:lnTo>
                    <a:lnTo>
                      <a:pt x="458" y="159"/>
                    </a:lnTo>
                    <a:lnTo>
                      <a:pt x="458" y="159"/>
                    </a:lnTo>
                    <a:lnTo>
                      <a:pt x="449" y="168"/>
                    </a:lnTo>
                    <a:lnTo>
                      <a:pt x="449" y="177"/>
                    </a:lnTo>
                    <a:lnTo>
                      <a:pt x="449" y="177"/>
                    </a:lnTo>
                    <a:lnTo>
                      <a:pt x="440" y="168"/>
                    </a:lnTo>
                    <a:lnTo>
                      <a:pt x="440" y="168"/>
                    </a:lnTo>
                    <a:lnTo>
                      <a:pt x="440" y="168"/>
                    </a:lnTo>
                    <a:lnTo>
                      <a:pt x="440" y="168"/>
                    </a:lnTo>
                    <a:lnTo>
                      <a:pt x="440" y="177"/>
                    </a:lnTo>
                    <a:lnTo>
                      <a:pt x="440" y="177"/>
                    </a:lnTo>
                    <a:lnTo>
                      <a:pt x="431" y="185"/>
                    </a:lnTo>
                    <a:lnTo>
                      <a:pt x="423" y="194"/>
                    </a:lnTo>
                    <a:lnTo>
                      <a:pt x="423" y="212"/>
                    </a:lnTo>
                    <a:lnTo>
                      <a:pt x="423" y="212"/>
                    </a:lnTo>
                    <a:lnTo>
                      <a:pt x="423" y="230"/>
                    </a:lnTo>
                    <a:lnTo>
                      <a:pt x="414" y="212"/>
                    </a:lnTo>
                    <a:lnTo>
                      <a:pt x="414" y="212"/>
                    </a:lnTo>
                    <a:lnTo>
                      <a:pt x="414" y="212"/>
                    </a:lnTo>
                    <a:lnTo>
                      <a:pt x="414" y="221"/>
                    </a:lnTo>
                    <a:lnTo>
                      <a:pt x="414" y="230"/>
                    </a:lnTo>
                    <a:lnTo>
                      <a:pt x="414" y="238"/>
                    </a:lnTo>
                    <a:lnTo>
                      <a:pt x="405" y="238"/>
                    </a:lnTo>
                    <a:lnTo>
                      <a:pt x="387" y="238"/>
                    </a:lnTo>
                    <a:lnTo>
                      <a:pt x="379" y="238"/>
                    </a:lnTo>
                    <a:lnTo>
                      <a:pt x="379" y="238"/>
                    </a:lnTo>
                    <a:lnTo>
                      <a:pt x="379" y="238"/>
                    </a:lnTo>
                    <a:lnTo>
                      <a:pt x="291" y="185"/>
                    </a:lnTo>
                    <a:lnTo>
                      <a:pt x="220" y="194"/>
                    </a:lnTo>
                    <a:lnTo>
                      <a:pt x="220" y="194"/>
                    </a:lnTo>
                    <a:lnTo>
                      <a:pt x="220" y="185"/>
                    </a:lnTo>
                    <a:lnTo>
                      <a:pt x="220" y="185"/>
                    </a:lnTo>
                    <a:lnTo>
                      <a:pt x="212" y="177"/>
                    </a:lnTo>
                    <a:lnTo>
                      <a:pt x="212" y="177"/>
                    </a:lnTo>
                    <a:lnTo>
                      <a:pt x="203" y="168"/>
                    </a:lnTo>
                    <a:lnTo>
                      <a:pt x="185" y="177"/>
                    </a:lnTo>
                    <a:lnTo>
                      <a:pt x="124" y="177"/>
                    </a:lnTo>
                    <a:lnTo>
                      <a:pt x="124" y="185"/>
                    </a:lnTo>
                    <a:lnTo>
                      <a:pt x="115" y="185"/>
                    </a:lnTo>
                    <a:lnTo>
                      <a:pt x="106" y="185"/>
                    </a:lnTo>
                    <a:lnTo>
                      <a:pt x="97" y="194"/>
                    </a:lnTo>
                    <a:lnTo>
                      <a:pt x="88" y="194"/>
                    </a:lnTo>
                    <a:lnTo>
                      <a:pt x="80" y="203"/>
                    </a:lnTo>
                    <a:lnTo>
                      <a:pt x="0" y="212"/>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0" name="Freeform 66"/>
              <p:cNvSpPr>
                <a:spLocks/>
              </p:cNvSpPr>
              <p:nvPr/>
            </p:nvSpPr>
            <p:spPr bwMode="auto">
              <a:xfrm>
                <a:off x="4057781" y="2923958"/>
                <a:ext cx="708382" cy="319308"/>
              </a:xfrm>
              <a:custGeom>
                <a:avLst/>
                <a:gdLst/>
                <a:ahLst/>
                <a:cxnLst>
                  <a:cxn ang="0">
                    <a:pos x="9" y="185"/>
                  </a:cxn>
                  <a:cxn ang="0">
                    <a:pos x="27" y="168"/>
                  </a:cxn>
                  <a:cxn ang="0">
                    <a:pos x="71" y="141"/>
                  </a:cxn>
                  <a:cxn ang="0">
                    <a:pos x="80" y="124"/>
                  </a:cxn>
                  <a:cxn ang="0">
                    <a:pos x="97" y="124"/>
                  </a:cxn>
                  <a:cxn ang="0">
                    <a:pos x="115" y="106"/>
                  </a:cxn>
                  <a:cxn ang="0">
                    <a:pos x="132" y="88"/>
                  </a:cxn>
                  <a:cxn ang="0">
                    <a:pos x="141" y="70"/>
                  </a:cxn>
                  <a:cxn ang="0">
                    <a:pos x="229" y="53"/>
                  </a:cxn>
                  <a:cxn ang="0">
                    <a:pos x="493" y="9"/>
                  </a:cxn>
                  <a:cxn ang="0">
                    <a:pos x="511" y="26"/>
                  </a:cxn>
                  <a:cxn ang="0">
                    <a:pos x="502" y="26"/>
                  </a:cxn>
                  <a:cxn ang="0">
                    <a:pos x="484" y="26"/>
                  </a:cxn>
                  <a:cxn ang="0">
                    <a:pos x="493" y="35"/>
                  </a:cxn>
                  <a:cxn ang="0">
                    <a:pos x="475" y="35"/>
                  </a:cxn>
                  <a:cxn ang="0">
                    <a:pos x="458" y="53"/>
                  </a:cxn>
                  <a:cxn ang="0">
                    <a:pos x="458" y="35"/>
                  </a:cxn>
                  <a:cxn ang="0">
                    <a:pos x="458" y="44"/>
                  </a:cxn>
                  <a:cxn ang="0">
                    <a:pos x="467" y="53"/>
                  </a:cxn>
                  <a:cxn ang="0">
                    <a:pos x="493" y="53"/>
                  </a:cxn>
                  <a:cxn ang="0">
                    <a:pos x="502" y="62"/>
                  </a:cxn>
                  <a:cxn ang="0">
                    <a:pos x="502" y="70"/>
                  </a:cxn>
                  <a:cxn ang="0">
                    <a:pos x="519" y="53"/>
                  </a:cxn>
                  <a:cxn ang="0">
                    <a:pos x="528" y="53"/>
                  </a:cxn>
                  <a:cxn ang="0">
                    <a:pos x="519" y="70"/>
                  </a:cxn>
                  <a:cxn ang="0">
                    <a:pos x="493" y="97"/>
                  </a:cxn>
                  <a:cxn ang="0">
                    <a:pos x="484" y="97"/>
                  </a:cxn>
                  <a:cxn ang="0">
                    <a:pos x="475" y="88"/>
                  </a:cxn>
                  <a:cxn ang="0">
                    <a:pos x="458" y="97"/>
                  </a:cxn>
                  <a:cxn ang="0">
                    <a:pos x="475" y="106"/>
                  </a:cxn>
                  <a:cxn ang="0">
                    <a:pos x="484" y="115"/>
                  </a:cxn>
                  <a:cxn ang="0">
                    <a:pos x="475" y="132"/>
                  </a:cxn>
                  <a:cxn ang="0">
                    <a:pos x="458" y="124"/>
                  </a:cxn>
                  <a:cxn ang="0">
                    <a:pos x="475" y="141"/>
                  </a:cxn>
                  <a:cxn ang="0">
                    <a:pos x="493" y="132"/>
                  </a:cxn>
                  <a:cxn ang="0">
                    <a:pos x="493" y="132"/>
                  </a:cxn>
                  <a:cxn ang="0">
                    <a:pos x="502" y="132"/>
                  </a:cxn>
                  <a:cxn ang="0">
                    <a:pos x="493" y="150"/>
                  </a:cxn>
                  <a:cxn ang="0">
                    <a:pos x="475" y="150"/>
                  </a:cxn>
                  <a:cxn ang="0">
                    <a:pos x="458" y="159"/>
                  </a:cxn>
                  <a:cxn ang="0">
                    <a:pos x="440" y="168"/>
                  </a:cxn>
                  <a:cxn ang="0">
                    <a:pos x="440" y="177"/>
                  </a:cxn>
                  <a:cxn ang="0">
                    <a:pos x="423" y="212"/>
                  </a:cxn>
                  <a:cxn ang="0">
                    <a:pos x="414" y="212"/>
                  </a:cxn>
                  <a:cxn ang="0">
                    <a:pos x="414" y="238"/>
                  </a:cxn>
                  <a:cxn ang="0">
                    <a:pos x="379" y="238"/>
                  </a:cxn>
                  <a:cxn ang="0">
                    <a:pos x="220" y="194"/>
                  </a:cxn>
                  <a:cxn ang="0">
                    <a:pos x="212" y="177"/>
                  </a:cxn>
                  <a:cxn ang="0">
                    <a:pos x="124" y="185"/>
                  </a:cxn>
                  <a:cxn ang="0">
                    <a:pos x="88" y="194"/>
                  </a:cxn>
                </a:cxnLst>
                <a:rect l="0" t="0" r="r" b="b"/>
                <a:pathLst>
                  <a:path w="528" h="238">
                    <a:moveTo>
                      <a:pt x="0" y="212"/>
                    </a:moveTo>
                    <a:lnTo>
                      <a:pt x="0" y="194"/>
                    </a:lnTo>
                    <a:lnTo>
                      <a:pt x="9" y="194"/>
                    </a:lnTo>
                    <a:lnTo>
                      <a:pt x="9" y="185"/>
                    </a:lnTo>
                    <a:lnTo>
                      <a:pt x="18" y="177"/>
                    </a:lnTo>
                    <a:lnTo>
                      <a:pt x="18" y="177"/>
                    </a:lnTo>
                    <a:lnTo>
                      <a:pt x="18" y="168"/>
                    </a:lnTo>
                    <a:lnTo>
                      <a:pt x="27" y="168"/>
                    </a:lnTo>
                    <a:lnTo>
                      <a:pt x="44" y="168"/>
                    </a:lnTo>
                    <a:lnTo>
                      <a:pt x="44" y="159"/>
                    </a:lnTo>
                    <a:lnTo>
                      <a:pt x="62" y="150"/>
                    </a:lnTo>
                    <a:lnTo>
                      <a:pt x="71" y="141"/>
                    </a:lnTo>
                    <a:lnTo>
                      <a:pt x="71" y="141"/>
                    </a:lnTo>
                    <a:lnTo>
                      <a:pt x="80" y="132"/>
                    </a:lnTo>
                    <a:lnTo>
                      <a:pt x="80" y="124"/>
                    </a:lnTo>
                    <a:lnTo>
                      <a:pt x="80" y="124"/>
                    </a:lnTo>
                    <a:lnTo>
                      <a:pt x="88" y="124"/>
                    </a:lnTo>
                    <a:lnTo>
                      <a:pt x="88" y="124"/>
                    </a:lnTo>
                    <a:lnTo>
                      <a:pt x="88" y="115"/>
                    </a:lnTo>
                    <a:lnTo>
                      <a:pt x="97" y="124"/>
                    </a:lnTo>
                    <a:lnTo>
                      <a:pt x="97" y="124"/>
                    </a:lnTo>
                    <a:lnTo>
                      <a:pt x="106" y="115"/>
                    </a:lnTo>
                    <a:lnTo>
                      <a:pt x="106" y="115"/>
                    </a:lnTo>
                    <a:lnTo>
                      <a:pt x="115" y="106"/>
                    </a:lnTo>
                    <a:lnTo>
                      <a:pt x="124" y="106"/>
                    </a:lnTo>
                    <a:lnTo>
                      <a:pt x="124" y="106"/>
                    </a:lnTo>
                    <a:lnTo>
                      <a:pt x="132" y="106"/>
                    </a:lnTo>
                    <a:lnTo>
                      <a:pt x="132" y="88"/>
                    </a:lnTo>
                    <a:lnTo>
                      <a:pt x="141" y="88"/>
                    </a:lnTo>
                    <a:lnTo>
                      <a:pt x="141" y="88"/>
                    </a:lnTo>
                    <a:lnTo>
                      <a:pt x="141" y="79"/>
                    </a:lnTo>
                    <a:lnTo>
                      <a:pt x="141" y="70"/>
                    </a:lnTo>
                    <a:lnTo>
                      <a:pt x="150" y="62"/>
                    </a:lnTo>
                    <a:lnTo>
                      <a:pt x="159" y="62"/>
                    </a:lnTo>
                    <a:lnTo>
                      <a:pt x="176" y="62"/>
                    </a:lnTo>
                    <a:lnTo>
                      <a:pt x="229" y="53"/>
                    </a:lnTo>
                    <a:lnTo>
                      <a:pt x="361" y="26"/>
                    </a:lnTo>
                    <a:lnTo>
                      <a:pt x="431" y="17"/>
                    </a:lnTo>
                    <a:lnTo>
                      <a:pt x="493" y="0"/>
                    </a:lnTo>
                    <a:lnTo>
                      <a:pt x="493" y="9"/>
                    </a:lnTo>
                    <a:lnTo>
                      <a:pt x="502" y="9"/>
                    </a:lnTo>
                    <a:lnTo>
                      <a:pt x="502" y="9"/>
                    </a:lnTo>
                    <a:lnTo>
                      <a:pt x="502" y="17"/>
                    </a:lnTo>
                    <a:lnTo>
                      <a:pt x="511" y="26"/>
                    </a:lnTo>
                    <a:lnTo>
                      <a:pt x="511" y="35"/>
                    </a:lnTo>
                    <a:lnTo>
                      <a:pt x="511" y="26"/>
                    </a:lnTo>
                    <a:lnTo>
                      <a:pt x="502" y="17"/>
                    </a:lnTo>
                    <a:lnTo>
                      <a:pt x="502" y="26"/>
                    </a:lnTo>
                    <a:lnTo>
                      <a:pt x="511" y="26"/>
                    </a:lnTo>
                    <a:lnTo>
                      <a:pt x="502" y="26"/>
                    </a:lnTo>
                    <a:lnTo>
                      <a:pt x="493" y="26"/>
                    </a:lnTo>
                    <a:lnTo>
                      <a:pt x="484" y="26"/>
                    </a:lnTo>
                    <a:lnTo>
                      <a:pt x="493" y="26"/>
                    </a:lnTo>
                    <a:lnTo>
                      <a:pt x="493" y="26"/>
                    </a:lnTo>
                    <a:lnTo>
                      <a:pt x="493" y="35"/>
                    </a:lnTo>
                    <a:lnTo>
                      <a:pt x="493" y="35"/>
                    </a:lnTo>
                    <a:lnTo>
                      <a:pt x="484" y="35"/>
                    </a:lnTo>
                    <a:lnTo>
                      <a:pt x="493" y="35"/>
                    </a:lnTo>
                    <a:lnTo>
                      <a:pt x="484" y="35"/>
                    </a:lnTo>
                    <a:lnTo>
                      <a:pt x="475" y="35"/>
                    </a:lnTo>
                    <a:lnTo>
                      <a:pt x="484" y="44"/>
                    </a:lnTo>
                    <a:lnTo>
                      <a:pt x="475" y="53"/>
                    </a:lnTo>
                    <a:lnTo>
                      <a:pt x="467" y="53"/>
                    </a:lnTo>
                    <a:lnTo>
                      <a:pt x="458" y="53"/>
                    </a:lnTo>
                    <a:lnTo>
                      <a:pt x="458" y="35"/>
                    </a:lnTo>
                    <a:lnTo>
                      <a:pt x="458" y="35"/>
                    </a:lnTo>
                    <a:lnTo>
                      <a:pt x="458" y="35"/>
                    </a:lnTo>
                    <a:lnTo>
                      <a:pt x="458" y="35"/>
                    </a:lnTo>
                    <a:lnTo>
                      <a:pt x="458" y="26"/>
                    </a:lnTo>
                    <a:lnTo>
                      <a:pt x="458" y="35"/>
                    </a:lnTo>
                    <a:lnTo>
                      <a:pt x="458" y="35"/>
                    </a:lnTo>
                    <a:lnTo>
                      <a:pt x="458" y="44"/>
                    </a:lnTo>
                    <a:lnTo>
                      <a:pt x="458" y="44"/>
                    </a:lnTo>
                    <a:lnTo>
                      <a:pt x="467" y="53"/>
                    </a:lnTo>
                    <a:lnTo>
                      <a:pt x="467" y="62"/>
                    </a:lnTo>
                    <a:lnTo>
                      <a:pt x="467" y="53"/>
                    </a:lnTo>
                    <a:lnTo>
                      <a:pt x="475" y="53"/>
                    </a:lnTo>
                    <a:lnTo>
                      <a:pt x="475" y="53"/>
                    </a:lnTo>
                    <a:lnTo>
                      <a:pt x="493" y="53"/>
                    </a:lnTo>
                    <a:lnTo>
                      <a:pt x="493" y="53"/>
                    </a:lnTo>
                    <a:lnTo>
                      <a:pt x="502" y="44"/>
                    </a:lnTo>
                    <a:lnTo>
                      <a:pt x="502" y="44"/>
                    </a:lnTo>
                    <a:lnTo>
                      <a:pt x="502" y="53"/>
                    </a:lnTo>
                    <a:lnTo>
                      <a:pt x="502" y="62"/>
                    </a:lnTo>
                    <a:lnTo>
                      <a:pt x="502" y="62"/>
                    </a:lnTo>
                    <a:lnTo>
                      <a:pt x="511" y="62"/>
                    </a:lnTo>
                    <a:lnTo>
                      <a:pt x="502" y="70"/>
                    </a:lnTo>
                    <a:lnTo>
                      <a:pt x="502" y="70"/>
                    </a:lnTo>
                    <a:lnTo>
                      <a:pt x="511" y="70"/>
                    </a:lnTo>
                    <a:lnTo>
                      <a:pt x="511" y="53"/>
                    </a:lnTo>
                    <a:lnTo>
                      <a:pt x="511" y="53"/>
                    </a:lnTo>
                    <a:lnTo>
                      <a:pt x="519" y="53"/>
                    </a:lnTo>
                    <a:lnTo>
                      <a:pt x="519" y="44"/>
                    </a:lnTo>
                    <a:lnTo>
                      <a:pt x="519" y="44"/>
                    </a:lnTo>
                    <a:lnTo>
                      <a:pt x="519" y="53"/>
                    </a:lnTo>
                    <a:lnTo>
                      <a:pt x="528" y="53"/>
                    </a:lnTo>
                    <a:lnTo>
                      <a:pt x="528" y="62"/>
                    </a:lnTo>
                    <a:lnTo>
                      <a:pt x="528" y="70"/>
                    </a:lnTo>
                    <a:lnTo>
                      <a:pt x="519" y="70"/>
                    </a:lnTo>
                    <a:lnTo>
                      <a:pt x="519" y="70"/>
                    </a:lnTo>
                    <a:lnTo>
                      <a:pt x="519" y="79"/>
                    </a:lnTo>
                    <a:lnTo>
                      <a:pt x="511" y="88"/>
                    </a:lnTo>
                    <a:lnTo>
                      <a:pt x="511" y="97"/>
                    </a:lnTo>
                    <a:lnTo>
                      <a:pt x="493" y="97"/>
                    </a:lnTo>
                    <a:lnTo>
                      <a:pt x="493" y="97"/>
                    </a:lnTo>
                    <a:lnTo>
                      <a:pt x="484" y="88"/>
                    </a:lnTo>
                    <a:lnTo>
                      <a:pt x="484" y="97"/>
                    </a:lnTo>
                    <a:lnTo>
                      <a:pt x="484" y="97"/>
                    </a:lnTo>
                    <a:lnTo>
                      <a:pt x="475" y="88"/>
                    </a:lnTo>
                    <a:lnTo>
                      <a:pt x="484" y="88"/>
                    </a:lnTo>
                    <a:lnTo>
                      <a:pt x="475" y="88"/>
                    </a:lnTo>
                    <a:lnTo>
                      <a:pt x="475" y="88"/>
                    </a:lnTo>
                    <a:lnTo>
                      <a:pt x="475" y="97"/>
                    </a:lnTo>
                    <a:lnTo>
                      <a:pt x="475" y="97"/>
                    </a:lnTo>
                    <a:lnTo>
                      <a:pt x="467" y="97"/>
                    </a:lnTo>
                    <a:lnTo>
                      <a:pt x="458" y="97"/>
                    </a:lnTo>
                    <a:lnTo>
                      <a:pt x="449" y="97"/>
                    </a:lnTo>
                    <a:lnTo>
                      <a:pt x="449" y="97"/>
                    </a:lnTo>
                    <a:lnTo>
                      <a:pt x="449" y="97"/>
                    </a:lnTo>
                    <a:lnTo>
                      <a:pt x="475" y="106"/>
                    </a:lnTo>
                    <a:lnTo>
                      <a:pt x="475" y="106"/>
                    </a:lnTo>
                    <a:lnTo>
                      <a:pt x="484" y="106"/>
                    </a:lnTo>
                    <a:lnTo>
                      <a:pt x="484" y="115"/>
                    </a:lnTo>
                    <a:lnTo>
                      <a:pt x="484" y="115"/>
                    </a:lnTo>
                    <a:lnTo>
                      <a:pt x="475" y="115"/>
                    </a:lnTo>
                    <a:lnTo>
                      <a:pt x="484" y="115"/>
                    </a:lnTo>
                    <a:lnTo>
                      <a:pt x="484" y="124"/>
                    </a:lnTo>
                    <a:lnTo>
                      <a:pt x="475" y="132"/>
                    </a:lnTo>
                    <a:lnTo>
                      <a:pt x="475" y="132"/>
                    </a:lnTo>
                    <a:lnTo>
                      <a:pt x="467" y="132"/>
                    </a:lnTo>
                    <a:lnTo>
                      <a:pt x="458" y="132"/>
                    </a:lnTo>
                    <a:lnTo>
                      <a:pt x="458" y="124"/>
                    </a:lnTo>
                    <a:lnTo>
                      <a:pt x="449" y="124"/>
                    </a:lnTo>
                    <a:lnTo>
                      <a:pt x="458" y="132"/>
                    </a:lnTo>
                    <a:lnTo>
                      <a:pt x="467" y="141"/>
                    </a:lnTo>
                    <a:lnTo>
                      <a:pt x="475" y="141"/>
                    </a:lnTo>
                    <a:lnTo>
                      <a:pt x="484" y="132"/>
                    </a:lnTo>
                    <a:lnTo>
                      <a:pt x="493" y="132"/>
                    </a:lnTo>
                    <a:lnTo>
                      <a:pt x="484" y="132"/>
                    </a:lnTo>
                    <a:lnTo>
                      <a:pt x="493" y="132"/>
                    </a:lnTo>
                    <a:lnTo>
                      <a:pt x="493" y="124"/>
                    </a:lnTo>
                    <a:lnTo>
                      <a:pt x="493" y="124"/>
                    </a:lnTo>
                    <a:lnTo>
                      <a:pt x="493" y="124"/>
                    </a:lnTo>
                    <a:lnTo>
                      <a:pt x="493" y="132"/>
                    </a:lnTo>
                    <a:lnTo>
                      <a:pt x="502" y="132"/>
                    </a:lnTo>
                    <a:lnTo>
                      <a:pt x="502" y="124"/>
                    </a:lnTo>
                    <a:lnTo>
                      <a:pt x="502" y="124"/>
                    </a:lnTo>
                    <a:lnTo>
                      <a:pt x="502" y="132"/>
                    </a:lnTo>
                    <a:lnTo>
                      <a:pt x="502" y="132"/>
                    </a:lnTo>
                    <a:lnTo>
                      <a:pt x="502" y="141"/>
                    </a:lnTo>
                    <a:lnTo>
                      <a:pt x="493" y="150"/>
                    </a:lnTo>
                    <a:lnTo>
                      <a:pt x="493" y="150"/>
                    </a:lnTo>
                    <a:lnTo>
                      <a:pt x="484" y="150"/>
                    </a:lnTo>
                    <a:lnTo>
                      <a:pt x="484" y="150"/>
                    </a:lnTo>
                    <a:lnTo>
                      <a:pt x="484" y="150"/>
                    </a:lnTo>
                    <a:lnTo>
                      <a:pt x="475" y="150"/>
                    </a:lnTo>
                    <a:lnTo>
                      <a:pt x="475" y="150"/>
                    </a:lnTo>
                    <a:lnTo>
                      <a:pt x="475" y="150"/>
                    </a:lnTo>
                    <a:lnTo>
                      <a:pt x="458" y="159"/>
                    </a:lnTo>
                    <a:lnTo>
                      <a:pt x="458" y="159"/>
                    </a:lnTo>
                    <a:lnTo>
                      <a:pt x="449" y="168"/>
                    </a:lnTo>
                    <a:lnTo>
                      <a:pt x="449" y="177"/>
                    </a:lnTo>
                    <a:lnTo>
                      <a:pt x="449" y="177"/>
                    </a:lnTo>
                    <a:lnTo>
                      <a:pt x="440" y="168"/>
                    </a:lnTo>
                    <a:lnTo>
                      <a:pt x="440" y="168"/>
                    </a:lnTo>
                    <a:lnTo>
                      <a:pt x="440" y="168"/>
                    </a:lnTo>
                    <a:lnTo>
                      <a:pt x="440" y="168"/>
                    </a:lnTo>
                    <a:lnTo>
                      <a:pt x="440" y="177"/>
                    </a:lnTo>
                    <a:lnTo>
                      <a:pt x="440" y="177"/>
                    </a:lnTo>
                    <a:lnTo>
                      <a:pt x="431" y="185"/>
                    </a:lnTo>
                    <a:lnTo>
                      <a:pt x="423" y="194"/>
                    </a:lnTo>
                    <a:lnTo>
                      <a:pt x="423" y="212"/>
                    </a:lnTo>
                    <a:lnTo>
                      <a:pt x="423" y="212"/>
                    </a:lnTo>
                    <a:lnTo>
                      <a:pt x="423" y="230"/>
                    </a:lnTo>
                    <a:lnTo>
                      <a:pt x="414" y="212"/>
                    </a:lnTo>
                    <a:lnTo>
                      <a:pt x="414" y="212"/>
                    </a:lnTo>
                    <a:lnTo>
                      <a:pt x="414" y="212"/>
                    </a:lnTo>
                    <a:lnTo>
                      <a:pt x="414" y="221"/>
                    </a:lnTo>
                    <a:lnTo>
                      <a:pt x="414" y="230"/>
                    </a:lnTo>
                    <a:lnTo>
                      <a:pt x="414" y="238"/>
                    </a:lnTo>
                    <a:lnTo>
                      <a:pt x="405" y="238"/>
                    </a:lnTo>
                    <a:lnTo>
                      <a:pt x="387" y="238"/>
                    </a:lnTo>
                    <a:lnTo>
                      <a:pt x="379" y="238"/>
                    </a:lnTo>
                    <a:lnTo>
                      <a:pt x="379" y="238"/>
                    </a:lnTo>
                    <a:lnTo>
                      <a:pt x="379" y="238"/>
                    </a:lnTo>
                    <a:lnTo>
                      <a:pt x="291" y="185"/>
                    </a:lnTo>
                    <a:lnTo>
                      <a:pt x="220" y="194"/>
                    </a:lnTo>
                    <a:lnTo>
                      <a:pt x="220" y="194"/>
                    </a:lnTo>
                    <a:lnTo>
                      <a:pt x="220" y="185"/>
                    </a:lnTo>
                    <a:lnTo>
                      <a:pt x="220" y="185"/>
                    </a:lnTo>
                    <a:lnTo>
                      <a:pt x="212" y="177"/>
                    </a:lnTo>
                    <a:lnTo>
                      <a:pt x="212" y="177"/>
                    </a:lnTo>
                    <a:lnTo>
                      <a:pt x="203" y="168"/>
                    </a:lnTo>
                    <a:lnTo>
                      <a:pt x="185" y="177"/>
                    </a:lnTo>
                    <a:lnTo>
                      <a:pt x="124" y="177"/>
                    </a:lnTo>
                    <a:lnTo>
                      <a:pt x="124" y="185"/>
                    </a:lnTo>
                    <a:lnTo>
                      <a:pt x="115" y="185"/>
                    </a:lnTo>
                    <a:lnTo>
                      <a:pt x="106" y="185"/>
                    </a:lnTo>
                    <a:lnTo>
                      <a:pt x="97" y="194"/>
                    </a:lnTo>
                    <a:lnTo>
                      <a:pt x="88" y="194"/>
                    </a:lnTo>
                    <a:lnTo>
                      <a:pt x="80" y="203"/>
                    </a:lnTo>
                    <a:lnTo>
                      <a:pt x="0" y="212"/>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1" name="Freeform 67"/>
              <p:cNvSpPr>
                <a:spLocks/>
              </p:cNvSpPr>
              <p:nvPr/>
            </p:nvSpPr>
            <p:spPr bwMode="auto">
              <a:xfrm>
                <a:off x="4731280" y="2923958"/>
                <a:ext cx="46958" cy="71107"/>
              </a:xfrm>
              <a:custGeom>
                <a:avLst/>
                <a:gdLst/>
                <a:ahLst/>
                <a:cxnLst>
                  <a:cxn ang="0">
                    <a:pos x="0" y="0"/>
                  </a:cxn>
                  <a:cxn ang="0">
                    <a:pos x="0" y="0"/>
                  </a:cxn>
                  <a:cxn ang="0">
                    <a:pos x="0" y="0"/>
                  </a:cxn>
                  <a:cxn ang="0">
                    <a:pos x="9" y="17"/>
                  </a:cxn>
                  <a:cxn ang="0">
                    <a:pos x="17" y="26"/>
                  </a:cxn>
                  <a:cxn ang="0">
                    <a:pos x="35" y="44"/>
                  </a:cxn>
                  <a:cxn ang="0">
                    <a:pos x="35" y="53"/>
                  </a:cxn>
                  <a:cxn ang="0">
                    <a:pos x="35" y="53"/>
                  </a:cxn>
                  <a:cxn ang="0">
                    <a:pos x="26" y="44"/>
                  </a:cxn>
                  <a:cxn ang="0">
                    <a:pos x="26" y="44"/>
                  </a:cxn>
                  <a:cxn ang="0">
                    <a:pos x="17" y="44"/>
                  </a:cxn>
                  <a:cxn ang="0">
                    <a:pos x="26" y="35"/>
                  </a:cxn>
                  <a:cxn ang="0">
                    <a:pos x="17" y="35"/>
                  </a:cxn>
                  <a:cxn ang="0">
                    <a:pos x="17" y="26"/>
                  </a:cxn>
                  <a:cxn ang="0">
                    <a:pos x="9" y="17"/>
                  </a:cxn>
                  <a:cxn ang="0">
                    <a:pos x="0" y="0"/>
                  </a:cxn>
                </a:cxnLst>
                <a:rect l="0" t="0" r="r" b="b"/>
                <a:pathLst>
                  <a:path w="35" h="53">
                    <a:moveTo>
                      <a:pt x="0" y="0"/>
                    </a:moveTo>
                    <a:lnTo>
                      <a:pt x="0" y="0"/>
                    </a:lnTo>
                    <a:lnTo>
                      <a:pt x="0" y="0"/>
                    </a:lnTo>
                    <a:lnTo>
                      <a:pt x="9" y="17"/>
                    </a:lnTo>
                    <a:lnTo>
                      <a:pt x="17" y="26"/>
                    </a:lnTo>
                    <a:lnTo>
                      <a:pt x="35" y="44"/>
                    </a:lnTo>
                    <a:lnTo>
                      <a:pt x="35" y="53"/>
                    </a:lnTo>
                    <a:lnTo>
                      <a:pt x="35" y="53"/>
                    </a:lnTo>
                    <a:lnTo>
                      <a:pt x="26" y="44"/>
                    </a:lnTo>
                    <a:lnTo>
                      <a:pt x="26" y="44"/>
                    </a:lnTo>
                    <a:lnTo>
                      <a:pt x="17" y="44"/>
                    </a:lnTo>
                    <a:lnTo>
                      <a:pt x="26" y="35"/>
                    </a:lnTo>
                    <a:lnTo>
                      <a:pt x="17" y="35"/>
                    </a:lnTo>
                    <a:lnTo>
                      <a:pt x="17" y="26"/>
                    </a:lnTo>
                    <a:lnTo>
                      <a:pt x="9" y="17"/>
                    </a:lnTo>
                    <a:lnTo>
                      <a:pt x="0" y="0"/>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2" name="Freeform 68"/>
              <p:cNvSpPr>
                <a:spLocks/>
              </p:cNvSpPr>
              <p:nvPr/>
            </p:nvSpPr>
            <p:spPr bwMode="auto">
              <a:xfrm>
                <a:off x="4731280" y="2923958"/>
                <a:ext cx="46958" cy="71107"/>
              </a:xfrm>
              <a:custGeom>
                <a:avLst/>
                <a:gdLst/>
                <a:ahLst/>
                <a:cxnLst>
                  <a:cxn ang="0">
                    <a:pos x="0" y="0"/>
                  </a:cxn>
                  <a:cxn ang="0">
                    <a:pos x="0" y="0"/>
                  </a:cxn>
                  <a:cxn ang="0">
                    <a:pos x="0" y="0"/>
                  </a:cxn>
                  <a:cxn ang="0">
                    <a:pos x="9" y="17"/>
                  </a:cxn>
                  <a:cxn ang="0">
                    <a:pos x="17" y="26"/>
                  </a:cxn>
                  <a:cxn ang="0">
                    <a:pos x="35" y="44"/>
                  </a:cxn>
                  <a:cxn ang="0">
                    <a:pos x="35" y="53"/>
                  </a:cxn>
                  <a:cxn ang="0">
                    <a:pos x="35" y="53"/>
                  </a:cxn>
                  <a:cxn ang="0">
                    <a:pos x="26" y="44"/>
                  </a:cxn>
                  <a:cxn ang="0">
                    <a:pos x="26" y="44"/>
                  </a:cxn>
                  <a:cxn ang="0">
                    <a:pos x="17" y="44"/>
                  </a:cxn>
                  <a:cxn ang="0">
                    <a:pos x="26" y="35"/>
                  </a:cxn>
                  <a:cxn ang="0">
                    <a:pos x="17" y="35"/>
                  </a:cxn>
                  <a:cxn ang="0">
                    <a:pos x="17" y="26"/>
                  </a:cxn>
                  <a:cxn ang="0">
                    <a:pos x="9" y="17"/>
                  </a:cxn>
                  <a:cxn ang="0">
                    <a:pos x="0" y="0"/>
                  </a:cxn>
                </a:cxnLst>
                <a:rect l="0" t="0" r="r" b="b"/>
                <a:pathLst>
                  <a:path w="35" h="53">
                    <a:moveTo>
                      <a:pt x="0" y="0"/>
                    </a:moveTo>
                    <a:lnTo>
                      <a:pt x="0" y="0"/>
                    </a:lnTo>
                    <a:lnTo>
                      <a:pt x="0" y="0"/>
                    </a:lnTo>
                    <a:lnTo>
                      <a:pt x="9" y="17"/>
                    </a:lnTo>
                    <a:lnTo>
                      <a:pt x="17" y="26"/>
                    </a:lnTo>
                    <a:lnTo>
                      <a:pt x="35" y="44"/>
                    </a:lnTo>
                    <a:lnTo>
                      <a:pt x="35" y="53"/>
                    </a:lnTo>
                    <a:lnTo>
                      <a:pt x="35" y="53"/>
                    </a:lnTo>
                    <a:lnTo>
                      <a:pt x="26" y="44"/>
                    </a:lnTo>
                    <a:lnTo>
                      <a:pt x="26" y="44"/>
                    </a:lnTo>
                    <a:lnTo>
                      <a:pt x="17" y="44"/>
                    </a:lnTo>
                    <a:lnTo>
                      <a:pt x="26" y="35"/>
                    </a:lnTo>
                    <a:lnTo>
                      <a:pt x="17" y="35"/>
                    </a:lnTo>
                    <a:lnTo>
                      <a:pt x="17" y="26"/>
                    </a:lnTo>
                    <a:lnTo>
                      <a:pt x="9" y="17"/>
                    </a:lnTo>
                    <a:lnTo>
                      <a:pt x="0" y="0"/>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3" name="Freeform 69"/>
              <p:cNvSpPr>
                <a:spLocks/>
              </p:cNvSpPr>
              <p:nvPr/>
            </p:nvSpPr>
            <p:spPr bwMode="auto">
              <a:xfrm>
                <a:off x="4636025" y="3161427"/>
                <a:ext cx="24149" cy="22808"/>
              </a:xfrm>
              <a:custGeom>
                <a:avLst/>
                <a:gdLst/>
                <a:ahLst/>
                <a:cxnLst>
                  <a:cxn ang="0">
                    <a:pos x="18" y="0"/>
                  </a:cxn>
                  <a:cxn ang="0">
                    <a:pos x="0" y="8"/>
                  </a:cxn>
                  <a:cxn ang="0">
                    <a:pos x="0" y="17"/>
                  </a:cxn>
                  <a:cxn ang="0">
                    <a:pos x="0" y="8"/>
                  </a:cxn>
                  <a:cxn ang="0">
                    <a:pos x="9" y="8"/>
                  </a:cxn>
                  <a:cxn ang="0">
                    <a:pos x="9" y="0"/>
                  </a:cxn>
                  <a:cxn ang="0">
                    <a:pos x="18" y="0"/>
                  </a:cxn>
                </a:cxnLst>
                <a:rect l="0" t="0" r="r" b="b"/>
                <a:pathLst>
                  <a:path w="18" h="17">
                    <a:moveTo>
                      <a:pt x="18" y="0"/>
                    </a:moveTo>
                    <a:lnTo>
                      <a:pt x="0" y="8"/>
                    </a:lnTo>
                    <a:lnTo>
                      <a:pt x="0" y="17"/>
                    </a:lnTo>
                    <a:lnTo>
                      <a:pt x="0" y="8"/>
                    </a:lnTo>
                    <a:lnTo>
                      <a:pt x="9" y="8"/>
                    </a:lnTo>
                    <a:lnTo>
                      <a:pt x="9" y="0"/>
                    </a:lnTo>
                    <a:lnTo>
                      <a:pt x="18" y="0"/>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4" name="Freeform 70"/>
              <p:cNvSpPr>
                <a:spLocks/>
              </p:cNvSpPr>
              <p:nvPr/>
            </p:nvSpPr>
            <p:spPr bwMode="auto">
              <a:xfrm>
                <a:off x="4636025" y="3161427"/>
                <a:ext cx="24149" cy="22808"/>
              </a:xfrm>
              <a:custGeom>
                <a:avLst/>
                <a:gdLst/>
                <a:ahLst/>
                <a:cxnLst>
                  <a:cxn ang="0">
                    <a:pos x="18" y="0"/>
                  </a:cxn>
                  <a:cxn ang="0">
                    <a:pos x="0" y="8"/>
                  </a:cxn>
                  <a:cxn ang="0">
                    <a:pos x="0" y="17"/>
                  </a:cxn>
                  <a:cxn ang="0">
                    <a:pos x="0" y="8"/>
                  </a:cxn>
                  <a:cxn ang="0">
                    <a:pos x="9" y="8"/>
                  </a:cxn>
                  <a:cxn ang="0">
                    <a:pos x="9" y="0"/>
                  </a:cxn>
                  <a:cxn ang="0">
                    <a:pos x="18" y="0"/>
                  </a:cxn>
                </a:cxnLst>
                <a:rect l="0" t="0" r="r" b="b"/>
                <a:pathLst>
                  <a:path w="18" h="17">
                    <a:moveTo>
                      <a:pt x="18" y="0"/>
                    </a:moveTo>
                    <a:lnTo>
                      <a:pt x="0" y="8"/>
                    </a:lnTo>
                    <a:lnTo>
                      <a:pt x="0" y="17"/>
                    </a:lnTo>
                    <a:lnTo>
                      <a:pt x="0" y="8"/>
                    </a:lnTo>
                    <a:lnTo>
                      <a:pt x="9" y="8"/>
                    </a:lnTo>
                    <a:lnTo>
                      <a:pt x="9" y="0"/>
                    </a:lnTo>
                    <a:lnTo>
                      <a:pt x="18" y="0"/>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5" name="Freeform 71"/>
              <p:cNvSpPr>
                <a:spLocks/>
              </p:cNvSpPr>
              <p:nvPr/>
            </p:nvSpPr>
            <p:spPr bwMode="auto">
              <a:xfrm>
                <a:off x="4684323" y="3125203"/>
                <a:ext cx="22808" cy="12075"/>
              </a:xfrm>
              <a:custGeom>
                <a:avLst/>
                <a:gdLst/>
                <a:ahLst/>
                <a:cxnLst>
                  <a:cxn ang="0">
                    <a:pos x="17" y="9"/>
                  </a:cxn>
                  <a:cxn ang="0">
                    <a:pos x="8" y="9"/>
                  </a:cxn>
                  <a:cxn ang="0">
                    <a:pos x="0" y="9"/>
                  </a:cxn>
                  <a:cxn ang="0">
                    <a:pos x="0" y="9"/>
                  </a:cxn>
                  <a:cxn ang="0">
                    <a:pos x="8" y="9"/>
                  </a:cxn>
                  <a:cxn ang="0">
                    <a:pos x="17" y="0"/>
                  </a:cxn>
                  <a:cxn ang="0">
                    <a:pos x="17" y="9"/>
                  </a:cxn>
                </a:cxnLst>
                <a:rect l="0" t="0" r="r" b="b"/>
                <a:pathLst>
                  <a:path w="17" h="9">
                    <a:moveTo>
                      <a:pt x="17" y="9"/>
                    </a:moveTo>
                    <a:lnTo>
                      <a:pt x="8" y="9"/>
                    </a:lnTo>
                    <a:lnTo>
                      <a:pt x="0" y="9"/>
                    </a:lnTo>
                    <a:lnTo>
                      <a:pt x="0" y="9"/>
                    </a:lnTo>
                    <a:lnTo>
                      <a:pt x="8" y="9"/>
                    </a:lnTo>
                    <a:lnTo>
                      <a:pt x="17" y="0"/>
                    </a:lnTo>
                    <a:lnTo>
                      <a:pt x="17" y="9"/>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6" name="Freeform 72"/>
              <p:cNvSpPr>
                <a:spLocks/>
              </p:cNvSpPr>
              <p:nvPr/>
            </p:nvSpPr>
            <p:spPr bwMode="auto">
              <a:xfrm>
                <a:off x="4684323" y="3125203"/>
                <a:ext cx="22808" cy="12075"/>
              </a:xfrm>
              <a:custGeom>
                <a:avLst/>
                <a:gdLst/>
                <a:ahLst/>
                <a:cxnLst>
                  <a:cxn ang="0">
                    <a:pos x="17" y="9"/>
                  </a:cxn>
                  <a:cxn ang="0">
                    <a:pos x="8" y="9"/>
                  </a:cxn>
                  <a:cxn ang="0">
                    <a:pos x="0" y="9"/>
                  </a:cxn>
                  <a:cxn ang="0">
                    <a:pos x="0" y="9"/>
                  </a:cxn>
                  <a:cxn ang="0">
                    <a:pos x="8" y="9"/>
                  </a:cxn>
                  <a:cxn ang="0">
                    <a:pos x="17" y="0"/>
                  </a:cxn>
                  <a:cxn ang="0">
                    <a:pos x="17" y="9"/>
                  </a:cxn>
                </a:cxnLst>
                <a:rect l="0" t="0" r="r" b="b"/>
                <a:pathLst>
                  <a:path w="17" h="9">
                    <a:moveTo>
                      <a:pt x="17" y="9"/>
                    </a:moveTo>
                    <a:lnTo>
                      <a:pt x="8" y="9"/>
                    </a:lnTo>
                    <a:lnTo>
                      <a:pt x="0" y="9"/>
                    </a:lnTo>
                    <a:lnTo>
                      <a:pt x="0" y="9"/>
                    </a:lnTo>
                    <a:lnTo>
                      <a:pt x="8" y="9"/>
                    </a:lnTo>
                    <a:lnTo>
                      <a:pt x="17" y="0"/>
                    </a:lnTo>
                    <a:lnTo>
                      <a:pt x="17" y="9"/>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7" name="Freeform 73"/>
              <p:cNvSpPr>
                <a:spLocks/>
              </p:cNvSpPr>
              <p:nvPr/>
            </p:nvSpPr>
            <p:spPr bwMode="auto">
              <a:xfrm>
                <a:off x="4719206" y="3101053"/>
                <a:ext cx="24149" cy="36224"/>
              </a:xfrm>
              <a:custGeom>
                <a:avLst/>
                <a:gdLst/>
                <a:ahLst/>
                <a:cxnLst>
                  <a:cxn ang="0">
                    <a:pos x="18" y="0"/>
                  </a:cxn>
                  <a:cxn ang="0">
                    <a:pos x="9" y="9"/>
                  </a:cxn>
                  <a:cxn ang="0">
                    <a:pos x="0" y="27"/>
                  </a:cxn>
                  <a:cxn ang="0">
                    <a:pos x="9" y="18"/>
                  </a:cxn>
                  <a:cxn ang="0">
                    <a:pos x="9" y="9"/>
                  </a:cxn>
                  <a:cxn ang="0">
                    <a:pos x="9" y="0"/>
                  </a:cxn>
                  <a:cxn ang="0">
                    <a:pos x="18" y="0"/>
                  </a:cxn>
                </a:cxnLst>
                <a:rect l="0" t="0" r="r" b="b"/>
                <a:pathLst>
                  <a:path w="18" h="27">
                    <a:moveTo>
                      <a:pt x="18" y="0"/>
                    </a:moveTo>
                    <a:lnTo>
                      <a:pt x="9" y="9"/>
                    </a:lnTo>
                    <a:lnTo>
                      <a:pt x="0" y="27"/>
                    </a:lnTo>
                    <a:lnTo>
                      <a:pt x="9" y="18"/>
                    </a:lnTo>
                    <a:lnTo>
                      <a:pt x="9" y="9"/>
                    </a:lnTo>
                    <a:lnTo>
                      <a:pt x="9" y="0"/>
                    </a:lnTo>
                    <a:lnTo>
                      <a:pt x="18" y="0"/>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8" name="Freeform 74"/>
              <p:cNvSpPr>
                <a:spLocks/>
              </p:cNvSpPr>
              <p:nvPr/>
            </p:nvSpPr>
            <p:spPr bwMode="auto">
              <a:xfrm>
                <a:off x="4719206" y="3101053"/>
                <a:ext cx="24149" cy="36224"/>
              </a:xfrm>
              <a:custGeom>
                <a:avLst/>
                <a:gdLst/>
                <a:ahLst/>
                <a:cxnLst>
                  <a:cxn ang="0">
                    <a:pos x="18" y="0"/>
                  </a:cxn>
                  <a:cxn ang="0">
                    <a:pos x="9" y="9"/>
                  </a:cxn>
                  <a:cxn ang="0">
                    <a:pos x="0" y="27"/>
                  </a:cxn>
                  <a:cxn ang="0">
                    <a:pos x="9" y="18"/>
                  </a:cxn>
                  <a:cxn ang="0">
                    <a:pos x="9" y="9"/>
                  </a:cxn>
                  <a:cxn ang="0">
                    <a:pos x="9" y="0"/>
                  </a:cxn>
                  <a:cxn ang="0">
                    <a:pos x="18" y="0"/>
                  </a:cxn>
                </a:cxnLst>
                <a:rect l="0" t="0" r="r" b="b"/>
                <a:pathLst>
                  <a:path w="18" h="27">
                    <a:moveTo>
                      <a:pt x="18" y="0"/>
                    </a:moveTo>
                    <a:lnTo>
                      <a:pt x="9" y="9"/>
                    </a:lnTo>
                    <a:lnTo>
                      <a:pt x="0" y="27"/>
                    </a:lnTo>
                    <a:lnTo>
                      <a:pt x="9" y="18"/>
                    </a:lnTo>
                    <a:lnTo>
                      <a:pt x="9" y="9"/>
                    </a:lnTo>
                    <a:lnTo>
                      <a:pt x="9" y="0"/>
                    </a:lnTo>
                    <a:lnTo>
                      <a:pt x="18" y="0"/>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9" name="Freeform 79"/>
              <p:cNvSpPr>
                <a:spLocks/>
              </p:cNvSpPr>
              <p:nvPr/>
            </p:nvSpPr>
            <p:spPr bwMode="auto">
              <a:xfrm>
                <a:off x="1885679" y="3007139"/>
                <a:ext cx="579585" cy="605076"/>
              </a:xfrm>
              <a:custGeom>
                <a:avLst/>
                <a:gdLst/>
                <a:ahLst/>
                <a:cxnLst>
                  <a:cxn ang="0">
                    <a:pos x="0" y="451"/>
                  </a:cxn>
                  <a:cxn ang="0">
                    <a:pos x="0" y="442"/>
                  </a:cxn>
                  <a:cxn ang="0">
                    <a:pos x="62" y="0"/>
                  </a:cxn>
                  <a:cxn ang="0">
                    <a:pos x="159" y="8"/>
                  </a:cxn>
                  <a:cxn ang="0">
                    <a:pos x="256" y="17"/>
                  </a:cxn>
                  <a:cxn ang="0">
                    <a:pos x="361" y="26"/>
                  </a:cxn>
                  <a:cxn ang="0">
                    <a:pos x="432" y="35"/>
                  </a:cxn>
                  <a:cxn ang="0">
                    <a:pos x="432" y="79"/>
                  </a:cxn>
                  <a:cxn ang="0">
                    <a:pos x="432" y="79"/>
                  </a:cxn>
                  <a:cxn ang="0">
                    <a:pos x="432" y="79"/>
                  </a:cxn>
                  <a:cxn ang="0">
                    <a:pos x="414" y="274"/>
                  </a:cxn>
                  <a:cxn ang="0">
                    <a:pos x="414" y="344"/>
                  </a:cxn>
                  <a:cxn ang="0">
                    <a:pos x="405" y="424"/>
                  </a:cxn>
                  <a:cxn ang="0">
                    <a:pos x="405" y="433"/>
                  </a:cxn>
                  <a:cxn ang="0">
                    <a:pos x="396" y="433"/>
                  </a:cxn>
                  <a:cxn ang="0">
                    <a:pos x="344" y="424"/>
                  </a:cxn>
                  <a:cxn ang="0">
                    <a:pos x="282" y="424"/>
                  </a:cxn>
                  <a:cxn ang="0">
                    <a:pos x="220" y="415"/>
                  </a:cxn>
                  <a:cxn ang="0">
                    <a:pos x="168" y="415"/>
                  </a:cxn>
                  <a:cxn ang="0">
                    <a:pos x="168" y="415"/>
                  </a:cxn>
                  <a:cxn ang="0">
                    <a:pos x="168" y="424"/>
                  </a:cxn>
                  <a:cxn ang="0">
                    <a:pos x="176" y="424"/>
                  </a:cxn>
                  <a:cxn ang="0">
                    <a:pos x="176" y="433"/>
                  </a:cxn>
                  <a:cxn ang="0">
                    <a:pos x="176" y="433"/>
                  </a:cxn>
                  <a:cxn ang="0">
                    <a:pos x="62" y="415"/>
                  </a:cxn>
                  <a:cxn ang="0">
                    <a:pos x="62" y="424"/>
                  </a:cxn>
                  <a:cxn ang="0">
                    <a:pos x="62" y="451"/>
                  </a:cxn>
                  <a:cxn ang="0">
                    <a:pos x="53" y="451"/>
                  </a:cxn>
                  <a:cxn ang="0">
                    <a:pos x="0" y="451"/>
                  </a:cxn>
                </a:cxnLst>
                <a:rect l="0" t="0" r="r" b="b"/>
                <a:pathLst>
                  <a:path w="432" h="451">
                    <a:moveTo>
                      <a:pt x="0" y="451"/>
                    </a:moveTo>
                    <a:lnTo>
                      <a:pt x="0" y="442"/>
                    </a:lnTo>
                    <a:lnTo>
                      <a:pt x="62" y="0"/>
                    </a:lnTo>
                    <a:lnTo>
                      <a:pt x="159" y="8"/>
                    </a:lnTo>
                    <a:lnTo>
                      <a:pt x="256" y="17"/>
                    </a:lnTo>
                    <a:lnTo>
                      <a:pt x="361" y="26"/>
                    </a:lnTo>
                    <a:lnTo>
                      <a:pt x="432" y="35"/>
                    </a:lnTo>
                    <a:lnTo>
                      <a:pt x="432" y="79"/>
                    </a:lnTo>
                    <a:lnTo>
                      <a:pt x="432" y="79"/>
                    </a:lnTo>
                    <a:lnTo>
                      <a:pt x="432" y="79"/>
                    </a:lnTo>
                    <a:lnTo>
                      <a:pt x="414" y="274"/>
                    </a:lnTo>
                    <a:lnTo>
                      <a:pt x="414" y="344"/>
                    </a:lnTo>
                    <a:lnTo>
                      <a:pt x="405" y="424"/>
                    </a:lnTo>
                    <a:lnTo>
                      <a:pt x="405" y="433"/>
                    </a:lnTo>
                    <a:lnTo>
                      <a:pt x="396" y="433"/>
                    </a:lnTo>
                    <a:lnTo>
                      <a:pt x="344" y="424"/>
                    </a:lnTo>
                    <a:lnTo>
                      <a:pt x="282" y="424"/>
                    </a:lnTo>
                    <a:lnTo>
                      <a:pt x="220" y="415"/>
                    </a:lnTo>
                    <a:lnTo>
                      <a:pt x="168" y="415"/>
                    </a:lnTo>
                    <a:lnTo>
                      <a:pt x="168" y="415"/>
                    </a:lnTo>
                    <a:lnTo>
                      <a:pt x="168" y="424"/>
                    </a:lnTo>
                    <a:lnTo>
                      <a:pt x="176" y="424"/>
                    </a:lnTo>
                    <a:lnTo>
                      <a:pt x="176" y="433"/>
                    </a:lnTo>
                    <a:lnTo>
                      <a:pt x="176" y="433"/>
                    </a:lnTo>
                    <a:lnTo>
                      <a:pt x="62" y="415"/>
                    </a:lnTo>
                    <a:lnTo>
                      <a:pt x="62" y="424"/>
                    </a:lnTo>
                    <a:lnTo>
                      <a:pt x="62" y="451"/>
                    </a:lnTo>
                    <a:lnTo>
                      <a:pt x="53" y="451"/>
                    </a:lnTo>
                    <a:lnTo>
                      <a:pt x="0" y="451"/>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0" name="Freeform 80"/>
              <p:cNvSpPr>
                <a:spLocks/>
              </p:cNvSpPr>
              <p:nvPr/>
            </p:nvSpPr>
            <p:spPr bwMode="auto">
              <a:xfrm>
                <a:off x="1885679" y="3007139"/>
                <a:ext cx="579585" cy="605076"/>
              </a:xfrm>
              <a:custGeom>
                <a:avLst/>
                <a:gdLst/>
                <a:ahLst/>
                <a:cxnLst>
                  <a:cxn ang="0">
                    <a:pos x="0" y="451"/>
                  </a:cxn>
                  <a:cxn ang="0">
                    <a:pos x="0" y="442"/>
                  </a:cxn>
                  <a:cxn ang="0">
                    <a:pos x="62" y="0"/>
                  </a:cxn>
                  <a:cxn ang="0">
                    <a:pos x="159" y="8"/>
                  </a:cxn>
                  <a:cxn ang="0">
                    <a:pos x="256" y="17"/>
                  </a:cxn>
                  <a:cxn ang="0">
                    <a:pos x="361" y="26"/>
                  </a:cxn>
                  <a:cxn ang="0">
                    <a:pos x="432" y="35"/>
                  </a:cxn>
                  <a:cxn ang="0">
                    <a:pos x="432" y="79"/>
                  </a:cxn>
                  <a:cxn ang="0">
                    <a:pos x="432" y="79"/>
                  </a:cxn>
                  <a:cxn ang="0">
                    <a:pos x="432" y="79"/>
                  </a:cxn>
                  <a:cxn ang="0">
                    <a:pos x="414" y="274"/>
                  </a:cxn>
                  <a:cxn ang="0">
                    <a:pos x="414" y="344"/>
                  </a:cxn>
                  <a:cxn ang="0">
                    <a:pos x="405" y="424"/>
                  </a:cxn>
                  <a:cxn ang="0">
                    <a:pos x="405" y="433"/>
                  </a:cxn>
                  <a:cxn ang="0">
                    <a:pos x="396" y="433"/>
                  </a:cxn>
                  <a:cxn ang="0">
                    <a:pos x="344" y="424"/>
                  </a:cxn>
                  <a:cxn ang="0">
                    <a:pos x="282" y="424"/>
                  </a:cxn>
                  <a:cxn ang="0">
                    <a:pos x="220" y="415"/>
                  </a:cxn>
                  <a:cxn ang="0">
                    <a:pos x="168" y="415"/>
                  </a:cxn>
                  <a:cxn ang="0">
                    <a:pos x="168" y="415"/>
                  </a:cxn>
                  <a:cxn ang="0">
                    <a:pos x="168" y="424"/>
                  </a:cxn>
                  <a:cxn ang="0">
                    <a:pos x="176" y="424"/>
                  </a:cxn>
                  <a:cxn ang="0">
                    <a:pos x="176" y="433"/>
                  </a:cxn>
                  <a:cxn ang="0">
                    <a:pos x="176" y="433"/>
                  </a:cxn>
                  <a:cxn ang="0">
                    <a:pos x="62" y="415"/>
                  </a:cxn>
                  <a:cxn ang="0">
                    <a:pos x="62" y="424"/>
                  </a:cxn>
                  <a:cxn ang="0">
                    <a:pos x="62" y="451"/>
                  </a:cxn>
                  <a:cxn ang="0">
                    <a:pos x="53" y="451"/>
                  </a:cxn>
                  <a:cxn ang="0">
                    <a:pos x="0" y="451"/>
                  </a:cxn>
                </a:cxnLst>
                <a:rect l="0" t="0" r="r" b="b"/>
                <a:pathLst>
                  <a:path w="432" h="451">
                    <a:moveTo>
                      <a:pt x="0" y="451"/>
                    </a:moveTo>
                    <a:lnTo>
                      <a:pt x="0" y="442"/>
                    </a:lnTo>
                    <a:lnTo>
                      <a:pt x="62" y="0"/>
                    </a:lnTo>
                    <a:lnTo>
                      <a:pt x="159" y="8"/>
                    </a:lnTo>
                    <a:lnTo>
                      <a:pt x="256" y="17"/>
                    </a:lnTo>
                    <a:lnTo>
                      <a:pt x="361" y="26"/>
                    </a:lnTo>
                    <a:lnTo>
                      <a:pt x="432" y="35"/>
                    </a:lnTo>
                    <a:lnTo>
                      <a:pt x="432" y="79"/>
                    </a:lnTo>
                    <a:lnTo>
                      <a:pt x="432" y="79"/>
                    </a:lnTo>
                    <a:lnTo>
                      <a:pt x="432" y="79"/>
                    </a:lnTo>
                    <a:lnTo>
                      <a:pt x="414" y="274"/>
                    </a:lnTo>
                    <a:lnTo>
                      <a:pt x="414" y="344"/>
                    </a:lnTo>
                    <a:lnTo>
                      <a:pt x="405" y="424"/>
                    </a:lnTo>
                    <a:lnTo>
                      <a:pt x="405" y="433"/>
                    </a:lnTo>
                    <a:lnTo>
                      <a:pt x="396" y="433"/>
                    </a:lnTo>
                    <a:lnTo>
                      <a:pt x="344" y="424"/>
                    </a:lnTo>
                    <a:lnTo>
                      <a:pt x="282" y="424"/>
                    </a:lnTo>
                    <a:lnTo>
                      <a:pt x="220" y="415"/>
                    </a:lnTo>
                    <a:lnTo>
                      <a:pt x="168" y="415"/>
                    </a:lnTo>
                    <a:lnTo>
                      <a:pt x="168" y="415"/>
                    </a:lnTo>
                    <a:lnTo>
                      <a:pt x="168" y="424"/>
                    </a:lnTo>
                    <a:lnTo>
                      <a:pt x="176" y="424"/>
                    </a:lnTo>
                    <a:lnTo>
                      <a:pt x="176" y="433"/>
                    </a:lnTo>
                    <a:lnTo>
                      <a:pt x="176" y="433"/>
                    </a:lnTo>
                    <a:lnTo>
                      <a:pt x="62" y="415"/>
                    </a:lnTo>
                    <a:lnTo>
                      <a:pt x="62" y="424"/>
                    </a:lnTo>
                    <a:lnTo>
                      <a:pt x="62" y="451"/>
                    </a:lnTo>
                    <a:lnTo>
                      <a:pt x="53" y="451"/>
                    </a:lnTo>
                    <a:lnTo>
                      <a:pt x="0" y="451"/>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1" name="Freeform 83"/>
              <p:cNvSpPr>
                <a:spLocks/>
              </p:cNvSpPr>
              <p:nvPr/>
            </p:nvSpPr>
            <p:spPr bwMode="auto">
              <a:xfrm>
                <a:off x="4684323" y="2402064"/>
                <a:ext cx="118064" cy="248202"/>
              </a:xfrm>
              <a:custGeom>
                <a:avLst/>
                <a:gdLst/>
                <a:ahLst/>
                <a:cxnLst>
                  <a:cxn ang="0">
                    <a:pos x="8" y="141"/>
                  </a:cxn>
                  <a:cxn ang="0">
                    <a:pos x="8" y="132"/>
                  </a:cxn>
                  <a:cxn ang="0">
                    <a:pos x="17" y="123"/>
                  </a:cxn>
                  <a:cxn ang="0">
                    <a:pos x="26" y="115"/>
                  </a:cxn>
                  <a:cxn ang="0">
                    <a:pos x="26" y="106"/>
                  </a:cxn>
                  <a:cxn ang="0">
                    <a:pos x="26" y="106"/>
                  </a:cxn>
                  <a:cxn ang="0">
                    <a:pos x="35" y="97"/>
                  </a:cxn>
                  <a:cxn ang="0">
                    <a:pos x="44" y="88"/>
                  </a:cxn>
                  <a:cxn ang="0">
                    <a:pos x="26" y="79"/>
                  </a:cxn>
                  <a:cxn ang="0">
                    <a:pos x="17" y="70"/>
                  </a:cxn>
                  <a:cxn ang="0">
                    <a:pos x="8" y="62"/>
                  </a:cxn>
                  <a:cxn ang="0">
                    <a:pos x="0" y="53"/>
                  </a:cxn>
                  <a:cxn ang="0">
                    <a:pos x="8" y="44"/>
                  </a:cxn>
                  <a:cxn ang="0">
                    <a:pos x="8" y="35"/>
                  </a:cxn>
                  <a:cxn ang="0">
                    <a:pos x="8" y="26"/>
                  </a:cxn>
                  <a:cxn ang="0">
                    <a:pos x="17" y="9"/>
                  </a:cxn>
                  <a:cxn ang="0">
                    <a:pos x="17" y="0"/>
                  </a:cxn>
                  <a:cxn ang="0">
                    <a:pos x="70" y="17"/>
                  </a:cxn>
                  <a:cxn ang="0">
                    <a:pos x="70" y="35"/>
                  </a:cxn>
                  <a:cxn ang="0">
                    <a:pos x="70" y="44"/>
                  </a:cxn>
                  <a:cxn ang="0">
                    <a:pos x="61" y="44"/>
                  </a:cxn>
                  <a:cxn ang="0">
                    <a:pos x="70" y="62"/>
                  </a:cxn>
                  <a:cxn ang="0">
                    <a:pos x="79" y="62"/>
                  </a:cxn>
                  <a:cxn ang="0">
                    <a:pos x="79" y="88"/>
                  </a:cxn>
                  <a:cxn ang="0">
                    <a:pos x="88" y="106"/>
                  </a:cxn>
                  <a:cxn ang="0">
                    <a:pos x="79" y="97"/>
                  </a:cxn>
                  <a:cxn ang="0">
                    <a:pos x="79" y="88"/>
                  </a:cxn>
                  <a:cxn ang="0">
                    <a:pos x="79" y="97"/>
                  </a:cxn>
                  <a:cxn ang="0">
                    <a:pos x="79" y="106"/>
                  </a:cxn>
                  <a:cxn ang="0">
                    <a:pos x="79" y="115"/>
                  </a:cxn>
                  <a:cxn ang="0">
                    <a:pos x="79" y="132"/>
                  </a:cxn>
                  <a:cxn ang="0">
                    <a:pos x="70" y="132"/>
                  </a:cxn>
                  <a:cxn ang="0">
                    <a:pos x="70" y="150"/>
                  </a:cxn>
                  <a:cxn ang="0">
                    <a:pos x="70" y="150"/>
                  </a:cxn>
                  <a:cxn ang="0">
                    <a:pos x="61" y="159"/>
                  </a:cxn>
                  <a:cxn ang="0">
                    <a:pos x="61" y="168"/>
                  </a:cxn>
                  <a:cxn ang="0">
                    <a:pos x="61" y="177"/>
                  </a:cxn>
                  <a:cxn ang="0">
                    <a:pos x="52" y="185"/>
                  </a:cxn>
                  <a:cxn ang="0">
                    <a:pos x="52" y="185"/>
                  </a:cxn>
                  <a:cxn ang="0">
                    <a:pos x="52" y="168"/>
                  </a:cxn>
                  <a:cxn ang="0">
                    <a:pos x="35" y="177"/>
                  </a:cxn>
                  <a:cxn ang="0">
                    <a:pos x="17" y="168"/>
                  </a:cxn>
                  <a:cxn ang="0">
                    <a:pos x="8" y="150"/>
                  </a:cxn>
                  <a:cxn ang="0">
                    <a:pos x="8" y="150"/>
                  </a:cxn>
                  <a:cxn ang="0">
                    <a:pos x="0" y="141"/>
                  </a:cxn>
                </a:cxnLst>
                <a:rect l="0" t="0" r="r" b="b"/>
                <a:pathLst>
                  <a:path w="88" h="185">
                    <a:moveTo>
                      <a:pt x="0" y="141"/>
                    </a:moveTo>
                    <a:lnTo>
                      <a:pt x="8" y="141"/>
                    </a:lnTo>
                    <a:lnTo>
                      <a:pt x="8" y="132"/>
                    </a:lnTo>
                    <a:lnTo>
                      <a:pt x="8" y="132"/>
                    </a:lnTo>
                    <a:lnTo>
                      <a:pt x="8" y="123"/>
                    </a:lnTo>
                    <a:lnTo>
                      <a:pt x="17" y="123"/>
                    </a:lnTo>
                    <a:lnTo>
                      <a:pt x="17" y="123"/>
                    </a:lnTo>
                    <a:lnTo>
                      <a:pt x="26" y="115"/>
                    </a:lnTo>
                    <a:lnTo>
                      <a:pt x="26" y="115"/>
                    </a:lnTo>
                    <a:lnTo>
                      <a:pt x="26" y="106"/>
                    </a:lnTo>
                    <a:lnTo>
                      <a:pt x="26" y="106"/>
                    </a:lnTo>
                    <a:lnTo>
                      <a:pt x="26" y="106"/>
                    </a:lnTo>
                    <a:lnTo>
                      <a:pt x="26" y="106"/>
                    </a:lnTo>
                    <a:lnTo>
                      <a:pt x="35" y="97"/>
                    </a:lnTo>
                    <a:lnTo>
                      <a:pt x="35" y="97"/>
                    </a:lnTo>
                    <a:lnTo>
                      <a:pt x="44" y="88"/>
                    </a:lnTo>
                    <a:lnTo>
                      <a:pt x="26" y="79"/>
                    </a:lnTo>
                    <a:lnTo>
                      <a:pt x="26" y="79"/>
                    </a:lnTo>
                    <a:lnTo>
                      <a:pt x="17" y="79"/>
                    </a:lnTo>
                    <a:lnTo>
                      <a:pt x="17" y="70"/>
                    </a:lnTo>
                    <a:lnTo>
                      <a:pt x="17" y="70"/>
                    </a:lnTo>
                    <a:lnTo>
                      <a:pt x="8" y="62"/>
                    </a:lnTo>
                    <a:lnTo>
                      <a:pt x="8" y="62"/>
                    </a:lnTo>
                    <a:lnTo>
                      <a:pt x="0" y="53"/>
                    </a:lnTo>
                    <a:lnTo>
                      <a:pt x="8" y="44"/>
                    </a:lnTo>
                    <a:lnTo>
                      <a:pt x="8" y="44"/>
                    </a:lnTo>
                    <a:lnTo>
                      <a:pt x="8" y="35"/>
                    </a:lnTo>
                    <a:lnTo>
                      <a:pt x="8" y="35"/>
                    </a:lnTo>
                    <a:lnTo>
                      <a:pt x="0" y="35"/>
                    </a:lnTo>
                    <a:lnTo>
                      <a:pt x="8" y="26"/>
                    </a:lnTo>
                    <a:lnTo>
                      <a:pt x="17" y="17"/>
                    </a:lnTo>
                    <a:lnTo>
                      <a:pt x="17" y="9"/>
                    </a:lnTo>
                    <a:lnTo>
                      <a:pt x="17" y="9"/>
                    </a:lnTo>
                    <a:lnTo>
                      <a:pt x="17" y="0"/>
                    </a:lnTo>
                    <a:lnTo>
                      <a:pt x="70" y="17"/>
                    </a:lnTo>
                    <a:lnTo>
                      <a:pt x="70" y="17"/>
                    </a:lnTo>
                    <a:lnTo>
                      <a:pt x="70" y="26"/>
                    </a:lnTo>
                    <a:lnTo>
                      <a:pt x="70" y="35"/>
                    </a:lnTo>
                    <a:lnTo>
                      <a:pt x="70" y="35"/>
                    </a:lnTo>
                    <a:lnTo>
                      <a:pt x="70" y="44"/>
                    </a:lnTo>
                    <a:lnTo>
                      <a:pt x="61" y="44"/>
                    </a:lnTo>
                    <a:lnTo>
                      <a:pt x="61" y="44"/>
                    </a:lnTo>
                    <a:lnTo>
                      <a:pt x="61" y="62"/>
                    </a:lnTo>
                    <a:lnTo>
                      <a:pt x="70" y="62"/>
                    </a:lnTo>
                    <a:lnTo>
                      <a:pt x="70" y="62"/>
                    </a:lnTo>
                    <a:lnTo>
                      <a:pt x="79" y="62"/>
                    </a:lnTo>
                    <a:lnTo>
                      <a:pt x="79" y="70"/>
                    </a:lnTo>
                    <a:lnTo>
                      <a:pt x="79" y="88"/>
                    </a:lnTo>
                    <a:lnTo>
                      <a:pt x="88" y="88"/>
                    </a:lnTo>
                    <a:lnTo>
                      <a:pt x="88" y="106"/>
                    </a:lnTo>
                    <a:lnTo>
                      <a:pt x="88" y="106"/>
                    </a:lnTo>
                    <a:lnTo>
                      <a:pt x="79" y="97"/>
                    </a:lnTo>
                    <a:lnTo>
                      <a:pt x="88" y="97"/>
                    </a:lnTo>
                    <a:lnTo>
                      <a:pt x="79" y="88"/>
                    </a:lnTo>
                    <a:lnTo>
                      <a:pt x="79" y="97"/>
                    </a:lnTo>
                    <a:lnTo>
                      <a:pt x="79" y="97"/>
                    </a:lnTo>
                    <a:lnTo>
                      <a:pt x="79" y="97"/>
                    </a:lnTo>
                    <a:lnTo>
                      <a:pt x="79" y="106"/>
                    </a:lnTo>
                    <a:lnTo>
                      <a:pt x="79" y="115"/>
                    </a:lnTo>
                    <a:lnTo>
                      <a:pt x="79" y="115"/>
                    </a:lnTo>
                    <a:lnTo>
                      <a:pt x="79" y="123"/>
                    </a:lnTo>
                    <a:lnTo>
                      <a:pt x="79" y="132"/>
                    </a:lnTo>
                    <a:lnTo>
                      <a:pt x="79" y="132"/>
                    </a:lnTo>
                    <a:lnTo>
                      <a:pt x="70" y="132"/>
                    </a:lnTo>
                    <a:lnTo>
                      <a:pt x="70" y="141"/>
                    </a:lnTo>
                    <a:lnTo>
                      <a:pt x="70" y="150"/>
                    </a:lnTo>
                    <a:lnTo>
                      <a:pt x="70" y="150"/>
                    </a:lnTo>
                    <a:lnTo>
                      <a:pt x="70" y="150"/>
                    </a:lnTo>
                    <a:lnTo>
                      <a:pt x="61" y="159"/>
                    </a:lnTo>
                    <a:lnTo>
                      <a:pt x="61" y="159"/>
                    </a:lnTo>
                    <a:lnTo>
                      <a:pt x="61" y="159"/>
                    </a:lnTo>
                    <a:lnTo>
                      <a:pt x="61" y="168"/>
                    </a:lnTo>
                    <a:lnTo>
                      <a:pt x="61" y="177"/>
                    </a:lnTo>
                    <a:lnTo>
                      <a:pt x="61" y="177"/>
                    </a:lnTo>
                    <a:lnTo>
                      <a:pt x="52" y="185"/>
                    </a:lnTo>
                    <a:lnTo>
                      <a:pt x="52" y="185"/>
                    </a:lnTo>
                    <a:lnTo>
                      <a:pt x="52" y="185"/>
                    </a:lnTo>
                    <a:lnTo>
                      <a:pt x="52" y="185"/>
                    </a:lnTo>
                    <a:lnTo>
                      <a:pt x="52" y="177"/>
                    </a:lnTo>
                    <a:lnTo>
                      <a:pt x="52" y="168"/>
                    </a:lnTo>
                    <a:lnTo>
                      <a:pt x="35" y="168"/>
                    </a:lnTo>
                    <a:lnTo>
                      <a:pt x="35" y="177"/>
                    </a:lnTo>
                    <a:lnTo>
                      <a:pt x="26" y="168"/>
                    </a:lnTo>
                    <a:lnTo>
                      <a:pt x="17" y="168"/>
                    </a:lnTo>
                    <a:lnTo>
                      <a:pt x="17" y="159"/>
                    </a:lnTo>
                    <a:lnTo>
                      <a:pt x="8" y="150"/>
                    </a:lnTo>
                    <a:lnTo>
                      <a:pt x="8" y="150"/>
                    </a:lnTo>
                    <a:lnTo>
                      <a:pt x="8" y="150"/>
                    </a:lnTo>
                    <a:lnTo>
                      <a:pt x="0" y="150"/>
                    </a:lnTo>
                    <a:lnTo>
                      <a:pt x="0" y="141"/>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2" name="Freeform 85"/>
              <p:cNvSpPr>
                <a:spLocks/>
              </p:cNvSpPr>
              <p:nvPr/>
            </p:nvSpPr>
            <p:spPr bwMode="auto">
              <a:xfrm>
                <a:off x="4825194" y="1927126"/>
                <a:ext cx="142213" cy="284426"/>
              </a:xfrm>
              <a:custGeom>
                <a:avLst/>
                <a:gdLst/>
                <a:ahLst/>
                <a:cxnLst>
                  <a:cxn ang="0">
                    <a:pos x="18" y="212"/>
                  </a:cxn>
                  <a:cxn ang="0">
                    <a:pos x="9" y="212"/>
                  </a:cxn>
                  <a:cxn ang="0">
                    <a:pos x="9" y="203"/>
                  </a:cxn>
                  <a:cxn ang="0">
                    <a:pos x="9" y="195"/>
                  </a:cxn>
                  <a:cxn ang="0">
                    <a:pos x="9" y="195"/>
                  </a:cxn>
                  <a:cxn ang="0">
                    <a:pos x="9" y="177"/>
                  </a:cxn>
                  <a:cxn ang="0">
                    <a:pos x="9" y="168"/>
                  </a:cxn>
                  <a:cxn ang="0">
                    <a:pos x="0" y="150"/>
                  </a:cxn>
                  <a:cxn ang="0">
                    <a:pos x="9" y="141"/>
                  </a:cxn>
                  <a:cxn ang="0">
                    <a:pos x="0" y="141"/>
                  </a:cxn>
                  <a:cxn ang="0">
                    <a:pos x="9" y="133"/>
                  </a:cxn>
                  <a:cxn ang="0">
                    <a:pos x="9" y="124"/>
                  </a:cxn>
                  <a:cxn ang="0">
                    <a:pos x="9" y="124"/>
                  </a:cxn>
                  <a:cxn ang="0">
                    <a:pos x="9" y="115"/>
                  </a:cxn>
                  <a:cxn ang="0">
                    <a:pos x="9" y="115"/>
                  </a:cxn>
                  <a:cxn ang="0">
                    <a:pos x="9" y="106"/>
                  </a:cxn>
                  <a:cxn ang="0">
                    <a:pos x="9" y="97"/>
                  </a:cxn>
                  <a:cxn ang="0">
                    <a:pos x="9" y="88"/>
                  </a:cxn>
                  <a:cxn ang="0">
                    <a:pos x="9" y="80"/>
                  </a:cxn>
                  <a:cxn ang="0">
                    <a:pos x="18" y="80"/>
                  </a:cxn>
                  <a:cxn ang="0">
                    <a:pos x="27" y="71"/>
                  </a:cxn>
                  <a:cxn ang="0">
                    <a:pos x="27" y="62"/>
                  </a:cxn>
                  <a:cxn ang="0">
                    <a:pos x="27" y="62"/>
                  </a:cxn>
                  <a:cxn ang="0">
                    <a:pos x="27" y="53"/>
                  </a:cxn>
                  <a:cxn ang="0">
                    <a:pos x="18" y="53"/>
                  </a:cxn>
                  <a:cxn ang="0">
                    <a:pos x="18" y="44"/>
                  </a:cxn>
                  <a:cxn ang="0">
                    <a:pos x="27" y="35"/>
                  </a:cxn>
                  <a:cxn ang="0">
                    <a:pos x="18" y="27"/>
                  </a:cxn>
                  <a:cxn ang="0">
                    <a:pos x="18" y="27"/>
                  </a:cxn>
                  <a:cxn ang="0">
                    <a:pos x="18" y="27"/>
                  </a:cxn>
                  <a:cxn ang="0">
                    <a:pos x="18" y="18"/>
                  </a:cxn>
                  <a:cxn ang="0">
                    <a:pos x="27" y="9"/>
                  </a:cxn>
                  <a:cxn ang="0">
                    <a:pos x="27" y="9"/>
                  </a:cxn>
                  <a:cxn ang="0">
                    <a:pos x="27" y="0"/>
                  </a:cxn>
                  <a:cxn ang="0">
                    <a:pos x="35" y="0"/>
                  </a:cxn>
                  <a:cxn ang="0">
                    <a:pos x="35" y="0"/>
                  </a:cxn>
                  <a:cxn ang="0">
                    <a:pos x="35" y="0"/>
                  </a:cxn>
                  <a:cxn ang="0">
                    <a:pos x="79" y="115"/>
                  </a:cxn>
                  <a:cxn ang="0">
                    <a:pos x="79" y="133"/>
                  </a:cxn>
                  <a:cxn ang="0">
                    <a:pos x="79" y="133"/>
                  </a:cxn>
                  <a:cxn ang="0">
                    <a:pos x="79" y="141"/>
                  </a:cxn>
                  <a:cxn ang="0">
                    <a:pos x="88" y="141"/>
                  </a:cxn>
                  <a:cxn ang="0">
                    <a:pos x="88" y="150"/>
                  </a:cxn>
                  <a:cxn ang="0">
                    <a:pos x="97" y="150"/>
                  </a:cxn>
                  <a:cxn ang="0">
                    <a:pos x="97" y="159"/>
                  </a:cxn>
                  <a:cxn ang="0">
                    <a:pos x="106" y="159"/>
                  </a:cxn>
                  <a:cxn ang="0">
                    <a:pos x="106" y="159"/>
                  </a:cxn>
                  <a:cxn ang="0">
                    <a:pos x="106" y="159"/>
                  </a:cxn>
                  <a:cxn ang="0">
                    <a:pos x="106" y="177"/>
                  </a:cxn>
                  <a:cxn ang="0">
                    <a:pos x="106" y="177"/>
                  </a:cxn>
                  <a:cxn ang="0">
                    <a:pos x="106" y="177"/>
                  </a:cxn>
                  <a:cxn ang="0">
                    <a:pos x="97" y="177"/>
                  </a:cxn>
                  <a:cxn ang="0">
                    <a:pos x="97" y="186"/>
                  </a:cxn>
                  <a:cxn ang="0">
                    <a:pos x="88" y="186"/>
                  </a:cxn>
                  <a:cxn ang="0">
                    <a:pos x="88" y="186"/>
                  </a:cxn>
                  <a:cxn ang="0">
                    <a:pos x="88" y="195"/>
                  </a:cxn>
                  <a:cxn ang="0">
                    <a:pos x="79" y="203"/>
                  </a:cxn>
                  <a:cxn ang="0">
                    <a:pos x="18" y="212"/>
                  </a:cxn>
                </a:cxnLst>
                <a:rect l="0" t="0" r="r" b="b"/>
                <a:pathLst>
                  <a:path w="106" h="212">
                    <a:moveTo>
                      <a:pt x="18" y="212"/>
                    </a:moveTo>
                    <a:lnTo>
                      <a:pt x="9" y="212"/>
                    </a:lnTo>
                    <a:lnTo>
                      <a:pt x="9" y="203"/>
                    </a:lnTo>
                    <a:lnTo>
                      <a:pt x="9" y="195"/>
                    </a:lnTo>
                    <a:lnTo>
                      <a:pt x="9" y="195"/>
                    </a:lnTo>
                    <a:lnTo>
                      <a:pt x="9" y="177"/>
                    </a:lnTo>
                    <a:lnTo>
                      <a:pt x="9" y="168"/>
                    </a:lnTo>
                    <a:lnTo>
                      <a:pt x="0" y="150"/>
                    </a:lnTo>
                    <a:lnTo>
                      <a:pt x="9" y="141"/>
                    </a:lnTo>
                    <a:lnTo>
                      <a:pt x="0" y="141"/>
                    </a:lnTo>
                    <a:lnTo>
                      <a:pt x="9" y="133"/>
                    </a:lnTo>
                    <a:lnTo>
                      <a:pt x="9" y="124"/>
                    </a:lnTo>
                    <a:lnTo>
                      <a:pt x="9" y="124"/>
                    </a:lnTo>
                    <a:lnTo>
                      <a:pt x="9" y="115"/>
                    </a:lnTo>
                    <a:lnTo>
                      <a:pt x="9" y="115"/>
                    </a:lnTo>
                    <a:lnTo>
                      <a:pt x="9" y="106"/>
                    </a:lnTo>
                    <a:lnTo>
                      <a:pt x="9" y="97"/>
                    </a:lnTo>
                    <a:lnTo>
                      <a:pt x="9" y="88"/>
                    </a:lnTo>
                    <a:lnTo>
                      <a:pt x="9" y="80"/>
                    </a:lnTo>
                    <a:lnTo>
                      <a:pt x="18" y="80"/>
                    </a:lnTo>
                    <a:lnTo>
                      <a:pt x="27" y="71"/>
                    </a:lnTo>
                    <a:lnTo>
                      <a:pt x="27" y="62"/>
                    </a:lnTo>
                    <a:lnTo>
                      <a:pt x="27" y="62"/>
                    </a:lnTo>
                    <a:lnTo>
                      <a:pt x="27" y="53"/>
                    </a:lnTo>
                    <a:lnTo>
                      <a:pt x="18" y="53"/>
                    </a:lnTo>
                    <a:lnTo>
                      <a:pt x="18" y="44"/>
                    </a:lnTo>
                    <a:lnTo>
                      <a:pt x="27" y="35"/>
                    </a:lnTo>
                    <a:lnTo>
                      <a:pt x="18" y="27"/>
                    </a:lnTo>
                    <a:lnTo>
                      <a:pt x="18" y="27"/>
                    </a:lnTo>
                    <a:lnTo>
                      <a:pt x="18" y="27"/>
                    </a:lnTo>
                    <a:lnTo>
                      <a:pt x="18" y="18"/>
                    </a:lnTo>
                    <a:lnTo>
                      <a:pt x="27" y="9"/>
                    </a:lnTo>
                    <a:lnTo>
                      <a:pt x="27" y="9"/>
                    </a:lnTo>
                    <a:lnTo>
                      <a:pt x="27" y="0"/>
                    </a:lnTo>
                    <a:lnTo>
                      <a:pt x="35" y="0"/>
                    </a:lnTo>
                    <a:lnTo>
                      <a:pt x="35" y="0"/>
                    </a:lnTo>
                    <a:lnTo>
                      <a:pt x="35" y="0"/>
                    </a:lnTo>
                    <a:lnTo>
                      <a:pt x="79" y="115"/>
                    </a:lnTo>
                    <a:lnTo>
                      <a:pt x="79" y="133"/>
                    </a:lnTo>
                    <a:lnTo>
                      <a:pt x="79" y="133"/>
                    </a:lnTo>
                    <a:lnTo>
                      <a:pt x="79" y="141"/>
                    </a:lnTo>
                    <a:lnTo>
                      <a:pt x="88" y="141"/>
                    </a:lnTo>
                    <a:lnTo>
                      <a:pt x="88" y="150"/>
                    </a:lnTo>
                    <a:lnTo>
                      <a:pt x="97" y="150"/>
                    </a:lnTo>
                    <a:lnTo>
                      <a:pt x="97" y="159"/>
                    </a:lnTo>
                    <a:lnTo>
                      <a:pt x="106" y="159"/>
                    </a:lnTo>
                    <a:lnTo>
                      <a:pt x="106" y="159"/>
                    </a:lnTo>
                    <a:lnTo>
                      <a:pt x="106" y="159"/>
                    </a:lnTo>
                    <a:lnTo>
                      <a:pt x="106" y="177"/>
                    </a:lnTo>
                    <a:lnTo>
                      <a:pt x="106" y="177"/>
                    </a:lnTo>
                    <a:lnTo>
                      <a:pt x="106" y="177"/>
                    </a:lnTo>
                    <a:lnTo>
                      <a:pt x="97" y="177"/>
                    </a:lnTo>
                    <a:lnTo>
                      <a:pt x="97" y="186"/>
                    </a:lnTo>
                    <a:lnTo>
                      <a:pt x="88" y="186"/>
                    </a:lnTo>
                    <a:lnTo>
                      <a:pt x="88" y="186"/>
                    </a:lnTo>
                    <a:lnTo>
                      <a:pt x="88" y="195"/>
                    </a:lnTo>
                    <a:lnTo>
                      <a:pt x="79" y="203"/>
                    </a:lnTo>
                    <a:lnTo>
                      <a:pt x="18" y="212"/>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63" name="Freeform 87"/>
              <p:cNvSpPr>
                <a:spLocks/>
              </p:cNvSpPr>
              <p:nvPr/>
            </p:nvSpPr>
            <p:spPr bwMode="auto">
              <a:xfrm>
                <a:off x="1119607" y="2318883"/>
                <a:ext cx="529945" cy="830470"/>
              </a:xfrm>
              <a:custGeom>
                <a:avLst/>
                <a:gdLst/>
                <a:ahLst/>
                <a:cxnLst>
                  <a:cxn ang="0">
                    <a:pos x="8" y="177"/>
                  </a:cxn>
                  <a:cxn ang="0">
                    <a:pos x="52" y="0"/>
                  </a:cxn>
                  <a:cxn ang="0">
                    <a:pos x="149" y="26"/>
                  </a:cxn>
                  <a:cxn ang="0">
                    <a:pos x="220" y="44"/>
                  </a:cxn>
                  <a:cxn ang="0">
                    <a:pos x="316" y="62"/>
                  </a:cxn>
                  <a:cxn ang="0">
                    <a:pos x="395" y="71"/>
                  </a:cxn>
                  <a:cxn ang="0">
                    <a:pos x="325" y="468"/>
                  </a:cxn>
                  <a:cxn ang="0">
                    <a:pos x="316" y="530"/>
                  </a:cxn>
                  <a:cxn ang="0">
                    <a:pos x="307" y="530"/>
                  </a:cxn>
                  <a:cxn ang="0">
                    <a:pos x="299" y="539"/>
                  </a:cxn>
                  <a:cxn ang="0">
                    <a:pos x="299" y="539"/>
                  </a:cxn>
                  <a:cxn ang="0">
                    <a:pos x="290" y="530"/>
                  </a:cxn>
                  <a:cxn ang="0">
                    <a:pos x="290" y="530"/>
                  </a:cxn>
                  <a:cxn ang="0">
                    <a:pos x="281" y="530"/>
                  </a:cxn>
                  <a:cxn ang="0">
                    <a:pos x="281" y="521"/>
                  </a:cxn>
                  <a:cxn ang="0">
                    <a:pos x="272" y="530"/>
                  </a:cxn>
                  <a:cxn ang="0">
                    <a:pos x="272" y="530"/>
                  </a:cxn>
                  <a:cxn ang="0">
                    <a:pos x="264" y="539"/>
                  </a:cxn>
                  <a:cxn ang="0">
                    <a:pos x="272" y="548"/>
                  </a:cxn>
                  <a:cxn ang="0">
                    <a:pos x="264" y="548"/>
                  </a:cxn>
                  <a:cxn ang="0">
                    <a:pos x="264" y="557"/>
                  </a:cxn>
                  <a:cxn ang="0">
                    <a:pos x="264" y="566"/>
                  </a:cxn>
                  <a:cxn ang="0">
                    <a:pos x="264" y="575"/>
                  </a:cxn>
                  <a:cxn ang="0">
                    <a:pos x="264" y="583"/>
                  </a:cxn>
                  <a:cxn ang="0">
                    <a:pos x="264" y="592"/>
                  </a:cxn>
                  <a:cxn ang="0">
                    <a:pos x="264" y="601"/>
                  </a:cxn>
                  <a:cxn ang="0">
                    <a:pos x="264" y="601"/>
                  </a:cxn>
                  <a:cxn ang="0">
                    <a:pos x="255" y="619"/>
                  </a:cxn>
                  <a:cxn ang="0">
                    <a:pos x="184" y="504"/>
                  </a:cxn>
                  <a:cxn ang="0">
                    <a:pos x="0" y="230"/>
                  </a:cxn>
                  <a:cxn ang="0">
                    <a:pos x="8" y="177"/>
                  </a:cxn>
                </a:cxnLst>
                <a:rect l="0" t="0" r="r" b="b"/>
                <a:pathLst>
                  <a:path w="395" h="619">
                    <a:moveTo>
                      <a:pt x="8" y="177"/>
                    </a:moveTo>
                    <a:lnTo>
                      <a:pt x="52" y="0"/>
                    </a:lnTo>
                    <a:lnTo>
                      <a:pt x="149" y="26"/>
                    </a:lnTo>
                    <a:lnTo>
                      <a:pt x="220" y="44"/>
                    </a:lnTo>
                    <a:lnTo>
                      <a:pt x="316" y="62"/>
                    </a:lnTo>
                    <a:lnTo>
                      <a:pt x="395" y="71"/>
                    </a:lnTo>
                    <a:lnTo>
                      <a:pt x="325" y="468"/>
                    </a:lnTo>
                    <a:lnTo>
                      <a:pt x="316" y="530"/>
                    </a:lnTo>
                    <a:lnTo>
                      <a:pt x="307" y="530"/>
                    </a:lnTo>
                    <a:lnTo>
                      <a:pt x="299" y="539"/>
                    </a:lnTo>
                    <a:lnTo>
                      <a:pt x="299" y="539"/>
                    </a:lnTo>
                    <a:lnTo>
                      <a:pt x="290" y="530"/>
                    </a:lnTo>
                    <a:lnTo>
                      <a:pt x="290" y="530"/>
                    </a:lnTo>
                    <a:lnTo>
                      <a:pt x="281" y="530"/>
                    </a:lnTo>
                    <a:lnTo>
                      <a:pt x="281" y="521"/>
                    </a:lnTo>
                    <a:lnTo>
                      <a:pt x="272" y="530"/>
                    </a:lnTo>
                    <a:lnTo>
                      <a:pt x="272" y="530"/>
                    </a:lnTo>
                    <a:lnTo>
                      <a:pt x="264" y="539"/>
                    </a:lnTo>
                    <a:lnTo>
                      <a:pt x="272" y="548"/>
                    </a:lnTo>
                    <a:lnTo>
                      <a:pt x="264" y="548"/>
                    </a:lnTo>
                    <a:lnTo>
                      <a:pt x="264" y="557"/>
                    </a:lnTo>
                    <a:lnTo>
                      <a:pt x="264" y="566"/>
                    </a:lnTo>
                    <a:lnTo>
                      <a:pt x="264" y="575"/>
                    </a:lnTo>
                    <a:lnTo>
                      <a:pt x="264" y="583"/>
                    </a:lnTo>
                    <a:lnTo>
                      <a:pt x="264" y="592"/>
                    </a:lnTo>
                    <a:lnTo>
                      <a:pt x="264" y="601"/>
                    </a:lnTo>
                    <a:lnTo>
                      <a:pt x="264" y="601"/>
                    </a:lnTo>
                    <a:lnTo>
                      <a:pt x="255" y="619"/>
                    </a:lnTo>
                    <a:lnTo>
                      <a:pt x="184" y="504"/>
                    </a:lnTo>
                    <a:lnTo>
                      <a:pt x="0" y="230"/>
                    </a:lnTo>
                    <a:lnTo>
                      <a:pt x="8" y="177"/>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4" name="Freeform 88"/>
              <p:cNvSpPr>
                <a:spLocks/>
              </p:cNvSpPr>
              <p:nvPr/>
            </p:nvSpPr>
            <p:spPr bwMode="auto">
              <a:xfrm>
                <a:off x="1119607" y="2318883"/>
                <a:ext cx="529945" cy="830470"/>
              </a:xfrm>
              <a:custGeom>
                <a:avLst/>
                <a:gdLst/>
                <a:ahLst/>
                <a:cxnLst>
                  <a:cxn ang="0">
                    <a:pos x="8" y="177"/>
                  </a:cxn>
                  <a:cxn ang="0">
                    <a:pos x="52" y="0"/>
                  </a:cxn>
                  <a:cxn ang="0">
                    <a:pos x="149" y="26"/>
                  </a:cxn>
                  <a:cxn ang="0">
                    <a:pos x="220" y="44"/>
                  </a:cxn>
                  <a:cxn ang="0">
                    <a:pos x="316" y="62"/>
                  </a:cxn>
                  <a:cxn ang="0">
                    <a:pos x="395" y="71"/>
                  </a:cxn>
                  <a:cxn ang="0">
                    <a:pos x="325" y="468"/>
                  </a:cxn>
                  <a:cxn ang="0">
                    <a:pos x="316" y="530"/>
                  </a:cxn>
                  <a:cxn ang="0">
                    <a:pos x="307" y="530"/>
                  </a:cxn>
                  <a:cxn ang="0">
                    <a:pos x="299" y="539"/>
                  </a:cxn>
                  <a:cxn ang="0">
                    <a:pos x="299" y="539"/>
                  </a:cxn>
                  <a:cxn ang="0">
                    <a:pos x="290" y="530"/>
                  </a:cxn>
                  <a:cxn ang="0">
                    <a:pos x="290" y="530"/>
                  </a:cxn>
                  <a:cxn ang="0">
                    <a:pos x="281" y="530"/>
                  </a:cxn>
                  <a:cxn ang="0">
                    <a:pos x="281" y="521"/>
                  </a:cxn>
                  <a:cxn ang="0">
                    <a:pos x="272" y="530"/>
                  </a:cxn>
                  <a:cxn ang="0">
                    <a:pos x="272" y="530"/>
                  </a:cxn>
                  <a:cxn ang="0">
                    <a:pos x="264" y="539"/>
                  </a:cxn>
                  <a:cxn ang="0">
                    <a:pos x="272" y="548"/>
                  </a:cxn>
                  <a:cxn ang="0">
                    <a:pos x="264" y="548"/>
                  </a:cxn>
                  <a:cxn ang="0">
                    <a:pos x="264" y="557"/>
                  </a:cxn>
                  <a:cxn ang="0">
                    <a:pos x="264" y="566"/>
                  </a:cxn>
                  <a:cxn ang="0">
                    <a:pos x="264" y="575"/>
                  </a:cxn>
                  <a:cxn ang="0">
                    <a:pos x="264" y="583"/>
                  </a:cxn>
                  <a:cxn ang="0">
                    <a:pos x="264" y="592"/>
                  </a:cxn>
                  <a:cxn ang="0">
                    <a:pos x="264" y="601"/>
                  </a:cxn>
                  <a:cxn ang="0">
                    <a:pos x="264" y="601"/>
                  </a:cxn>
                  <a:cxn ang="0">
                    <a:pos x="255" y="619"/>
                  </a:cxn>
                  <a:cxn ang="0">
                    <a:pos x="184" y="504"/>
                  </a:cxn>
                  <a:cxn ang="0">
                    <a:pos x="0" y="230"/>
                  </a:cxn>
                  <a:cxn ang="0">
                    <a:pos x="8" y="177"/>
                  </a:cxn>
                </a:cxnLst>
                <a:rect l="0" t="0" r="r" b="b"/>
                <a:pathLst>
                  <a:path w="395" h="619">
                    <a:moveTo>
                      <a:pt x="8" y="177"/>
                    </a:moveTo>
                    <a:lnTo>
                      <a:pt x="52" y="0"/>
                    </a:lnTo>
                    <a:lnTo>
                      <a:pt x="149" y="26"/>
                    </a:lnTo>
                    <a:lnTo>
                      <a:pt x="220" y="44"/>
                    </a:lnTo>
                    <a:lnTo>
                      <a:pt x="316" y="62"/>
                    </a:lnTo>
                    <a:lnTo>
                      <a:pt x="395" y="71"/>
                    </a:lnTo>
                    <a:lnTo>
                      <a:pt x="325" y="468"/>
                    </a:lnTo>
                    <a:lnTo>
                      <a:pt x="316" y="530"/>
                    </a:lnTo>
                    <a:lnTo>
                      <a:pt x="307" y="530"/>
                    </a:lnTo>
                    <a:lnTo>
                      <a:pt x="299" y="539"/>
                    </a:lnTo>
                    <a:lnTo>
                      <a:pt x="299" y="539"/>
                    </a:lnTo>
                    <a:lnTo>
                      <a:pt x="290" y="530"/>
                    </a:lnTo>
                    <a:lnTo>
                      <a:pt x="290" y="530"/>
                    </a:lnTo>
                    <a:lnTo>
                      <a:pt x="281" y="530"/>
                    </a:lnTo>
                    <a:lnTo>
                      <a:pt x="281" y="521"/>
                    </a:lnTo>
                    <a:lnTo>
                      <a:pt x="272" y="530"/>
                    </a:lnTo>
                    <a:lnTo>
                      <a:pt x="272" y="530"/>
                    </a:lnTo>
                    <a:lnTo>
                      <a:pt x="264" y="539"/>
                    </a:lnTo>
                    <a:lnTo>
                      <a:pt x="272" y="548"/>
                    </a:lnTo>
                    <a:lnTo>
                      <a:pt x="264" y="548"/>
                    </a:lnTo>
                    <a:lnTo>
                      <a:pt x="264" y="557"/>
                    </a:lnTo>
                    <a:lnTo>
                      <a:pt x="264" y="566"/>
                    </a:lnTo>
                    <a:lnTo>
                      <a:pt x="264" y="575"/>
                    </a:lnTo>
                    <a:lnTo>
                      <a:pt x="264" y="583"/>
                    </a:lnTo>
                    <a:lnTo>
                      <a:pt x="264" y="592"/>
                    </a:lnTo>
                    <a:lnTo>
                      <a:pt x="264" y="601"/>
                    </a:lnTo>
                    <a:lnTo>
                      <a:pt x="264" y="601"/>
                    </a:lnTo>
                    <a:lnTo>
                      <a:pt x="255" y="619"/>
                    </a:lnTo>
                    <a:lnTo>
                      <a:pt x="184" y="504"/>
                    </a:lnTo>
                    <a:lnTo>
                      <a:pt x="0" y="230"/>
                    </a:lnTo>
                    <a:lnTo>
                      <a:pt x="8" y="177"/>
                    </a:lnTo>
                  </a:path>
                </a:pathLst>
              </a:custGeom>
              <a:solidFill>
                <a:schemeClr val="accent6"/>
              </a:solid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5" name="Freeform 89"/>
              <p:cNvSpPr>
                <a:spLocks/>
              </p:cNvSpPr>
              <p:nvPr/>
            </p:nvSpPr>
            <p:spPr bwMode="auto">
              <a:xfrm>
                <a:off x="2416966" y="2414138"/>
                <a:ext cx="685574" cy="331383"/>
              </a:xfrm>
              <a:custGeom>
                <a:avLst/>
                <a:gdLst/>
                <a:ahLst/>
                <a:cxnLst>
                  <a:cxn ang="0">
                    <a:pos x="9" y="0"/>
                  </a:cxn>
                  <a:cxn ang="0">
                    <a:pos x="168" y="8"/>
                  </a:cxn>
                  <a:cxn ang="0">
                    <a:pos x="326" y="8"/>
                  </a:cxn>
                  <a:cxn ang="0">
                    <a:pos x="352" y="26"/>
                  </a:cxn>
                  <a:cxn ang="0">
                    <a:pos x="361" y="17"/>
                  </a:cxn>
                  <a:cxn ang="0">
                    <a:pos x="396" y="17"/>
                  </a:cxn>
                  <a:cxn ang="0">
                    <a:pos x="414" y="26"/>
                  </a:cxn>
                  <a:cxn ang="0">
                    <a:pos x="414" y="35"/>
                  </a:cxn>
                  <a:cxn ang="0">
                    <a:pos x="423" y="35"/>
                  </a:cxn>
                  <a:cxn ang="0">
                    <a:pos x="431" y="44"/>
                  </a:cxn>
                  <a:cxn ang="0">
                    <a:pos x="440" y="53"/>
                  </a:cxn>
                  <a:cxn ang="0">
                    <a:pos x="449" y="53"/>
                  </a:cxn>
                  <a:cxn ang="0">
                    <a:pos x="449" y="61"/>
                  </a:cxn>
                  <a:cxn ang="0">
                    <a:pos x="449" y="70"/>
                  </a:cxn>
                  <a:cxn ang="0">
                    <a:pos x="458" y="88"/>
                  </a:cxn>
                  <a:cxn ang="0">
                    <a:pos x="467" y="97"/>
                  </a:cxn>
                  <a:cxn ang="0">
                    <a:pos x="467" y="106"/>
                  </a:cxn>
                  <a:cxn ang="0">
                    <a:pos x="467" y="114"/>
                  </a:cxn>
                  <a:cxn ang="0">
                    <a:pos x="467" y="123"/>
                  </a:cxn>
                  <a:cxn ang="0">
                    <a:pos x="475" y="132"/>
                  </a:cxn>
                  <a:cxn ang="0">
                    <a:pos x="475" y="141"/>
                  </a:cxn>
                  <a:cxn ang="0">
                    <a:pos x="475" y="150"/>
                  </a:cxn>
                  <a:cxn ang="0">
                    <a:pos x="475" y="159"/>
                  </a:cxn>
                  <a:cxn ang="0">
                    <a:pos x="484" y="176"/>
                  </a:cxn>
                  <a:cxn ang="0">
                    <a:pos x="484" y="194"/>
                  </a:cxn>
                  <a:cxn ang="0">
                    <a:pos x="484" y="203"/>
                  </a:cxn>
                  <a:cxn ang="0">
                    <a:pos x="493" y="221"/>
                  </a:cxn>
                  <a:cxn ang="0">
                    <a:pos x="502" y="229"/>
                  </a:cxn>
                  <a:cxn ang="0">
                    <a:pos x="511" y="238"/>
                  </a:cxn>
                  <a:cxn ang="0">
                    <a:pos x="511" y="247"/>
                  </a:cxn>
                  <a:cxn ang="0">
                    <a:pos x="335" y="247"/>
                  </a:cxn>
                  <a:cxn ang="0">
                    <a:pos x="115" y="238"/>
                  </a:cxn>
                  <a:cxn ang="0">
                    <a:pos x="115" y="159"/>
                  </a:cxn>
                  <a:cxn ang="0">
                    <a:pos x="0" y="159"/>
                  </a:cxn>
                </a:cxnLst>
                <a:rect l="0" t="0" r="r" b="b"/>
                <a:pathLst>
                  <a:path w="511" h="247">
                    <a:moveTo>
                      <a:pt x="0" y="159"/>
                    </a:moveTo>
                    <a:lnTo>
                      <a:pt x="9" y="0"/>
                    </a:lnTo>
                    <a:lnTo>
                      <a:pt x="71" y="0"/>
                    </a:lnTo>
                    <a:lnTo>
                      <a:pt x="168" y="8"/>
                    </a:lnTo>
                    <a:lnTo>
                      <a:pt x="264" y="8"/>
                    </a:lnTo>
                    <a:lnTo>
                      <a:pt x="326" y="8"/>
                    </a:lnTo>
                    <a:lnTo>
                      <a:pt x="335" y="17"/>
                    </a:lnTo>
                    <a:lnTo>
                      <a:pt x="352" y="26"/>
                    </a:lnTo>
                    <a:lnTo>
                      <a:pt x="361" y="26"/>
                    </a:lnTo>
                    <a:lnTo>
                      <a:pt x="361" y="17"/>
                    </a:lnTo>
                    <a:lnTo>
                      <a:pt x="370" y="26"/>
                    </a:lnTo>
                    <a:lnTo>
                      <a:pt x="396" y="17"/>
                    </a:lnTo>
                    <a:lnTo>
                      <a:pt x="405" y="26"/>
                    </a:lnTo>
                    <a:lnTo>
                      <a:pt x="414" y="26"/>
                    </a:lnTo>
                    <a:lnTo>
                      <a:pt x="414" y="26"/>
                    </a:lnTo>
                    <a:lnTo>
                      <a:pt x="414" y="35"/>
                    </a:lnTo>
                    <a:lnTo>
                      <a:pt x="423" y="35"/>
                    </a:lnTo>
                    <a:lnTo>
                      <a:pt x="423" y="35"/>
                    </a:lnTo>
                    <a:lnTo>
                      <a:pt x="431" y="35"/>
                    </a:lnTo>
                    <a:lnTo>
                      <a:pt x="431" y="44"/>
                    </a:lnTo>
                    <a:lnTo>
                      <a:pt x="440" y="44"/>
                    </a:lnTo>
                    <a:lnTo>
                      <a:pt x="440" y="53"/>
                    </a:lnTo>
                    <a:lnTo>
                      <a:pt x="449" y="53"/>
                    </a:lnTo>
                    <a:lnTo>
                      <a:pt x="449" y="53"/>
                    </a:lnTo>
                    <a:lnTo>
                      <a:pt x="449" y="61"/>
                    </a:lnTo>
                    <a:lnTo>
                      <a:pt x="449" y="61"/>
                    </a:lnTo>
                    <a:lnTo>
                      <a:pt x="449" y="70"/>
                    </a:lnTo>
                    <a:lnTo>
                      <a:pt x="449" y="70"/>
                    </a:lnTo>
                    <a:lnTo>
                      <a:pt x="458" y="79"/>
                    </a:lnTo>
                    <a:lnTo>
                      <a:pt x="458" y="88"/>
                    </a:lnTo>
                    <a:lnTo>
                      <a:pt x="467" y="97"/>
                    </a:lnTo>
                    <a:lnTo>
                      <a:pt x="467" y="97"/>
                    </a:lnTo>
                    <a:lnTo>
                      <a:pt x="467" y="106"/>
                    </a:lnTo>
                    <a:lnTo>
                      <a:pt x="467" y="106"/>
                    </a:lnTo>
                    <a:lnTo>
                      <a:pt x="467" y="114"/>
                    </a:lnTo>
                    <a:lnTo>
                      <a:pt x="467" y="114"/>
                    </a:lnTo>
                    <a:lnTo>
                      <a:pt x="467" y="123"/>
                    </a:lnTo>
                    <a:lnTo>
                      <a:pt x="467" y="123"/>
                    </a:lnTo>
                    <a:lnTo>
                      <a:pt x="475" y="123"/>
                    </a:lnTo>
                    <a:lnTo>
                      <a:pt x="475" y="132"/>
                    </a:lnTo>
                    <a:lnTo>
                      <a:pt x="475" y="132"/>
                    </a:lnTo>
                    <a:lnTo>
                      <a:pt x="475" y="141"/>
                    </a:lnTo>
                    <a:lnTo>
                      <a:pt x="475" y="141"/>
                    </a:lnTo>
                    <a:lnTo>
                      <a:pt x="475" y="150"/>
                    </a:lnTo>
                    <a:lnTo>
                      <a:pt x="484" y="159"/>
                    </a:lnTo>
                    <a:lnTo>
                      <a:pt x="475" y="159"/>
                    </a:lnTo>
                    <a:lnTo>
                      <a:pt x="475" y="168"/>
                    </a:lnTo>
                    <a:lnTo>
                      <a:pt x="484" y="176"/>
                    </a:lnTo>
                    <a:lnTo>
                      <a:pt x="484" y="194"/>
                    </a:lnTo>
                    <a:lnTo>
                      <a:pt x="484" y="194"/>
                    </a:lnTo>
                    <a:lnTo>
                      <a:pt x="484" y="203"/>
                    </a:lnTo>
                    <a:lnTo>
                      <a:pt x="484" y="203"/>
                    </a:lnTo>
                    <a:lnTo>
                      <a:pt x="493" y="212"/>
                    </a:lnTo>
                    <a:lnTo>
                      <a:pt x="493" y="221"/>
                    </a:lnTo>
                    <a:lnTo>
                      <a:pt x="502" y="229"/>
                    </a:lnTo>
                    <a:lnTo>
                      <a:pt x="502" y="229"/>
                    </a:lnTo>
                    <a:lnTo>
                      <a:pt x="502" y="238"/>
                    </a:lnTo>
                    <a:lnTo>
                      <a:pt x="511" y="238"/>
                    </a:lnTo>
                    <a:lnTo>
                      <a:pt x="511" y="247"/>
                    </a:lnTo>
                    <a:lnTo>
                      <a:pt x="511" y="247"/>
                    </a:lnTo>
                    <a:lnTo>
                      <a:pt x="414" y="247"/>
                    </a:lnTo>
                    <a:lnTo>
                      <a:pt x="335" y="247"/>
                    </a:lnTo>
                    <a:lnTo>
                      <a:pt x="185" y="247"/>
                    </a:lnTo>
                    <a:lnTo>
                      <a:pt x="115" y="238"/>
                    </a:lnTo>
                    <a:lnTo>
                      <a:pt x="115" y="168"/>
                    </a:lnTo>
                    <a:lnTo>
                      <a:pt x="115" y="159"/>
                    </a:lnTo>
                    <a:lnTo>
                      <a:pt x="53" y="159"/>
                    </a:lnTo>
                    <a:lnTo>
                      <a:pt x="0" y="159"/>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6" name="Freeform 90"/>
              <p:cNvSpPr>
                <a:spLocks/>
              </p:cNvSpPr>
              <p:nvPr/>
            </p:nvSpPr>
            <p:spPr bwMode="auto">
              <a:xfrm>
                <a:off x="2416966" y="2414138"/>
                <a:ext cx="685574" cy="331383"/>
              </a:xfrm>
              <a:custGeom>
                <a:avLst/>
                <a:gdLst/>
                <a:ahLst/>
                <a:cxnLst>
                  <a:cxn ang="0">
                    <a:pos x="9" y="0"/>
                  </a:cxn>
                  <a:cxn ang="0">
                    <a:pos x="168" y="8"/>
                  </a:cxn>
                  <a:cxn ang="0">
                    <a:pos x="326" y="8"/>
                  </a:cxn>
                  <a:cxn ang="0">
                    <a:pos x="352" y="26"/>
                  </a:cxn>
                  <a:cxn ang="0">
                    <a:pos x="361" y="17"/>
                  </a:cxn>
                  <a:cxn ang="0">
                    <a:pos x="396" y="17"/>
                  </a:cxn>
                  <a:cxn ang="0">
                    <a:pos x="414" y="26"/>
                  </a:cxn>
                  <a:cxn ang="0">
                    <a:pos x="414" y="35"/>
                  </a:cxn>
                  <a:cxn ang="0">
                    <a:pos x="423" y="35"/>
                  </a:cxn>
                  <a:cxn ang="0">
                    <a:pos x="431" y="44"/>
                  </a:cxn>
                  <a:cxn ang="0">
                    <a:pos x="440" y="53"/>
                  </a:cxn>
                  <a:cxn ang="0">
                    <a:pos x="449" y="53"/>
                  </a:cxn>
                  <a:cxn ang="0">
                    <a:pos x="449" y="61"/>
                  </a:cxn>
                  <a:cxn ang="0">
                    <a:pos x="449" y="70"/>
                  </a:cxn>
                  <a:cxn ang="0">
                    <a:pos x="458" y="88"/>
                  </a:cxn>
                  <a:cxn ang="0">
                    <a:pos x="467" y="97"/>
                  </a:cxn>
                  <a:cxn ang="0">
                    <a:pos x="467" y="106"/>
                  </a:cxn>
                  <a:cxn ang="0">
                    <a:pos x="467" y="114"/>
                  </a:cxn>
                  <a:cxn ang="0">
                    <a:pos x="467" y="123"/>
                  </a:cxn>
                  <a:cxn ang="0">
                    <a:pos x="475" y="132"/>
                  </a:cxn>
                  <a:cxn ang="0">
                    <a:pos x="475" y="141"/>
                  </a:cxn>
                  <a:cxn ang="0">
                    <a:pos x="475" y="150"/>
                  </a:cxn>
                  <a:cxn ang="0">
                    <a:pos x="475" y="159"/>
                  </a:cxn>
                  <a:cxn ang="0">
                    <a:pos x="484" y="176"/>
                  </a:cxn>
                  <a:cxn ang="0">
                    <a:pos x="484" y="194"/>
                  </a:cxn>
                  <a:cxn ang="0">
                    <a:pos x="484" y="203"/>
                  </a:cxn>
                  <a:cxn ang="0">
                    <a:pos x="493" y="221"/>
                  </a:cxn>
                  <a:cxn ang="0">
                    <a:pos x="502" y="229"/>
                  </a:cxn>
                  <a:cxn ang="0">
                    <a:pos x="511" y="238"/>
                  </a:cxn>
                  <a:cxn ang="0">
                    <a:pos x="511" y="247"/>
                  </a:cxn>
                  <a:cxn ang="0">
                    <a:pos x="335" y="247"/>
                  </a:cxn>
                  <a:cxn ang="0">
                    <a:pos x="115" y="238"/>
                  </a:cxn>
                  <a:cxn ang="0">
                    <a:pos x="115" y="159"/>
                  </a:cxn>
                  <a:cxn ang="0">
                    <a:pos x="0" y="159"/>
                  </a:cxn>
                </a:cxnLst>
                <a:rect l="0" t="0" r="r" b="b"/>
                <a:pathLst>
                  <a:path w="511" h="247">
                    <a:moveTo>
                      <a:pt x="0" y="159"/>
                    </a:moveTo>
                    <a:lnTo>
                      <a:pt x="9" y="0"/>
                    </a:lnTo>
                    <a:lnTo>
                      <a:pt x="71" y="0"/>
                    </a:lnTo>
                    <a:lnTo>
                      <a:pt x="168" y="8"/>
                    </a:lnTo>
                    <a:lnTo>
                      <a:pt x="264" y="8"/>
                    </a:lnTo>
                    <a:lnTo>
                      <a:pt x="326" y="8"/>
                    </a:lnTo>
                    <a:lnTo>
                      <a:pt x="335" y="17"/>
                    </a:lnTo>
                    <a:lnTo>
                      <a:pt x="352" y="26"/>
                    </a:lnTo>
                    <a:lnTo>
                      <a:pt x="361" y="26"/>
                    </a:lnTo>
                    <a:lnTo>
                      <a:pt x="361" y="17"/>
                    </a:lnTo>
                    <a:lnTo>
                      <a:pt x="370" y="26"/>
                    </a:lnTo>
                    <a:lnTo>
                      <a:pt x="396" y="17"/>
                    </a:lnTo>
                    <a:lnTo>
                      <a:pt x="405" y="26"/>
                    </a:lnTo>
                    <a:lnTo>
                      <a:pt x="414" y="26"/>
                    </a:lnTo>
                    <a:lnTo>
                      <a:pt x="414" y="26"/>
                    </a:lnTo>
                    <a:lnTo>
                      <a:pt x="414" y="35"/>
                    </a:lnTo>
                    <a:lnTo>
                      <a:pt x="423" y="35"/>
                    </a:lnTo>
                    <a:lnTo>
                      <a:pt x="423" y="35"/>
                    </a:lnTo>
                    <a:lnTo>
                      <a:pt x="431" y="35"/>
                    </a:lnTo>
                    <a:lnTo>
                      <a:pt x="431" y="44"/>
                    </a:lnTo>
                    <a:lnTo>
                      <a:pt x="440" y="44"/>
                    </a:lnTo>
                    <a:lnTo>
                      <a:pt x="440" y="53"/>
                    </a:lnTo>
                    <a:lnTo>
                      <a:pt x="449" y="53"/>
                    </a:lnTo>
                    <a:lnTo>
                      <a:pt x="449" y="53"/>
                    </a:lnTo>
                    <a:lnTo>
                      <a:pt x="449" y="61"/>
                    </a:lnTo>
                    <a:lnTo>
                      <a:pt x="449" y="61"/>
                    </a:lnTo>
                    <a:lnTo>
                      <a:pt x="449" y="70"/>
                    </a:lnTo>
                    <a:lnTo>
                      <a:pt x="449" y="70"/>
                    </a:lnTo>
                    <a:lnTo>
                      <a:pt x="458" y="79"/>
                    </a:lnTo>
                    <a:lnTo>
                      <a:pt x="458" y="88"/>
                    </a:lnTo>
                    <a:lnTo>
                      <a:pt x="467" y="97"/>
                    </a:lnTo>
                    <a:lnTo>
                      <a:pt x="467" y="97"/>
                    </a:lnTo>
                    <a:lnTo>
                      <a:pt x="467" y="106"/>
                    </a:lnTo>
                    <a:lnTo>
                      <a:pt x="467" y="106"/>
                    </a:lnTo>
                    <a:lnTo>
                      <a:pt x="467" y="114"/>
                    </a:lnTo>
                    <a:lnTo>
                      <a:pt x="467" y="114"/>
                    </a:lnTo>
                    <a:lnTo>
                      <a:pt x="467" y="123"/>
                    </a:lnTo>
                    <a:lnTo>
                      <a:pt x="467" y="123"/>
                    </a:lnTo>
                    <a:lnTo>
                      <a:pt x="475" y="123"/>
                    </a:lnTo>
                    <a:lnTo>
                      <a:pt x="475" y="132"/>
                    </a:lnTo>
                    <a:lnTo>
                      <a:pt x="475" y="132"/>
                    </a:lnTo>
                    <a:lnTo>
                      <a:pt x="475" y="141"/>
                    </a:lnTo>
                    <a:lnTo>
                      <a:pt x="475" y="141"/>
                    </a:lnTo>
                    <a:lnTo>
                      <a:pt x="475" y="150"/>
                    </a:lnTo>
                    <a:lnTo>
                      <a:pt x="484" y="159"/>
                    </a:lnTo>
                    <a:lnTo>
                      <a:pt x="475" y="159"/>
                    </a:lnTo>
                    <a:lnTo>
                      <a:pt x="475" y="168"/>
                    </a:lnTo>
                    <a:lnTo>
                      <a:pt x="484" y="176"/>
                    </a:lnTo>
                    <a:lnTo>
                      <a:pt x="484" y="194"/>
                    </a:lnTo>
                    <a:lnTo>
                      <a:pt x="484" y="194"/>
                    </a:lnTo>
                    <a:lnTo>
                      <a:pt x="484" y="203"/>
                    </a:lnTo>
                    <a:lnTo>
                      <a:pt x="484" y="203"/>
                    </a:lnTo>
                    <a:lnTo>
                      <a:pt x="493" y="212"/>
                    </a:lnTo>
                    <a:lnTo>
                      <a:pt x="493" y="221"/>
                    </a:lnTo>
                    <a:lnTo>
                      <a:pt x="502" y="229"/>
                    </a:lnTo>
                    <a:lnTo>
                      <a:pt x="502" y="229"/>
                    </a:lnTo>
                    <a:lnTo>
                      <a:pt x="502" y="238"/>
                    </a:lnTo>
                    <a:lnTo>
                      <a:pt x="511" y="238"/>
                    </a:lnTo>
                    <a:lnTo>
                      <a:pt x="511" y="247"/>
                    </a:lnTo>
                    <a:lnTo>
                      <a:pt x="511" y="247"/>
                    </a:lnTo>
                    <a:lnTo>
                      <a:pt x="414" y="247"/>
                    </a:lnTo>
                    <a:lnTo>
                      <a:pt x="335" y="247"/>
                    </a:lnTo>
                    <a:lnTo>
                      <a:pt x="185" y="247"/>
                    </a:lnTo>
                    <a:lnTo>
                      <a:pt x="115" y="238"/>
                    </a:lnTo>
                    <a:lnTo>
                      <a:pt x="115" y="168"/>
                    </a:lnTo>
                    <a:lnTo>
                      <a:pt x="115" y="159"/>
                    </a:lnTo>
                    <a:lnTo>
                      <a:pt x="53" y="159"/>
                    </a:lnTo>
                    <a:lnTo>
                      <a:pt x="0" y="159"/>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7" name="Freeform 93"/>
              <p:cNvSpPr>
                <a:spLocks/>
              </p:cNvSpPr>
              <p:nvPr/>
            </p:nvSpPr>
            <p:spPr bwMode="auto">
              <a:xfrm>
                <a:off x="3066315" y="2674415"/>
                <a:ext cx="567511" cy="487013"/>
              </a:xfrm>
              <a:custGeom>
                <a:avLst/>
                <a:gdLst/>
                <a:ahLst/>
                <a:cxnLst>
                  <a:cxn ang="0">
                    <a:pos x="71" y="9"/>
                  </a:cxn>
                  <a:cxn ang="0">
                    <a:pos x="203" y="0"/>
                  </a:cxn>
                  <a:cxn ang="0">
                    <a:pos x="247" y="0"/>
                  </a:cxn>
                  <a:cxn ang="0">
                    <a:pos x="255" y="18"/>
                  </a:cxn>
                  <a:cxn ang="0">
                    <a:pos x="255" y="18"/>
                  </a:cxn>
                  <a:cxn ang="0">
                    <a:pos x="255" y="35"/>
                  </a:cxn>
                  <a:cxn ang="0">
                    <a:pos x="264" y="44"/>
                  </a:cxn>
                  <a:cxn ang="0">
                    <a:pos x="264" y="62"/>
                  </a:cxn>
                  <a:cxn ang="0">
                    <a:pos x="273" y="71"/>
                  </a:cxn>
                  <a:cxn ang="0">
                    <a:pos x="282" y="80"/>
                  </a:cxn>
                  <a:cxn ang="0">
                    <a:pos x="299" y="97"/>
                  </a:cxn>
                  <a:cxn ang="0">
                    <a:pos x="308" y="106"/>
                  </a:cxn>
                  <a:cxn ang="0">
                    <a:pos x="317" y="133"/>
                  </a:cxn>
                  <a:cxn ang="0">
                    <a:pos x="326" y="124"/>
                  </a:cxn>
                  <a:cxn ang="0">
                    <a:pos x="335" y="124"/>
                  </a:cxn>
                  <a:cxn ang="0">
                    <a:pos x="343" y="133"/>
                  </a:cxn>
                  <a:cxn ang="0">
                    <a:pos x="343" y="142"/>
                  </a:cxn>
                  <a:cxn ang="0">
                    <a:pos x="343" y="159"/>
                  </a:cxn>
                  <a:cxn ang="0">
                    <a:pos x="335" y="168"/>
                  </a:cxn>
                  <a:cxn ang="0">
                    <a:pos x="335" y="186"/>
                  </a:cxn>
                  <a:cxn ang="0">
                    <a:pos x="361" y="203"/>
                  </a:cxn>
                  <a:cxn ang="0">
                    <a:pos x="361" y="212"/>
                  </a:cxn>
                  <a:cxn ang="0">
                    <a:pos x="379" y="212"/>
                  </a:cxn>
                  <a:cxn ang="0">
                    <a:pos x="387" y="221"/>
                  </a:cxn>
                  <a:cxn ang="0">
                    <a:pos x="387" y="230"/>
                  </a:cxn>
                  <a:cxn ang="0">
                    <a:pos x="396" y="248"/>
                  </a:cxn>
                  <a:cxn ang="0">
                    <a:pos x="396" y="265"/>
                  </a:cxn>
                  <a:cxn ang="0">
                    <a:pos x="414" y="274"/>
                  </a:cxn>
                  <a:cxn ang="0">
                    <a:pos x="423" y="283"/>
                  </a:cxn>
                  <a:cxn ang="0">
                    <a:pos x="423" y="292"/>
                  </a:cxn>
                  <a:cxn ang="0">
                    <a:pos x="414" y="301"/>
                  </a:cxn>
                  <a:cxn ang="0">
                    <a:pos x="414" y="310"/>
                  </a:cxn>
                  <a:cxn ang="0">
                    <a:pos x="405" y="318"/>
                  </a:cxn>
                  <a:cxn ang="0">
                    <a:pos x="396" y="318"/>
                  </a:cxn>
                  <a:cxn ang="0">
                    <a:pos x="396" y="318"/>
                  </a:cxn>
                  <a:cxn ang="0">
                    <a:pos x="396" y="327"/>
                  </a:cxn>
                  <a:cxn ang="0">
                    <a:pos x="387" y="336"/>
                  </a:cxn>
                  <a:cxn ang="0">
                    <a:pos x="387" y="345"/>
                  </a:cxn>
                  <a:cxn ang="0">
                    <a:pos x="352" y="363"/>
                  </a:cxn>
                  <a:cxn ang="0">
                    <a:pos x="352" y="354"/>
                  </a:cxn>
                  <a:cxn ang="0">
                    <a:pos x="361" y="345"/>
                  </a:cxn>
                  <a:cxn ang="0">
                    <a:pos x="361" y="336"/>
                  </a:cxn>
                  <a:cxn ang="0">
                    <a:pos x="361" y="318"/>
                  </a:cxn>
                  <a:cxn ang="0">
                    <a:pos x="238" y="327"/>
                  </a:cxn>
                  <a:cxn ang="0">
                    <a:pos x="79" y="336"/>
                  </a:cxn>
                  <a:cxn ang="0">
                    <a:pos x="71" y="124"/>
                  </a:cxn>
                  <a:cxn ang="0">
                    <a:pos x="62" y="115"/>
                  </a:cxn>
                  <a:cxn ang="0">
                    <a:pos x="53" y="106"/>
                  </a:cxn>
                  <a:cxn ang="0">
                    <a:pos x="44" y="97"/>
                  </a:cxn>
                  <a:cxn ang="0">
                    <a:pos x="53" y="80"/>
                  </a:cxn>
                  <a:cxn ang="0">
                    <a:pos x="53" y="80"/>
                  </a:cxn>
                  <a:cxn ang="0">
                    <a:pos x="53" y="71"/>
                  </a:cxn>
                  <a:cxn ang="0">
                    <a:pos x="44" y="62"/>
                  </a:cxn>
                  <a:cxn ang="0">
                    <a:pos x="27" y="53"/>
                  </a:cxn>
                  <a:cxn ang="0">
                    <a:pos x="27" y="44"/>
                  </a:cxn>
                  <a:cxn ang="0">
                    <a:pos x="18" y="35"/>
                  </a:cxn>
                  <a:cxn ang="0">
                    <a:pos x="9" y="27"/>
                  </a:cxn>
                  <a:cxn ang="0">
                    <a:pos x="0" y="9"/>
                  </a:cxn>
                </a:cxnLst>
                <a:rect l="0" t="0" r="r" b="b"/>
                <a:pathLst>
                  <a:path w="423" h="363">
                    <a:moveTo>
                      <a:pt x="0" y="9"/>
                    </a:moveTo>
                    <a:lnTo>
                      <a:pt x="71" y="9"/>
                    </a:lnTo>
                    <a:lnTo>
                      <a:pt x="106" y="9"/>
                    </a:lnTo>
                    <a:lnTo>
                      <a:pt x="203" y="0"/>
                    </a:lnTo>
                    <a:lnTo>
                      <a:pt x="238" y="0"/>
                    </a:lnTo>
                    <a:lnTo>
                      <a:pt x="247" y="0"/>
                    </a:lnTo>
                    <a:lnTo>
                      <a:pt x="255" y="9"/>
                    </a:lnTo>
                    <a:lnTo>
                      <a:pt x="255" y="18"/>
                    </a:lnTo>
                    <a:lnTo>
                      <a:pt x="255" y="18"/>
                    </a:lnTo>
                    <a:lnTo>
                      <a:pt x="255" y="18"/>
                    </a:lnTo>
                    <a:lnTo>
                      <a:pt x="255" y="27"/>
                    </a:lnTo>
                    <a:lnTo>
                      <a:pt x="255" y="35"/>
                    </a:lnTo>
                    <a:lnTo>
                      <a:pt x="255" y="44"/>
                    </a:lnTo>
                    <a:lnTo>
                      <a:pt x="264" y="44"/>
                    </a:lnTo>
                    <a:lnTo>
                      <a:pt x="264" y="62"/>
                    </a:lnTo>
                    <a:lnTo>
                      <a:pt x="264" y="62"/>
                    </a:lnTo>
                    <a:lnTo>
                      <a:pt x="264" y="71"/>
                    </a:lnTo>
                    <a:lnTo>
                      <a:pt x="273" y="71"/>
                    </a:lnTo>
                    <a:lnTo>
                      <a:pt x="282" y="80"/>
                    </a:lnTo>
                    <a:lnTo>
                      <a:pt x="282" y="80"/>
                    </a:lnTo>
                    <a:lnTo>
                      <a:pt x="282" y="88"/>
                    </a:lnTo>
                    <a:lnTo>
                      <a:pt x="299" y="97"/>
                    </a:lnTo>
                    <a:lnTo>
                      <a:pt x="299" y="97"/>
                    </a:lnTo>
                    <a:lnTo>
                      <a:pt x="308" y="106"/>
                    </a:lnTo>
                    <a:lnTo>
                      <a:pt x="308" y="124"/>
                    </a:lnTo>
                    <a:lnTo>
                      <a:pt x="317" y="133"/>
                    </a:lnTo>
                    <a:lnTo>
                      <a:pt x="317" y="133"/>
                    </a:lnTo>
                    <a:lnTo>
                      <a:pt x="326" y="124"/>
                    </a:lnTo>
                    <a:lnTo>
                      <a:pt x="326" y="124"/>
                    </a:lnTo>
                    <a:lnTo>
                      <a:pt x="335" y="124"/>
                    </a:lnTo>
                    <a:lnTo>
                      <a:pt x="335" y="124"/>
                    </a:lnTo>
                    <a:lnTo>
                      <a:pt x="343" y="133"/>
                    </a:lnTo>
                    <a:lnTo>
                      <a:pt x="343" y="133"/>
                    </a:lnTo>
                    <a:lnTo>
                      <a:pt x="343" y="142"/>
                    </a:lnTo>
                    <a:lnTo>
                      <a:pt x="343" y="150"/>
                    </a:lnTo>
                    <a:lnTo>
                      <a:pt x="343" y="159"/>
                    </a:lnTo>
                    <a:lnTo>
                      <a:pt x="335" y="168"/>
                    </a:lnTo>
                    <a:lnTo>
                      <a:pt x="335" y="168"/>
                    </a:lnTo>
                    <a:lnTo>
                      <a:pt x="335" y="177"/>
                    </a:lnTo>
                    <a:lnTo>
                      <a:pt x="335" y="186"/>
                    </a:lnTo>
                    <a:lnTo>
                      <a:pt x="343" y="195"/>
                    </a:lnTo>
                    <a:lnTo>
                      <a:pt x="361" y="203"/>
                    </a:lnTo>
                    <a:lnTo>
                      <a:pt x="361" y="203"/>
                    </a:lnTo>
                    <a:lnTo>
                      <a:pt x="361" y="212"/>
                    </a:lnTo>
                    <a:lnTo>
                      <a:pt x="370" y="203"/>
                    </a:lnTo>
                    <a:lnTo>
                      <a:pt x="379" y="212"/>
                    </a:lnTo>
                    <a:lnTo>
                      <a:pt x="379" y="221"/>
                    </a:lnTo>
                    <a:lnTo>
                      <a:pt x="387" y="221"/>
                    </a:lnTo>
                    <a:lnTo>
                      <a:pt x="387" y="221"/>
                    </a:lnTo>
                    <a:lnTo>
                      <a:pt x="387" y="230"/>
                    </a:lnTo>
                    <a:lnTo>
                      <a:pt x="396" y="248"/>
                    </a:lnTo>
                    <a:lnTo>
                      <a:pt x="396" y="248"/>
                    </a:lnTo>
                    <a:lnTo>
                      <a:pt x="396" y="256"/>
                    </a:lnTo>
                    <a:lnTo>
                      <a:pt x="396" y="265"/>
                    </a:lnTo>
                    <a:lnTo>
                      <a:pt x="405" y="274"/>
                    </a:lnTo>
                    <a:lnTo>
                      <a:pt x="414" y="274"/>
                    </a:lnTo>
                    <a:lnTo>
                      <a:pt x="423" y="274"/>
                    </a:lnTo>
                    <a:lnTo>
                      <a:pt x="423" y="283"/>
                    </a:lnTo>
                    <a:lnTo>
                      <a:pt x="423" y="283"/>
                    </a:lnTo>
                    <a:lnTo>
                      <a:pt x="423" y="292"/>
                    </a:lnTo>
                    <a:lnTo>
                      <a:pt x="414" y="301"/>
                    </a:lnTo>
                    <a:lnTo>
                      <a:pt x="414" y="301"/>
                    </a:lnTo>
                    <a:lnTo>
                      <a:pt x="414" y="310"/>
                    </a:lnTo>
                    <a:lnTo>
                      <a:pt x="414" y="310"/>
                    </a:lnTo>
                    <a:lnTo>
                      <a:pt x="405" y="310"/>
                    </a:lnTo>
                    <a:lnTo>
                      <a:pt x="405" y="318"/>
                    </a:lnTo>
                    <a:lnTo>
                      <a:pt x="396" y="318"/>
                    </a:lnTo>
                    <a:lnTo>
                      <a:pt x="396" y="318"/>
                    </a:lnTo>
                    <a:lnTo>
                      <a:pt x="396" y="318"/>
                    </a:lnTo>
                    <a:lnTo>
                      <a:pt x="396" y="318"/>
                    </a:lnTo>
                    <a:lnTo>
                      <a:pt x="396" y="327"/>
                    </a:lnTo>
                    <a:lnTo>
                      <a:pt x="396" y="327"/>
                    </a:lnTo>
                    <a:lnTo>
                      <a:pt x="396" y="336"/>
                    </a:lnTo>
                    <a:lnTo>
                      <a:pt x="387" y="336"/>
                    </a:lnTo>
                    <a:lnTo>
                      <a:pt x="396" y="345"/>
                    </a:lnTo>
                    <a:lnTo>
                      <a:pt x="387" y="345"/>
                    </a:lnTo>
                    <a:lnTo>
                      <a:pt x="387" y="354"/>
                    </a:lnTo>
                    <a:lnTo>
                      <a:pt x="352" y="363"/>
                    </a:lnTo>
                    <a:lnTo>
                      <a:pt x="352" y="354"/>
                    </a:lnTo>
                    <a:lnTo>
                      <a:pt x="352" y="354"/>
                    </a:lnTo>
                    <a:lnTo>
                      <a:pt x="352" y="345"/>
                    </a:lnTo>
                    <a:lnTo>
                      <a:pt x="361" y="345"/>
                    </a:lnTo>
                    <a:lnTo>
                      <a:pt x="361" y="336"/>
                    </a:lnTo>
                    <a:lnTo>
                      <a:pt x="361" y="336"/>
                    </a:lnTo>
                    <a:lnTo>
                      <a:pt x="361" y="327"/>
                    </a:lnTo>
                    <a:lnTo>
                      <a:pt x="361" y="318"/>
                    </a:lnTo>
                    <a:lnTo>
                      <a:pt x="352" y="318"/>
                    </a:lnTo>
                    <a:lnTo>
                      <a:pt x="238" y="327"/>
                    </a:lnTo>
                    <a:lnTo>
                      <a:pt x="141" y="327"/>
                    </a:lnTo>
                    <a:lnTo>
                      <a:pt x="79" y="336"/>
                    </a:lnTo>
                    <a:lnTo>
                      <a:pt x="79" y="292"/>
                    </a:lnTo>
                    <a:lnTo>
                      <a:pt x="71" y="124"/>
                    </a:lnTo>
                    <a:lnTo>
                      <a:pt x="71" y="124"/>
                    </a:lnTo>
                    <a:lnTo>
                      <a:pt x="62" y="115"/>
                    </a:lnTo>
                    <a:lnTo>
                      <a:pt x="53" y="106"/>
                    </a:lnTo>
                    <a:lnTo>
                      <a:pt x="53" y="106"/>
                    </a:lnTo>
                    <a:lnTo>
                      <a:pt x="53" y="97"/>
                    </a:lnTo>
                    <a:lnTo>
                      <a:pt x="44" y="97"/>
                    </a:lnTo>
                    <a:lnTo>
                      <a:pt x="44" y="88"/>
                    </a:lnTo>
                    <a:lnTo>
                      <a:pt x="53" y="80"/>
                    </a:lnTo>
                    <a:lnTo>
                      <a:pt x="53" y="71"/>
                    </a:lnTo>
                    <a:lnTo>
                      <a:pt x="53" y="80"/>
                    </a:lnTo>
                    <a:lnTo>
                      <a:pt x="53" y="71"/>
                    </a:lnTo>
                    <a:lnTo>
                      <a:pt x="53" y="71"/>
                    </a:lnTo>
                    <a:lnTo>
                      <a:pt x="53" y="62"/>
                    </a:lnTo>
                    <a:lnTo>
                      <a:pt x="44" y="62"/>
                    </a:lnTo>
                    <a:lnTo>
                      <a:pt x="44" y="62"/>
                    </a:lnTo>
                    <a:lnTo>
                      <a:pt x="27" y="53"/>
                    </a:lnTo>
                    <a:lnTo>
                      <a:pt x="27" y="53"/>
                    </a:lnTo>
                    <a:lnTo>
                      <a:pt x="27" y="44"/>
                    </a:lnTo>
                    <a:lnTo>
                      <a:pt x="18" y="44"/>
                    </a:lnTo>
                    <a:lnTo>
                      <a:pt x="18" y="35"/>
                    </a:lnTo>
                    <a:lnTo>
                      <a:pt x="18" y="35"/>
                    </a:lnTo>
                    <a:lnTo>
                      <a:pt x="9" y="27"/>
                    </a:lnTo>
                    <a:lnTo>
                      <a:pt x="9" y="18"/>
                    </a:lnTo>
                    <a:lnTo>
                      <a:pt x="0" y="9"/>
                    </a:lnTo>
                    <a:lnTo>
                      <a:pt x="0" y="9"/>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8" name="Freeform 94"/>
              <p:cNvSpPr>
                <a:spLocks/>
              </p:cNvSpPr>
              <p:nvPr/>
            </p:nvSpPr>
            <p:spPr bwMode="auto">
              <a:xfrm>
                <a:off x="3066315" y="2674415"/>
                <a:ext cx="567511" cy="487013"/>
              </a:xfrm>
              <a:custGeom>
                <a:avLst/>
                <a:gdLst/>
                <a:ahLst/>
                <a:cxnLst>
                  <a:cxn ang="0">
                    <a:pos x="71" y="9"/>
                  </a:cxn>
                  <a:cxn ang="0">
                    <a:pos x="203" y="0"/>
                  </a:cxn>
                  <a:cxn ang="0">
                    <a:pos x="247" y="0"/>
                  </a:cxn>
                  <a:cxn ang="0">
                    <a:pos x="255" y="18"/>
                  </a:cxn>
                  <a:cxn ang="0">
                    <a:pos x="255" y="18"/>
                  </a:cxn>
                  <a:cxn ang="0">
                    <a:pos x="255" y="35"/>
                  </a:cxn>
                  <a:cxn ang="0">
                    <a:pos x="264" y="44"/>
                  </a:cxn>
                  <a:cxn ang="0">
                    <a:pos x="264" y="62"/>
                  </a:cxn>
                  <a:cxn ang="0">
                    <a:pos x="273" y="71"/>
                  </a:cxn>
                  <a:cxn ang="0">
                    <a:pos x="282" y="80"/>
                  </a:cxn>
                  <a:cxn ang="0">
                    <a:pos x="299" y="97"/>
                  </a:cxn>
                  <a:cxn ang="0">
                    <a:pos x="308" y="106"/>
                  </a:cxn>
                  <a:cxn ang="0">
                    <a:pos x="317" y="133"/>
                  </a:cxn>
                  <a:cxn ang="0">
                    <a:pos x="326" y="124"/>
                  </a:cxn>
                  <a:cxn ang="0">
                    <a:pos x="335" y="124"/>
                  </a:cxn>
                  <a:cxn ang="0">
                    <a:pos x="343" y="133"/>
                  </a:cxn>
                  <a:cxn ang="0">
                    <a:pos x="343" y="142"/>
                  </a:cxn>
                  <a:cxn ang="0">
                    <a:pos x="343" y="159"/>
                  </a:cxn>
                  <a:cxn ang="0">
                    <a:pos x="335" y="168"/>
                  </a:cxn>
                  <a:cxn ang="0">
                    <a:pos x="335" y="186"/>
                  </a:cxn>
                  <a:cxn ang="0">
                    <a:pos x="361" y="203"/>
                  </a:cxn>
                  <a:cxn ang="0">
                    <a:pos x="361" y="212"/>
                  </a:cxn>
                  <a:cxn ang="0">
                    <a:pos x="379" y="212"/>
                  </a:cxn>
                  <a:cxn ang="0">
                    <a:pos x="387" y="221"/>
                  </a:cxn>
                  <a:cxn ang="0">
                    <a:pos x="387" y="230"/>
                  </a:cxn>
                  <a:cxn ang="0">
                    <a:pos x="396" y="248"/>
                  </a:cxn>
                  <a:cxn ang="0">
                    <a:pos x="396" y="265"/>
                  </a:cxn>
                  <a:cxn ang="0">
                    <a:pos x="414" y="274"/>
                  </a:cxn>
                  <a:cxn ang="0">
                    <a:pos x="423" y="283"/>
                  </a:cxn>
                  <a:cxn ang="0">
                    <a:pos x="423" y="292"/>
                  </a:cxn>
                  <a:cxn ang="0">
                    <a:pos x="414" y="301"/>
                  </a:cxn>
                  <a:cxn ang="0">
                    <a:pos x="414" y="310"/>
                  </a:cxn>
                  <a:cxn ang="0">
                    <a:pos x="405" y="318"/>
                  </a:cxn>
                  <a:cxn ang="0">
                    <a:pos x="396" y="318"/>
                  </a:cxn>
                  <a:cxn ang="0">
                    <a:pos x="396" y="318"/>
                  </a:cxn>
                  <a:cxn ang="0">
                    <a:pos x="396" y="327"/>
                  </a:cxn>
                  <a:cxn ang="0">
                    <a:pos x="387" y="336"/>
                  </a:cxn>
                  <a:cxn ang="0">
                    <a:pos x="387" y="345"/>
                  </a:cxn>
                  <a:cxn ang="0">
                    <a:pos x="352" y="363"/>
                  </a:cxn>
                  <a:cxn ang="0">
                    <a:pos x="352" y="354"/>
                  </a:cxn>
                  <a:cxn ang="0">
                    <a:pos x="361" y="345"/>
                  </a:cxn>
                  <a:cxn ang="0">
                    <a:pos x="361" y="336"/>
                  </a:cxn>
                  <a:cxn ang="0">
                    <a:pos x="361" y="318"/>
                  </a:cxn>
                  <a:cxn ang="0">
                    <a:pos x="238" y="327"/>
                  </a:cxn>
                  <a:cxn ang="0">
                    <a:pos x="79" y="336"/>
                  </a:cxn>
                  <a:cxn ang="0">
                    <a:pos x="71" y="124"/>
                  </a:cxn>
                  <a:cxn ang="0">
                    <a:pos x="62" y="115"/>
                  </a:cxn>
                  <a:cxn ang="0">
                    <a:pos x="53" y="106"/>
                  </a:cxn>
                  <a:cxn ang="0">
                    <a:pos x="44" y="97"/>
                  </a:cxn>
                  <a:cxn ang="0">
                    <a:pos x="53" y="80"/>
                  </a:cxn>
                  <a:cxn ang="0">
                    <a:pos x="53" y="80"/>
                  </a:cxn>
                  <a:cxn ang="0">
                    <a:pos x="53" y="71"/>
                  </a:cxn>
                  <a:cxn ang="0">
                    <a:pos x="44" y="62"/>
                  </a:cxn>
                  <a:cxn ang="0">
                    <a:pos x="27" y="53"/>
                  </a:cxn>
                  <a:cxn ang="0">
                    <a:pos x="27" y="44"/>
                  </a:cxn>
                  <a:cxn ang="0">
                    <a:pos x="18" y="35"/>
                  </a:cxn>
                  <a:cxn ang="0">
                    <a:pos x="9" y="27"/>
                  </a:cxn>
                  <a:cxn ang="0">
                    <a:pos x="0" y="9"/>
                  </a:cxn>
                </a:cxnLst>
                <a:rect l="0" t="0" r="r" b="b"/>
                <a:pathLst>
                  <a:path w="423" h="363">
                    <a:moveTo>
                      <a:pt x="0" y="9"/>
                    </a:moveTo>
                    <a:lnTo>
                      <a:pt x="71" y="9"/>
                    </a:lnTo>
                    <a:lnTo>
                      <a:pt x="106" y="9"/>
                    </a:lnTo>
                    <a:lnTo>
                      <a:pt x="203" y="0"/>
                    </a:lnTo>
                    <a:lnTo>
                      <a:pt x="238" y="0"/>
                    </a:lnTo>
                    <a:lnTo>
                      <a:pt x="247" y="0"/>
                    </a:lnTo>
                    <a:lnTo>
                      <a:pt x="255" y="9"/>
                    </a:lnTo>
                    <a:lnTo>
                      <a:pt x="255" y="18"/>
                    </a:lnTo>
                    <a:lnTo>
                      <a:pt x="255" y="18"/>
                    </a:lnTo>
                    <a:lnTo>
                      <a:pt x="255" y="18"/>
                    </a:lnTo>
                    <a:lnTo>
                      <a:pt x="255" y="27"/>
                    </a:lnTo>
                    <a:lnTo>
                      <a:pt x="255" y="35"/>
                    </a:lnTo>
                    <a:lnTo>
                      <a:pt x="255" y="44"/>
                    </a:lnTo>
                    <a:lnTo>
                      <a:pt x="264" y="44"/>
                    </a:lnTo>
                    <a:lnTo>
                      <a:pt x="264" y="62"/>
                    </a:lnTo>
                    <a:lnTo>
                      <a:pt x="264" y="62"/>
                    </a:lnTo>
                    <a:lnTo>
                      <a:pt x="264" y="71"/>
                    </a:lnTo>
                    <a:lnTo>
                      <a:pt x="273" y="71"/>
                    </a:lnTo>
                    <a:lnTo>
                      <a:pt x="282" y="80"/>
                    </a:lnTo>
                    <a:lnTo>
                      <a:pt x="282" y="80"/>
                    </a:lnTo>
                    <a:lnTo>
                      <a:pt x="282" y="88"/>
                    </a:lnTo>
                    <a:lnTo>
                      <a:pt x="299" y="97"/>
                    </a:lnTo>
                    <a:lnTo>
                      <a:pt x="299" y="97"/>
                    </a:lnTo>
                    <a:lnTo>
                      <a:pt x="308" y="106"/>
                    </a:lnTo>
                    <a:lnTo>
                      <a:pt x="308" y="124"/>
                    </a:lnTo>
                    <a:lnTo>
                      <a:pt x="317" y="133"/>
                    </a:lnTo>
                    <a:lnTo>
                      <a:pt x="317" y="133"/>
                    </a:lnTo>
                    <a:lnTo>
                      <a:pt x="326" y="124"/>
                    </a:lnTo>
                    <a:lnTo>
                      <a:pt x="326" y="124"/>
                    </a:lnTo>
                    <a:lnTo>
                      <a:pt x="335" y="124"/>
                    </a:lnTo>
                    <a:lnTo>
                      <a:pt x="335" y="124"/>
                    </a:lnTo>
                    <a:lnTo>
                      <a:pt x="343" y="133"/>
                    </a:lnTo>
                    <a:lnTo>
                      <a:pt x="343" y="133"/>
                    </a:lnTo>
                    <a:lnTo>
                      <a:pt x="343" y="142"/>
                    </a:lnTo>
                    <a:lnTo>
                      <a:pt x="343" y="150"/>
                    </a:lnTo>
                    <a:lnTo>
                      <a:pt x="343" y="159"/>
                    </a:lnTo>
                    <a:lnTo>
                      <a:pt x="335" y="168"/>
                    </a:lnTo>
                    <a:lnTo>
                      <a:pt x="335" y="168"/>
                    </a:lnTo>
                    <a:lnTo>
                      <a:pt x="335" y="177"/>
                    </a:lnTo>
                    <a:lnTo>
                      <a:pt x="335" y="186"/>
                    </a:lnTo>
                    <a:lnTo>
                      <a:pt x="343" y="195"/>
                    </a:lnTo>
                    <a:lnTo>
                      <a:pt x="361" y="203"/>
                    </a:lnTo>
                    <a:lnTo>
                      <a:pt x="361" y="203"/>
                    </a:lnTo>
                    <a:lnTo>
                      <a:pt x="361" y="212"/>
                    </a:lnTo>
                    <a:lnTo>
                      <a:pt x="370" y="203"/>
                    </a:lnTo>
                    <a:lnTo>
                      <a:pt x="379" y="212"/>
                    </a:lnTo>
                    <a:lnTo>
                      <a:pt x="379" y="221"/>
                    </a:lnTo>
                    <a:lnTo>
                      <a:pt x="387" y="221"/>
                    </a:lnTo>
                    <a:lnTo>
                      <a:pt x="387" y="221"/>
                    </a:lnTo>
                    <a:lnTo>
                      <a:pt x="387" y="230"/>
                    </a:lnTo>
                    <a:lnTo>
                      <a:pt x="396" y="248"/>
                    </a:lnTo>
                    <a:lnTo>
                      <a:pt x="396" y="248"/>
                    </a:lnTo>
                    <a:lnTo>
                      <a:pt x="396" y="256"/>
                    </a:lnTo>
                    <a:lnTo>
                      <a:pt x="396" y="265"/>
                    </a:lnTo>
                    <a:lnTo>
                      <a:pt x="405" y="274"/>
                    </a:lnTo>
                    <a:lnTo>
                      <a:pt x="414" y="274"/>
                    </a:lnTo>
                    <a:lnTo>
                      <a:pt x="423" y="274"/>
                    </a:lnTo>
                    <a:lnTo>
                      <a:pt x="423" y="283"/>
                    </a:lnTo>
                    <a:lnTo>
                      <a:pt x="423" y="283"/>
                    </a:lnTo>
                    <a:lnTo>
                      <a:pt x="423" y="292"/>
                    </a:lnTo>
                    <a:lnTo>
                      <a:pt x="414" y="301"/>
                    </a:lnTo>
                    <a:lnTo>
                      <a:pt x="414" y="301"/>
                    </a:lnTo>
                    <a:lnTo>
                      <a:pt x="414" y="310"/>
                    </a:lnTo>
                    <a:lnTo>
                      <a:pt x="414" y="310"/>
                    </a:lnTo>
                    <a:lnTo>
                      <a:pt x="405" y="310"/>
                    </a:lnTo>
                    <a:lnTo>
                      <a:pt x="405" y="318"/>
                    </a:lnTo>
                    <a:lnTo>
                      <a:pt x="396" y="318"/>
                    </a:lnTo>
                    <a:lnTo>
                      <a:pt x="396" y="318"/>
                    </a:lnTo>
                    <a:lnTo>
                      <a:pt x="396" y="318"/>
                    </a:lnTo>
                    <a:lnTo>
                      <a:pt x="396" y="318"/>
                    </a:lnTo>
                    <a:lnTo>
                      <a:pt x="396" y="327"/>
                    </a:lnTo>
                    <a:lnTo>
                      <a:pt x="396" y="327"/>
                    </a:lnTo>
                    <a:lnTo>
                      <a:pt x="396" y="336"/>
                    </a:lnTo>
                    <a:lnTo>
                      <a:pt x="387" y="336"/>
                    </a:lnTo>
                    <a:lnTo>
                      <a:pt x="396" y="345"/>
                    </a:lnTo>
                    <a:lnTo>
                      <a:pt x="387" y="345"/>
                    </a:lnTo>
                    <a:lnTo>
                      <a:pt x="387" y="354"/>
                    </a:lnTo>
                    <a:lnTo>
                      <a:pt x="352" y="363"/>
                    </a:lnTo>
                    <a:lnTo>
                      <a:pt x="352" y="354"/>
                    </a:lnTo>
                    <a:lnTo>
                      <a:pt x="352" y="354"/>
                    </a:lnTo>
                    <a:lnTo>
                      <a:pt x="352" y="345"/>
                    </a:lnTo>
                    <a:lnTo>
                      <a:pt x="361" y="345"/>
                    </a:lnTo>
                    <a:lnTo>
                      <a:pt x="361" y="336"/>
                    </a:lnTo>
                    <a:lnTo>
                      <a:pt x="361" y="336"/>
                    </a:lnTo>
                    <a:lnTo>
                      <a:pt x="361" y="327"/>
                    </a:lnTo>
                    <a:lnTo>
                      <a:pt x="361" y="318"/>
                    </a:lnTo>
                    <a:lnTo>
                      <a:pt x="352" y="318"/>
                    </a:lnTo>
                    <a:lnTo>
                      <a:pt x="238" y="327"/>
                    </a:lnTo>
                    <a:lnTo>
                      <a:pt x="141" y="327"/>
                    </a:lnTo>
                    <a:lnTo>
                      <a:pt x="79" y="336"/>
                    </a:lnTo>
                    <a:lnTo>
                      <a:pt x="79" y="292"/>
                    </a:lnTo>
                    <a:lnTo>
                      <a:pt x="71" y="124"/>
                    </a:lnTo>
                    <a:lnTo>
                      <a:pt x="71" y="124"/>
                    </a:lnTo>
                    <a:lnTo>
                      <a:pt x="62" y="115"/>
                    </a:lnTo>
                    <a:lnTo>
                      <a:pt x="53" y="106"/>
                    </a:lnTo>
                    <a:lnTo>
                      <a:pt x="53" y="106"/>
                    </a:lnTo>
                    <a:lnTo>
                      <a:pt x="53" y="97"/>
                    </a:lnTo>
                    <a:lnTo>
                      <a:pt x="44" y="97"/>
                    </a:lnTo>
                    <a:lnTo>
                      <a:pt x="44" y="88"/>
                    </a:lnTo>
                    <a:lnTo>
                      <a:pt x="53" y="80"/>
                    </a:lnTo>
                    <a:lnTo>
                      <a:pt x="53" y="71"/>
                    </a:lnTo>
                    <a:lnTo>
                      <a:pt x="53" y="80"/>
                    </a:lnTo>
                    <a:lnTo>
                      <a:pt x="53" y="71"/>
                    </a:lnTo>
                    <a:lnTo>
                      <a:pt x="53" y="71"/>
                    </a:lnTo>
                    <a:lnTo>
                      <a:pt x="53" y="62"/>
                    </a:lnTo>
                    <a:lnTo>
                      <a:pt x="44" y="62"/>
                    </a:lnTo>
                    <a:lnTo>
                      <a:pt x="44" y="62"/>
                    </a:lnTo>
                    <a:lnTo>
                      <a:pt x="27" y="53"/>
                    </a:lnTo>
                    <a:lnTo>
                      <a:pt x="27" y="53"/>
                    </a:lnTo>
                    <a:lnTo>
                      <a:pt x="27" y="44"/>
                    </a:lnTo>
                    <a:lnTo>
                      <a:pt x="18" y="44"/>
                    </a:lnTo>
                    <a:lnTo>
                      <a:pt x="18" y="35"/>
                    </a:lnTo>
                    <a:lnTo>
                      <a:pt x="18" y="35"/>
                    </a:lnTo>
                    <a:lnTo>
                      <a:pt x="9" y="27"/>
                    </a:lnTo>
                    <a:lnTo>
                      <a:pt x="9" y="18"/>
                    </a:lnTo>
                    <a:lnTo>
                      <a:pt x="0" y="9"/>
                    </a:lnTo>
                    <a:lnTo>
                      <a:pt x="0" y="9"/>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69" name="Freeform 95"/>
              <p:cNvSpPr>
                <a:spLocks/>
              </p:cNvSpPr>
              <p:nvPr/>
            </p:nvSpPr>
            <p:spPr bwMode="auto">
              <a:xfrm>
                <a:off x="3456730" y="3243266"/>
                <a:ext cx="295159" cy="523236"/>
              </a:xfrm>
              <a:custGeom>
                <a:avLst/>
                <a:gdLst/>
                <a:ahLst/>
                <a:cxnLst>
                  <a:cxn ang="0">
                    <a:pos x="17" y="168"/>
                  </a:cxn>
                  <a:cxn ang="0">
                    <a:pos x="26" y="160"/>
                  </a:cxn>
                  <a:cxn ang="0">
                    <a:pos x="17" y="142"/>
                  </a:cxn>
                  <a:cxn ang="0">
                    <a:pos x="17" y="142"/>
                  </a:cxn>
                  <a:cxn ang="0">
                    <a:pos x="17" y="133"/>
                  </a:cxn>
                  <a:cxn ang="0">
                    <a:pos x="17" y="124"/>
                  </a:cxn>
                  <a:cxn ang="0">
                    <a:pos x="26" y="115"/>
                  </a:cxn>
                  <a:cxn ang="0">
                    <a:pos x="26" y="115"/>
                  </a:cxn>
                  <a:cxn ang="0">
                    <a:pos x="26" y="98"/>
                  </a:cxn>
                  <a:cxn ang="0">
                    <a:pos x="35" y="89"/>
                  </a:cxn>
                  <a:cxn ang="0">
                    <a:pos x="26" y="80"/>
                  </a:cxn>
                  <a:cxn ang="0">
                    <a:pos x="44" y="71"/>
                  </a:cxn>
                  <a:cxn ang="0">
                    <a:pos x="44" y="62"/>
                  </a:cxn>
                  <a:cxn ang="0">
                    <a:pos x="52" y="54"/>
                  </a:cxn>
                  <a:cxn ang="0">
                    <a:pos x="52" y="45"/>
                  </a:cxn>
                  <a:cxn ang="0">
                    <a:pos x="52" y="36"/>
                  </a:cxn>
                  <a:cxn ang="0">
                    <a:pos x="52" y="27"/>
                  </a:cxn>
                  <a:cxn ang="0">
                    <a:pos x="70" y="18"/>
                  </a:cxn>
                  <a:cxn ang="0">
                    <a:pos x="149" y="9"/>
                  </a:cxn>
                  <a:cxn ang="0">
                    <a:pos x="202" y="9"/>
                  </a:cxn>
                  <a:cxn ang="0">
                    <a:pos x="220" y="372"/>
                  </a:cxn>
                  <a:cxn ang="0">
                    <a:pos x="202" y="372"/>
                  </a:cxn>
                  <a:cxn ang="0">
                    <a:pos x="193" y="372"/>
                  </a:cxn>
                  <a:cxn ang="0">
                    <a:pos x="193" y="372"/>
                  </a:cxn>
                  <a:cxn ang="0">
                    <a:pos x="167" y="381"/>
                  </a:cxn>
                  <a:cxn ang="0">
                    <a:pos x="158" y="381"/>
                  </a:cxn>
                  <a:cxn ang="0">
                    <a:pos x="149" y="390"/>
                  </a:cxn>
                  <a:cxn ang="0">
                    <a:pos x="140" y="390"/>
                  </a:cxn>
                  <a:cxn ang="0">
                    <a:pos x="140" y="381"/>
                  </a:cxn>
                  <a:cxn ang="0">
                    <a:pos x="123" y="363"/>
                  </a:cxn>
                  <a:cxn ang="0">
                    <a:pos x="123" y="345"/>
                  </a:cxn>
                  <a:cxn ang="0">
                    <a:pos x="123" y="328"/>
                  </a:cxn>
                  <a:cxn ang="0">
                    <a:pos x="0" y="336"/>
                  </a:cxn>
                  <a:cxn ang="0">
                    <a:pos x="0" y="319"/>
                  </a:cxn>
                  <a:cxn ang="0">
                    <a:pos x="0" y="310"/>
                  </a:cxn>
                  <a:cxn ang="0">
                    <a:pos x="8" y="292"/>
                  </a:cxn>
                  <a:cxn ang="0">
                    <a:pos x="8" y="283"/>
                  </a:cxn>
                  <a:cxn ang="0">
                    <a:pos x="8" y="275"/>
                  </a:cxn>
                  <a:cxn ang="0">
                    <a:pos x="35" y="257"/>
                  </a:cxn>
                  <a:cxn ang="0">
                    <a:pos x="26" y="248"/>
                  </a:cxn>
                  <a:cxn ang="0">
                    <a:pos x="26" y="248"/>
                  </a:cxn>
                  <a:cxn ang="0">
                    <a:pos x="35" y="239"/>
                  </a:cxn>
                  <a:cxn ang="0">
                    <a:pos x="44" y="230"/>
                  </a:cxn>
                  <a:cxn ang="0">
                    <a:pos x="35" y="222"/>
                  </a:cxn>
                  <a:cxn ang="0">
                    <a:pos x="26" y="213"/>
                  </a:cxn>
                  <a:cxn ang="0">
                    <a:pos x="35" y="204"/>
                  </a:cxn>
                  <a:cxn ang="0">
                    <a:pos x="26" y="195"/>
                  </a:cxn>
                  <a:cxn ang="0">
                    <a:pos x="26" y="186"/>
                  </a:cxn>
                  <a:cxn ang="0">
                    <a:pos x="17" y="186"/>
                  </a:cxn>
                </a:cxnLst>
                <a:rect l="0" t="0" r="r" b="b"/>
                <a:pathLst>
                  <a:path w="220" h="390">
                    <a:moveTo>
                      <a:pt x="17" y="177"/>
                    </a:moveTo>
                    <a:lnTo>
                      <a:pt x="17" y="168"/>
                    </a:lnTo>
                    <a:lnTo>
                      <a:pt x="17" y="168"/>
                    </a:lnTo>
                    <a:lnTo>
                      <a:pt x="26" y="168"/>
                    </a:lnTo>
                    <a:lnTo>
                      <a:pt x="26" y="168"/>
                    </a:lnTo>
                    <a:lnTo>
                      <a:pt x="26" y="160"/>
                    </a:lnTo>
                    <a:lnTo>
                      <a:pt x="17" y="160"/>
                    </a:lnTo>
                    <a:lnTo>
                      <a:pt x="17" y="151"/>
                    </a:lnTo>
                    <a:lnTo>
                      <a:pt x="17" y="142"/>
                    </a:lnTo>
                    <a:lnTo>
                      <a:pt x="17" y="142"/>
                    </a:lnTo>
                    <a:lnTo>
                      <a:pt x="17" y="142"/>
                    </a:lnTo>
                    <a:lnTo>
                      <a:pt x="17" y="142"/>
                    </a:lnTo>
                    <a:lnTo>
                      <a:pt x="17" y="133"/>
                    </a:lnTo>
                    <a:lnTo>
                      <a:pt x="8" y="142"/>
                    </a:lnTo>
                    <a:lnTo>
                      <a:pt x="17" y="133"/>
                    </a:lnTo>
                    <a:lnTo>
                      <a:pt x="8" y="133"/>
                    </a:lnTo>
                    <a:lnTo>
                      <a:pt x="17" y="124"/>
                    </a:lnTo>
                    <a:lnTo>
                      <a:pt x="17" y="124"/>
                    </a:lnTo>
                    <a:lnTo>
                      <a:pt x="17" y="124"/>
                    </a:lnTo>
                    <a:lnTo>
                      <a:pt x="17" y="124"/>
                    </a:lnTo>
                    <a:lnTo>
                      <a:pt x="26" y="115"/>
                    </a:lnTo>
                    <a:lnTo>
                      <a:pt x="17" y="115"/>
                    </a:lnTo>
                    <a:lnTo>
                      <a:pt x="17" y="115"/>
                    </a:lnTo>
                    <a:lnTo>
                      <a:pt x="26" y="115"/>
                    </a:lnTo>
                    <a:lnTo>
                      <a:pt x="26" y="115"/>
                    </a:lnTo>
                    <a:lnTo>
                      <a:pt x="26" y="107"/>
                    </a:lnTo>
                    <a:lnTo>
                      <a:pt x="26" y="98"/>
                    </a:lnTo>
                    <a:lnTo>
                      <a:pt x="17" y="98"/>
                    </a:lnTo>
                    <a:lnTo>
                      <a:pt x="35" y="98"/>
                    </a:lnTo>
                    <a:lnTo>
                      <a:pt x="35" y="89"/>
                    </a:lnTo>
                    <a:lnTo>
                      <a:pt x="35" y="80"/>
                    </a:lnTo>
                    <a:lnTo>
                      <a:pt x="35" y="80"/>
                    </a:lnTo>
                    <a:lnTo>
                      <a:pt x="26" y="80"/>
                    </a:lnTo>
                    <a:lnTo>
                      <a:pt x="35" y="80"/>
                    </a:lnTo>
                    <a:lnTo>
                      <a:pt x="35" y="80"/>
                    </a:lnTo>
                    <a:lnTo>
                      <a:pt x="44" y="71"/>
                    </a:lnTo>
                    <a:lnTo>
                      <a:pt x="44" y="71"/>
                    </a:lnTo>
                    <a:lnTo>
                      <a:pt x="44" y="71"/>
                    </a:lnTo>
                    <a:lnTo>
                      <a:pt x="44" y="62"/>
                    </a:lnTo>
                    <a:lnTo>
                      <a:pt x="52" y="62"/>
                    </a:lnTo>
                    <a:lnTo>
                      <a:pt x="52" y="54"/>
                    </a:lnTo>
                    <a:lnTo>
                      <a:pt x="52" y="54"/>
                    </a:lnTo>
                    <a:lnTo>
                      <a:pt x="52" y="45"/>
                    </a:lnTo>
                    <a:lnTo>
                      <a:pt x="52" y="36"/>
                    </a:lnTo>
                    <a:lnTo>
                      <a:pt x="52" y="45"/>
                    </a:lnTo>
                    <a:lnTo>
                      <a:pt x="52" y="45"/>
                    </a:lnTo>
                    <a:lnTo>
                      <a:pt x="52" y="36"/>
                    </a:lnTo>
                    <a:lnTo>
                      <a:pt x="52" y="36"/>
                    </a:lnTo>
                    <a:lnTo>
                      <a:pt x="52" y="36"/>
                    </a:lnTo>
                    <a:lnTo>
                      <a:pt x="52" y="36"/>
                    </a:lnTo>
                    <a:lnTo>
                      <a:pt x="52" y="27"/>
                    </a:lnTo>
                    <a:lnTo>
                      <a:pt x="61" y="27"/>
                    </a:lnTo>
                    <a:lnTo>
                      <a:pt x="61" y="27"/>
                    </a:lnTo>
                    <a:lnTo>
                      <a:pt x="70" y="18"/>
                    </a:lnTo>
                    <a:lnTo>
                      <a:pt x="70" y="18"/>
                    </a:lnTo>
                    <a:lnTo>
                      <a:pt x="61" y="18"/>
                    </a:lnTo>
                    <a:lnTo>
                      <a:pt x="149" y="9"/>
                    </a:lnTo>
                    <a:lnTo>
                      <a:pt x="202" y="0"/>
                    </a:lnTo>
                    <a:lnTo>
                      <a:pt x="202" y="0"/>
                    </a:lnTo>
                    <a:lnTo>
                      <a:pt x="202" y="9"/>
                    </a:lnTo>
                    <a:lnTo>
                      <a:pt x="211" y="9"/>
                    </a:lnTo>
                    <a:lnTo>
                      <a:pt x="202" y="248"/>
                    </a:lnTo>
                    <a:lnTo>
                      <a:pt x="220" y="372"/>
                    </a:lnTo>
                    <a:lnTo>
                      <a:pt x="220" y="372"/>
                    </a:lnTo>
                    <a:lnTo>
                      <a:pt x="220" y="372"/>
                    </a:lnTo>
                    <a:lnTo>
                      <a:pt x="202" y="372"/>
                    </a:lnTo>
                    <a:lnTo>
                      <a:pt x="202" y="372"/>
                    </a:lnTo>
                    <a:lnTo>
                      <a:pt x="202" y="372"/>
                    </a:lnTo>
                    <a:lnTo>
                      <a:pt x="193" y="372"/>
                    </a:lnTo>
                    <a:lnTo>
                      <a:pt x="193" y="372"/>
                    </a:lnTo>
                    <a:lnTo>
                      <a:pt x="184" y="372"/>
                    </a:lnTo>
                    <a:lnTo>
                      <a:pt x="193" y="372"/>
                    </a:lnTo>
                    <a:lnTo>
                      <a:pt x="184" y="372"/>
                    </a:lnTo>
                    <a:lnTo>
                      <a:pt x="176" y="372"/>
                    </a:lnTo>
                    <a:lnTo>
                      <a:pt x="167" y="381"/>
                    </a:lnTo>
                    <a:lnTo>
                      <a:pt x="158" y="381"/>
                    </a:lnTo>
                    <a:lnTo>
                      <a:pt x="158" y="381"/>
                    </a:lnTo>
                    <a:lnTo>
                      <a:pt x="158" y="381"/>
                    </a:lnTo>
                    <a:lnTo>
                      <a:pt x="158" y="381"/>
                    </a:lnTo>
                    <a:lnTo>
                      <a:pt x="158" y="381"/>
                    </a:lnTo>
                    <a:lnTo>
                      <a:pt x="149" y="390"/>
                    </a:lnTo>
                    <a:lnTo>
                      <a:pt x="149" y="390"/>
                    </a:lnTo>
                    <a:lnTo>
                      <a:pt x="149" y="390"/>
                    </a:lnTo>
                    <a:lnTo>
                      <a:pt x="140" y="390"/>
                    </a:lnTo>
                    <a:lnTo>
                      <a:pt x="140" y="390"/>
                    </a:lnTo>
                    <a:lnTo>
                      <a:pt x="140" y="381"/>
                    </a:lnTo>
                    <a:lnTo>
                      <a:pt x="140" y="381"/>
                    </a:lnTo>
                    <a:lnTo>
                      <a:pt x="132" y="381"/>
                    </a:lnTo>
                    <a:lnTo>
                      <a:pt x="132" y="372"/>
                    </a:lnTo>
                    <a:lnTo>
                      <a:pt x="123" y="363"/>
                    </a:lnTo>
                    <a:lnTo>
                      <a:pt x="123" y="363"/>
                    </a:lnTo>
                    <a:lnTo>
                      <a:pt x="123" y="354"/>
                    </a:lnTo>
                    <a:lnTo>
                      <a:pt x="123" y="345"/>
                    </a:lnTo>
                    <a:lnTo>
                      <a:pt x="123" y="336"/>
                    </a:lnTo>
                    <a:lnTo>
                      <a:pt x="123" y="328"/>
                    </a:lnTo>
                    <a:lnTo>
                      <a:pt x="123" y="328"/>
                    </a:lnTo>
                    <a:lnTo>
                      <a:pt x="61" y="336"/>
                    </a:lnTo>
                    <a:lnTo>
                      <a:pt x="0" y="336"/>
                    </a:lnTo>
                    <a:lnTo>
                      <a:pt x="0" y="336"/>
                    </a:lnTo>
                    <a:lnTo>
                      <a:pt x="0" y="328"/>
                    </a:lnTo>
                    <a:lnTo>
                      <a:pt x="0" y="319"/>
                    </a:lnTo>
                    <a:lnTo>
                      <a:pt x="0" y="319"/>
                    </a:lnTo>
                    <a:lnTo>
                      <a:pt x="0" y="319"/>
                    </a:lnTo>
                    <a:lnTo>
                      <a:pt x="8" y="310"/>
                    </a:lnTo>
                    <a:lnTo>
                      <a:pt x="0" y="310"/>
                    </a:lnTo>
                    <a:lnTo>
                      <a:pt x="8" y="310"/>
                    </a:lnTo>
                    <a:lnTo>
                      <a:pt x="0" y="292"/>
                    </a:lnTo>
                    <a:lnTo>
                      <a:pt x="8" y="292"/>
                    </a:lnTo>
                    <a:lnTo>
                      <a:pt x="8" y="292"/>
                    </a:lnTo>
                    <a:lnTo>
                      <a:pt x="8" y="292"/>
                    </a:lnTo>
                    <a:lnTo>
                      <a:pt x="8" y="283"/>
                    </a:lnTo>
                    <a:lnTo>
                      <a:pt x="8" y="283"/>
                    </a:lnTo>
                    <a:lnTo>
                      <a:pt x="17" y="275"/>
                    </a:lnTo>
                    <a:lnTo>
                      <a:pt x="8" y="275"/>
                    </a:lnTo>
                    <a:lnTo>
                      <a:pt x="17" y="266"/>
                    </a:lnTo>
                    <a:lnTo>
                      <a:pt x="17" y="266"/>
                    </a:lnTo>
                    <a:lnTo>
                      <a:pt x="35" y="257"/>
                    </a:lnTo>
                    <a:lnTo>
                      <a:pt x="26" y="257"/>
                    </a:lnTo>
                    <a:lnTo>
                      <a:pt x="26" y="248"/>
                    </a:lnTo>
                    <a:lnTo>
                      <a:pt x="26" y="248"/>
                    </a:lnTo>
                    <a:lnTo>
                      <a:pt x="35" y="248"/>
                    </a:lnTo>
                    <a:lnTo>
                      <a:pt x="35" y="239"/>
                    </a:lnTo>
                    <a:lnTo>
                      <a:pt x="26" y="248"/>
                    </a:lnTo>
                    <a:lnTo>
                      <a:pt x="26" y="239"/>
                    </a:lnTo>
                    <a:lnTo>
                      <a:pt x="26" y="239"/>
                    </a:lnTo>
                    <a:lnTo>
                      <a:pt x="35" y="239"/>
                    </a:lnTo>
                    <a:lnTo>
                      <a:pt x="35" y="230"/>
                    </a:lnTo>
                    <a:lnTo>
                      <a:pt x="44" y="230"/>
                    </a:lnTo>
                    <a:lnTo>
                      <a:pt x="44" y="230"/>
                    </a:lnTo>
                    <a:lnTo>
                      <a:pt x="44" y="230"/>
                    </a:lnTo>
                    <a:lnTo>
                      <a:pt x="35" y="230"/>
                    </a:lnTo>
                    <a:lnTo>
                      <a:pt x="35" y="222"/>
                    </a:lnTo>
                    <a:lnTo>
                      <a:pt x="26" y="222"/>
                    </a:lnTo>
                    <a:lnTo>
                      <a:pt x="26" y="213"/>
                    </a:lnTo>
                    <a:lnTo>
                      <a:pt x="26" y="213"/>
                    </a:lnTo>
                    <a:lnTo>
                      <a:pt x="35" y="222"/>
                    </a:lnTo>
                    <a:lnTo>
                      <a:pt x="26" y="213"/>
                    </a:lnTo>
                    <a:lnTo>
                      <a:pt x="35" y="204"/>
                    </a:lnTo>
                    <a:lnTo>
                      <a:pt x="26" y="213"/>
                    </a:lnTo>
                    <a:lnTo>
                      <a:pt x="26" y="204"/>
                    </a:lnTo>
                    <a:lnTo>
                      <a:pt x="26" y="195"/>
                    </a:lnTo>
                    <a:lnTo>
                      <a:pt x="26" y="195"/>
                    </a:lnTo>
                    <a:lnTo>
                      <a:pt x="17" y="195"/>
                    </a:lnTo>
                    <a:lnTo>
                      <a:pt x="26" y="186"/>
                    </a:lnTo>
                    <a:lnTo>
                      <a:pt x="26" y="177"/>
                    </a:lnTo>
                    <a:lnTo>
                      <a:pt x="17" y="177"/>
                    </a:lnTo>
                    <a:lnTo>
                      <a:pt x="17" y="186"/>
                    </a:lnTo>
                    <a:lnTo>
                      <a:pt x="17" y="177"/>
                    </a:lnTo>
                    <a:lnTo>
                      <a:pt x="17" y="177"/>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0" name="Freeform 96"/>
              <p:cNvSpPr>
                <a:spLocks/>
              </p:cNvSpPr>
              <p:nvPr/>
            </p:nvSpPr>
            <p:spPr bwMode="auto">
              <a:xfrm>
                <a:off x="3456730" y="3243266"/>
                <a:ext cx="295159" cy="523236"/>
              </a:xfrm>
              <a:custGeom>
                <a:avLst/>
                <a:gdLst/>
                <a:ahLst/>
                <a:cxnLst>
                  <a:cxn ang="0">
                    <a:pos x="17" y="168"/>
                  </a:cxn>
                  <a:cxn ang="0">
                    <a:pos x="26" y="160"/>
                  </a:cxn>
                  <a:cxn ang="0">
                    <a:pos x="17" y="142"/>
                  </a:cxn>
                  <a:cxn ang="0">
                    <a:pos x="17" y="142"/>
                  </a:cxn>
                  <a:cxn ang="0">
                    <a:pos x="17" y="133"/>
                  </a:cxn>
                  <a:cxn ang="0">
                    <a:pos x="17" y="124"/>
                  </a:cxn>
                  <a:cxn ang="0">
                    <a:pos x="26" y="115"/>
                  </a:cxn>
                  <a:cxn ang="0">
                    <a:pos x="26" y="115"/>
                  </a:cxn>
                  <a:cxn ang="0">
                    <a:pos x="26" y="98"/>
                  </a:cxn>
                  <a:cxn ang="0">
                    <a:pos x="35" y="89"/>
                  </a:cxn>
                  <a:cxn ang="0">
                    <a:pos x="26" y="80"/>
                  </a:cxn>
                  <a:cxn ang="0">
                    <a:pos x="44" y="71"/>
                  </a:cxn>
                  <a:cxn ang="0">
                    <a:pos x="44" y="62"/>
                  </a:cxn>
                  <a:cxn ang="0">
                    <a:pos x="52" y="54"/>
                  </a:cxn>
                  <a:cxn ang="0">
                    <a:pos x="52" y="45"/>
                  </a:cxn>
                  <a:cxn ang="0">
                    <a:pos x="52" y="36"/>
                  </a:cxn>
                  <a:cxn ang="0">
                    <a:pos x="52" y="27"/>
                  </a:cxn>
                  <a:cxn ang="0">
                    <a:pos x="70" y="18"/>
                  </a:cxn>
                  <a:cxn ang="0">
                    <a:pos x="149" y="9"/>
                  </a:cxn>
                  <a:cxn ang="0">
                    <a:pos x="202" y="9"/>
                  </a:cxn>
                  <a:cxn ang="0">
                    <a:pos x="220" y="372"/>
                  </a:cxn>
                  <a:cxn ang="0">
                    <a:pos x="202" y="372"/>
                  </a:cxn>
                  <a:cxn ang="0">
                    <a:pos x="193" y="372"/>
                  </a:cxn>
                  <a:cxn ang="0">
                    <a:pos x="193" y="372"/>
                  </a:cxn>
                  <a:cxn ang="0">
                    <a:pos x="167" y="381"/>
                  </a:cxn>
                  <a:cxn ang="0">
                    <a:pos x="158" y="381"/>
                  </a:cxn>
                  <a:cxn ang="0">
                    <a:pos x="149" y="390"/>
                  </a:cxn>
                  <a:cxn ang="0">
                    <a:pos x="140" y="390"/>
                  </a:cxn>
                  <a:cxn ang="0">
                    <a:pos x="140" y="381"/>
                  </a:cxn>
                  <a:cxn ang="0">
                    <a:pos x="123" y="363"/>
                  </a:cxn>
                  <a:cxn ang="0">
                    <a:pos x="123" y="345"/>
                  </a:cxn>
                  <a:cxn ang="0">
                    <a:pos x="123" y="328"/>
                  </a:cxn>
                  <a:cxn ang="0">
                    <a:pos x="0" y="336"/>
                  </a:cxn>
                  <a:cxn ang="0">
                    <a:pos x="0" y="319"/>
                  </a:cxn>
                  <a:cxn ang="0">
                    <a:pos x="0" y="310"/>
                  </a:cxn>
                  <a:cxn ang="0">
                    <a:pos x="8" y="292"/>
                  </a:cxn>
                  <a:cxn ang="0">
                    <a:pos x="8" y="283"/>
                  </a:cxn>
                  <a:cxn ang="0">
                    <a:pos x="8" y="275"/>
                  </a:cxn>
                  <a:cxn ang="0">
                    <a:pos x="35" y="257"/>
                  </a:cxn>
                  <a:cxn ang="0">
                    <a:pos x="26" y="248"/>
                  </a:cxn>
                  <a:cxn ang="0">
                    <a:pos x="26" y="248"/>
                  </a:cxn>
                  <a:cxn ang="0">
                    <a:pos x="35" y="239"/>
                  </a:cxn>
                  <a:cxn ang="0">
                    <a:pos x="44" y="230"/>
                  </a:cxn>
                  <a:cxn ang="0">
                    <a:pos x="35" y="222"/>
                  </a:cxn>
                  <a:cxn ang="0">
                    <a:pos x="26" y="213"/>
                  </a:cxn>
                  <a:cxn ang="0">
                    <a:pos x="35" y="204"/>
                  </a:cxn>
                  <a:cxn ang="0">
                    <a:pos x="26" y="195"/>
                  </a:cxn>
                  <a:cxn ang="0">
                    <a:pos x="26" y="186"/>
                  </a:cxn>
                  <a:cxn ang="0">
                    <a:pos x="17" y="186"/>
                  </a:cxn>
                </a:cxnLst>
                <a:rect l="0" t="0" r="r" b="b"/>
                <a:pathLst>
                  <a:path w="220" h="390">
                    <a:moveTo>
                      <a:pt x="17" y="177"/>
                    </a:moveTo>
                    <a:lnTo>
                      <a:pt x="17" y="168"/>
                    </a:lnTo>
                    <a:lnTo>
                      <a:pt x="17" y="168"/>
                    </a:lnTo>
                    <a:lnTo>
                      <a:pt x="26" y="168"/>
                    </a:lnTo>
                    <a:lnTo>
                      <a:pt x="26" y="168"/>
                    </a:lnTo>
                    <a:lnTo>
                      <a:pt x="26" y="160"/>
                    </a:lnTo>
                    <a:lnTo>
                      <a:pt x="17" y="160"/>
                    </a:lnTo>
                    <a:lnTo>
                      <a:pt x="17" y="151"/>
                    </a:lnTo>
                    <a:lnTo>
                      <a:pt x="17" y="142"/>
                    </a:lnTo>
                    <a:lnTo>
                      <a:pt x="17" y="142"/>
                    </a:lnTo>
                    <a:lnTo>
                      <a:pt x="17" y="142"/>
                    </a:lnTo>
                    <a:lnTo>
                      <a:pt x="17" y="142"/>
                    </a:lnTo>
                    <a:lnTo>
                      <a:pt x="17" y="133"/>
                    </a:lnTo>
                    <a:lnTo>
                      <a:pt x="8" y="142"/>
                    </a:lnTo>
                    <a:lnTo>
                      <a:pt x="17" y="133"/>
                    </a:lnTo>
                    <a:lnTo>
                      <a:pt x="8" y="133"/>
                    </a:lnTo>
                    <a:lnTo>
                      <a:pt x="17" y="124"/>
                    </a:lnTo>
                    <a:lnTo>
                      <a:pt x="17" y="124"/>
                    </a:lnTo>
                    <a:lnTo>
                      <a:pt x="17" y="124"/>
                    </a:lnTo>
                    <a:lnTo>
                      <a:pt x="17" y="124"/>
                    </a:lnTo>
                    <a:lnTo>
                      <a:pt x="26" y="115"/>
                    </a:lnTo>
                    <a:lnTo>
                      <a:pt x="17" y="115"/>
                    </a:lnTo>
                    <a:lnTo>
                      <a:pt x="17" y="115"/>
                    </a:lnTo>
                    <a:lnTo>
                      <a:pt x="26" y="115"/>
                    </a:lnTo>
                    <a:lnTo>
                      <a:pt x="26" y="115"/>
                    </a:lnTo>
                    <a:lnTo>
                      <a:pt x="26" y="107"/>
                    </a:lnTo>
                    <a:lnTo>
                      <a:pt x="26" y="98"/>
                    </a:lnTo>
                    <a:lnTo>
                      <a:pt x="17" y="98"/>
                    </a:lnTo>
                    <a:lnTo>
                      <a:pt x="35" y="98"/>
                    </a:lnTo>
                    <a:lnTo>
                      <a:pt x="35" y="89"/>
                    </a:lnTo>
                    <a:lnTo>
                      <a:pt x="35" y="80"/>
                    </a:lnTo>
                    <a:lnTo>
                      <a:pt x="35" y="80"/>
                    </a:lnTo>
                    <a:lnTo>
                      <a:pt x="26" y="80"/>
                    </a:lnTo>
                    <a:lnTo>
                      <a:pt x="35" y="80"/>
                    </a:lnTo>
                    <a:lnTo>
                      <a:pt x="35" y="80"/>
                    </a:lnTo>
                    <a:lnTo>
                      <a:pt x="44" y="71"/>
                    </a:lnTo>
                    <a:lnTo>
                      <a:pt x="44" y="71"/>
                    </a:lnTo>
                    <a:lnTo>
                      <a:pt x="44" y="71"/>
                    </a:lnTo>
                    <a:lnTo>
                      <a:pt x="44" y="62"/>
                    </a:lnTo>
                    <a:lnTo>
                      <a:pt x="52" y="62"/>
                    </a:lnTo>
                    <a:lnTo>
                      <a:pt x="52" y="54"/>
                    </a:lnTo>
                    <a:lnTo>
                      <a:pt x="52" y="54"/>
                    </a:lnTo>
                    <a:lnTo>
                      <a:pt x="52" y="45"/>
                    </a:lnTo>
                    <a:lnTo>
                      <a:pt x="52" y="36"/>
                    </a:lnTo>
                    <a:lnTo>
                      <a:pt x="52" y="45"/>
                    </a:lnTo>
                    <a:lnTo>
                      <a:pt x="52" y="45"/>
                    </a:lnTo>
                    <a:lnTo>
                      <a:pt x="52" y="36"/>
                    </a:lnTo>
                    <a:lnTo>
                      <a:pt x="52" y="36"/>
                    </a:lnTo>
                    <a:lnTo>
                      <a:pt x="52" y="36"/>
                    </a:lnTo>
                    <a:lnTo>
                      <a:pt x="52" y="36"/>
                    </a:lnTo>
                    <a:lnTo>
                      <a:pt x="52" y="27"/>
                    </a:lnTo>
                    <a:lnTo>
                      <a:pt x="61" y="27"/>
                    </a:lnTo>
                    <a:lnTo>
                      <a:pt x="61" y="27"/>
                    </a:lnTo>
                    <a:lnTo>
                      <a:pt x="70" y="18"/>
                    </a:lnTo>
                    <a:lnTo>
                      <a:pt x="70" y="18"/>
                    </a:lnTo>
                    <a:lnTo>
                      <a:pt x="61" y="18"/>
                    </a:lnTo>
                    <a:lnTo>
                      <a:pt x="149" y="9"/>
                    </a:lnTo>
                    <a:lnTo>
                      <a:pt x="202" y="0"/>
                    </a:lnTo>
                    <a:lnTo>
                      <a:pt x="202" y="0"/>
                    </a:lnTo>
                    <a:lnTo>
                      <a:pt x="202" y="9"/>
                    </a:lnTo>
                    <a:lnTo>
                      <a:pt x="211" y="9"/>
                    </a:lnTo>
                    <a:lnTo>
                      <a:pt x="202" y="248"/>
                    </a:lnTo>
                    <a:lnTo>
                      <a:pt x="220" y="372"/>
                    </a:lnTo>
                    <a:lnTo>
                      <a:pt x="220" y="372"/>
                    </a:lnTo>
                    <a:lnTo>
                      <a:pt x="220" y="372"/>
                    </a:lnTo>
                    <a:lnTo>
                      <a:pt x="202" y="372"/>
                    </a:lnTo>
                    <a:lnTo>
                      <a:pt x="202" y="372"/>
                    </a:lnTo>
                    <a:lnTo>
                      <a:pt x="202" y="372"/>
                    </a:lnTo>
                    <a:lnTo>
                      <a:pt x="193" y="372"/>
                    </a:lnTo>
                    <a:lnTo>
                      <a:pt x="193" y="372"/>
                    </a:lnTo>
                    <a:lnTo>
                      <a:pt x="184" y="372"/>
                    </a:lnTo>
                    <a:lnTo>
                      <a:pt x="193" y="372"/>
                    </a:lnTo>
                    <a:lnTo>
                      <a:pt x="184" y="372"/>
                    </a:lnTo>
                    <a:lnTo>
                      <a:pt x="176" y="372"/>
                    </a:lnTo>
                    <a:lnTo>
                      <a:pt x="167" y="381"/>
                    </a:lnTo>
                    <a:lnTo>
                      <a:pt x="158" y="381"/>
                    </a:lnTo>
                    <a:lnTo>
                      <a:pt x="158" y="381"/>
                    </a:lnTo>
                    <a:lnTo>
                      <a:pt x="158" y="381"/>
                    </a:lnTo>
                    <a:lnTo>
                      <a:pt x="158" y="381"/>
                    </a:lnTo>
                    <a:lnTo>
                      <a:pt x="158" y="381"/>
                    </a:lnTo>
                    <a:lnTo>
                      <a:pt x="149" y="390"/>
                    </a:lnTo>
                    <a:lnTo>
                      <a:pt x="149" y="390"/>
                    </a:lnTo>
                    <a:lnTo>
                      <a:pt x="149" y="390"/>
                    </a:lnTo>
                    <a:lnTo>
                      <a:pt x="140" y="390"/>
                    </a:lnTo>
                    <a:lnTo>
                      <a:pt x="140" y="390"/>
                    </a:lnTo>
                    <a:lnTo>
                      <a:pt x="140" y="381"/>
                    </a:lnTo>
                    <a:lnTo>
                      <a:pt x="140" y="381"/>
                    </a:lnTo>
                    <a:lnTo>
                      <a:pt x="132" y="381"/>
                    </a:lnTo>
                    <a:lnTo>
                      <a:pt x="132" y="372"/>
                    </a:lnTo>
                    <a:lnTo>
                      <a:pt x="123" y="363"/>
                    </a:lnTo>
                    <a:lnTo>
                      <a:pt x="123" y="363"/>
                    </a:lnTo>
                    <a:lnTo>
                      <a:pt x="123" y="354"/>
                    </a:lnTo>
                    <a:lnTo>
                      <a:pt x="123" y="345"/>
                    </a:lnTo>
                    <a:lnTo>
                      <a:pt x="123" y="336"/>
                    </a:lnTo>
                    <a:lnTo>
                      <a:pt x="123" y="328"/>
                    </a:lnTo>
                    <a:lnTo>
                      <a:pt x="123" y="328"/>
                    </a:lnTo>
                    <a:lnTo>
                      <a:pt x="61" y="336"/>
                    </a:lnTo>
                    <a:lnTo>
                      <a:pt x="0" y="336"/>
                    </a:lnTo>
                    <a:lnTo>
                      <a:pt x="0" y="336"/>
                    </a:lnTo>
                    <a:lnTo>
                      <a:pt x="0" y="328"/>
                    </a:lnTo>
                    <a:lnTo>
                      <a:pt x="0" y="319"/>
                    </a:lnTo>
                    <a:lnTo>
                      <a:pt x="0" y="319"/>
                    </a:lnTo>
                    <a:lnTo>
                      <a:pt x="0" y="319"/>
                    </a:lnTo>
                    <a:lnTo>
                      <a:pt x="8" y="310"/>
                    </a:lnTo>
                    <a:lnTo>
                      <a:pt x="0" y="310"/>
                    </a:lnTo>
                    <a:lnTo>
                      <a:pt x="8" y="310"/>
                    </a:lnTo>
                    <a:lnTo>
                      <a:pt x="0" y="292"/>
                    </a:lnTo>
                    <a:lnTo>
                      <a:pt x="8" y="292"/>
                    </a:lnTo>
                    <a:lnTo>
                      <a:pt x="8" y="292"/>
                    </a:lnTo>
                    <a:lnTo>
                      <a:pt x="8" y="292"/>
                    </a:lnTo>
                    <a:lnTo>
                      <a:pt x="8" y="283"/>
                    </a:lnTo>
                    <a:lnTo>
                      <a:pt x="8" y="283"/>
                    </a:lnTo>
                    <a:lnTo>
                      <a:pt x="17" y="275"/>
                    </a:lnTo>
                    <a:lnTo>
                      <a:pt x="8" y="275"/>
                    </a:lnTo>
                    <a:lnTo>
                      <a:pt x="17" y="266"/>
                    </a:lnTo>
                    <a:lnTo>
                      <a:pt x="17" y="266"/>
                    </a:lnTo>
                    <a:lnTo>
                      <a:pt x="35" y="257"/>
                    </a:lnTo>
                    <a:lnTo>
                      <a:pt x="26" y="257"/>
                    </a:lnTo>
                    <a:lnTo>
                      <a:pt x="26" y="248"/>
                    </a:lnTo>
                    <a:lnTo>
                      <a:pt x="26" y="248"/>
                    </a:lnTo>
                    <a:lnTo>
                      <a:pt x="35" y="248"/>
                    </a:lnTo>
                    <a:lnTo>
                      <a:pt x="35" y="239"/>
                    </a:lnTo>
                    <a:lnTo>
                      <a:pt x="26" y="248"/>
                    </a:lnTo>
                    <a:lnTo>
                      <a:pt x="26" y="239"/>
                    </a:lnTo>
                    <a:lnTo>
                      <a:pt x="26" y="239"/>
                    </a:lnTo>
                    <a:lnTo>
                      <a:pt x="35" y="239"/>
                    </a:lnTo>
                    <a:lnTo>
                      <a:pt x="35" y="230"/>
                    </a:lnTo>
                    <a:lnTo>
                      <a:pt x="44" y="230"/>
                    </a:lnTo>
                    <a:lnTo>
                      <a:pt x="44" y="230"/>
                    </a:lnTo>
                    <a:lnTo>
                      <a:pt x="44" y="230"/>
                    </a:lnTo>
                    <a:lnTo>
                      <a:pt x="35" y="230"/>
                    </a:lnTo>
                    <a:lnTo>
                      <a:pt x="35" y="222"/>
                    </a:lnTo>
                    <a:lnTo>
                      <a:pt x="26" y="222"/>
                    </a:lnTo>
                    <a:lnTo>
                      <a:pt x="26" y="213"/>
                    </a:lnTo>
                    <a:lnTo>
                      <a:pt x="26" y="213"/>
                    </a:lnTo>
                    <a:lnTo>
                      <a:pt x="35" y="222"/>
                    </a:lnTo>
                    <a:lnTo>
                      <a:pt x="26" y="213"/>
                    </a:lnTo>
                    <a:lnTo>
                      <a:pt x="35" y="204"/>
                    </a:lnTo>
                    <a:lnTo>
                      <a:pt x="26" y="213"/>
                    </a:lnTo>
                    <a:lnTo>
                      <a:pt x="26" y="204"/>
                    </a:lnTo>
                    <a:lnTo>
                      <a:pt x="26" y="195"/>
                    </a:lnTo>
                    <a:lnTo>
                      <a:pt x="26" y="195"/>
                    </a:lnTo>
                    <a:lnTo>
                      <a:pt x="17" y="195"/>
                    </a:lnTo>
                    <a:lnTo>
                      <a:pt x="26" y="186"/>
                    </a:lnTo>
                    <a:lnTo>
                      <a:pt x="26" y="177"/>
                    </a:lnTo>
                    <a:lnTo>
                      <a:pt x="17" y="177"/>
                    </a:lnTo>
                    <a:lnTo>
                      <a:pt x="17" y="186"/>
                    </a:lnTo>
                    <a:lnTo>
                      <a:pt x="17" y="177"/>
                    </a:lnTo>
                    <a:lnTo>
                      <a:pt x="17" y="177"/>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1" name="Rectangle 97"/>
              <p:cNvSpPr>
                <a:spLocks noChangeArrowheads="1"/>
              </p:cNvSpPr>
              <p:nvPr/>
            </p:nvSpPr>
            <p:spPr bwMode="auto">
              <a:xfrm>
                <a:off x="3668708" y="3777236"/>
                <a:ext cx="12075" cy="1342"/>
              </a:xfrm>
              <a:prstGeom prst="rect">
                <a:avLst/>
              </a:prstGeom>
              <a:grpFill/>
              <a:ln w="9525">
                <a:solidFill>
                  <a:schemeClr val="tx1">
                    <a:lumMod val="25000"/>
                    <a:lumOff val="75000"/>
                  </a:schemeClr>
                </a:solid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2" name="Rectangle 98"/>
              <p:cNvSpPr>
                <a:spLocks noChangeArrowheads="1"/>
              </p:cNvSpPr>
              <p:nvPr/>
            </p:nvSpPr>
            <p:spPr bwMode="auto">
              <a:xfrm>
                <a:off x="3668708" y="3777236"/>
                <a:ext cx="12075" cy="1342"/>
              </a:xfrm>
              <a:prstGeom prst="rect">
                <a:avLst/>
              </a:prstGeom>
              <a:grpFill/>
              <a:ln w="9525">
                <a:solidFill>
                  <a:schemeClr val="tx1">
                    <a:lumMod val="25000"/>
                    <a:lumOff val="75000"/>
                  </a:schemeClr>
                </a:solidFill>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3" name="Freeform 99"/>
              <p:cNvSpPr>
                <a:spLocks/>
              </p:cNvSpPr>
              <p:nvPr/>
            </p:nvSpPr>
            <p:spPr bwMode="auto">
              <a:xfrm>
                <a:off x="3727740" y="3754429"/>
                <a:ext cx="12075" cy="1342"/>
              </a:xfrm>
              <a:custGeom>
                <a:avLst/>
                <a:gdLst/>
                <a:ahLst/>
                <a:cxnLst>
                  <a:cxn ang="0">
                    <a:pos x="0" y="0"/>
                  </a:cxn>
                  <a:cxn ang="0">
                    <a:pos x="9" y="0"/>
                  </a:cxn>
                  <a:cxn ang="0">
                    <a:pos x="0" y="0"/>
                  </a:cxn>
                  <a:cxn ang="0">
                    <a:pos x="0" y="0"/>
                  </a:cxn>
                  <a:cxn ang="0">
                    <a:pos x="0" y="0"/>
                  </a:cxn>
                </a:cxnLst>
                <a:rect l="0" t="0" r="r" b="b"/>
                <a:pathLst>
                  <a:path w="9">
                    <a:moveTo>
                      <a:pt x="0" y="0"/>
                    </a:moveTo>
                    <a:lnTo>
                      <a:pt x="9" y="0"/>
                    </a:lnTo>
                    <a:lnTo>
                      <a:pt x="0" y="0"/>
                    </a:lnTo>
                    <a:lnTo>
                      <a:pt x="0" y="0"/>
                    </a:lnTo>
                    <a:lnTo>
                      <a:pt x="0" y="0"/>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4" name="Freeform 100"/>
              <p:cNvSpPr>
                <a:spLocks/>
              </p:cNvSpPr>
              <p:nvPr/>
            </p:nvSpPr>
            <p:spPr bwMode="auto">
              <a:xfrm>
                <a:off x="3727740" y="3754429"/>
                <a:ext cx="12075" cy="1342"/>
              </a:xfrm>
              <a:custGeom>
                <a:avLst/>
                <a:gdLst/>
                <a:ahLst/>
                <a:cxnLst>
                  <a:cxn ang="0">
                    <a:pos x="0" y="0"/>
                  </a:cxn>
                  <a:cxn ang="0">
                    <a:pos x="9" y="0"/>
                  </a:cxn>
                  <a:cxn ang="0">
                    <a:pos x="0" y="0"/>
                  </a:cxn>
                  <a:cxn ang="0">
                    <a:pos x="0" y="0"/>
                  </a:cxn>
                  <a:cxn ang="0">
                    <a:pos x="0" y="0"/>
                  </a:cxn>
                </a:cxnLst>
                <a:rect l="0" t="0" r="r" b="b"/>
                <a:pathLst>
                  <a:path w="9">
                    <a:moveTo>
                      <a:pt x="0" y="0"/>
                    </a:moveTo>
                    <a:lnTo>
                      <a:pt x="9" y="0"/>
                    </a:lnTo>
                    <a:lnTo>
                      <a:pt x="0" y="0"/>
                    </a:lnTo>
                    <a:lnTo>
                      <a:pt x="0" y="0"/>
                    </a:lnTo>
                    <a:lnTo>
                      <a:pt x="0" y="0"/>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5" name="Freeform 101"/>
              <p:cNvSpPr>
                <a:spLocks/>
              </p:cNvSpPr>
              <p:nvPr/>
            </p:nvSpPr>
            <p:spPr bwMode="auto">
              <a:xfrm>
                <a:off x="2948252" y="1748689"/>
                <a:ext cx="555436" cy="629226"/>
              </a:xfrm>
              <a:custGeom>
                <a:avLst/>
                <a:gdLst/>
                <a:ahLst/>
                <a:cxnLst>
                  <a:cxn ang="0">
                    <a:pos x="115" y="36"/>
                  </a:cxn>
                  <a:cxn ang="0">
                    <a:pos x="115" y="0"/>
                  </a:cxn>
                  <a:cxn ang="0">
                    <a:pos x="132" y="27"/>
                  </a:cxn>
                  <a:cxn ang="0">
                    <a:pos x="141" y="53"/>
                  </a:cxn>
                  <a:cxn ang="0">
                    <a:pos x="159" y="53"/>
                  </a:cxn>
                  <a:cxn ang="0">
                    <a:pos x="194" y="71"/>
                  </a:cxn>
                  <a:cxn ang="0">
                    <a:pos x="211" y="62"/>
                  </a:cxn>
                  <a:cxn ang="0">
                    <a:pos x="220" y="53"/>
                  </a:cxn>
                  <a:cxn ang="0">
                    <a:pos x="247" y="71"/>
                  </a:cxn>
                  <a:cxn ang="0">
                    <a:pos x="255" y="80"/>
                  </a:cxn>
                  <a:cxn ang="0">
                    <a:pos x="264" y="80"/>
                  </a:cxn>
                  <a:cxn ang="0">
                    <a:pos x="282" y="80"/>
                  </a:cxn>
                  <a:cxn ang="0">
                    <a:pos x="308" y="98"/>
                  </a:cxn>
                  <a:cxn ang="0">
                    <a:pos x="326" y="89"/>
                  </a:cxn>
                  <a:cxn ang="0">
                    <a:pos x="343" y="89"/>
                  </a:cxn>
                  <a:cxn ang="0">
                    <a:pos x="352" y="89"/>
                  </a:cxn>
                  <a:cxn ang="0">
                    <a:pos x="370" y="89"/>
                  </a:cxn>
                  <a:cxn ang="0">
                    <a:pos x="387" y="98"/>
                  </a:cxn>
                  <a:cxn ang="0">
                    <a:pos x="414" y="98"/>
                  </a:cxn>
                  <a:cxn ang="0">
                    <a:pos x="396" y="106"/>
                  </a:cxn>
                  <a:cxn ang="0">
                    <a:pos x="361" y="124"/>
                  </a:cxn>
                  <a:cxn ang="0">
                    <a:pos x="326" y="160"/>
                  </a:cxn>
                  <a:cxn ang="0">
                    <a:pos x="308" y="177"/>
                  </a:cxn>
                  <a:cxn ang="0">
                    <a:pos x="282" y="204"/>
                  </a:cxn>
                  <a:cxn ang="0">
                    <a:pos x="273" y="213"/>
                  </a:cxn>
                  <a:cxn ang="0">
                    <a:pos x="273" y="257"/>
                  </a:cxn>
                  <a:cxn ang="0">
                    <a:pos x="247" y="274"/>
                  </a:cxn>
                  <a:cxn ang="0">
                    <a:pos x="247" y="283"/>
                  </a:cxn>
                  <a:cxn ang="0">
                    <a:pos x="255" y="301"/>
                  </a:cxn>
                  <a:cxn ang="0">
                    <a:pos x="255" y="328"/>
                  </a:cxn>
                  <a:cxn ang="0">
                    <a:pos x="255" y="354"/>
                  </a:cxn>
                  <a:cxn ang="0">
                    <a:pos x="264" y="372"/>
                  </a:cxn>
                  <a:cxn ang="0">
                    <a:pos x="282" y="381"/>
                  </a:cxn>
                  <a:cxn ang="0">
                    <a:pos x="299" y="389"/>
                  </a:cxn>
                  <a:cxn ang="0">
                    <a:pos x="326" y="416"/>
                  </a:cxn>
                  <a:cxn ang="0">
                    <a:pos x="335" y="425"/>
                  </a:cxn>
                  <a:cxn ang="0">
                    <a:pos x="343" y="451"/>
                  </a:cxn>
                  <a:cxn ang="0">
                    <a:pos x="291" y="460"/>
                  </a:cxn>
                  <a:cxn ang="0">
                    <a:pos x="44" y="469"/>
                  </a:cxn>
                  <a:cxn ang="0">
                    <a:pos x="35" y="319"/>
                  </a:cxn>
                  <a:cxn ang="0">
                    <a:pos x="27" y="301"/>
                  </a:cxn>
                  <a:cxn ang="0">
                    <a:pos x="35" y="292"/>
                  </a:cxn>
                  <a:cxn ang="0">
                    <a:pos x="44" y="266"/>
                  </a:cxn>
                  <a:cxn ang="0">
                    <a:pos x="35" y="248"/>
                  </a:cxn>
                  <a:cxn ang="0">
                    <a:pos x="27" y="230"/>
                  </a:cxn>
                  <a:cxn ang="0">
                    <a:pos x="27" y="204"/>
                  </a:cxn>
                  <a:cxn ang="0">
                    <a:pos x="27" y="186"/>
                  </a:cxn>
                  <a:cxn ang="0">
                    <a:pos x="27" y="160"/>
                  </a:cxn>
                  <a:cxn ang="0">
                    <a:pos x="27" y="133"/>
                  </a:cxn>
                  <a:cxn ang="0">
                    <a:pos x="9" y="98"/>
                  </a:cxn>
                  <a:cxn ang="0">
                    <a:pos x="9" y="80"/>
                  </a:cxn>
                  <a:cxn ang="0">
                    <a:pos x="9" y="62"/>
                  </a:cxn>
                  <a:cxn ang="0">
                    <a:pos x="0" y="36"/>
                  </a:cxn>
                </a:cxnLst>
                <a:rect l="0" t="0" r="r" b="b"/>
                <a:pathLst>
                  <a:path w="414" h="469">
                    <a:moveTo>
                      <a:pt x="9" y="36"/>
                    </a:moveTo>
                    <a:lnTo>
                      <a:pt x="71" y="36"/>
                    </a:lnTo>
                    <a:lnTo>
                      <a:pt x="115" y="36"/>
                    </a:lnTo>
                    <a:lnTo>
                      <a:pt x="115" y="27"/>
                    </a:lnTo>
                    <a:lnTo>
                      <a:pt x="115" y="0"/>
                    </a:lnTo>
                    <a:lnTo>
                      <a:pt x="115" y="0"/>
                    </a:lnTo>
                    <a:lnTo>
                      <a:pt x="123" y="9"/>
                    </a:lnTo>
                    <a:lnTo>
                      <a:pt x="132" y="9"/>
                    </a:lnTo>
                    <a:lnTo>
                      <a:pt x="132" y="27"/>
                    </a:lnTo>
                    <a:lnTo>
                      <a:pt x="141" y="45"/>
                    </a:lnTo>
                    <a:lnTo>
                      <a:pt x="141" y="45"/>
                    </a:lnTo>
                    <a:lnTo>
                      <a:pt x="141" y="53"/>
                    </a:lnTo>
                    <a:lnTo>
                      <a:pt x="150" y="53"/>
                    </a:lnTo>
                    <a:lnTo>
                      <a:pt x="159" y="53"/>
                    </a:lnTo>
                    <a:lnTo>
                      <a:pt x="159" y="53"/>
                    </a:lnTo>
                    <a:lnTo>
                      <a:pt x="185" y="62"/>
                    </a:lnTo>
                    <a:lnTo>
                      <a:pt x="185" y="62"/>
                    </a:lnTo>
                    <a:lnTo>
                      <a:pt x="194" y="71"/>
                    </a:lnTo>
                    <a:lnTo>
                      <a:pt x="203" y="62"/>
                    </a:lnTo>
                    <a:lnTo>
                      <a:pt x="203" y="62"/>
                    </a:lnTo>
                    <a:lnTo>
                      <a:pt x="211" y="62"/>
                    </a:lnTo>
                    <a:lnTo>
                      <a:pt x="211" y="62"/>
                    </a:lnTo>
                    <a:lnTo>
                      <a:pt x="211" y="62"/>
                    </a:lnTo>
                    <a:lnTo>
                      <a:pt x="220" y="53"/>
                    </a:lnTo>
                    <a:lnTo>
                      <a:pt x="229" y="53"/>
                    </a:lnTo>
                    <a:lnTo>
                      <a:pt x="247" y="62"/>
                    </a:lnTo>
                    <a:lnTo>
                      <a:pt x="247" y="71"/>
                    </a:lnTo>
                    <a:lnTo>
                      <a:pt x="255" y="71"/>
                    </a:lnTo>
                    <a:lnTo>
                      <a:pt x="255" y="71"/>
                    </a:lnTo>
                    <a:lnTo>
                      <a:pt x="255" y="80"/>
                    </a:lnTo>
                    <a:lnTo>
                      <a:pt x="264" y="80"/>
                    </a:lnTo>
                    <a:lnTo>
                      <a:pt x="264" y="89"/>
                    </a:lnTo>
                    <a:lnTo>
                      <a:pt x="264" y="80"/>
                    </a:lnTo>
                    <a:lnTo>
                      <a:pt x="273" y="80"/>
                    </a:lnTo>
                    <a:lnTo>
                      <a:pt x="282" y="80"/>
                    </a:lnTo>
                    <a:lnTo>
                      <a:pt x="282" y="80"/>
                    </a:lnTo>
                    <a:lnTo>
                      <a:pt x="299" y="89"/>
                    </a:lnTo>
                    <a:lnTo>
                      <a:pt x="299" y="98"/>
                    </a:lnTo>
                    <a:lnTo>
                      <a:pt x="308" y="98"/>
                    </a:lnTo>
                    <a:lnTo>
                      <a:pt x="317" y="98"/>
                    </a:lnTo>
                    <a:lnTo>
                      <a:pt x="326" y="98"/>
                    </a:lnTo>
                    <a:lnTo>
                      <a:pt x="326" y="89"/>
                    </a:lnTo>
                    <a:lnTo>
                      <a:pt x="335" y="80"/>
                    </a:lnTo>
                    <a:lnTo>
                      <a:pt x="343" y="80"/>
                    </a:lnTo>
                    <a:lnTo>
                      <a:pt x="343" y="89"/>
                    </a:lnTo>
                    <a:lnTo>
                      <a:pt x="343" y="89"/>
                    </a:lnTo>
                    <a:lnTo>
                      <a:pt x="352" y="89"/>
                    </a:lnTo>
                    <a:lnTo>
                      <a:pt x="352" y="89"/>
                    </a:lnTo>
                    <a:lnTo>
                      <a:pt x="361" y="89"/>
                    </a:lnTo>
                    <a:lnTo>
                      <a:pt x="370" y="89"/>
                    </a:lnTo>
                    <a:lnTo>
                      <a:pt x="370" y="89"/>
                    </a:lnTo>
                    <a:lnTo>
                      <a:pt x="387" y="89"/>
                    </a:lnTo>
                    <a:lnTo>
                      <a:pt x="387" y="98"/>
                    </a:lnTo>
                    <a:lnTo>
                      <a:pt x="387" y="98"/>
                    </a:lnTo>
                    <a:lnTo>
                      <a:pt x="396" y="98"/>
                    </a:lnTo>
                    <a:lnTo>
                      <a:pt x="396" y="98"/>
                    </a:lnTo>
                    <a:lnTo>
                      <a:pt x="414" y="98"/>
                    </a:lnTo>
                    <a:lnTo>
                      <a:pt x="405" y="98"/>
                    </a:lnTo>
                    <a:lnTo>
                      <a:pt x="405" y="106"/>
                    </a:lnTo>
                    <a:lnTo>
                      <a:pt x="396" y="106"/>
                    </a:lnTo>
                    <a:lnTo>
                      <a:pt x="379" y="115"/>
                    </a:lnTo>
                    <a:lnTo>
                      <a:pt x="379" y="115"/>
                    </a:lnTo>
                    <a:lnTo>
                      <a:pt x="361" y="124"/>
                    </a:lnTo>
                    <a:lnTo>
                      <a:pt x="352" y="133"/>
                    </a:lnTo>
                    <a:lnTo>
                      <a:pt x="335" y="151"/>
                    </a:lnTo>
                    <a:lnTo>
                      <a:pt x="326" y="160"/>
                    </a:lnTo>
                    <a:lnTo>
                      <a:pt x="308" y="168"/>
                    </a:lnTo>
                    <a:lnTo>
                      <a:pt x="308" y="177"/>
                    </a:lnTo>
                    <a:lnTo>
                      <a:pt x="308" y="177"/>
                    </a:lnTo>
                    <a:lnTo>
                      <a:pt x="299" y="186"/>
                    </a:lnTo>
                    <a:lnTo>
                      <a:pt x="282" y="195"/>
                    </a:lnTo>
                    <a:lnTo>
                      <a:pt x="282" y="204"/>
                    </a:lnTo>
                    <a:lnTo>
                      <a:pt x="282" y="204"/>
                    </a:lnTo>
                    <a:lnTo>
                      <a:pt x="282" y="204"/>
                    </a:lnTo>
                    <a:lnTo>
                      <a:pt x="273" y="213"/>
                    </a:lnTo>
                    <a:lnTo>
                      <a:pt x="273" y="213"/>
                    </a:lnTo>
                    <a:lnTo>
                      <a:pt x="273" y="248"/>
                    </a:lnTo>
                    <a:lnTo>
                      <a:pt x="273" y="257"/>
                    </a:lnTo>
                    <a:lnTo>
                      <a:pt x="273" y="257"/>
                    </a:lnTo>
                    <a:lnTo>
                      <a:pt x="264" y="266"/>
                    </a:lnTo>
                    <a:lnTo>
                      <a:pt x="247" y="274"/>
                    </a:lnTo>
                    <a:lnTo>
                      <a:pt x="247" y="274"/>
                    </a:lnTo>
                    <a:lnTo>
                      <a:pt x="247" y="283"/>
                    </a:lnTo>
                    <a:lnTo>
                      <a:pt x="247" y="283"/>
                    </a:lnTo>
                    <a:lnTo>
                      <a:pt x="247" y="292"/>
                    </a:lnTo>
                    <a:lnTo>
                      <a:pt x="247" y="301"/>
                    </a:lnTo>
                    <a:lnTo>
                      <a:pt x="255" y="301"/>
                    </a:lnTo>
                    <a:lnTo>
                      <a:pt x="255" y="310"/>
                    </a:lnTo>
                    <a:lnTo>
                      <a:pt x="255" y="319"/>
                    </a:lnTo>
                    <a:lnTo>
                      <a:pt x="255" y="328"/>
                    </a:lnTo>
                    <a:lnTo>
                      <a:pt x="247" y="336"/>
                    </a:lnTo>
                    <a:lnTo>
                      <a:pt x="255" y="345"/>
                    </a:lnTo>
                    <a:lnTo>
                      <a:pt x="255" y="354"/>
                    </a:lnTo>
                    <a:lnTo>
                      <a:pt x="247" y="363"/>
                    </a:lnTo>
                    <a:lnTo>
                      <a:pt x="255" y="372"/>
                    </a:lnTo>
                    <a:lnTo>
                      <a:pt x="264" y="372"/>
                    </a:lnTo>
                    <a:lnTo>
                      <a:pt x="273" y="372"/>
                    </a:lnTo>
                    <a:lnTo>
                      <a:pt x="282" y="381"/>
                    </a:lnTo>
                    <a:lnTo>
                      <a:pt x="282" y="381"/>
                    </a:lnTo>
                    <a:lnTo>
                      <a:pt x="282" y="389"/>
                    </a:lnTo>
                    <a:lnTo>
                      <a:pt x="291" y="389"/>
                    </a:lnTo>
                    <a:lnTo>
                      <a:pt x="299" y="389"/>
                    </a:lnTo>
                    <a:lnTo>
                      <a:pt x="308" y="407"/>
                    </a:lnTo>
                    <a:lnTo>
                      <a:pt x="317" y="416"/>
                    </a:lnTo>
                    <a:lnTo>
                      <a:pt x="326" y="416"/>
                    </a:lnTo>
                    <a:lnTo>
                      <a:pt x="326" y="416"/>
                    </a:lnTo>
                    <a:lnTo>
                      <a:pt x="335" y="416"/>
                    </a:lnTo>
                    <a:lnTo>
                      <a:pt x="335" y="425"/>
                    </a:lnTo>
                    <a:lnTo>
                      <a:pt x="343" y="434"/>
                    </a:lnTo>
                    <a:lnTo>
                      <a:pt x="343" y="442"/>
                    </a:lnTo>
                    <a:lnTo>
                      <a:pt x="343" y="451"/>
                    </a:lnTo>
                    <a:lnTo>
                      <a:pt x="343" y="451"/>
                    </a:lnTo>
                    <a:lnTo>
                      <a:pt x="343" y="460"/>
                    </a:lnTo>
                    <a:lnTo>
                      <a:pt x="291" y="460"/>
                    </a:lnTo>
                    <a:lnTo>
                      <a:pt x="203" y="460"/>
                    </a:lnTo>
                    <a:lnTo>
                      <a:pt x="106" y="469"/>
                    </a:lnTo>
                    <a:lnTo>
                      <a:pt x="44" y="469"/>
                    </a:lnTo>
                    <a:lnTo>
                      <a:pt x="44" y="328"/>
                    </a:lnTo>
                    <a:lnTo>
                      <a:pt x="44" y="319"/>
                    </a:lnTo>
                    <a:lnTo>
                      <a:pt x="35" y="319"/>
                    </a:lnTo>
                    <a:lnTo>
                      <a:pt x="35" y="319"/>
                    </a:lnTo>
                    <a:lnTo>
                      <a:pt x="27" y="301"/>
                    </a:lnTo>
                    <a:lnTo>
                      <a:pt x="27" y="301"/>
                    </a:lnTo>
                    <a:lnTo>
                      <a:pt x="27" y="301"/>
                    </a:lnTo>
                    <a:lnTo>
                      <a:pt x="27" y="292"/>
                    </a:lnTo>
                    <a:lnTo>
                      <a:pt x="35" y="292"/>
                    </a:lnTo>
                    <a:lnTo>
                      <a:pt x="35" y="283"/>
                    </a:lnTo>
                    <a:lnTo>
                      <a:pt x="44" y="274"/>
                    </a:lnTo>
                    <a:lnTo>
                      <a:pt x="44" y="266"/>
                    </a:lnTo>
                    <a:lnTo>
                      <a:pt x="44" y="266"/>
                    </a:lnTo>
                    <a:lnTo>
                      <a:pt x="35" y="257"/>
                    </a:lnTo>
                    <a:lnTo>
                      <a:pt x="35" y="248"/>
                    </a:lnTo>
                    <a:lnTo>
                      <a:pt x="35" y="239"/>
                    </a:lnTo>
                    <a:lnTo>
                      <a:pt x="35" y="230"/>
                    </a:lnTo>
                    <a:lnTo>
                      <a:pt x="27" y="230"/>
                    </a:lnTo>
                    <a:lnTo>
                      <a:pt x="27" y="221"/>
                    </a:lnTo>
                    <a:lnTo>
                      <a:pt x="27" y="221"/>
                    </a:lnTo>
                    <a:lnTo>
                      <a:pt x="27" y="204"/>
                    </a:lnTo>
                    <a:lnTo>
                      <a:pt x="27" y="195"/>
                    </a:lnTo>
                    <a:lnTo>
                      <a:pt x="27" y="186"/>
                    </a:lnTo>
                    <a:lnTo>
                      <a:pt x="27" y="186"/>
                    </a:lnTo>
                    <a:lnTo>
                      <a:pt x="27" y="168"/>
                    </a:lnTo>
                    <a:lnTo>
                      <a:pt x="27" y="160"/>
                    </a:lnTo>
                    <a:lnTo>
                      <a:pt x="27" y="160"/>
                    </a:lnTo>
                    <a:lnTo>
                      <a:pt x="27" y="151"/>
                    </a:lnTo>
                    <a:lnTo>
                      <a:pt x="27" y="151"/>
                    </a:lnTo>
                    <a:lnTo>
                      <a:pt x="27" y="133"/>
                    </a:lnTo>
                    <a:lnTo>
                      <a:pt x="18" y="124"/>
                    </a:lnTo>
                    <a:lnTo>
                      <a:pt x="18" y="115"/>
                    </a:lnTo>
                    <a:lnTo>
                      <a:pt x="9" y="98"/>
                    </a:lnTo>
                    <a:lnTo>
                      <a:pt x="9" y="98"/>
                    </a:lnTo>
                    <a:lnTo>
                      <a:pt x="9" y="89"/>
                    </a:lnTo>
                    <a:lnTo>
                      <a:pt x="9" y="80"/>
                    </a:lnTo>
                    <a:lnTo>
                      <a:pt x="9" y="80"/>
                    </a:lnTo>
                    <a:lnTo>
                      <a:pt x="9" y="71"/>
                    </a:lnTo>
                    <a:lnTo>
                      <a:pt x="9" y="62"/>
                    </a:lnTo>
                    <a:lnTo>
                      <a:pt x="9" y="53"/>
                    </a:lnTo>
                    <a:lnTo>
                      <a:pt x="9" y="36"/>
                    </a:lnTo>
                    <a:lnTo>
                      <a:pt x="0" y="36"/>
                    </a:lnTo>
                    <a:lnTo>
                      <a:pt x="0" y="36"/>
                    </a:lnTo>
                    <a:lnTo>
                      <a:pt x="9" y="36"/>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6" name="Freeform 102"/>
              <p:cNvSpPr>
                <a:spLocks/>
              </p:cNvSpPr>
              <p:nvPr/>
            </p:nvSpPr>
            <p:spPr bwMode="auto">
              <a:xfrm>
                <a:off x="2948252" y="1748689"/>
                <a:ext cx="555436" cy="629226"/>
              </a:xfrm>
              <a:custGeom>
                <a:avLst/>
                <a:gdLst/>
                <a:ahLst/>
                <a:cxnLst>
                  <a:cxn ang="0">
                    <a:pos x="115" y="36"/>
                  </a:cxn>
                  <a:cxn ang="0">
                    <a:pos x="115" y="0"/>
                  </a:cxn>
                  <a:cxn ang="0">
                    <a:pos x="132" y="27"/>
                  </a:cxn>
                  <a:cxn ang="0">
                    <a:pos x="141" y="53"/>
                  </a:cxn>
                  <a:cxn ang="0">
                    <a:pos x="159" y="53"/>
                  </a:cxn>
                  <a:cxn ang="0">
                    <a:pos x="194" y="71"/>
                  </a:cxn>
                  <a:cxn ang="0">
                    <a:pos x="211" y="62"/>
                  </a:cxn>
                  <a:cxn ang="0">
                    <a:pos x="220" y="53"/>
                  </a:cxn>
                  <a:cxn ang="0">
                    <a:pos x="247" y="71"/>
                  </a:cxn>
                  <a:cxn ang="0">
                    <a:pos x="255" y="80"/>
                  </a:cxn>
                  <a:cxn ang="0">
                    <a:pos x="264" y="80"/>
                  </a:cxn>
                  <a:cxn ang="0">
                    <a:pos x="282" y="80"/>
                  </a:cxn>
                  <a:cxn ang="0">
                    <a:pos x="308" y="98"/>
                  </a:cxn>
                  <a:cxn ang="0">
                    <a:pos x="326" y="89"/>
                  </a:cxn>
                  <a:cxn ang="0">
                    <a:pos x="343" y="89"/>
                  </a:cxn>
                  <a:cxn ang="0">
                    <a:pos x="352" y="89"/>
                  </a:cxn>
                  <a:cxn ang="0">
                    <a:pos x="370" y="89"/>
                  </a:cxn>
                  <a:cxn ang="0">
                    <a:pos x="387" y="98"/>
                  </a:cxn>
                  <a:cxn ang="0">
                    <a:pos x="414" y="98"/>
                  </a:cxn>
                  <a:cxn ang="0">
                    <a:pos x="396" y="106"/>
                  </a:cxn>
                  <a:cxn ang="0">
                    <a:pos x="361" y="124"/>
                  </a:cxn>
                  <a:cxn ang="0">
                    <a:pos x="326" y="160"/>
                  </a:cxn>
                  <a:cxn ang="0">
                    <a:pos x="308" y="177"/>
                  </a:cxn>
                  <a:cxn ang="0">
                    <a:pos x="282" y="204"/>
                  </a:cxn>
                  <a:cxn ang="0">
                    <a:pos x="273" y="213"/>
                  </a:cxn>
                  <a:cxn ang="0">
                    <a:pos x="273" y="257"/>
                  </a:cxn>
                  <a:cxn ang="0">
                    <a:pos x="247" y="274"/>
                  </a:cxn>
                  <a:cxn ang="0">
                    <a:pos x="247" y="283"/>
                  </a:cxn>
                  <a:cxn ang="0">
                    <a:pos x="255" y="301"/>
                  </a:cxn>
                  <a:cxn ang="0">
                    <a:pos x="255" y="328"/>
                  </a:cxn>
                  <a:cxn ang="0">
                    <a:pos x="255" y="354"/>
                  </a:cxn>
                  <a:cxn ang="0">
                    <a:pos x="264" y="372"/>
                  </a:cxn>
                  <a:cxn ang="0">
                    <a:pos x="282" y="381"/>
                  </a:cxn>
                  <a:cxn ang="0">
                    <a:pos x="299" y="389"/>
                  </a:cxn>
                  <a:cxn ang="0">
                    <a:pos x="326" y="416"/>
                  </a:cxn>
                  <a:cxn ang="0">
                    <a:pos x="335" y="425"/>
                  </a:cxn>
                  <a:cxn ang="0">
                    <a:pos x="343" y="451"/>
                  </a:cxn>
                  <a:cxn ang="0">
                    <a:pos x="291" y="460"/>
                  </a:cxn>
                  <a:cxn ang="0">
                    <a:pos x="44" y="469"/>
                  </a:cxn>
                  <a:cxn ang="0">
                    <a:pos x="35" y="319"/>
                  </a:cxn>
                  <a:cxn ang="0">
                    <a:pos x="27" y="301"/>
                  </a:cxn>
                  <a:cxn ang="0">
                    <a:pos x="35" y="292"/>
                  </a:cxn>
                  <a:cxn ang="0">
                    <a:pos x="44" y="266"/>
                  </a:cxn>
                  <a:cxn ang="0">
                    <a:pos x="35" y="248"/>
                  </a:cxn>
                  <a:cxn ang="0">
                    <a:pos x="27" y="230"/>
                  </a:cxn>
                  <a:cxn ang="0">
                    <a:pos x="27" y="204"/>
                  </a:cxn>
                  <a:cxn ang="0">
                    <a:pos x="27" y="186"/>
                  </a:cxn>
                  <a:cxn ang="0">
                    <a:pos x="27" y="160"/>
                  </a:cxn>
                  <a:cxn ang="0">
                    <a:pos x="27" y="133"/>
                  </a:cxn>
                  <a:cxn ang="0">
                    <a:pos x="9" y="98"/>
                  </a:cxn>
                  <a:cxn ang="0">
                    <a:pos x="9" y="80"/>
                  </a:cxn>
                  <a:cxn ang="0">
                    <a:pos x="9" y="62"/>
                  </a:cxn>
                  <a:cxn ang="0">
                    <a:pos x="0" y="36"/>
                  </a:cxn>
                </a:cxnLst>
                <a:rect l="0" t="0" r="r" b="b"/>
                <a:pathLst>
                  <a:path w="414" h="469">
                    <a:moveTo>
                      <a:pt x="9" y="36"/>
                    </a:moveTo>
                    <a:lnTo>
                      <a:pt x="71" y="36"/>
                    </a:lnTo>
                    <a:lnTo>
                      <a:pt x="115" y="36"/>
                    </a:lnTo>
                    <a:lnTo>
                      <a:pt x="115" y="27"/>
                    </a:lnTo>
                    <a:lnTo>
                      <a:pt x="115" y="0"/>
                    </a:lnTo>
                    <a:lnTo>
                      <a:pt x="115" y="0"/>
                    </a:lnTo>
                    <a:lnTo>
                      <a:pt x="123" y="9"/>
                    </a:lnTo>
                    <a:lnTo>
                      <a:pt x="132" y="9"/>
                    </a:lnTo>
                    <a:lnTo>
                      <a:pt x="132" y="27"/>
                    </a:lnTo>
                    <a:lnTo>
                      <a:pt x="141" y="45"/>
                    </a:lnTo>
                    <a:lnTo>
                      <a:pt x="141" y="45"/>
                    </a:lnTo>
                    <a:lnTo>
                      <a:pt x="141" y="53"/>
                    </a:lnTo>
                    <a:lnTo>
                      <a:pt x="150" y="53"/>
                    </a:lnTo>
                    <a:lnTo>
                      <a:pt x="159" y="53"/>
                    </a:lnTo>
                    <a:lnTo>
                      <a:pt x="159" y="53"/>
                    </a:lnTo>
                    <a:lnTo>
                      <a:pt x="185" y="62"/>
                    </a:lnTo>
                    <a:lnTo>
                      <a:pt x="185" y="62"/>
                    </a:lnTo>
                    <a:lnTo>
                      <a:pt x="194" y="71"/>
                    </a:lnTo>
                    <a:lnTo>
                      <a:pt x="203" y="62"/>
                    </a:lnTo>
                    <a:lnTo>
                      <a:pt x="203" y="62"/>
                    </a:lnTo>
                    <a:lnTo>
                      <a:pt x="211" y="62"/>
                    </a:lnTo>
                    <a:lnTo>
                      <a:pt x="211" y="62"/>
                    </a:lnTo>
                    <a:lnTo>
                      <a:pt x="211" y="62"/>
                    </a:lnTo>
                    <a:lnTo>
                      <a:pt x="220" y="53"/>
                    </a:lnTo>
                    <a:lnTo>
                      <a:pt x="229" y="53"/>
                    </a:lnTo>
                    <a:lnTo>
                      <a:pt x="247" y="62"/>
                    </a:lnTo>
                    <a:lnTo>
                      <a:pt x="247" y="71"/>
                    </a:lnTo>
                    <a:lnTo>
                      <a:pt x="255" y="71"/>
                    </a:lnTo>
                    <a:lnTo>
                      <a:pt x="255" y="71"/>
                    </a:lnTo>
                    <a:lnTo>
                      <a:pt x="255" y="80"/>
                    </a:lnTo>
                    <a:lnTo>
                      <a:pt x="264" y="80"/>
                    </a:lnTo>
                    <a:lnTo>
                      <a:pt x="264" y="89"/>
                    </a:lnTo>
                    <a:lnTo>
                      <a:pt x="264" y="80"/>
                    </a:lnTo>
                    <a:lnTo>
                      <a:pt x="273" y="80"/>
                    </a:lnTo>
                    <a:lnTo>
                      <a:pt x="282" y="80"/>
                    </a:lnTo>
                    <a:lnTo>
                      <a:pt x="282" y="80"/>
                    </a:lnTo>
                    <a:lnTo>
                      <a:pt x="299" y="89"/>
                    </a:lnTo>
                    <a:lnTo>
                      <a:pt x="299" y="98"/>
                    </a:lnTo>
                    <a:lnTo>
                      <a:pt x="308" y="98"/>
                    </a:lnTo>
                    <a:lnTo>
                      <a:pt x="317" y="98"/>
                    </a:lnTo>
                    <a:lnTo>
                      <a:pt x="326" y="98"/>
                    </a:lnTo>
                    <a:lnTo>
                      <a:pt x="326" y="89"/>
                    </a:lnTo>
                    <a:lnTo>
                      <a:pt x="335" y="80"/>
                    </a:lnTo>
                    <a:lnTo>
                      <a:pt x="343" y="80"/>
                    </a:lnTo>
                    <a:lnTo>
                      <a:pt x="343" y="89"/>
                    </a:lnTo>
                    <a:lnTo>
                      <a:pt x="343" y="89"/>
                    </a:lnTo>
                    <a:lnTo>
                      <a:pt x="352" y="89"/>
                    </a:lnTo>
                    <a:lnTo>
                      <a:pt x="352" y="89"/>
                    </a:lnTo>
                    <a:lnTo>
                      <a:pt x="361" y="89"/>
                    </a:lnTo>
                    <a:lnTo>
                      <a:pt x="370" y="89"/>
                    </a:lnTo>
                    <a:lnTo>
                      <a:pt x="370" y="89"/>
                    </a:lnTo>
                    <a:lnTo>
                      <a:pt x="387" y="89"/>
                    </a:lnTo>
                    <a:lnTo>
                      <a:pt x="387" y="98"/>
                    </a:lnTo>
                    <a:lnTo>
                      <a:pt x="387" y="98"/>
                    </a:lnTo>
                    <a:lnTo>
                      <a:pt x="396" y="98"/>
                    </a:lnTo>
                    <a:lnTo>
                      <a:pt x="396" y="98"/>
                    </a:lnTo>
                    <a:lnTo>
                      <a:pt x="414" y="98"/>
                    </a:lnTo>
                    <a:lnTo>
                      <a:pt x="405" y="98"/>
                    </a:lnTo>
                    <a:lnTo>
                      <a:pt x="405" y="106"/>
                    </a:lnTo>
                    <a:lnTo>
                      <a:pt x="396" y="106"/>
                    </a:lnTo>
                    <a:lnTo>
                      <a:pt x="379" y="115"/>
                    </a:lnTo>
                    <a:lnTo>
                      <a:pt x="379" y="115"/>
                    </a:lnTo>
                    <a:lnTo>
                      <a:pt x="361" y="124"/>
                    </a:lnTo>
                    <a:lnTo>
                      <a:pt x="352" y="133"/>
                    </a:lnTo>
                    <a:lnTo>
                      <a:pt x="335" y="151"/>
                    </a:lnTo>
                    <a:lnTo>
                      <a:pt x="326" y="160"/>
                    </a:lnTo>
                    <a:lnTo>
                      <a:pt x="308" y="168"/>
                    </a:lnTo>
                    <a:lnTo>
                      <a:pt x="308" y="177"/>
                    </a:lnTo>
                    <a:lnTo>
                      <a:pt x="308" y="177"/>
                    </a:lnTo>
                    <a:lnTo>
                      <a:pt x="299" y="186"/>
                    </a:lnTo>
                    <a:lnTo>
                      <a:pt x="282" y="195"/>
                    </a:lnTo>
                    <a:lnTo>
                      <a:pt x="282" y="204"/>
                    </a:lnTo>
                    <a:lnTo>
                      <a:pt x="282" y="204"/>
                    </a:lnTo>
                    <a:lnTo>
                      <a:pt x="282" y="204"/>
                    </a:lnTo>
                    <a:lnTo>
                      <a:pt x="273" y="213"/>
                    </a:lnTo>
                    <a:lnTo>
                      <a:pt x="273" y="213"/>
                    </a:lnTo>
                    <a:lnTo>
                      <a:pt x="273" y="248"/>
                    </a:lnTo>
                    <a:lnTo>
                      <a:pt x="273" y="257"/>
                    </a:lnTo>
                    <a:lnTo>
                      <a:pt x="273" y="257"/>
                    </a:lnTo>
                    <a:lnTo>
                      <a:pt x="264" y="266"/>
                    </a:lnTo>
                    <a:lnTo>
                      <a:pt x="247" y="274"/>
                    </a:lnTo>
                    <a:lnTo>
                      <a:pt x="247" y="274"/>
                    </a:lnTo>
                    <a:lnTo>
                      <a:pt x="247" y="283"/>
                    </a:lnTo>
                    <a:lnTo>
                      <a:pt x="247" y="283"/>
                    </a:lnTo>
                    <a:lnTo>
                      <a:pt x="247" y="292"/>
                    </a:lnTo>
                    <a:lnTo>
                      <a:pt x="247" y="301"/>
                    </a:lnTo>
                    <a:lnTo>
                      <a:pt x="255" y="301"/>
                    </a:lnTo>
                    <a:lnTo>
                      <a:pt x="255" y="310"/>
                    </a:lnTo>
                    <a:lnTo>
                      <a:pt x="255" y="319"/>
                    </a:lnTo>
                    <a:lnTo>
                      <a:pt x="255" y="328"/>
                    </a:lnTo>
                    <a:lnTo>
                      <a:pt x="247" y="336"/>
                    </a:lnTo>
                    <a:lnTo>
                      <a:pt x="255" y="345"/>
                    </a:lnTo>
                    <a:lnTo>
                      <a:pt x="255" y="354"/>
                    </a:lnTo>
                    <a:lnTo>
                      <a:pt x="247" y="363"/>
                    </a:lnTo>
                    <a:lnTo>
                      <a:pt x="255" y="372"/>
                    </a:lnTo>
                    <a:lnTo>
                      <a:pt x="264" y="372"/>
                    </a:lnTo>
                    <a:lnTo>
                      <a:pt x="273" y="372"/>
                    </a:lnTo>
                    <a:lnTo>
                      <a:pt x="282" y="381"/>
                    </a:lnTo>
                    <a:lnTo>
                      <a:pt x="282" y="381"/>
                    </a:lnTo>
                    <a:lnTo>
                      <a:pt x="282" y="389"/>
                    </a:lnTo>
                    <a:lnTo>
                      <a:pt x="291" y="389"/>
                    </a:lnTo>
                    <a:lnTo>
                      <a:pt x="299" y="389"/>
                    </a:lnTo>
                    <a:lnTo>
                      <a:pt x="308" y="407"/>
                    </a:lnTo>
                    <a:lnTo>
                      <a:pt x="317" y="416"/>
                    </a:lnTo>
                    <a:lnTo>
                      <a:pt x="326" y="416"/>
                    </a:lnTo>
                    <a:lnTo>
                      <a:pt x="326" y="416"/>
                    </a:lnTo>
                    <a:lnTo>
                      <a:pt x="335" y="416"/>
                    </a:lnTo>
                    <a:lnTo>
                      <a:pt x="335" y="425"/>
                    </a:lnTo>
                    <a:lnTo>
                      <a:pt x="343" y="434"/>
                    </a:lnTo>
                    <a:lnTo>
                      <a:pt x="343" y="442"/>
                    </a:lnTo>
                    <a:lnTo>
                      <a:pt x="343" y="451"/>
                    </a:lnTo>
                    <a:lnTo>
                      <a:pt x="343" y="451"/>
                    </a:lnTo>
                    <a:lnTo>
                      <a:pt x="343" y="460"/>
                    </a:lnTo>
                    <a:lnTo>
                      <a:pt x="291" y="460"/>
                    </a:lnTo>
                    <a:lnTo>
                      <a:pt x="203" y="460"/>
                    </a:lnTo>
                    <a:lnTo>
                      <a:pt x="106" y="469"/>
                    </a:lnTo>
                    <a:lnTo>
                      <a:pt x="44" y="469"/>
                    </a:lnTo>
                    <a:lnTo>
                      <a:pt x="44" y="328"/>
                    </a:lnTo>
                    <a:lnTo>
                      <a:pt x="44" y="319"/>
                    </a:lnTo>
                    <a:lnTo>
                      <a:pt x="35" y="319"/>
                    </a:lnTo>
                    <a:lnTo>
                      <a:pt x="35" y="319"/>
                    </a:lnTo>
                    <a:lnTo>
                      <a:pt x="27" y="301"/>
                    </a:lnTo>
                    <a:lnTo>
                      <a:pt x="27" y="301"/>
                    </a:lnTo>
                    <a:lnTo>
                      <a:pt x="27" y="301"/>
                    </a:lnTo>
                    <a:lnTo>
                      <a:pt x="27" y="292"/>
                    </a:lnTo>
                    <a:lnTo>
                      <a:pt x="35" y="292"/>
                    </a:lnTo>
                    <a:lnTo>
                      <a:pt x="35" y="283"/>
                    </a:lnTo>
                    <a:lnTo>
                      <a:pt x="44" y="274"/>
                    </a:lnTo>
                    <a:lnTo>
                      <a:pt x="44" y="266"/>
                    </a:lnTo>
                    <a:lnTo>
                      <a:pt x="44" y="266"/>
                    </a:lnTo>
                    <a:lnTo>
                      <a:pt x="35" y="257"/>
                    </a:lnTo>
                    <a:lnTo>
                      <a:pt x="35" y="248"/>
                    </a:lnTo>
                    <a:lnTo>
                      <a:pt x="35" y="239"/>
                    </a:lnTo>
                    <a:lnTo>
                      <a:pt x="35" y="230"/>
                    </a:lnTo>
                    <a:lnTo>
                      <a:pt x="27" y="230"/>
                    </a:lnTo>
                    <a:lnTo>
                      <a:pt x="27" y="221"/>
                    </a:lnTo>
                    <a:lnTo>
                      <a:pt x="27" y="221"/>
                    </a:lnTo>
                    <a:lnTo>
                      <a:pt x="27" y="204"/>
                    </a:lnTo>
                    <a:lnTo>
                      <a:pt x="27" y="195"/>
                    </a:lnTo>
                    <a:lnTo>
                      <a:pt x="27" y="186"/>
                    </a:lnTo>
                    <a:lnTo>
                      <a:pt x="27" y="186"/>
                    </a:lnTo>
                    <a:lnTo>
                      <a:pt x="27" y="168"/>
                    </a:lnTo>
                    <a:lnTo>
                      <a:pt x="27" y="160"/>
                    </a:lnTo>
                    <a:lnTo>
                      <a:pt x="27" y="160"/>
                    </a:lnTo>
                    <a:lnTo>
                      <a:pt x="27" y="151"/>
                    </a:lnTo>
                    <a:lnTo>
                      <a:pt x="27" y="151"/>
                    </a:lnTo>
                    <a:lnTo>
                      <a:pt x="27" y="133"/>
                    </a:lnTo>
                    <a:lnTo>
                      <a:pt x="18" y="124"/>
                    </a:lnTo>
                    <a:lnTo>
                      <a:pt x="18" y="115"/>
                    </a:lnTo>
                    <a:lnTo>
                      <a:pt x="9" y="98"/>
                    </a:lnTo>
                    <a:lnTo>
                      <a:pt x="9" y="98"/>
                    </a:lnTo>
                    <a:lnTo>
                      <a:pt x="9" y="89"/>
                    </a:lnTo>
                    <a:lnTo>
                      <a:pt x="9" y="80"/>
                    </a:lnTo>
                    <a:lnTo>
                      <a:pt x="9" y="80"/>
                    </a:lnTo>
                    <a:lnTo>
                      <a:pt x="9" y="71"/>
                    </a:lnTo>
                    <a:lnTo>
                      <a:pt x="9" y="62"/>
                    </a:lnTo>
                    <a:lnTo>
                      <a:pt x="9" y="53"/>
                    </a:lnTo>
                    <a:lnTo>
                      <a:pt x="9" y="36"/>
                    </a:lnTo>
                    <a:lnTo>
                      <a:pt x="0" y="36"/>
                    </a:lnTo>
                    <a:lnTo>
                      <a:pt x="0" y="36"/>
                    </a:lnTo>
                    <a:lnTo>
                      <a:pt x="9" y="36"/>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7" name="Freeform 103"/>
              <p:cNvSpPr>
                <a:spLocks/>
              </p:cNvSpPr>
              <p:nvPr/>
            </p:nvSpPr>
            <p:spPr bwMode="auto">
              <a:xfrm>
                <a:off x="3692857" y="2140445"/>
                <a:ext cx="22808" cy="59032"/>
              </a:xfrm>
              <a:custGeom>
                <a:avLst/>
                <a:gdLst/>
                <a:ahLst/>
                <a:cxnLst>
                  <a:cxn ang="0">
                    <a:pos x="0" y="27"/>
                  </a:cxn>
                  <a:cxn ang="0">
                    <a:pos x="0" y="27"/>
                  </a:cxn>
                  <a:cxn ang="0">
                    <a:pos x="0" y="18"/>
                  </a:cxn>
                  <a:cxn ang="0">
                    <a:pos x="8" y="9"/>
                  </a:cxn>
                  <a:cxn ang="0">
                    <a:pos x="8" y="9"/>
                  </a:cxn>
                  <a:cxn ang="0">
                    <a:pos x="17" y="0"/>
                  </a:cxn>
                  <a:cxn ang="0">
                    <a:pos x="17" y="9"/>
                  </a:cxn>
                  <a:cxn ang="0">
                    <a:pos x="8" y="18"/>
                  </a:cxn>
                  <a:cxn ang="0">
                    <a:pos x="17" y="18"/>
                  </a:cxn>
                  <a:cxn ang="0">
                    <a:pos x="8" y="27"/>
                  </a:cxn>
                  <a:cxn ang="0">
                    <a:pos x="8" y="36"/>
                  </a:cxn>
                  <a:cxn ang="0">
                    <a:pos x="8" y="36"/>
                  </a:cxn>
                  <a:cxn ang="0">
                    <a:pos x="0" y="44"/>
                  </a:cxn>
                  <a:cxn ang="0">
                    <a:pos x="0" y="44"/>
                  </a:cxn>
                  <a:cxn ang="0">
                    <a:pos x="0" y="36"/>
                  </a:cxn>
                  <a:cxn ang="0">
                    <a:pos x="0" y="27"/>
                  </a:cxn>
                </a:cxnLst>
                <a:rect l="0" t="0" r="r" b="b"/>
                <a:pathLst>
                  <a:path w="17" h="44">
                    <a:moveTo>
                      <a:pt x="0" y="27"/>
                    </a:moveTo>
                    <a:lnTo>
                      <a:pt x="0" y="27"/>
                    </a:lnTo>
                    <a:lnTo>
                      <a:pt x="0" y="18"/>
                    </a:lnTo>
                    <a:lnTo>
                      <a:pt x="8" y="9"/>
                    </a:lnTo>
                    <a:lnTo>
                      <a:pt x="8" y="9"/>
                    </a:lnTo>
                    <a:lnTo>
                      <a:pt x="17" y="0"/>
                    </a:lnTo>
                    <a:lnTo>
                      <a:pt x="17" y="9"/>
                    </a:lnTo>
                    <a:lnTo>
                      <a:pt x="8" y="18"/>
                    </a:lnTo>
                    <a:lnTo>
                      <a:pt x="17" y="18"/>
                    </a:lnTo>
                    <a:lnTo>
                      <a:pt x="8" y="27"/>
                    </a:lnTo>
                    <a:lnTo>
                      <a:pt x="8" y="36"/>
                    </a:lnTo>
                    <a:lnTo>
                      <a:pt x="8" y="36"/>
                    </a:lnTo>
                    <a:lnTo>
                      <a:pt x="0" y="44"/>
                    </a:lnTo>
                    <a:lnTo>
                      <a:pt x="0" y="44"/>
                    </a:lnTo>
                    <a:lnTo>
                      <a:pt x="0" y="36"/>
                    </a:lnTo>
                    <a:lnTo>
                      <a:pt x="0" y="27"/>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8" name="Freeform 104"/>
              <p:cNvSpPr>
                <a:spLocks/>
              </p:cNvSpPr>
              <p:nvPr/>
            </p:nvSpPr>
            <p:spPr bwMode="auto">
              <a:xfrm>
                <a:off x="3692857" y="2140445"/>
                <a:ext cx="22808" cy="59032"/>
              </a:xfrm>
              <a:custGeom>
                <a:avLst/>
                <a:gdLst/>
                <a:ahLst/>
                <a:cxnLst>
                  <a:cxn ang="0">
                    <a:pos x="0" y="27"/>
                  </a:cxn>
                  <a:cxn ang="0">
                    <a:pos x="0" y="27"/>
                  </a:cxn>
                  <a:cxn ang="0">
                    <a:pos x="0" y="18"/>
                  </a:cxn>
                  <a:cxn ang="0">
                    <a:pos x="8" y="9"/>
                  </a:cxn>
                  <a:cxn ang="0">
                    <a:pos x="8" y="9"/>
                  </a:cxn>
                  <a:cxn ang="0">
                    <a:pos x="17" y="0"/>
                  </a:cxn>
                  <a:cxn ang="0">
                    <a:pos x="17" y="9"/>
                  </a:cxn>
                  <a:cxn ang="0">
                    <a:pos x="8" y="18"/>
                  </a:cxn>
                  <a:cxn ang="0">
                    <a:pos x="17" y="18"/>
                  </a:cxn>
                  <a:cxn ang="0">
                    <a:pos x="8" y="27"/>
                  </a:cxn>
                  <a:cxn ang="0">
                    <a:pos x="8" y="36"/>
                  </a:cxn>
                  <a:cxn ang="0">
                    <a:pos x="8" y="36"/>
                  </a:cxn>
                  <a:cxn ang="0">
                    <a:pos x="0" y="44"/>
                  </a:cxn>
                  <a:cxn ang="0">
                    <a:pos x="0" y="44"/>
                  </a:cxn>
                  <a:cxn ang="0">
                    <a:pos x="0" y="36"/>
                  </a:cxn>
                  <a:cxn ang="0">
                    <a:pos x="0" y="27"/>
                  </a:cxn>
                </a:cxnLst>
                <a:rect l="0" t="0" r="r" b="b"/>
                <a:pathLst>
                  <a:path w="17" h="44">
                    <a:moveTo>
                      <a:pt x="0" y="27"/>
                    </a:moveTo>
                    <a:lnTo>
                      <a:pt x="0" y="27"/>
                    </a:lnTo>
                    <a:lnTo>
                      <a:pt x="0" y="18"/>
                    </a:lnTo>
                    <a:lnTo>
                      <a:pt x="8" y="9"/>
                    </a:lnTo>
                    <a:lnTo>
                      <a:pt x="8" y="9"/>
                    </a:lnTo>
                    <a:lnTo>
                      <a:pt x="17" y="0"/>
                    </a:lnTo>
                    <a:lnTo>
                      <a:pt x="17" y="9"/>
                    </a:lnTo>
                    <a:lnTo>
                      <a:pt x="8" y="18"/>
                    </a:lnTo>
                    <a:lnTo>
                      <a:pt x="17" y="18"/>
                    </a:lnTo>
                    <a:lnTo>
                      <a:pt x="8" y="27"/>
                    </a:lnTo>
                    <a:lnTo>
                      <a:pt x="8" y="36"/>
                    </a:lnTo>
                    <a:lnTo>
                      <a:pt x="8" y="36"/>
                    </a:lnTo>
                    <a:lnTo>
                      <a:pt x="0" y="44"/>
                    </a:lnTo>
                    <a:lnTo>
                      <a:pt x="0" y="44"/>
                    </a:lnTo>
                    <a:lnTo>
                      <a:pt x="0" y="36"/>
                    </a:lnTo>
                    <a:lnTo>
                      <a:pt x="0" y="27"/>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9" name="Freeform 105"/>
              <p:cNvSpPr>
                <a:spLocks/>
              </p:cNvSpPr>
              <p:nvPr/>
            </p:nvSpPr>
            <p:spPr bwMode="auto">
              <a:xfrm>
                <a:off x="3762622" y="2069339"/>
                <a:ext cx="331383" cy="450788"/>
              </a:xfrm>
              <a:custGeom>
                <a:avLst/>
                <a:gdLst/>
                <a:ahLst/>
                <a:cxnLst>
                  <a:cxn ang="0">
                    <a:pos x="9" y="327"/>
                  </a:cxn>
                  <a:cxn ang="0">
                    <a:pos x="18" y="301"/>
                  </a:cxn>
                  <a:cxn ang="0">
                    <a:pos x="27" y="265"/>
                  </a:cxn>
                  <a:cxn ang="0">
                    <a:pos x="18" y="221"/>
                  </a:cxn>
                  <a:cxn ang="0">
                    <a:pos x="0" y="186"/>
                  </a:cxn>
                  <a:cxn ang="0">
                    <a:pos x="9" y="168"/>
                  </a:cxn>
                  <a:cxn ang="0">
                    <a:pos x="0" y="150"/>
                  </a:cxn>
                  <a:cxn ang="0">
                    <a:pos x="9" y="124"/>
                  </a:cxn>
                  <a:cxn ang="0">
                    <a:pos x="9" y="97"/>
                  </a:cxn>
                  <a:cxn ang="0">
                    <a:pos x="18" y="89"/>
                  </a:cxn>
                  <a:cxn ang="0">
                    <a:pos x="36" y="71"/>
                  </a:cxn>
                  <a:cxn ang="0">
                    <a:pos x="36" y="53"/>
                  </a:cxn>
                  <a:cxn ang="0">
                    <a:pos x="44" y="71"/>
                  </a:cxn>
                  <a:cxn ang="0">
                    <a:pos x="44" y="89"/>
                  </a:cxn>
                  <a:cxn ang="0">
                    <a:pos x="53" y="71"/>
                  </a:cxn>
                  <a:cxn ang="0">
                    <a:pos x="53" y="80"/>
                  </a:cxn>
                  <a:cxn ang="0">
                    <a:pos x="53" y="62"/>
                  </a:cxn>
                  <a:cxn ang="0">
                    <a:pos x="62" y="44"/>
                  </a:cxn>
                  <a:cxn ang="0">
                    <a:pos x="71" y="35"/>
                  </a:cxn>
                  <a:cxn ang="0">
                    <a:pos x="62" y="18"/>
                  </a:cxn>
                  <a:cxn ang="0">
                    <a:pos x="80" y="9"/>
                  </a:cxn>
                  <a:cxn ang="0">
                    <a:pos x="88" y="9"/>
                  </a:cxn>
                  <a:cxn ang="0">
                    <a:pos x="106" y="9"/>
                  </a:cxn>
                  <a:cxn ang="0">
                    <a:pos x="115" y="18"/>
                  </a:cxn>
                  <a:cxn ang="0">
                    <a:pos x="132" y="27"/>
                  </a:cxn>
                  <a:cxn ang="0">
                    <a:pos x="159" y="27"/>
                  </a:cxn>
                  <a:cxn ang="0">
                    <a:pos x="168" y="44"/>
                  </a:cxn>
                  <a:cxn ang="0">
                    <a:pos x="168" y="53"/>
                  </a:cxn>
                  <a:cxn ang="0">
                    <a:pos x="168" y="62"/>
                  </a:cxn>
                  <a:cxn ang="0">
                    <a:pos x="176" y="89"/>
                  </a:cxn>
                  <a:cxn ang="0">
                    <a:pos x="168" y="115"/>
                  </a:cxn>
                  <a:cxn ang="0">
                    <a:pos x="159" y="133"/>
                  </a:cxn>
                  <a:cxn ang="0">
                    <a:pos x="150" y="150"/>
                  </a:cxn>
                  <a:cxn ang="0">
                    <a:pos x="159" y="168"/>
                  </a:cxn>
                  <a:cxn ang="0">
                    <a:pos x="168" y="159"/>
                  </a:cxn>
                  <a:cxn ang="0">
                    <a:pos x="176" y="142"/>
                  </a:cxn>
                  <a:cxn ang="0">
                    <a:pos x="194" y="133"/>
                  </a:cxn>
                  <a:cxn ang="0">
                    <a:pos x="212" y="124"/>
                  </a:cxn>
                  <a:cxn ang="0">
                    <a:pos x="229" y="159"/>
                  </a:cxn>
                  <a:cxn ang="0">
                    <a:pos x="238" y="186"/>
                  </a:cxn>
                  <a:cxn ang="0">
                    <a:pos x="247" y="203"/>
                  </a:cxn>
                  <a:cxn ang="0">
                    <a:pos x="238" y="221"/>
                  </a:cxn>
                  <a:cxn ang="0">
                    <a:pos x="238" y="239"/>
                  </a:cxn>
                  <a:cxn ang="0">
                    <a:pos x="238" y="230"/>
                  </a:cxn>
                  <a:cxn ang="0">
                    <a:pos x="229" y="239"/>
                  </a:cxn>
                  <a:cxn ang="0">
                    <a:pos x="220" y="257"/>
                  </a:cxn>
                  <a:cxn ang="0">
                    <a:pos x="212" y="265"/>
                  </a:cxn>
                  <a:cxn ang="0">
                    <a:pos x="203" y="301"/>
                  </a:cxn>
                  <a:cxn ang="0">
                    <a:pos x="124" y="327"/>
                  </a:cxn>
                  <a:cxn ang="0">
                    <a:pos x="0" y="336"/>
                  </a:cxn>
                </a:cxnLst>
                <a:rect l="0" t="0" r="r" b="b"/>
                <a:pathLst>
                  <a:path w="247" h="336">
                    <a:moveTo>
                      <a:pt x="0" y="336"/>
                    </a:moveTo>
                    <a:lnTo>
                      <a:pt x="0" y="336"/>
                    </a:lnTo>
                    <a:lnTo>
                      <a:pt x="9" y="327"/>
                    </a:lnTo>
                    <a:lnTo>
                      <a:pt x="9" y="318"/>
                    </a:lnTo>
                    <a:lnTo>
                      <a:pt x="18" y="318"/>
                    </a:lnTo>
                    <a:lnTo>
                      <a:pt x="18" y="301"/>
                    </a:lnTo>
                    <a:lnTo>
                      <a:pt x="27" y="292"/>
                    </a:lnTo>
                    <a:lnTo>
                      <a:pt x="27" y="283"/>
                    </a:lnTo>
                    <a:lnTo>
                      <a:pt x="27" y="265"/>
                    </a:lnTo>
                    <a:lnTo>
                      <a:pt x="27" y="257"/>
                    </a:lnTo>
                    <a:lnTo>
                      <a:pt x="27" y="230"/>
                    </a:lnTo>
                    <a:lnTo>
                      <a:pt x="18" y="221"/>
                    </a:lnTo>
                    <a:lnTo>
                      <a:pt x="27" y="212"/>
                    </a:lnTo>
                    <a:lnTo>
                      <a:pt x="18" y="212"/>
                    </a:lnTo>
                    <a:lnTo>
                      <a:pt x="0" y="186"/>
                    </a:lnTo>
                    <a:lnTo>
                      <a:pt x="0" y="186"/>
                    </a:lnTo>
                    <a:lnTo>
                      <a:pt x="0" y="177"/>
                    </a:lnTo>
                    <a:lnTo>
                      <a:pt x="9" y="168"/>
                    </a:lnTo>
                    <a:lnTo>
                      <a:pt x="0" y="159"/>
                    </a:lnTo>
                    <a:lnTo>
                      <a:pt x="0" y="150"/>
                    </a:lnTo>
                    <a:lnTo>
                      <a:pt x="0" y="150"/>
                    </a:lnTo>
                    <a:lnTo>
                      <a:pt x="9" y="142"/>
                    </a:lnTo>
                    <a:lnTo>
                      <a:pt x="9" y="124"/>
                    </a:lnTo>
                    <a:lnTo>
                      <a:pt x="9" y="124"/>
                    </a:lnTo>
                    <a:lnTo>
                      <a:pt x="9" y="115"/>
                    </a:lnTo>
                    <a:lnTo>
                      <a:pt x="9" y="106"/>
                    </a:lnTo>
                    <a:lnTo>
                      <a:pt x="9" y="97"/>
                    </a:lnTo>
                    <a:lnTo>
                      <a:pt x="18" y="97"/>
                    </a:lnTo>
                    <a:lnTo>
                      <a:pt x="18" y="89"/>
                    </a:lnTo>
                    <a:lnTo>
                      <a:pt x="18" y="89"/>
                    </a:lnTo>
                    <a:lnTo>
                      <a:pt x="27" y="80"/>
                    </a:lnTo>
                    <a:lnTo>
                      <a:pt x="27" y="80"/>
                    </a:lnTo>
                    <a:lnTo>
                      <a:pt x="36" y="71"/>
                    </a:lnTo>
                    <a:lnTo>
                      <a:pt x="36" y="71"/>
                    </a:lnTo>
                    <a:lnTo>
                      <a:pt x="36" y="62"/>
                    </a:lnTo>
                    <a:lnTo>
                      <a:pt x="36" y="53"/>
                    </a:lnTo>
                    <a:lnTo>
                      <a:pt x="44" y="53"/>
                    </a:lnTo>
                    <a:lnTo>
                      <a:pt x="44" y="71"/>
                    </a:lnTo>
                    <a:lnTo>
                      <a:pt x="44" y="71"/>
                    </a:lnTo>
                    <a:lnTo>
                      <a:pt x="44" y="80"/>
                    </a:lnTo>
                    <a:lnTo>
                      <a:pt x="44" y="80"/>
                    </a:lnTo>
                    <a:lnTo>
                      <a:pt x="44" y="89"/>
                    </a:lnTo>
                    <a:lnTo>
                      <a:pt x="44" y="80"/>
                    </a:lnTo>
                    <a:lnTo>
                      <a:pt x="44" y="71"/>
                    </a:lnTo>
                    <a:lnTo>
                      <a:pt x="53" y="71"/>
                    </a:lnTo>
                    <a:lnTo>
                      <a:pt x="53" y="80"/>
                    </a:lnTo>
                    <a:lnTo>
                      <a:pt x="44" y="89"/>
                    </a:lnTo>
                    <a:lnTo>
                      <a:pt x="53" y="80"/>
                    </a:lnTo>
                    <a:lnTo>
                      <a:pt x="53" y="80"/>
                    </a:lnTo>
                    <a:lnTo>
                      <a:pt x="53" y="71"/>
                    </a:lnTo>
                    <a:lnTo>
                      <a:pt x="53" y="62"/>
                    </a:lnTo>
                    <a:lnTo>
                      <a:pt x="53" y="53"/>
                    </a:lnTo>
                    <a:lnTo>
                      <a:pt x="53" y="44"/>
                    </a:lnTo>
                    <a:lnTo>
                      <a:pt x="62" y="44"/>
                    </a:lnTo>
                    <a:lnTo>
                      <a:pt x="62" y="35"/>
                    </a:lnTo>
                    <a:lnTo>
                      <a:pt x="71" y="35"/>
                    </a:lnTo>
                    <a:lnTo>
                      <a:pt x="71" y="35"/>
                    </a:lnTo>
                    <a:lnTo>
                      <a:pt x="71" y="27"/>
                    </a:lnTo>
                    <a:lnTo>
                      <a:pt x="62" y="27"/>
                    </a:lnTo>
                    <a:lnTo>
                      <a:pt x="62" y="18"/>
                    </a:lnTo>
                    <a:lnTo>
                      <a:pt x="71" y="18"/>
                    </a:lnTo>
                    <a:lnTo>
                      <a:pt x="71" y="9"/>
                    </a:lnTo>
                    <a:lnTo>
                      <a:pt x="80" y="9"/>
                    </a:lnTo>
                    <a:lnTo>
                      <a:pt x="80" y="0"/>
                    </a:lnTo>
                    <a:lnTo>
                      <a:pt x="88" y="9"/>
                    </a:lnTo>
                    <a:lnTo>
                      <a:pt x="88" y="9"/>
                    </a:lnTo>
                    <a:lnTo>
                      <a:pt x="97" y="9"/>
                    </a:lnTo>
                    <a:lnTo>
                      <a:pt x="106" y="9"/>
                    </a:lnTo>
                    <a:lnTo>
                      <a:pt x="106" y="9"/>
                    </a:lnTo>
                    <a:lnTo>
                      <a:pt x="115" y="9"/>
                    </a:lnTo>
                    <a:lnTo>
                      <a:pt x="115" y="18"/>
                    </a:lnTo>
                    <a:lnTo>
                      <a:pt x="115" y="18"/>
                    </a:lnTo>
                    <a:lnTo>
                      <a:pt x="124" y="18"/>
                    </a:lnTo>
                    <a:lnTo>
                      <a:pt x="132" y="18"/>
                    </a:lnTo>
                    <a:lnTo>
                      <a:pt x="132" y="27"/>
                    </a:lnTo>
                    <a:lnTo>
                      <a:pt x="141" y="27"/>
                    </a:lnTo>
                    <a:lnTo>
                      <a:pt x="150" y="27"/>
                    </a:lnTo>
                    <a:lnTo>
                      <a:pt x="159" y="27"/>
                    </a:lnTo>
                    <a:lnTo>
                      <a:pt x="159" y="35"/>
                    </a:lnTo>
                    <a:lnTo>
                      <a:pt x="159" y="35"/>
                    </a:lnTo>
                    <a:lnTo>
                      <a:pt x="168" y="44"/>
                    </a:lnTo>
                    <a:lnTo>
                      <a:pt x="168" y="44"/>
                    </a:lnTo>
                    <a:lnTo>
                      <a:pt x="168" y="44"/>
                    </a:lnTo>
                    <a:lnTo>
                      <a:pt x="168" y="53"/>
                    </a:lnTo>
                    <a:lnTo>
                      <a:pt x="159" y="53"/>
                    </a:lnTo>
                    <a:lnTo>
                      <a:pt x="168" y="62"/>
                    </a:lnTo>
                    <a:lnTo>
                      <a:pt x="168" y="62"/>
                    </a:lnTo>
                    <a:lnTo>
                      <a:pt x="176" y="71"/>
                    </a:lnTo>
                    <a:lnTo>
                      <a:pt x="176" y="80"/>
                    </a:lnTo>
                    <a:lnTo>
                      <a:pt x="176" y="89"/>
                    </a:lnTo>
                    <a:lnTo>
                      <a:pt x="176" y="106"/>
                    </a:lnTo>
                    <a:lnTo>
                      <a:pt x="168" y="106"/>
                    </a:lnTo>
                    <a:lnTo>
                      <a:pt x="168" y="115"/>
                    </a:lnTo>
                    <a:lnTo>
                      <a:pt x="168" y="115"/>
                    </a:lnTo>
                    <a:lnTo>
                      <a:pt x="168" y="124"/>
                    </a:lnTo>
                    <a:lnTo>
                      <a:pt x="159" y="133"/>
                    </a:lnTo>
                    <a:lnTo>
                      <a:pt x="159" y="133"/>
                    </a:lnTo>
                    <a:lnTo>
                      <a:pt x="150" y="142"/>
                    </a:lnTo>
                    <a:lnTo>
                      <a:pt x="150" y="150"/>
                    </a:lnTo>
                    <a:lnTo>
                      <a:pt x="150" y="159"/>
                    </a:lnTo>
                    <a:lnTo>
                      <a:pt x="159" y="168"/>
                    </a:lnTo>
                    <a:lnTo>
                      <a:pt x="159" y="168"/>
                    </a:lnTo>
                    <a:lnTo>
                      <a:pt x="168" y="168"/>
                    </a:lnTo>
                    <a:lnTo>
                      <a:pt x="168" y="159"/>
                    </a:lnTo>
                    <a:lnTo>
                      <a:pt x="168" y="159"/>
                    </a:lnTo>
                    <a:lnTo>
                      <a:pt x="176" y="150"/>
                    </a:lnTo>
                    <a:lnTo>
                      <a:pt x="176" y="142"/>
                    </a:lnTo>
                    <a:lnTo>
                      <a:pt x="176" y="142"/>
                    </a:lnTo>
                    <a:lnTo>
                      <a:pt x="185" y="142"/>
                    </a:lnTo>
                    <a:lnTo>
                      <a:pt x="185" y="133"/>
                    </a:lnTo>
                    <a:lnTo>
                      <a:pt x="194" y="133"/>
                    </a:lnTo>
                    <a:lnTo>
                      <a:pt x="203" y="124"/>
                    </a:lnTo>
                    <a:lnTo>
                      <a:pt x="203" y="124"/>
                    </a:lnTo>
                    <a:lnTo>
                      <a:pt x="212" y="124"/>
                    </a:lnTo>
                    <a:lnTo>
                      <a:pt x="212" y="133"/>
                    </a:lnTo>
                    <a:lnTo>
                      <a:pt x="220" y="142"/>
                    </a:lnTo>
                    <a:lnTo>
                      <a:pt x="229" y="159"/>
                    </a:lnTo>
                    <a:lnTo>
                      <a:pt x="229" y="168"/>
                    </a:lnTo>
                    <a:lnTo>
                      <a:pt x="229" y="177"/>
                    </a:lnTo>
                    <a:lnTo>
                      <a:pt x="238" y="186"/>
                    </a:lnTo>
                    <a:lnTo>
                      <a:pt x="238" y="195"/>
                    </a:lnTo>
                    <a:lnTo>
                      <a:pt x="247" y="203"/>
                    </a:lnTo>
                    <a:lnTo>
                      <a:pt x="247" y="203"/>
                    </a:lnTo>
                    <a:lnTo>
                      <a:pt x="247" y="203"/>
                    </a:lnTo>
                    <a:lnTo>
                      <a:pt x="238" y="212"/>
                    </a:lnTo>
                    <a:lnTo>
                      <a:pt x="238" y="221"/>
                    </a:lnTo>
                    <a:lnTo>
                      <a:pt x="247" y="221"/>
                    </a:lnTo>
                    <a:lnTo>
                      <a:pt x="238" y="230"/>
                    </a:lnTo>
                    <a:lnTo>
                      <a:pt x="238" y="239"/>
                    </a:lnTo>
                    <a:lnTo>
                      <a:pt x="238" y="239"/>
                    </a:lnTo>
                    <a:lnTo>
                      <a:pt x="238" y="239"/>
                    </a:lnTo>
                    <a:lnTo>
                      <a:pt x="238" y="230"/>
                    </a:lnTo>
                    <a:lnTo>
                      <a:pt x="229" y="230"/>
                    </a:lnTo>
                    <a:lnTo>
                      <a:pt x="229" y="230"/>
                    </a:lnTo>
                    <a:lnTo>
                      <a:pt x="229" y="239"/>
                    </a:lnTo>
                    <a:lnTo>
                      <a:pt x="220" y="239"/>
                    </a:lnTo>
                    <a:lnTo>
                      <a:pt x="220" y="257"/>
                    </a:lnTo>
                    <a:lnTo>
                      <a:pt x="220" y="257"/>
                    </a:lnTo>
                    <a:lnTo>
                      <a:pt x="212" y="265"/>
                    </a:lnTo>
                    <a:lnTo>
                      <a:pt x="212" y="265"/>
                    </a:lnTo>
                    <a:lnTo>
                      <a:pt x="212" y="265"/>
                    </a:lnTo>
                    <a:lnTo>
                      <a:pt x="212" y="274"/>
                    </a:lnTo>
                    <a:lnTo>
                      <a:pt x="212" y="283"/>
                    </a:lnTo>
                    <a:lnTo>
                      <a:pt x="203" y="301"/>
                    </a:lnTo>
                    <a:lnTo>
                      <a:pt x="194" y="310"/>
                    </a:lnTo>
                    <a:lnTo>
                      <a:pt x="176" y="318"/>
                    </a:lnTo>
                    <a:lnTo>
                      <a:pt x="124" y="327"/>
                    </a:lnTo>
                    <a:lnTo>
                      <a:pt x="115" y="318"/>
                    </a:lnTo>
                    <a:lnTo>
                      <a:pt x="36" y="327"/>
                    </a:lnTo>
                    <a:lnTo>
                      <a:pt x="0" y="336"/>
                    </a:lnTo>
                    <a:lnTo>
                      <a:pt x="0" y="336"/>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0" name="Freeform 106"/>
              <p:cNvSpPr>
                <a:spLocks/>
              </p:cNvSpPr>
              <p:nvPr/>
            </p:nvSpPr>
            <p:spPr bwMode="auto">
              <a:xfrm>
                <a:off x="3762622" y="2069339"/>
                <a:ext cx="331383" cy="450788"/>
              </a:xfrm>
              <a:custGeom>
                <a:avLst/>
                <a:gdLst/>
                <a:ahLst/>
                <a:cxnLst>
                  <a:cxn ang="0">
                    <a:pos x="9" y="327"/>
                  </a:cxn>
                  <a:cxn ang="0">
                    <a:pos x="18" y="301"/>
                  </a:cxn>
                  <a:cxn ang="0">
                    <a:pos x="27" y="265"/>
                  </a:cxn>
                  <a:cxn ang="0">
                    <a:pos x="18" y="221"/>
                  </a:cxn>
                  <a:cxn ang="0">
                    <a:pos x="0" y="186"/>
                  </a:cxn>
                  <a:cxn ang="0">
                    <a:pos x="9" y="168"/>
                  </a:cxn>
                  <a:cxn ang="0">
                    <a:pos x="0" y="150"/>
                  </a:cxn>
                  <a:cxn ang="0">
                    <a:pos x="9" y="124"/>
                  </a:cxn>
                  <a:cxn ang="0">
                    <a:pos x="9" y="97"/>
                  </a:cxn>
                  <a:cxn ang="0">
                    <a:pos x="18" y="89"/>
                  </a:cxn>
                  <a:cxn ang="0">
                    <a:pos x="36" y="71"/>
                  </a:cxn>
                  <a:cxn ang="0">
                    <a:pos x="36" y="53"/>
                  </a:cxn>
                  <a:cxn ang="0">
                    <a:pos x="44" y="71"/>
                  </a:cxn>
                  <a:cxn ang="0">
                    <a:pos x="44" y="89"/>
                  </a:cxn>
                  <a:cxn ang="0">
                    <a:pos x="53" y="71"/>
                  </a:cxn>
                  <a:cxn ang="0">
                    <a:pos x="53" y="80"/>
                  </a:cxn>
                  <a:cxn ang="0">
                    <a:pos x="53" y="62"/>
                  </a:cxn>
                  <a:cxn ang="0">
                    <a:pos x="62" y="44"/>
                  </a:cxn>
                  <a:cxn ang="0">
                    <a:pos x="71" y="35"/>
                  </a:cxn>
                  <a:cxn ang="0">
                    <a:pos x="62" y="18"/>
                  </a:cxn>
                  <a:cxn ang="0">
                    <a:pos x="80" y="9"/>
                  </a:cxn>
                  <a:cxn ang="0">
                    <a:pos x="88" y="9"/>
                  </a:cxn>
                  <a:cxn ang="0">
                    <a:pos x="106" y="9"/>
                  </a:cxn>
                  <a:cxn ang="0">
                    <a:pos x="115" y="18"/>
                  </a:cxn>
                  <a:cxn ang="0">
                    <a:pos x="132" y="27"/>
                  </a:cxn>
                  <a:cxn ang="0">
                    <a:pos x="159" y="27"/>
                  </a:cxn>
                  <a:cxn ang="0">
                    <a:pos x="168" y="44"/>
                  </a:cxn>
                  <a:cxn ang="0">
                    <a:pos x="168" y="53"/>
                  </a:cxn>
                  <a:cxn ang="0">
                    <a:pos x="168" y="62"/>
                  </a:cxn>
                  <a:cxn ang="0">
                    <a:pos x="176" y="89"/>
                  </a:cxn>
                  <a:cxn ang="0">
                    <a:pos x="168" y="115"/>
                  </a:cxn>
                  <a:cxn ang="0">
                    <a:pos x="159" y="133"/>
                  </a:cxn>
                  <a:cxn ang="0">
                    <a:pos x="150" y="150"/>
                  </a:cxn>
                  <a:cxn ang="0">
                    <a:pos x="159" y="168"/>
                  </a:cxn>
                  <a:cxn ang="0">
                    <a:pos x="168" y="159"/>
                  </a:cxn>
                  <a:cxn ang="0">
                    <a:pos x="176" y="142"/>
                  </a:cxn>
                  <a:cxn ang="0">
                    <a:pos x="194" y="133"/>
                  </a:cxn>
                  <a:cxn ang="0">
                    <a:pos x="212" y="124"/>
                  </a:cxn>
                  <a:cxn ang="0">
                    <a:pos x="229" y="159"/>
                  </a:cxn>
                  <a:cxn ang="0">
                    <a:pos x="238" y="186"/>
                  </a:cxn>
                  <a:cxn ang="0">
                    <a:pos x="247" y="203"/>
                  </a:cxn>
                  <a:cxn ang="0">
                    <a:pos x="238" y="221"/>
                  </a:cxn>
                  <a:cxn ang="0">
                    <a:pos x="238" y="239"/>
                  </a:cxn>
                  <a:cxn ang="0">
                    <a:pos x="238" y="230"/>
                  </a:cxn>
                  <a:cxn ang="0">
                    <a:pos x="229" y="239"/>
                  </a:cxn>
                  <a:cxn ang="0">
                    <a:pos x="220" y="257"/>
                  </a:cxn>
                  <a:cxn ang="0">
                    <a:pos x="212" y="265"/>
                  </a:cxn>
                  <a:cxn ang="0">
                    <a:pos x="203" y="301"/>
                  </a:cxn>
                  <a:cxn ang="0">
                    <a:pos x="124" y="327"/>
                  </a:cxn>
                  <a:cxn ang="0">
                    <a:pos x="0" y="336"/>
                  </a:cxn>
                </a:cxnLst>
                <a:rect l="0" t="0" r="r" b="b"/>
                <a:pathLst>
                  <a:path w="247" h="336">
                    <a:moveTo>
                      <a:pt x="0" y="336"/>
                    </a:moveTo>
                    <a:lnTo>
                      <a:pt x="0" y="336"/>
                    </a:lnTo>
                    <a:lnTo>
                      <a:pt x="9" y="327"/>
                    </a:lnTo>
                    <a:lnTo>
                      <a:pt x="9" y="318"/>
                    </a:lnTo>
                    <a:lnTo>
                      <a:pt x="18" y="318"/>
                    </a:lnTo>
                    <a:lnTo>
                      <a:pt x="18" y="301"/>
                    </a:lnTo>
                    <a:lnTo>
                      <a:pt x="27" y="292"/>
                    </a:lnTo>
                    <a:lnTo>
                      <a:pt x="27" y="283"/>
                    </a:lnTo>
                    <a:lnTo>
                      <a:pt x="27" y="265"/>
                    </a:lnTo>
                    <a:lnTo>
                      <a:pt x="27" y="257"/>
                    </a:lnTo>
                    <a:lnTo>
                      <a:pt x="27" y="230"/>
                    </a:lnTo>
                    <a:lnTo>
                      <a:pt x="18" y="221"/>
                    </a:lnTo>
                    <a:lnTo>
                      <a:pt x="27" y="212"/>
                    </a:lnTo>
                    <a:lnTo>
                      <a:pt x="18" y="212"/>
                    </a:lnTo>
                    <a:lnTo>
                      <a:pt x="0" y="186"/>
                    </a:lnTo>
                    <a:lnTo>
                      <a:pt x="0" y="186"/>
                    </a:lnTo>
                    <a:lnTo>
                      <a:pt x="0" y="177"/>
                    </a:lnTo>
                    <a:lnTo>
                      <a:pt x="9" y="168"/>
                    </a:lnTo>
                    <a:lnTo>
                      <a:pt x="0" y="159"/>
                    </a:lnTo>
                    <a:lnTo>
                      <a:pt x="0" y="150"/>
                    </a:lnTo>
                    <a:lnTo>
                      <a:pt x="0" y="150"/>
                    </a:lnTo>
                    <a:lnTo>
                      <a:pt x="9" y="142"/>
                    </a:lnTo>
                    <a:lnTo>
                      <a:pt x="9" y="124"/>
                    </a:lnTo>
                    <a:lnTo>
                      <a:pt x="9" y="124"/>
                    </a:lnTo>
                    <a:lnTo>
                      <a:pt x="9" y="115"/>
                    </a:lnTo>
                    <a:lnTo>
                      <a:pt x="9" y="106"/>
                    </a:lnTo>
                    <a:lnTo>
                      <a:pt x="9" y="97"/>
                    </a:lnTo>
                    <a:lnTo>
                      <a:pt x="18" y="97"/>
                    </a:lnTo>
                    <a:lnTo>
                      <a:pt x="18" y="89"/>
                    </a:lnTo>
                    <a:lnTo>
                      <a:pt x="18" y="89"/>
                    </a:lnTo>
                    <a:lnTo>
                      <a:pt x="27" y="80"/>
                    </a:lnTo>
                    <a:lnTo>
                      <a:pt x="27" y="80"/>
                    </a:lnTo>
                    <a:lnTo>
                      <a:pt x="36" y="71"/>
                    </a:lnTo>
                    <a:lnTo>
                      <a:pt x="36" y="71"/>
                    </a:lnTo>
                    <a:lnTo>
                      <a:pt x="36" y="62"/>
                    </a:lnTo>
                    <a:lnTo>
                      <a:pt x="36" y="53"/>
                    </a:lnTo>
                    <a:lnTo>
                      <a:pt x="44" y="53"/>
                    </a:lnTo>
                    <a:lnTo>
                      <a:pt x="44" y="71"/>
                    </a:lnTo>
                    <a:lnTo>
                      <a:pt x="44" y="71"/>
                    </a:lnTo>
                    <a:lnTo>
                      <a:pt x="44" y="80"/>
                    </a:lnTo>
                    <a:lnTo>
                      <a:pt x="44" y="80"/>
                    </a:lnTo>
                    <a:lnTo>
                      <a:pt x="44" y="89"/>
                    </a:lnTo>
                    <a:lnTo>
                      <a:pt x="44" y="80"/>
                    </a:lnTo>
                    <a:lnTo>
                      <a:pt x="44" y="71"/>
                    </a:lnTo>
                    <a:lnTo>
                      <a:pt x="53" y="71"/>
                    </a:lnTo>
                    <a:lnTo>
                      <a:pt x="53" y="80"/>
                    </a:lnTo>
                    <a:lnTo>
                      <a:pt x="44" y="89"/>
                    </a:lnTo>
                    <a:lnTo>
                      <a:pt x="53" y="80"/>
                    </a:lnTo>
                    <a:lnTo>
                      <a:pt x="53" y="80"/>
                    </a:lnTo>
                    <a:lnTo>
                      <a:pt x="53" y="71"/>
                    </a:lnTo>
                    <a:lnTo>
                      <a:pt x="53" y="62"/>
                    </a:lnTo>
                    <a:lnTo>
                      <a:pt x="53" y="53"/>
                    </a:lnTo>
                    <a:lnTo>
                      <a:pt x="53" y="44"/>
                    </a:lnTo>
                    <a:lnTo>
                      <a:pt x="62" y="44"/>
                    </a:lnTo>
                    <a:lnTo>
                      <a:pt x="62" y="35"/>
                    </a:lnTo>
                    <a:lnTo>
                      <a:pt x="71" y="35"/>
                    </a:lnTo>
                    <a:lnTo>
                      <a:pt x="71" y="35"/>
                    </a:lnTo>
                    <a:lnTo>
                      <a:pt x="71" y="27"/>
                    </a:lnTo>
                    <a:lnTo>
                      <a:pt x="62" y="27"/>
                    </a:lnTo>
                    <a:lnTo>
                      <a:pt x="62" y="18"/>
                    </a:lnTo>
                    <a:lnTo>
                      <a:pt x="71" y="18"/>
                    </a:lnTo>
                    <a:lnTo>
                      <a:pt x="71" y="9"/>
                    </a:lnTo>
                    <a:lnTo>
                      <a:pt x="80" y="9"/>
                    </a:lnTo>
                    <a:lnTo>
                      <a:pt x="80" y="0"/>
                    </a:lnTo>
                    <a:lnTo>
                      <a:pt x="88" y="9"/>
                    </a:lnTo>
                    <a:lnTo>
                      <a:pt x="88" y="9"/>
                    </a:lnTo>
                    <a:lnTo>
                      <a:pt x="97" y="9"/>
                    </a:lnTo>
                    <a:lnTo>
                      <a:pt x="106" y="9"/>
                    </a:lnTo>
                    <a:lnTo>
                      <a:pt x="106" y="9"/>
                    </a:lnTo>
                    <a:lnTo>
                      <a:pt x="115" y="9"/>
                    </a:lnTo>
                    <a:lnTo>
                      <a:pt x="115" y="18"/>
                    </a:lnTo>
                    <a:lnTo>
                      <a:pt x="115" y="18"/>
                    </a:lnTo>
                    <a:lnTo>
                      <a:pt x="124" y="18"/>
                    </a:lnTo>
                    <a:lnTo>
                      <a:pt x="132" y="18"/>
                    </a:lnTo>
                    <a:lnTo>
                      <a:pt x="132" y="27"/>
                    </a:lnTo>
                    <a:lnTo>
                      <a:pt x="141" y="27"/>
                    </a:lnTo>
                    <a:lnTo>
                      <a:pt x="150" y="27"/>
                    </a:lnTo>
                    <a:lnTo>
                      <a:pt x="159" y="27"/>
                    </a:lnTo>
                    <a:lnTo>
                      <a:pt x="159" y="35"/>
                    </a:lnTo>
                    <a:lnTo>
                      <a:pt x="159" y="35"/>
                    </a:lnTo>
                    <a:lnTo>
                      <a:pt x="168" y="44"/>
                    </a:lnTo>
                    <a:lnTo>
                      <a:pt x="168" y="44"/>
                    </a:lnTo>
                    <a:lnTo>
                      <a:pt x="168" y="44"/>
                    </a:lnTo>
                    <a:lnTo>
                      <a:pt x="168" y="53"/>
                    </a:lnTo>
                    <a:lnTo>
                      <a:pt x="159" y="53"/>
                    </a:lnTo>
                    <a:lnTo>
                      <a:pt x="168" y="62"/>
                    </a:lnTo>
                    <a:lnTo>
                      <a:pt x="168" y="62"/>
                    </a:lnTo>
                    <a:lnTo>
                      <a:pt x="176" y="71"/>
                    </a:lnTo>
                    <a:lnTo>
                      <a:pt x="176" y="80"/>
                    </a:lnTo>
                    <a:lnTo>
                      <a:pt x="176" y="89"/>
                    </a:lnTo>
                    <a:lnTo>
                      <a:pt x="176" y="106"/>
                    </a:lnTo>
                    <a:lnTo>
                      <a:pt x="168" y="106"/>
                    </a:lnTo>
                    <a:lnTo>
                      <a:pt x="168" y="115"/>
                    </a:lnTo>
                    <a:lnTo>
                      <a:pt x="168" y="115"/>
                    </a:lnTo>
                    <a:lnTo>
                      <a:pt x="168" y="124"/>
                    </a:lnTo>
                    <a:lnTo>
                      <a:pt x="159" y="133"/>
                    </a:lnTo>
                    <a:lnTo>
                      <a:pt x="159" y="133"/>
                    </a:lnTo>
                    <a:lnTo>
                      <a:pt x="150" y="142"/>
                    </a:lnTo>
                    <a:lnTo>
                      <a:pt x="150" y="150"/>
                    </a:lnTo>
                    <a:lnTo>
                      <a:pt x="150" y="159"/>
                    </a:lnTo>
                    <a:lnTo>
                      <a:pt x="159" y="168"/>
                    </a:lnTo>
                    <a:lnTo>
                      <a:pt x="159" y="168"/>
                    </a:lnTo>
                    <a:lnTo>
                      <a:pt x="168" y="168"/>
                    </a:lnTo>
                    <a:lnTo>
                      <a:pt x="168" y="159"/>
                    </a:lnTo>
                    <a:lnTo>
                      <a:pt x="168" y="159"/>
                    </a:lnTo>
                    <a:lnTo>
                      <a:pt x="176" y="150"/>
                    </a:lnTo>
                    <a:lnTo>
                      <a:pt x="176" y="142"/>
                    </a:lnTo>
                    <a:lnTo>
                      <a:pt x="176" y="142"/>
                    </a:lnTo>
                    <a:lnTo>
                      <a:pt x="185" y="142"/>
                    </a:lnTo>
                    <a:lnTo>
                      <a:pt x="185" y="133"/>
                    </a:lnTo>
                    <a:lnTo>
                      <a:pt x="194" y="133"/>
                    </a:lnTo>
                    <a:lnTo>
                      <a:pt x="203" y="124"/>
                    </a:lnTo>
                    <a:lnTo>
                      <a:pt x="203" y="124"/>
                    </a:lnTo>
                    <a:lnTo>
                      <a:pt x="212" y="124"/>
                    </a:lnTo>
                    <a:lnTo>
                      <a:pt x="212" y="133"/>
                    </a:lnTo>
                    <a:lnTo>
                      <a:pt x="220" y="142"/>
                    </a:lnTo>
                    <a:lnTo>
                      <a:pt x="229" y="159"/>
                    </a:lnTo>
                    <a:lnTo>
                      <a:pt x="229" y="168"/>
                    </a:lnTo>
                    <a:lnTo>
                      <a:pt x="229" y="177"/>
                    </a:lnTo>
                    <a:lnTo>
                      <a:pt x="238" y="186"/>
                    </a:lnTo>
                    <a:lnTo>
                      <a:pt x="238" y="195"/>
                    </a:lnTo>
                    <a:lnTo>
                      <a:pt x="247" y="203"/>
                    </a:lnTo>
                    <a:lnTo>
                      <a:pt x="247" y="203"/>
                    </a:lnTo>
                    <a:lnTo>
                      <a:pt x="247" y="203"/>
                    </a:lnTo>
                    <a:lnTo>
                      <a:pt x="238" y="212"/>
                    </a:lnTo>
                    <a:lnTo>
                      <a:pt x="238" y="221"/>
                    </a:lnTo>
                    <a:lnTo>
                      <a:pt x="247" y="221"/>
                    </a:lnTo>
                    <a:lnTo>
                      <a:pt x="238" y="230"/>
                    </a:lnTo>
                    <a:lnTo>
                      <a:pt x="238" y="239"/>
                    </a:lnTo>
                    <a:lnTo>
                      <a:pt x="238" y="239"/>
                    </a:lnTo>
                    <a:lnTo>
                      <a:pt x="238" y="239"/>
                    </a:lnTo>
                    <a:lnTo>
                      <a:pt x="238" y="230"/>
                    </a:lnTo>
                    <a:lnTo>
                      <a:pt x="229" y="230"/>
                    </a:lnTo>
                    <a:lnTo>
                      <a:pt x="229" y="230"/>
                    </a:lnTo>
                    <a:lnTo>
                      <a:pt x="229" y="239"/>
                    </a:lnTo>
                    <a:lnTo>
                      <a:pt x="220" y="239"/>
                    </a:lnTo>
                    <a:lnTo>
                      <a:pt x="220" y="257"/>
                    </a:lnTo>
                    <a:lnTo>
                      <a:pt x="220" y="257"/>
                    </a:lnTo>
                    <a:lnTo>
                      <a:pt x="212" y="265"/>
                    </a:lnTo>
                    <a:lnTo>
                      <a:pt x="212" y="265"/>
                    </a:lnTo>
                    <a:lnTo>
                      <a:pt x="212" y="265"/>
                    </a:lnTo>
                    <a:lnTo>
                      <a:pt x="212" y="274"/>
                    </a:lnTo>
                    <a:lnTo>
                      <a:pt x="212" y="283"/>
                    </a:lnTo>
                    <a:lnTo>
                      <a:pt x="203" y="301"/>
                    </a:lnTo>
                    <a:lnTo>
                      <a:pt x="194" y="310"/>
                    </a:lnTo>
                    <a:lnTo>
                      <a:pt x="176" y="318"/>
                    </a:lnTo>
                    <a:lnTo>
                      <a:pt x="124" y="327"/>
                    </a:lnTo>
                    <a:lnTo>
                      <a:pt x="115" y="318"/>
                    </a:lnTo>
                    <a:lnTo>
                      <a:pt x="36" y="327"/>
                    </a:lnTo>
                    <a:lnTo>
                      <a:pt x="0" y="336"/>
                    </a:lnTo>
                    <a:lnTo>
                      <a:pt x="0" y="336"/>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1" name="Freeform 107"/>
              <p:cNvSpPr>
                <a:spLocks/>
              </p:cNvSpPr>
              <p:nvPr/>
            </p:nvSpPr>
            <p:spPr bwMode="auto">
              <a:xfrm>
                <a:off x="3456730" y="1951276"/>
                <a:ext cx="472254" cy="213320"/>
              </a:xfrm>
              <a:custGeom>
                <a:avLst/>
                <a:gdLst/>
                <a:ahLst/>
                <a:cxnLst>
                  <a:cxn ang="0">
                    <a:pos x="17" y="53"/>
                  </a:cxn>
                  <a:cxn ang="0">
                    <a:pos x="35" y="35"/>
                  </a:cxn>
                  <a:cxn ang="0">
                    <a:pos x="52" y="35"/>
                  </a:cxn>
                  <a:cxn ang="0">
                    <a:pos x="70" y="17"/>
                  </a:cxn>
                  <a:cxn ang="0">
                    <a:pos x="88" y="9"/>
                  </a:cxn>
                  <a:cxn ang="0">
                    <a:pos x="96" y="26"/>
                  </a:cxn>
                  <a:cxn ang="0">
                    <a:pos x="105" y="26"/>
                  </a:cxn>
                  <a:cxn ang="0">
                    <a:pos x="105" y="26"/>
                  </a:cxn>
                  <a:cxn ang="0">
                    <a:pos x="123" y="26"/>
                  </a:cxn>
                  <a:cxn ang="0">
                    <a:pos x="140" y="26"/>
                  </a:cxn>
                  <a:cxn ang="0">
                    <a:pos x="158" y="44"/>
                  </a:cxn>
                  <a:cxn ang="0">
                    <a:pos x="167" y="53"/>
                  </a:cxn>
                  <a:cxn ang="0">
                    <a:pos x="193" y="53"/>
                  </a:cxn>
                  <a:cxn ang="0">
                    <a:pos x="211" y="44"/>
                  </a:cxn>
                  <a:cxn ang="0">
                    <a:pos x="237" y="26"/>
                  </a:cxn>
                  <a:cxn ang="0">
                    <a:pos x="264" y="26"/>
                  </a:cxn>
                  <a:cxn ang="0">
                    <a:pos x="290" y="17"/>
                  </a:cxn>
                  <a:cxn ang="0">
                    <a:pos x="299" y="44"/>
                  </a:cxn>
                  <a:cxn ang="0">
                    <a:pos x="316" y="35"/>
                  </a:cxn>
                  <a:cxn ang="0">
                    <a:pos x="325" y="35"/>
                  </a:cxn>
                  <a:cxn ang="0">
                    <a:pos x="334" y="44"/>
                  </a:cxn>
                  <a:cxn ang="0">
                    <a:pos x="343" y="53"/>
                  </a:cxn>
                  <a:cxn ang="0">
                    <a:pos x="352" y="62"/>
                  </a:cxn>
                  <a:cxn ang="0">
                    <a:pos x="325" y="70"/>
                  </a:cxn>
                  <a:cxn ang="0">
                    <a:pos x="308" y="70"/>
                  </a:cxn>
                  <a:cxn ang="0">
                    <a:pos x="308" y="88"/>
                  </a:cxn>
                  <a:cxn ang="0">
                    <a:pos x="281" y="70"/>
                  </a:cxn>
                  <a:cxn ang="0">
                    <a:pos x="264" y="79"/>
                  </a:cxn>
                  <a:cxn ang="0">
                    <a:pos x="237" y="88"/>
                  </a:cxn>
                  <a:cxn ang="0">
                    <a:pos x="228" y="88"/>
                  </a:cxn>
                  <a:cxn ang="0">
                    <a:pos x="220" y="106"/>
                  </a:cxn>
                  <a:cxn ang="0">
                    <a:pos x="202" y="115"/>
                  </a:cxn>
                  <a:cxn ang="0">
                    <a:pos x="211" y="97"/>
                  </a:cxn>
                  <a:cxn ang="0">
                    <a:pos x="193" y="106"/>
                  </a:cxn>
                  <a:cxn ang="0">
                    <a:pos x="193" y="106"/>
                  </a:cxn>
                  <a:cxn ang="0">
                    <a:pos x="184" y="106"/>
                  </a:cxn>
                  <a:cxn ang="0">
                    <a:pos x="176" y="123"/>
                  </a:cxn>
                  <a:cxn ang="0">
                    <a:pos x="158" y="159"/>
                  </a:cxn>
                  <a:cxn ang="0">
                    <a:pos x="158" y="159"/>
                  </a:cxn>
                  <a:cxn ang="0">
                    <a:pos x="158" y="141"/>
                  </a:cxn>
                  <a:cxn ang="0">
                    <a:pos x="140" y="141"/>
                  </a:cxn>
                  <a:cxn ang="0">
                    <a:pos x="140" y="123"/>
                  </a:cxn>
                  <a:cxn ang="0">
                    <a:pos x="132" y="115"/>
                  </a:cxn>
                  <a:cxn ang="0">
                    <a:pos x="123" y="97"/>
                  </a:cxn>
                  <a:cxn ang="0">
                    <a:pos x="96" y="97"/>
                  </a:cxn>
                  <a:cxn ang="0">
                    <a:pos x="70" y="88"/>
                  </a:cxn>
                  <a:cxn ang="0">
                    <a:pos x="0" y="62"/>
                  </a:cxn>
                </a:cxnLst>
                <a:rect l="0" t="0" r="r" b="b"/>
                <a:pathLst>
                  <a:path w="352" h="159">
                    <a:moveTo>
                      <a:pt x="0" y="62"/>
                    </a:moveTo>
                    <a:lnTo>
                      <a:pt x="0" y="53"/>
                    </a:lnTo>
                    <a:lnTo>
                      <a:pt x="17" y="53"/>
                    </a:lnTo>
                    <a:lnTo>
                      <a:pt x="26" y="44"/>
                    </a:lnTo>
                    <a:lnTo>
                      <a:pt x="35" y="35"/>
                    </a:lnTo>
                    <a:lnTo>
                      <a:pt x="35" y="35"/>
                    </a:lnTo>
                    <a:lnTo>
                      <a:pt x="44" y="35"/>
                    </a:lnTo>
                    <a:lnTo>
                      <a:pt x="44" y="35"/>
                    </a:lnTo>
                    <a:lnTo>
                      <a:pt x="52" y="35"/>
                    </a:lnTo>
                    <a:lnTo>
                      <a:pt x="52" y="26"/>
                    </a:lnTo>
                    <a:lnTo>
                      <a:pt x="61" y="26"/>
                    </a:lnTo>
                    <a:lnTo>
                      <a:pt x="70" y="17"/>
                    </a:lnTo>
                    <a:lnTo>
                      <a:pt x="70" y="17"/>
                    </a:lnTo>
                    <a:lnTo>
                      <a:pt x="88" y="0"/>
                    </a:lnTo>
                    <a:lnTo>
                      <a:pt x="88" y="9"/>
                    </a:lnTo>
                    <a:lnTo>
                      <a:pt x="88" y="9"/>
                    </a:lnTo>
                    <a:lnTo>
                      <a:pt x="96" y="17"/>
                    </a:lnTo>
                    <a:lnTo>
                      <a:pt x="96" y="26"/>
                    </a:lnTo>
                    <a:lnTo>
                      <a:pt x="96" y="35"/>
                    </a:lnTo>
                    <a:lnTo>
                      <a:pt x="105" y="35"/>
                    </a:lnTo>
                    <a:lnTo>
                      <a:pt x="105" y="26"/>
                    </a:lnTo>
                    <a:lnTo>
                      <a:pt x="105" y="26"/>
                    </a:lnTo>
                    <a:lnTo>
                      <a:pt x="114" y="17"/>
                    </a:lnTo>
                    <a:lnTo>
                      <a:pt x="105" y="26"/>
                    </a:lnTo>
                    <a:lnTo>
                      <a:pt x="114" y="26"/>
                    </a:lnTo>
                    <a:lnTo>
                      <a:pt x="114" y="26"/>
                    </a:lnTo>
                    <a:lnTo>
                      <a:pt x="123" y="26"/>
                    </a:lnTo>
                    <a:lnTo>
                      <a:pt x="132" y="26"/>
                    </a:lnTo>
                    <a:lnTo>
                      <a:pt x="132" y="26"/>
                    </a:lnTo>
                    <a:lnTo>
                      <a:pt x="140" y="26"/>
                    </a:lnTo>
                    <a:lnTo>
                      <a:pt x="149" y="26"/>
                    </a:lnTo>
                    <a:lnTo>
                      <a:pt x="149" y="35"/>
                    </a:lnTo>
                    <a:lnTo>
                      <a:pt x="158" y="44"/>
                    </a:lnTo>
                    <a:lnTo>
                      <a:pt x="158" y="53"/>
                    </a:lnTo>
                    <a:lnTo>
                      <a:pt x="167" y="53"/>
                    </a:lnTo>
                    <a:lnTo>
                      <a:pt x="167" y="53"/>
                    </a:lnTo>
                    <a:lnTo>
                      <a:pt x="184" y="44"/>
                    </a:lnTo>
                    <a:lnTo>
                      <a:pt x="184" y="53"/>
                    </a:lnTo>
                    <a:lnTo>
                      <a:pt x="193" y="53"/>
                    </a:lnTo>
                    <a:lnTo>
                      <a:pt x="193" y="53"/>
                    </a:lnTo>
                    <a:lnTo>
                      <a:pt x="202" y="53"/>
                    </a:lnTo>
                    <a:lnTo>
                      <a:pt x="211" y="44"/>
                    </a:lnTo>
                    <a:lnTo>
                      <a:pt x="220" y="35"/>
                    </a:lnTo>
                    <a:lnTo>
                      <a:pt x="228" y="35"/>
                    </a:lnTo>
                    <a:lnTo>
                      <a:pt x="237" y="26"/>
                    </a:lnTo>
                    <a:lnTo>
                      <a:pt x="237" y="26"/>
                    </a:lnTo>
                    <a:lnTo>
                      <a:pt x="255" y="26"/>
                    </a:lnTo>
                    <a:lnTo>
                      <a:pt x="264" y="26"/>
                    </a:lnTo>
                    <a:lnTo>
                      <a:pt x="272" y="17"/>
                    </a:lnTo>
                    <a:lnTo>
                      <a:pt x="281" y="17"/>
                    </a:lnTo>
                    <a:lnTo>
                      <a:pt x="290" y="17"/>
                    </a:lnTo>
                    <a:lnTo>
                      <a:pt x="290" y="35"/>
                    </a:lnTo>
                    <a:lnTo>
                      <a:pt x="290" y="35"/>
                    </a:lnTo>
                    <a:lnTo>
                      <a:pt x="299" y="44"/>
                    </a:lnTo>
                    <a:lnTo>
                      <a:pt x="308" y="35"/>
                    </a:lnTo>
                    <a:lnTo>
                      <a:pt x="316" y="44"/>
                    </a:lnTo>
                    <a:lnTo>
                      <a:pt x="316" y="35"/>
                    </a:lnTo>
                    <a:lnTo>
                      <a:pt x="325" y="35"/>
                    </a:lnTo>
                    <a:lnTo>
                      <a:pt x="325" y="35"/>
                    </a:lnTo>
                    <a:lnTo>
                      <a:pt x="325" y="35"/>
                    </a:lnTo>
                    <a:lnTo>
                      <a:pt x="334" y="35"/>
                    </a:lnTo>
                    <a:lnTo>
                      <a:pt x="334" y="44"/>
                    </a:lnTo>
                    <a:lnTo>
                      <a:pt x="334" y="44"/>
                    </a:lnTo>
                    <a:lnTo>
                      <a:pt x="334" y="53"/>
                    </a:lnTo>
                    <a:lnTo>
                      <a:pt x="343" y="53"/>
                    </a:lnTo>
                    <a:lnTo>
                      <a:pt x="343" y="53"/>
                    </a:lnTo>
                    <a:lnTo>
                      <a:pt x="343" y="62"/>
                    </a:lnTo>
                    <a:lnTo>
                      <a:pt x="343" y="62"/>
                    </a:lnTo>
                    <a:lnTo>
                      <a:pt x="352" y="62"/>
                    </a:lnTo>
                    <a:lnTo>
                      <a:pt x="352" y="70"/>
                    </a:lnTo>
                    <a:lnTo>
                      <a:pt x="352" y="70"/>
                    </a:lnTo>
                    <a:lnTo>
                      <a:pt x="325" y="70"/>
                    </a:lnTo>
                    <a:lnTo>
                      <a:pt x="325" y="70"/>
                    </a:lnTo>
                    <a:lnTo>
                      <a:pt x="316" y="70"/>
                    </a:lnTo>
                    <a:lnTo>
                      <a:pt x="308" y="70"/>
                    </a:lnTo>
                    <a:lnTo>
                      <a:pt x="308" y="79"/>
                    </a:lnTo>
                    <a:lnTo>
                      <a:pt x="308" y="88"/>
                    </a:lnTo>
                    <a:lnTo>
                      <a:pt x="308" y="88"/>
                    </a:lnTo>
                    <a:lnTo>
                      <a:pt x="299" y="79"/>
                    </a:lnTo>
                    <a:lnTo>
                      <a:pt x="281" y="70"/>
                    </a:lnTo>
                    <a:lnTo>
                      <a:pt x="281" y="70"/>
                    </a:lnTo>
                    <a:lnTo>
                      <a:pt x="272" y="70"/>
                    </a:lnTo>
                    <a:lnTo>
                      <a:pt x="264" y="70"/>
                    </a:lnTo>
                    <a:lnTo>
                      <a:pt x="264" y="79"/>
                    </a:lnTo>
                    <a:lnTo>
                      <a:pt x="255" y="79"/>
                    </a:lnTo>
                    <a:lnTo>
                      <a:pt x="246" y="79"/>
                    </a:lnTo>
                    <a:lnTo>
                      <a:pt x="237" y="88"/>
                    </a:lnTo>
                    <a:lnTo>
                      <a:pt x="237" y="88"/>
                    </a:lnTo>
                    <a:lnTo>
                      <a:pt x="228" y="88"/>
                    </a:lnTo>
                    <a:lnTo>
                      <a:pt x="228" y="88"/>
                    </a:lnTo>
                    <a:lnTo>
                      <a:pt x="220" y="97"/>
                    </a:lnTo>
                    <a:lnTo>
                      <a:pt x="220" y="97"/>
                    </a:lnTo>
                    <a:lnTo>
                      <a:pt x="220" y="106"/>
                    </a:lnTo>
                    <a:lnTo>
                      <a:pt x="211" y="106"/>
                    </a:lnTo>
                    <a:lnTo>
                      <a:pt x="211" y="115"/>
                    </a:lnTo>
                    <a:lnTo>
                      <a:pt x="202" y="115"/>
                    </a:lnTo>
                    <a:lnTo>
                      <a:pt x="211" y="106"/>
                    </a:lnTo>
                    <a:lnTo>
                      <a:pt x="211" y="106"/>
                    </a:lnTo>
                    <a:lnTo>
                      <a:pt x="211" y="97"/>
                    </a:lnTo>
                    <a:lnTo>
                      <a:pt x="211" y="97"/>
                    </a:lnTo>
                    <a:lnTo>
                      <a:pt x="202" y="97"/>
                    </a:lnTo>
                    <a:lnTo>
                      <a:pt x="193" y="106"/>
                    </a:lnTo>
                    <a:lnTo>
                      <a:pt x="193" y="106"/>
                    </a:lnTo>
                    <a:lnTo>
                      <a:pt x="193" y="115"/>
                    </a:lnTo>
                    <a:lnTo>
                      <a:pt x="193" y="106"/>
                    </a:lnTo>
                    <a:lnTo>
                      <a:pt x="184" y="106"/>
                    </a:lnTo>
                    <a:lnTo>
                      <a:pt x="193" y="97"/>
                    </a:lnTo>
                    <a:lnTo>
                      <a:pt x="184" y="106"/>
                    </a:lnTo>
                    <a:lnTo>
                      <a:pt x="184" y="115"/>
                    </a:lnTo>
                    <a:lnTo>
                      <a:pt x="176" y="115"/>
                    </a:lnTo>
                    <a:lnTo>
                      <a:pt x="176" y="123"/>
                    </a:lnTo>
                    <a:lnTo>
                      <a:pt x="176" y="132"/>
                    </a:lnTo>
                    <a:lnTo>
                      <a:pt x="167" y="150"/>
                    </a:lnTo>
                    <a:lnTo>
                      <a:pt x="158" y="159"/>
                    </a:lnTo>
                    <a:lnTo>
                      <a:pt x="158" y="159"/>
                    </a:lnTo>
                    <a:lnTo>
                      <a:pt x="158" y="159"/>
                    </a:lnTo>
                    <a:lnTo>
                      <a:pt x="158" y="159"/>
                    </a:lnTo>
                    <a:lnTo>
                      <a:pt x="149" y="159"/>
                    </a:lnTo>
                    <a:lnTo>
                      <a:pt x="149" y="150"/>
                    </a:lnTo>
                    <a:lnTo>
                      <a:pt x="158" y="141"/>
                    </a:lnTo>
                    <a:lnTo>
                      <a:pt x="149" y="141"/>
                    </a:lnTo>
                    <a:lnTo>
                      <a:pt x="140" y="141"/>
                    </a:lnTo>
                    <a:lnTo>
                      <a:pt x="140" y="141"/>
                    </a:lnTo>
                    <a:lnTo>
                      <a:pt x="140" y="132"/>
                    </a:lnTo>
                    <a:lnTo>
                      <a:pt x="149" y="123"/>
                    </a:lnTo>
                    <a:lnTo>
                      <a:pt x="140" y="123"/>
                    </a:lnTo>
                    <a:lnTo>
                      <a:pt x="140" y="115"/>
                    </a:lnTo>
                    <a:lnTo>
                      <a:pt x="140" y="115"/>
                    </a:lnTo>
                    <a:lnTo>
                      <a:pt x="132" y="115"/>
                    </a:lnTo>
                    <a:lnTo>
                      <a:pt x="123" y="115"/>
                    </a:lnTo>
                    <a:lnTo>
                      <a:pt x="123" y="106"/>
                    </a:lnTo>
                    <a:lnTo>
                      <a:pt x="123" y="97"/>
                    </a:lnTo>
                    <a:lnTo>
                      <a:pt x="105" y="97"/>
                    </a:lnTo>
                    <a:lnTo>
                      <a:pt x="105" y="97"/>
                    </a:lnTo>
                    <a:lnTo>
                      <a:pt x="96" y="97"/>
                    </a:lnTo>
                    <a:lnTo>
                      <a:pt x="88" y="97"/>
                    </a:lnTo>
                    <a:lnTo>
                      <a:pt x="88" y="97"/>
                    </a:lnTo>
                    <a:lnTo>
                      <a:pt x="70" y="88"/>
                    </a:lnTo>
                    <a:lnTo>
                      <a:pt x="17" y="79"/>
                    </a:lnTo>
                    <a:lnTo>
                      <a:pt x="8" y="70"/>
                    </a:lnTo>
                    <a:lnTo>
                      <a:pt x="0" y="62"/>
                    </a:lnTo>
                    <a:lnTo>
                      <a:pt x="0" y="62"/>
                    </a:lnTo>
                    <a:lnTo>
                      <a:pt x="0" y="62"/>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2" name="Freeform 109"/>
              <p:cNvSpPr>
                <a:spLocks/>
              </p:cNvSpPr>
              <p:nvPr/>
            </p:nvSpPr>
            <p:spPr bwMode="auto">
              <a:xfrm>
                <a:off x="3574793" y="1915051"/>
                <a:ext cx="59032" cy="59032"/>
              </a:xfrm>
              <a:custGeom>
                <a:avLst/>
                <a:gdLst/>
                <a:ahLst/>
                <a:cxnLst>
                  <a:cxn ang="0">
                    <a:pos x="35" y="18"/>
                  </a:cxn>
                  <a:cxn ang="0">
                    <a:pos x="26" y="18"/>
                  </a:cxn>
                  <a:cxn ang="0">
                    <a:pos x="17" y="36"/>
                  </a:cxn>
                  <a:cxn ang="0">
                    <a:pos x="17" y="44"/>
                  </a:cxn>
                  <a:cxn ang="0">
                    <a:pos x="8" y="44"/>
                  </a:cxn>
                  <a:cxn ang="0">
                    <a:pos x="17" y="36"/>
                  </a:cxn>
                  <a:cxn ang="0">
                    <a:pos x="17" y="27"/>
                  </a:cxn>
                  <a:cxn ang="0">
                    <a:pos x="8" y="36"/>
                  </a:cxn>
                  <a:cxn ang="0">
                    <a:pos x="0" y="36"/>
                  </a:cxn>
                  <a:cxn ang="0">
                    <a:pos x="0" y="27"/>
                  </a:cxn>
                  <a:cxn ang="0">
                    <a:pos x="8" y="27"/>
                  </a:cxn>
                  <a:cxn ang="0">
                    <a:pos x="8" y="18"/>
                  </a:cxn>
                  <a:cxn ang="0">
                    <a:pos x="17" y="9"/>
                  </a:cxn>
                  <a:cxn ang="0">
                    <a:pos x="35" y="9"/>
                  </a:cxn>
                  <a:cxn ang="0">
                    <a:pos x="44" y="0"/>
                  </a:cxn>
                  <a:cxn ang="0">
                    <a:pos x="44" y="9"/>
                  </a:cxn>
                  <a:cxn ang="0">
                    <a:pos x="44" y="9"/>
                  </a:cxn>
                  <a:cxn ang="0">
                    <a:pos x="35" y="9"/>
                  </a:cxn>
                  <a:cxn ang="0">
                    <a:pos x="35" y="18"/>
                  </a:cxn>
                </a:cxnLst>
                <a:rect l="0" t="0" r="r" b="b"/>
                <a:pathLst>
                  <a:path w="44" h="44">
                    <a:moveTo>
                      <a:pt x="35" y="18"/>
                    </a:moveTo>
                    <a:lnTo>
                      <a:pt x="26" y="18"/>
                    </a:lnTo>
                    <a:lnTo>
                      <a:pt x="17" y="36"/>
                    </a:lnTo>
                    <a:lnTo>
                      <a:pt x="17" y="44"/>
                    </a:lnTo>
                    <a:lnTo>
                      <a:pt x="8" y="44"/>
                    </a:lnTo>
                    <a:lnTo>
                      <a:pt x="17" y="36"/>
                    </a:lnTo>
                    <a:lnTo>
                      <a:pt x="17" y="27"/>
                    </a:lnTo>
                    <a:lnTo>
                      <a:pt x="8" y="36"/>
                    </a:lnTo>
                    <a:lnTo>
                      <a:pt x="0" y="36"/>
                    </a:lnTo>
                    <a:lnTo>
                      <a:pt x="0" y="27"/>
                    </a:lnTo>
                    <a:lnTo>
                      <a:pt x="8" y="27"/>
                    </a:lnTo>
                    <a:lnTo>
                      <a:pt x="8" y="18"/>
                    </a:lnTo>
                    <a:lnTo>
                      <a:pt x="17" y="9"/>
                    </a:lnTo>
                    <a:lnTo>
                      <a:pt x="35" y="9"/>
                    </a:lnTo>
                    <a:lnTo>
                      <a:pt x="44" y="0"/>
                    </a:lnTo>
                    <a:lnTo>
                      <a:pt x="44" y="9"/>
                    </a:lnTo>
                    <a:lnTo>
                      <a:pt x="44" y="9"/>
                    </a:lnTo>
                    <a:lnTo>
                      <a:pt x="35" y="9"/>
                    </a:lnTo>
                    <a:lnTo>
                      <a:pt x="35" y="18"/>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3" name="Freeform 110"/>
              <p:cNvSpPr>
                <a:spLocks/>
              </p:cNvSpPr>
              <p:nvPr/>
            </p:nvSpPr>
            <p:spPr bwMode="auto">
              <a:xfrm>
                <a:off x="3574793" y="1915051"/>
                <a:ext cx="59032" cy="59032"/>
              </a:xfrm>
              <a:custGeom>
                <a:avLst/>
                <a:gdLst/>
                <a:ahLst/>
                <a:cxnLst>
                  <a:cxn ang="0">
                    <a:pos x="35" y="18"/>
                  </a:cxn>
                  <a:cxn ang="0">
                    <a:pos x="26" y="18"/>
                  </a:cxn>
                  <a:cxn ang="0">
                    <a:pos x="17" y="36"/>
                  </a:cxn>
                  <a:cxn ang="0">
                    <a:pos x="17" y="44"/>
                  </a:cxn>
                  <a:cxn ang="0">
                    <a:pos x="8" y="44"/>
                  </a:cxn>
                  <a:cxn ang="0">
                    <a:pos x="17" y="36"/>
                  </a:cxn>
                  <a:cxn ang="0">
                    <a:pos x="17" y="27"/>
                  </a:cxn>
                  <a:cxn ang="0">
                    <a:pos x="8" y="36"/>
                  </a:cxn>
                  <a:cxn ang="0">
                    <a:pos x="0" y="36"/>
                  </a:cxn>
                  <a:cxn ang="0">
                    <a:pos x="0" y="27"/>
                  </a:cxn>
                  <a:cxn ang="0">
                    <a:pos x="8" y="27"/>
                  </a:cxn>
                  <a:cxn ang="0">
                    <a:pos x="8" y="18"/>
                  </a:cxn>
                  <a:cxn ang="0">
                    <a:pos x="17" y="9"/>
                  </a:cxn>
                  <a:cxn ang="0">
                    <a:pos x="35" y="9"/>
                  </a:cxn>
                  <a:cxn ang="0">
                    <a:pos x="44" y="0"/>
                  </a:cxn>
                  <a:cxn ang="0">
                    <a:pos x="44" y="9"/>
                  </a:cxn>
                  <a:cxn ang="0">
                    <a:pos x="44" y="9"/>
                  </a:cxn>
                  <a:cxn ang="0">
                    <a:pos x="35" y="9"/>
                  </a:cxn>
                  <a:cxn ang="0">
                    <a:pos x="35" y="18"/>
                  </a:cxn>
                </a:cxnLst>
                <a:rect l="0" t="0" r="r" b="b"/>
                <a:pathLst>
                  <a:path w="44" h="44">
                    <a:moveTo>
                      <a:pt x="35" y="18"/>
                    </a:moveTo>
                    <a:lnTo>
                      <a:pt x="26" y="18"/>
                    </a:lnTo>
                    <a:lnTo>
                      <a:pt x="17" y="36"/>
                    </a:lnTo>
                    <a:lnTo>
                      <a:pt x="17" y="44"/>
                    </a:lnTo>
                    <a:lnTo>
                      <a:pt x="8" y="44"/>
                    </a:lnTo>
                    <a:lnTo>
                      <a:pt x="17" y="36"/>
                    </a:lnTo>
                    <a:lnTo>
                      <a:pt x="17" y="27"/>
                    </a:lnTo>
                    <a:lnTo>
                      <a:pt x="8" y="36"/>
                    </a:lnTo>
                    <a:lnTo>
                      <a:pt x="0" y="36"/>
                    </a:lnTo>
                    <a:lnTo>
                      <a:pt x="0" y="27"/>
                    </a:lnTo>
                    <a:lnTo>
                      <a:pt x="8" y="27"/>
                    </a:lnTo>
                    <a:lnTo>
                      <a:pt x="8" y="18"/>
                    </a:lnTo>
                    <a:lnTo>
                      <a:pt x="17" y="9"/>
                    </a:lnTo>
                    <a:lnTo>
                      <a:pt x="35" y="9"/>
                    </a:lnTo>
                    <a:lnTo>
                      <a:pt x="44" y="0"/>
                    </a:lnTo>
                    <a:lnTo>
                      <a:pt x="44" y="9"/>
                    </a:lnTo>
                    <a:lnTo>
                      <a:pt x="44" y="9"/>
                    </a:lnTo>
                    <a:lnTo>
                      <a:pt x="35" y="9"/>
                    </a:lnTo>
                    <a:lnTo>
                      <a:pt x="35" y="18"/>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4" name="Freeform 111"/>
              <p:cNvSpPr>
                <a:spLocks/>
              </p:cNvSpPr>
              <p:nvPr/>
            </p:nvSpPr>
            <p:spPr bwMode="auto">
              <a:xfrm>
                <a:off x="3928984" y="2034457"/>
                <a:ext cx="34882" cy="10733"/>
              </a:xfrm>
              <a:custGeom>
                <a:avLst/>
                <a:gdLst/>
                <a:ahLst/>
                <a:cxnLst>
                  <a:cxn ang="0">
                    <a:pos x="17" y="0"/>
                  </a:cxn>
                  <a:cxn ang="0">
                    <a:pos x="26" y="0"/>
                  </a:cxn>
                  <a:cxn ang="0">
                    <a:pos x="26" y="8"/>
                  </a:cxn>
                  <a:cxn ang="0">
                    <a:pos x="17" y="8"/>
                  </a:cxn>
                  <a:cxn ang="0">
                    <a:pos x="8" y="8"/>
                  </a:cxn>
                  <a:cxn ang="0">
                    <a:pos x="8" y="8"/>
                  </a:cxn>
                  <a:cxn ang="0">
                    <a:pos x="0" y="8"/>
                  </a:cxn>
                  <a:cxn ang="0">
                    <a:pos x="8" y="8"/>
                  </a:cxn>
                  <a:cxn ang="0">
                    <a:pos x="17" y="0"/>
                  </a:cxn>
                  <a:cxn ang="0">
                    <a:pos x="8" y="0"/>
                  </a:cxn>
                  <a:cxn ang="0">
                    <a:pos x="17" y="0"/>
                  </a:cxn>
                </a:cxnLst>
                <a:rect l="0" t="0" r="r" b="b"/>
                <a:pathLst>
                  <a:path w="26" h="8">
                    <a:moveTo>
                      <a:pt x="17" y="0"/>
                    </a:moveTo>
                    <a:lnTo>
                      <a:pt x="26" y="0"/>
                    </a:lnTo>
                    <a:lnTo>
                      <a:pt x="26" y="8"/>
                    </a:lnTo>
                    <a:lnTo>
                      <a:pt x="17" y="8"/>
                    </a:lnTo>
                    <a:lnTo>
                      <a:pt x="8" y="8"/>
                    </a:lnTo>
                    <a:lnTo>
                      <a:pt x="8" y="8"/>
                    </a:lnTo>
                    <a:lnTo>
                      <a:pt x="0" y="8"/>
                    </a:lnTo>
                    <a:lnTo>
                      <a:pt x="8" y="8"/>
                    </a:lnTo>
                    <a:lnTo>
                      <a:pt x="17" y="0"/>
                    </a:lnTo>
                    <a:lnTo>
                      <a:pt x="8" y="0"/>
                    </a:lnTo>
                    <a:lnTo>
                      <a:pt x="17" y="0"/>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5" name="Freeform 112"/>
              <p:cNvSpPr>
                <a:spLocks/>
              </p:cNvSpPr>
              <p:nvPr/>
            </p:nvSpPr>
            <p:spPr bwMode="auto">
              <a:xfrm>
                <a:off x="3928984" y="2034457"/>
                <a:ext cx="34882" cy="10733"/>
              </a:xfrm>
              <a:custGeom>
                <a:avLst/>
                <a:gdLst/>
                <a:ahLst/>
                <a:cxnLst>
                  <a:cxn ang="0">
                    <a:pos x="17" y="0"/>
                  </a:cxn>
                  <a:cxn ang="0">
                    <a:pos x="26" y="0"/>
                  </a:cxn>
                  <a:cxn ang="0">
                    <a:pos x="26" y="8"/>
                  </a:cxn>
                  <a:cxn ang="0">
                    <a:pos x="17" y="8"/>
                  </a:cxn>
                  <a:cxn ang="0">
                    <a:pos x="8" y="8"/>
                  </a:cxn>
                  <a:cxn ang="0">
                    <a:pos x="8" y="8"/>
                  </a:cxn>
                  <a:cxn ang="0">
                    <a:pos x="0" y="8"/>
                  </a:cxn>
                  <a:cxn ang="0">
                    <a:pos x="8" y="8"/>
                  </a:cxn>
                  <a:cxn ang="0">
                    <a:pos x="17" y="0"/>
                  </a:cxn>
                  <a:cxn ang="0">
                    <a:pos x="8" y="0"/>
                  </a:cxn>
                  <a:cxn ang="0">
                    <a:pos x="17" y="0"/>
                  </a:cxn>
                </a:cxnLst>
                <a:rect l="0" t="0" r="r" b="b"/>
                <a:pathLst>
                  <a:path w="26" h="8">
                    <a:moveTo>
                      <a:pt x="17" y="0"/>
                    </a:moveTo>
                    <a:lnTo>
                      <a:pt x="26" y="0"/>
                    </a:lnTo>
                    <a:lnTo>
                      <a:pt x="26" y="8"/>
                    </a:lnTo>
                    <a:lnTo>
                      <a:pt x="17" y="8"/>
                    </a:lnTo>
                    <a:lnTo>
                      <a:pt x="8" y="8"/>
                    </a:lnTo>
                    <a:lnTo>
                      <a:pt x="8" y="8"/>
                    </a:lnTo>
                    <a:lnTo>
                      <a:pt x="0" y="8"/>
                    </a:lnTo>
                    <a:lnTo>
                      <a:pt x="8" y="8"/>
                    </a:lnTo>
                    <a:lnTo>
                      <a:pt x="17" y="0"/>
                    </a:lnTo>
                    <a:lnTo>
                      <a:pt x="8" y="0"/>
                    </a:lnTo>
                    <a:lnTo>
                      <a:pt x="17" y="0"/>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6" name="Freeform 113"/>
              <p:cNvSpPr>
                <a:spLocks/>
              </p:cNvSpPr>
              <p:nvPr/>
            </p:nvSpPr>
            <p:spPr bwMode="auto">
              <a:xfrm>
                <a:off x="4792995" y="2163924"/>
                <a:ext cx="271010" cy="154288"/>
              </a:xfrm>
              <a:custGeom>
                <a:avLst/>
                <a:gdLst/>
                <a:ahLst/>
                <a:cxnLst>
                  <a:cxn ang="0">
                    <a:pos x="44" y="35"/>
                  </a:cxn>
                  <a:cxn ang="0">
                    <a:pos x="114" y="18"/>
                  </a:cxn>
                  <a:cxn ang="0">
                    <a:pos x="114" y="9"/>
                  </a:cxn>
                  <a:cxn ang="0">
                    <a:pos x="123" y="0"/>
                  </a:cxn>
                  <a:cxn ang="0">
                    <a:pos x="132" y="0"/>
                  </a:cxn>
                  <a:cxn ang="0">
                    <a:pos x="132" y="9"/>
                  </a:cxn>
                  <a:cxn ang="0">
                    <a:pos x="141" y="18"/>
                  </a:cxn>
                  <a:cxn ang="0">
                    <a:pos x="141" y="18"/>
                  </a:cxn>
                  <a:cxn ang="0">
                    <a:pos x="149" y="18"/>
                  </a:cxn>
                  <a:cxn ang="0">
                    <a:pos x="132" y="35"/>
                  </a:cxn>
                  <a:cxn ang="0">
                    <a:pos x="132" y="35"/>
                  </a:cxn>
                  <a:cxn ang="0">
                    <a:pos x="132" y="44"/>
                  </a:cxn>
                  <a:cxn ang="0">
                    <a:pos x="141" y="53"/>
                  </a:cxn>
                  <a:cxn ang="0">
                    <a:pos x="149" y="53"/>
                  </a:cxn>
                  <a:cxn ang="0">
                    <a:pos x="158" y="62"/>
                  </a:cxn>
                  <a:cxn ang="0">
                    <a:pos x="158" y="71"/>
                  </a:cxn>
                  <a:cxn ang="0">
                    <a:pos x="167" y="71"/>
                  </a:cxn>
                  <a:cxn ang="0">
                    <a:pos x="176" y="79"/>
                  </a:cxn>
                  <a:cxn ang="0">
                    <a:pos x="185" y="79"/>
                  </a:cxn>
                  <a:cxn ang="0">
                    <a:pos x="202" y="71"/>
                  </a:cxn>
                  <a:cxn ang="0">
                    <a:pos x="193" y="62"/>
                  </a:cxn>
                  <a:cxn ang="0">
                    <a:pos x="185" y="53"/>
                  </a:cxn>
                  <a:cxn ang="0">
                    <a:pos x="185" y="53"/>
                  </a:cxn>
                  <a:cxn ang="0">
                    <a:pos x="193" y="53"/>
                  </a:cxn>
                  <a:cxn ang="0">
                    <a:pos x="202" y="79"/>
                  </a:cxn>
                  <a:cxn ang="0">
                    <a:pos x="193" y="79"/>
                  </a:cxn>
                  <a:cxn ang="0">
                    <a:pos x="176" y="88"/>
                  </a:cxn>
                  <a:cxn ang="0">
                    <a:pos x="176" y="97"/>
                  </a:cxn>
                  <a:cxn ang="0">
                    <a:pos x="167" y="88"/>
                  </a:cxn>
                  <a:cxn ang="0">
                    <a:pos x="158" y="88"/>
                  </a:cxn>
                  <a:cxn ang="0">
                    <a:pos x="149" y="97"/>
                  </a:cxn>
                  <a:cxn ang="0">
                    <a:pos x="141" y="106"/>
                  </a:cxn>
                  <a:cxn ang="0">
                    <a:pos x="141" y="106"/>
                  </a:cxn>
                  <a:cxn ang="0">
                    <a:pos x="132" y="97"/>
                  </a:cxn>
                  <a:cxn ang="0">
                    <a:pos x="132" y="88"/>
                  </a:cxn>
                  <a:cxn ang="0">
                    <a:pos x="132" y="97"/>
                  </a:cxn>
                  <a:cxn ang="0">
                    <a:pos x="123" y="97"/>
                  </a:cxn>
                  <a:cxn ang="0">
                    <a:pos x="123" y="88"/>
                  </a:cxn>
                  <a:cxn ang="0">
                    <a:pos x="114" y="79"/>
                  </a:cxn>
                  <a:cxn ang="0">
                    <a:pos x="97" y="79"/>
                  </a:cxn>
                  <a:cxn ang="0">
                    <a:pos x="79" y="88"/>
                  </a:cxn>
                  <a:cxn ang="0">
                    <a:pos x="53" y="97"/>
                  </a:cxn>
                  <a:cxn ang="0">
                    <a:pos x="35" y="97"/>
                  </a:cxn>
                  <a:cxn ang="0">
                    <a:pos x="0" y="106"/>
                  </a:cxn>
                  <a:cxn ang="0">
                    <a:pos x="0" y="53"/>
                  </a:cxn>
                </a:cxnLst>
                <a:rect l="0" t="0" r="r" b="b"/>
                <a:pathLst>
                  <a:path w="202" h="115">
                    <a:moveTo>
                      <a:pt x="0" y="44"/>
                    </a:moveTo>
                    <a:lnTo>
                      <a:pt x="44" y="35"/>
                    </a:lnTo>
                    <a:lnTo>
                      <a:pt x="105" y="26"/>
                    </a:lnTo>
                    <a:lnTo>
                      <a:pt x="114" y="18"/>
                    </a:lnTo>
                    <a:lnTo>
                      <a:pt x="114" y="9"/>
                    </a:lnTo>
                    <a:lnTo>
                      <a:pt x="114" y="9"/>
                    </a:lnTo>
                    <a:lnTo>
                      <a:pt x="123" y="9"/>
                    </a:lnTo>
                    <a:lnTo>
                      <a:pt x="123" y="0"/>
                    </a:lnTo>
                    <a:lnTo>
                      <a:pt x="132" y="0"/>
                    </a:lnTo>
                    <a:lnTo>
                      <a:pt x="132" y="0"/>
                    </a:lnTo>
                    <a:lnTo>
                      <a:pt x="132" y="9"/>
                    </a:lnTo>
                    <a:lnTo>
                      <a:pt x="132" y="9"/>
                    </a:lnTo>
                    <a:lnTo>
                      <a:pt x="132" y="18"/>
                    </a:lnTo>
                    <a:lnTo>
                      <a:pt x="141" y="18"/>
                    </a:lnTo>
                    <a:lnTo>
                      <a:pt x="141" y="18"/>
                    </a:lnTo>
                    <a:lnTo>
                      <a:pt x="141" y="18"/>
                    </a:lnTo>
                    <a:lnTo>
                      <a:pt x="149" y="18"/>
                    </a:lnTo>
                    <a:lnTo>
                      <a:pt x="149" y="18"/>
                    </a:lnTo>
                    <a:lnTo>
                      <a:pt x="141" y="26"/>
                    </a:lnTo>
                    <a:lnTo>
                      <a:pt x="132" y="35"/>
                    </a:lnTo>
                    <a:lnTo>
                      <a:pt x="132" y="35"/>
                    </a:lnTo>
                    <a:lnTo>
                      <a:pt x="132" y="35"/>
                    </a:lnTo>
                    <a:lnTo>
                      <a:pt x="132" y="44"/>
                    </a:lnTo>
                    <a:lnTo>
                      <a:pt x="132" y="44"/>
                    </a:lnTo>
                    <a:lnTo>
                      <a:pt x="132" y="53"/>
                    </a:lnTo>
                    <a:lnTo>
                      <a:pt x="141" y="53"/>
                    </a:lnTo>
                    <a:lnTo>
                      <a:pt x="141" y="53"/>
                    </a:lnTo>
                    <a:lnTo>
                      <a:pt x="149" y="53"/>
                    </a:lnTo>
                    <a:lnTo>
                      <a:pt x="158" y="62"/>
                    </a:lnTo>
                    <a:lnTo>
                      <a:pt x="158" y="62"/>
                    </a:lnTo>
                    <a:lnTo>
                      <a:pt x="158" y="62"/>
                    </a:lnTo>
                    <a:lnTo>
                      <a:pt x="158" y="71"/>
                    </a:lnTo>
                    <a:lnTo>
                      <a:pt x="158" y="71"/>
                    </a:lnTo>
                    <a:lnTo>
                      <a:pt x="167" y="71"/>
                    </a:lnTo>
                    <a:lnTo>
                      <a:pt x="167" y="79"/>
                    </a:lnTo>
                    <a:lnTo>
                      <a:pt x="176" y="79"/>
                    </a:lnTo>
                    <a:lnTo>
                      <a:pt x="176" y="79"/>
                    </a:lnTo>
                    <a:lnTo>
                      <a:pt x="185" y="79"/>
                    </a:lnTo>
                    <a:lnTo>
                      <a:pt x="193" y="79"/>
                    </a:lnTo>
                    <a:lnTo>
                      <a:pt x="202" y="71"/>
                    </a:lnTo>
                    <a:lnTo>
                      <a:pt x="193" y="62"/>
                    </a:lnTo>
                    <a:lnTo>
                      <a:pt x="193" y="62"/>
                    </a:lnTo>
                    <a:lnTo>
                      <a:pt x="193" y="53"/>
                    </a:lnTo>
                    <a:lnTo>
                      <a:pt x="185" y="53"/>
                    </a:lnTo>
                    <a:lnTo>
                      <a:pt x="176" y="53"/>
                    </a:lnTo>
                    <a:lnTo>
                      <a:pt x="185" y="53"/>
                    </a:lnTo>
                    <a:lnTo>
                      <a:pt x="193" y="53"/>
                    </a:lnTo>
                    <a:lnTo>
                      <a:pt x="193" y="53"/>
                    </a:lnTo>
                    <a:lnTo>
                      <a:pt x="202" y="71"/>
                    </a:lnTo>
                    <a:lnTo>
                      <a:pt x="202" y="79"/>
                    </a:lnTo>
                    <a:lnTo>
                      <a:pt x="202" y="79"/>
                    </a:lnTo>
                    <a:lnTo>
                      <a:pt x="193" y="79"/>
                    </a:lnTo>
                    <a:lnTo>
                      <a:pt x="185" y="88"/>
                    </a:lnTo>
                    <a:lnTo>
                      <a:pt x="176" y="88"/>
                    </a:lnTo>
                    <a:lnTo>
                      <a:pt x="176" y="97"/>
                    </a:lnTo>
                    <a:lnTo>
                      <a:pt x="176" y="97"/>
                    </a:lnTo>
                    <a:lnTo>
                      <a:pt x="167" y="97"/>
                    </a:lnTo>
                    <a:lnTo>
                      <a:pt x="167" y="88"/>
                    </a:lnTo>
                    <a:lnTo>
                      <a:pt x="167" y="88"/>
                    </a:lnTo>
                    <a:lnTo>
                      <a:pt x="158" y="88"/>
                    </a:lnTo>
                    <a:lnTo>
                      <a:pt x="158" y="97"/>
                    </a:lnTo>
                    <a:lnTo>
                      <a:pt x="149" y="97"/>
                    </a:lnTo>
                    <a:lnTo>
                      <a:pt x="149" y="106"/>
                    </a:lnTo>
                    <a:lnTo>
                      <a:pt x="141" y="106"/>
                    </a:lnTo>
                    <a:lnTo>
                      <a:pt x="141" y="115"/>
                    </a:lnTo>
                    <a:lnTo>
                      <a:pt x="141" y="106"/>
                    </a:lnTo>
                    <a:lnTo>
                      <a:pt x="141" y="97"/>
                    </a:lnTo>
                    <a:lnTo>
                      <a:pt x="132" y="97"/>
                    </a:lnTo>
                    <a:lnTo>
                      <a:pt x="132" y="97"/>
                    </a:lnTo>
                    <a:lnTo>
                      <a:pt x="132" y="88"/>
                    </a:lnTo>
                    <a:lnTo>
                      <a:pt x="132" y="97"/>
                    </a:lnTo>
                    <a:lnTo>
                      <a:pt x="132" y="97"/>
                    </a:lnTo>
                    <a:lnTo>
                      <a:pt x="123" y="97"/>
                    </a:lnTo>
                    <a:lnTo>
                      <a:pt x="123" y="97"/>
                    </a:lnTo>
                    <a:lnTo>
                      <a:pt x="123" y="88"/>
                    </a:lnTo>
                    <a:lnTo>
                      <a:pt x="123" y="88"/>
                    </a:lnTo>
                    <a:lnTo>
                      <a:pt x="123" y="88"/>
                    </a:lnTo>
                    <a:lnTo>
                      <a:pt x="114" y="79"/>
                    </a:lnTo>
                    <a:lnTo>
                      <a:pt x="114" y="79"/>
                    </a:lnTo>
                    <a:lnTo>
                      <a:pt x="97" y="79"/>
                    </a:lnTo>
                    <a:lnTo>
                      <a:pt x="88" y="79"/>
                    </a:lnTo>
                    <a:lnTo>
                      <a:pt x="79" y="88"/>
                    </a:lnTo>
                    <a:lnTo>
                      <a:pt x="53" y="88"/>
                    </a:lnTo>
                    <a:lnTo>
                      <a:pt x="53" y="97"/>
                    </a:lnTo>
                    <a:lnTo>
                      <a:pt x="44" y="97"/>
                    </a:lnTo>
                    <a:lnTo>
                      <a:pt x="35" y="97"/>
                    </a:lnTo>
                    <a:lnTo>
                      <a:pt x="35" y="97"/>
                    </a:lnTo>
                    <a:lnTo>
                      <a:pt x="0" y="106"/>
                    </a:lnTo>
                    <a:lnTo>
                      <a:pt x="0" y="97"/>
                    </a:lnTo>
                    <a:lnTo>
                      <a:pt x="0" y="53"/>
                    </a:lnTo>
                    <a:lnTo>
                      <a:pt x="0" y="44"/>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7" name="Freeform 119"/>
              <p:cNvSpPr>
                <a:spLocks/>
              </p:cNvSpPr>
              <p:nvPr/>
            </p:nvSpPr>
            <p:spPr bwMode="auto">
              <a:xfrm>
                <a:off x="4743355" y="2757596"/>
                <a:ext cx="10733" cy="24149"/>
              </a:xfrm>
              <a:custGeom>
                <a:avLst/>
                <a:gdLst/>
                <a:ahLst/>
                <a:cxnLst>
                  <a:cxn ang="0">
                    <a:pos x="8" y="0"/>
                  </a:cxn>
                  <a:cxn ang="0">
                    <a:pos x="8" y="0"/>
                  </a:cxn>
                  <a:cxn ang="0">
                    <a:pos x="0" y="9"/>
                  </a:cxn>
                  <a:cxn ang="0">
                    <a:pos x="0" y="18"/>
                  </a:cxn>
                  <a:cxn ang="0">
                    <a:pos x="0" y="9"/>
                  </a:cxn>
                  <a:cxn ang="0">
                    <a:pos x="0" y="0"/>
                  </a:cxn>
                  <a:cxn ang="0">
                    <a:pos x="8" y="0"/>
                  </a:cxn>
                </a:cxnLst>
                <a:rect l="0" t="0" r="r" b="b"/>
                <a:pathLst>
                  <a:path w="8" h="18">
                    <a:moveTo>
                      <a:pt x="8" y="0"/>
                    </a:moveTo>
                    <a:lnTo>
                      <a:pt x="8" y="0"/>
                    </a:lnTo>
                    <a:lnTo>
                      <a:pt x="0" y="9"/>
                    </a:lnTo>
                    <a:lnTo>
                      <a:pt x="0" y="18"/>
                    </a:lnTo>
                    <a:lnTo>
                      <a:pt x="0" y="9"/>
                    </a:lnTo>
                    <a:lnTo>
                      <a:pt x="0" y="0"/>
                    </a:lnTo>
                    <a:lnTo>
                      <a:pt x="8" y="0"/>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8" name="Freeform 120"/>
              <p:cNvSpPr>
                <a:spLocks/>
              </p:cNvSpPr>
              <p:nvPr/>
            </p:nvSpPr>
            <p:spPr bwMode="auto">
              <a:xfrm>
                <a:off x="4743355" y="2757596"/>
                <a:ext cx="10733" cy="24149"/>
              </a:xfrm>
              <a:custGeom>
                <a:avLst/>
                <a:gdLst/>
                <a:ahLst/>
                <a:cxnLst>
                  <a:cxn ang="0">
                    <a:pos x="8" y="0"/>
                  </a:cxn>
                  <a:cxn ang="0">
                    <a:pos x="8" y="0"/>
                  </a:cxn>
                  <a:cxn ang="0">
                    <a:pos x="0" y="9"/>
                  </a:cxn>
                  <a:cxn ang="0">
                    <a:pos x="0" y="18"/>
                  </a:cxn>
                  <a:cxn ang="0">
                    <a:pos x="0" y="9"/>
                  </a:cxn>
                  <a:cxn ang="0">
                    <a:pos x="0" y="0"/>
                  </a:cxn>
                  <a:cxn ang="0">
                    <a:pos x="8" y="0"/>
                  </a:cxn>
                </a:cxnLst>
                <a:rect l="0" t="0" r="r" b="b"/>
                <a:pathLst>
                  <a:path w="8" h="18">
                    <a:moveTo>
                      <a:pt x="8" y="0"/>
                    </a:moveTo>
                    <a:lnTo>
                      <a:pt x="8" y="0"/>
                    </a:lnTo>
                    <a:lnTo>
                      <a:pt x="0" y="9"/>
                    </a:lnTo>
                    <a:lnTo>
                      <a:pt x="0" y="18"/>
                    </a:lnTo>
                    <a:lnTo>
                      <a:pt x="0" y="9"/>
                    </a:lnTo>
                    <a:lnTo>
                      <a:pt x="0" y="0"/>
                    </a:lnTo>
                    <a:lnTo>
                      <a:pt x="8" y="0"/>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9" name="Freeform 121"/>
              <p:cNvSpPr>
                <a:spLocks/>
              </p:cNvSpPr>
              <p:nvPr/>
            </p:nvSpPr>
            <p:spPr bwMode="auto">
              <a:xfrm>
                <a:off x="4754088" y="2721372"/>
                <a:ext cx="1342" cy="36224"/>
              </a:xfrm>
              <a:custGeom>
                <a:avLst/>
                <a:gdLst/>
                <a:ahLst/>
                <a:cxnLst>
                  <a:cxn ang="0">
                    <a:pos x="0" y="27"/>
                  </a:cxn>
                  <a:cxn ang="0">
                    <a:pos x="0" y="9"/>
                  </a:cxn>
                  <a:cxn ang="0">
                    <a:pos x="0" y="0"/>
                  </a:cxn>
                  <a:cxn ang="0">
                    <a:pos x="0" y="18"/>
                  </a:cxn>
                  <a:cxn ang="0">
                    <a:pos x="0" y="27"/>
                  </a:cxn>
                  <a:cxn ang="0">
                    <a:pos x="0" y="27"/>
                  </a:cxn>
                </a:cxnLst>
                <a:rect l="0" t="0" r="r" b="b"/>
                <a:pathLst>
                  <a:path h="27">
                    <a:moveTo>
                      <a:pt x="0" y="27"/>
                    </a:moveTo>
                    <a:lnTo>
                      <a:pt x="0" y="9"/>
                    </a:lnTo>
                    <a:lnTo>
                      <a:pt x="0" y="0"/>
                    </a:lnTo>
                    <a:lnTo>
                      <a:pt x="0" y="18"/>
                    </a:lnTo>
                    <a:lnTo>
                      <a:pt x="0" y="27"/>
                    </a:lnTo>
                    <a:lnTo>
                      <a:pt x="0" y="27"/>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0" name="Freeform 122"/>
              <p:cNvSpPr>
                <a:spLocks/>
              </p:cNvSpPr>
              <p:nvPr/>
            </p:nvSpPr>
            <p:spPr bwMode="auto">
              <a:xfrm>
                <a:off x="4754088" y="2721372"/>
                <a:ext cx="1342" cy="36224"/>
              </a:xfrm>
              <a:custGeom>
                <a:avLst/>
                <a:gdLst/>
                <a:ahLst/>
                <a:cxnLst>
                  <a:cxn ang="0">
                    <a:pos x="0" y="27"/>
                  </a:cxn>
                  <a:cxn ang="0">
                    <a:pos x="0" y="9"/>
                  </a:cxn>
                  <a:cxn ang="0">
                    <a:pos x="0" y="0"/>
                  </a:cxn>
                  <a:cxn ang="0">
                    <a:pos x="0" y="18"/>
                  </a:cxn>
                  <a:cxn ang="0">
                    <a:pos x="0" y="27"/>
                  </a:cxn>
                  <a:cxn ang="0">
                    <a:pos x="0" y="27"/>
                  </a:cxn>
                </a:cxnLst>
                <a:rect l="0" t="0" r="r" b="b"/>
                <a:pathLst>
                  <a:path h="27">
                    <a:moveTo>
                      <a:pt x="0" y="27"/>
                    </a:moveTo>
                    <a:lnTo>
                      <a:pt x="0" y="9"/>
                    </a:lnTo>
                    <a:lnTo>
                      <a:pt x="0" y="0"/>
                    </a:lnTo>
                    <a:lnTo>
                      <a:pt x="0" y="18"/>
                    </a:lnTo>
                    <a:lnTo>
                      <a:pt x="0" y="27"/>
                    </a:lnTo>
                    <a:lnTo>
                      <a:pt x="0" y="27"/>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1" name="Freeform 127"/>
              <p:cNvSpPr>
                <a:spLocks/>
              </p:cNvSpPr>
              <p:nvPr/>
            </p:nvSpPr>
            <p:spPr bwMode="auto">
              <a:xfrm>
                <a:off x="3231336" y="3480736"/>
                <a:ext cx="472254" cy="427981"/>
              </a:xfrm>
              <a:custGeom>
                <a:avLst/>
                <a:gdLst/>
                <a:ahLst/>
                <a:cxnLst>
                  <a:cxn ang="0">
                    <a:pos x="185" y="9"/>
                  </a:cxn>
                  <a:cxn ang="0">
                    <a:pos x="194" y="18"/>
                  </a:cxn>
                  <a:cxn ang="0">
                    <a:pos x="194" y="36"/>
                  </a:cxn>
                  <a:cxn ang="0">
                    <a:pos x="203" y="45"/>
                  </a:cxn>
                  <a:cxn ang="0">
                    <a:pos x="203" y="53"/>
                  </a:cxn>
                  <a:cxn ang="0">
                    <a:pos x="203" y="62"/>
                  </a:cxn>
                  <a:cxn ang="0">
                    <a:pos x="203" y="80"/>
                  </a:cxn>
                  <a:cxn ang="0">
                    <a:pos x="176" y="106"/>
                  </a:cxn>
                  <a:cxn ang="0">
                    <a:pos x="168" y="115"/>
                  </a:cxn>
                  <a:cxn ang="0">
                    <a:pos x="168" y="142"/>
                  </a:cxn>
                  <a:cxn ang="0">
                    <a:pos x="229" y="159"/>
                  </a:cxn>
                  <a:cxn ang="0">
                    <a:pos x="291" y="177"/>
                  </a:cxn>
                  <a:cxn ang="0">
                    <a:pos x="308" y="204"/>
                  </a:cxn>
                  <a:cxn ang="0">
                    <a:pos x="308" y="221"/>
                  </a:cxn>
                  <a:cxn ang="0">
                    <a:pos x="291" y="213"/>
                  </a:cxn>
                  <a:cxn ang="0">
                    <a:pos x="264" y="204"/>
                  </a:cxn>
                  <a:cxn ang="0">
                    <a:pos x="256" y="230"/>
                  </a:cxn>
                  <a:cxn ang="0">
                    <a:pos x="291" y="221"/>
                  </a:cxn>
                  <a:cxn ang="0">
                    <a:pos x="300" y="221"/>
                  </a:cxn>
                  <a:cxn ang="0">
                    <a:pos x="300" y="239"/>
                  </a:cxn>
                  <a:cxn ang="0">
                    <a:pos x="317" y="230"/>
                  </a:cxn>
                  <a:cxn ang="0">
                    <a:pos x="326" y="248"/>
                  </a:cxn>
                  <a:cxn ang="0">
                    <a:pos x="317" y="257"/>
                  </a:cxn>
                  <a:cxn ang="0">
                    <a:pos x="308" y="274"/>
                  </a:cxn>
                  <a:cxn ang="0">
                    <a:pos x="344" y="283"/>
                  </a:cxn>
                  <a:cxn ang="0">
                    <a:pos x="352" y="292"/>
                  </a:cxn>
                  <a:cxn ang="0">
                    <a:pos x="335" y="301"/>
                  </a:cxn>
                  <a:cxn ang="0">
                    <a:pos x="335" y="292"/>
                  </a:cxn>
                  <a:cxn ang="0">
                    <a:pos x="317" y="292"/>
                  </a:cxn>
                  <a:cxn ang="0">
                    <a:pos x="300" y="283"/>
                  </a:cxn>
                  <a:cxn ang="0">
                    <a:pos x="273" y="266"/>
                  </a:cxn>
                  <a:cxn ang="0">
                    <a:pos x="282" y="292"/>
                  </a:cxn>
                  <a:cxn ang="0">
                    <a:pos x="273" y="292"/>
                  </a:cxn>
                  <a:cxn ang="0">
                    <a:pos x="247" y="292"/>
                  </a:cxn>
                  <a:cxn ang="0">
                    <a:pos x="229" y="301"/>
                  </a:cxn>
                  <a:cxn ang="0">
                    <a:pos x="212" y="301"/>
                  </a:cxn>
                  <a:cxn ang="0">
                    <a:pos x="203" y="274"/>
                  </a:cxn>
                  <a:cxn ang="0">
                    <a:pos x="194" y="274"/>
                  </a:cxn>
                  <a:cxn ang="0">
                    <a:pos x="168" y="257"/>
                  </a:cxn>
                  <a:cxn ang="0">
                    <a:pos x="150" y="257"/>
                  </a:cxn>
                  <a:cxn ang="0">
                    <a:pos x="141" y="274"/>
                  </a:cxn>
                  <a:cxn ang="0">
                    <a:pos x="88" y="274"/>
                  </a:cxn>
                  <a:cxn ang="0">
                    <a:pos x="53" y="257"/>
                  </a:cxn>
                  <a:cxn ang="0">
                    <a:pos x="53" y="239"/>
                  </a:cxn>
                  <a:cxn ang="0">
                    <a:pos x="27" y="266"/>
                  </a:cxn>
                  <a:cxn ang="0">
                    <a:pos x="27" y="257"/>
                  </a:cxn>
                  <a:cxn ang="0">
                    <a:pos x="27" y="239"/>
                  </a:cxn>
                  <a:cxn ang="0">
                    <a:pos x="27" y="195"/>
                  </a:cxn>
                  <a:cxn ang="0">
                    <a:pos x="36" y="168"/>
                  </a:cxn>
                  <a:cxn ang="0">
                    <a:pos x="36" y="151"/>
                  </a:cxn>
                  <a:cxn ang="0">
                    <a:pos x="18" y="124"/>
                  </a:cxn>
                  <a:cxn ang="0">
                    <a:pos x="0" y="89"/>
                  </a:cxn>
                </a:cxnLst>
                <a:rect l="0" t="0" r="r" b="b"/>
                <a:pathLst>
                  <a:path w="352" h="319">
                    <a:moveTo>
                      <a:pt x="0" y="9"/>
                    </a:moveTo>
                    <a:lnTo>
                      <a:pt x="80" y="9"/>
                    </a:lnTo>
                    <a:lnTo>
                      <a:pt x="185" y="0"/>
                    </a:lnTo>
                    <a:lnTo>
                      <a:pt x="185" y="0"/>
                    </a:lnTo>
                    <a:lnTo>
                      <a:pt x="185" y="9"/>
                    </a:lnTo>
                    <a:lnTo>
                      <a:pt x="185" y="0"/>
                    </a:lnTo>
                    <a:lnTo>
                      <a:pt x="194" y="0"/>
                    </a:lnTo>
                    <a:lnTo>
                      <a:pt x="194" y="9"/>
                    </a:lnTo>
                    <a:lnTo>
                      <a:pt x="185" y="18"/>
                    </a:lnTo>
                    <a:lnTo>
                      <a:pt x="194" y="18"/>
                    </a:lnTo>
                    <a:lnTo>
                      <a:pt x="194" y="18"/>
                    </a:lnTo>
                    <a:lnTo>
                      <a:pt x="194" y="27"/>
                    </a:lnTo>
                    <a:lnTo>
                      <a:pt x="194" y="36"/>
                    </a:lnTo>
                    <a:lnTo>
                      <a:pt x="203" y="27"/>
                    </a:lnTo>
                    <a:lnTo>
                      <a:pt x="194" y="36"/>
                    </a:lnTo>
                    <a:lnTo>
                      <a:pt x="203" y="45"/>
                    </a:lnTo>
                    <a:lnTo>
                      <a:pt x="194" y="36"/>
                    </a:lnTo>
                    <a:lnTo>
                      <a:pt x="194" y="36"/>
                    </a:lnTo>
                    <a:lnTo>
                      <a:pt x="194" y="45"/>
                    </a:lnTo>
                    <a:lnTo>
                      <a:pt x="203" y="45"/>
                    </a:lnTo>
                    <a:lnTo>
                      <a:pt x="203" y="53"/>
                    </a:lnTo>
                    <a:lnTo>
                      <a:pt x="212" y="53"/>
                    </a:lnTo>
                    <a:lnTo>
                      <a:pt x="212" y="53"/>
                    </a:lnTo>
                    <a:lnTo>
                      <a:pt x="212" y="53"/>
                    </a:lnTo>
                    <a:lnTo>
                      <a:pt x="203" y="53"/>
                    </a:lnTo>
                    <a:lnTo>
                      <a:pt x="203" y="62"/>
                    </a:lnTo>
                    <a:lnTo>
                      <a:pt x="194" y="62"/>
                    </a:lnTo>
                    <a:lnTo>
                      <a:pt x="194" y="62"/>
                    </a:lnTo>
                    <a:lnTo>
                      <a:pt x="194" y="71"/>
                    </a:lnTo>
                    <a:lnTo>
                      <a:pt x="203" y="62"/>
                    </a:lnTo>
                    <a:lnTo>
                      <a:pt x="203" y="71"/>
                    </a:lnTo>
                    <a:lnTo>
                      <a:pt x="194" y="71"/>
                    </a:lnTo>
                    <a:lnTo>
                      <a:pt x="194" y="71"/>
                    </a:lnTo>
                    <a:lnTo>
                      <a:pt x="194" y="80"/>
                    </a:lnTo>
                    <a:lnTo>
                      <a:pt x="203" y="80"/>
                    </a:lnTo>
                    <a:lnTo>
                      <a:pt x="185" y="89"/>
                    </a:lnTo>
                    <a:lnTo>
                      <a:pt x="185" y="89"/>
                    </a:lnTo>
                    <a:lnTo>
                      <a:pt x="176" y="98"/>
                    </a:lnTo>
                    <a:lnTo>
                      <a:pt x="185" y="98"/>
                    </a:lnTo>
                    <a:lnTo>
                      <a:pt x="176" y="106"/>
                    </a:lnTo>
                    <a:lnTo>
                      <a:pt x="176" y="106"/>
                    </a:lnTo>
                    <a:lnTo>
                      <a:pt x="176" y="115"/>
                    </a:lnTo>
                    <a:lnTo>
                      <a:pt x="176" y="115"/>
                    </a:lnTo>
                    <a:lnTo>
                      <a:pt x="176" y="115"/>
                    </a:lnTo>
                    <a:lnTo>
                      <a:pt x="168" y="115"/>
                    </a:lnTo>
                    <a:lnTo>
                      <a:pt x="176" y="133"/>
                    </a:lnTo>
                    <a:lnTo>
                      <a:pt x="168" y="133"/>
                    </a:lnTo>
                    <a:lnTo>
                      <a:pt x="176" y="133"/>
                    </a:lnTo>
                    <a:lnTo>
                      <a:pt x="168" y="142"/>
                    </a:lnTo>
                    <a:lnTo>
                      <a:pt x="168" y="142"/>
                    </a:lnTo>
                    <a:lnTo>
                      <a:pt x="168" y="142"/>
                    </a:lnTo>
                    <a:lnTo>
                      <a:pt x="168" y="151"/>
                    </a:lnTo>
                    <a:lnTo>
                      <a:pt x="168" y="159"/>
                    </a:lnTo>
                    <a:lnTo>
                      <a:pt x="168" y="159"/>
                    </a:lnTo>
                    <a:lnTo>
                      <a:pt x="229" y="159"/>
                    </a:lnTo>
                    <a:lnTo>
                      <a:pt x="291" y="151"/>
                    </a:lnTo>
                    <a:lnTo>
                      <a:pt x="291" y="151"/>
                    </a:lnTo>
                    <a:lnTo>
                      <a:pt x="291" y="159"/>
                    </a:lnTo>
                    <a:lnTo>
                      <a:pt x="291" y="168"/>
                    </a:lnTo>
                    <a:lnTo>
                      <a:pt x="291" y="177"/>
                    </a:lnTo>
                    <a:lnTo>
                      <a:pt x="291" y="186"/>
                    </a:lnTo>
                    <a:lnTo>
                      <a:pt x="291" y="186"/>
                    </a:lnTo>
                    <a:lnTo>
                      <a:pt x="300" y="195"/>
                    </a:lnTo>
                    <a:lnTo>
                      <a:pt x="300" y="204"/>
                    </a:lnTo>
                    <a:lnTo>
                      <a:pt x="308" y="204"/>
                    </a:lnTo>
                    <a:lnTo>
                      <a:pt x="308" y="204"/>
                    </a:lnTo>
                    <a:lnTo>
                      <a:pt x="308" y="213"/>
                    </a:lnTo>
                    <a:lnTo>
                      <a:pt x="308" y="213"/>
                    </a:lnTo>
                    <a:lnTo>
                      <a:pt x="317" y="213"/>
                    </a:lnTo>
                    <a:lnTo>
                      <a:pt x="308" y="221"/>
                    </a:lnTo>
                    <a:lnTo>
                      <a:pt x="308" y="213"/>
                    </a:lnTo>
                    <a:lnTo>
                      <a:pt x="308" y="221"/>
                    </a:lnTo>
                    <a:lnTo>
                      <a:pt x="300" y="221"/>
                    </a:lnTo>
                    <a:lnTo>
                      <a:pt x="291" y="213"/>
                    </a:lnTo>
                    <a:lnTo>
                      <a:pt x="291" y="213"/>
                    </a:lnTo>
                    <a:lnTo>
                      <a:pt x="291" y="213"/>
                    </a:lnTo>
                    <a:lnTo>
                      <a:pt x="282" y="213"/>
                    </a:lnTo>
                    <a:lnTo>
                      <a:pt x="282" y="204"/>
                    </a:lnTo>
                    <a:lnTo>
                      <a:pt x="273" y="204"/>
                    </a:lnTo>
                    <a:lnTo>
                      <a:pt x="264" y="204"/>
                    </a:lnTo>
                    <a:lnTo>
                      <a:pt x="264" y="204"/>
                    </a:lnTo>
                    <a:lnTo>
                      <a:pt x="256" y="213"/>
                    </a:lnTo>
                    <a:lnTo>
                      <a:pt x="256" y="221"/>
                    </a:lnTo>
                    <a:lnTo>
                      <a:pt x="256" y="221"/>
                    </a:lnTo>
                    <a:lnTo>
                      <a:pt x="256" y="230"/>
                    </a:lnTo>
                    <a:lnTo>
                      <a:pt x="264" y="230"/>
                    </a:lnTo>
                    <a:lnTo>
                      <a:pt x="282" y="230"/>
                    </a:lnTo>
                    <a:lnTo>
                      <a:pt x="282" y="221"/>
                    </a:lnTo>
                    <a:lnTo>
                      <a:pt x="291" y="221"/>
                    </a:lnTo>
                    <a:lnTo>
                      <a:pt x="291" y="221"/>
                    </a:lnTo>
                    <a:lnTo>
                      <a:pt x="300" y="221"/>
                    </a:lnTo>
                    <a:lnTo>
                      <a:pt x="300" y="221"/>
                    </a:lnTo>
                    <a:lnTo>
                      <a:pt x="308" y="221"/>
                    </a:lnTo>
                    <a:lnTo>
                      <a:pt x="308" y="221"/>
                    </a:lnTo>
                    <a:lnTo>
                      <a:pt x="300" y="221"/>
                    </a:lnTo>
                    <a:lnTo>
                      <a:pt x="291" y="230"/>
                    </a:lnTo>
                    <a:lnTo>
                      <a:pt x="291" y="230"/>
                    </a:lnTo>
                    <a:lnTo>
                      <a:pt x="300" y="239"/>
                    </a:lnTo>
                    <a:lnTo>
                      <a:pt x="300" y="239"/>
                    </a:lnTo>
                    <a:lnTo>
                      <a:pt x="300" y="239"/>
                    </a:lnTo>
                    <a:lnTo>
                      <a:pt x="308" y="239"/>
                    </a:lnTo>
                    <a:lnTo>
                      <a:pt x="308" y="239"/>
                    </a:lnTo>
                    <a:lnTo>
                      <a:pt x="308" y="230"/>
                    </a:lnTo>
                    <a:lnTo>
                      <a:pt x="317" y="221"/>
                    </a:lnTo>
                    <a:lnTo>
                      <a:pt x="317" y="230"/>
                    </a:lnTo>
                    <a:lnTo>
                      <a:pt x="317" y="239"/>
                    </a:lnTo>
                    <a:lnTo>
                      <a:pt x="326" y="239"/>
                    </a:lnTo>
                    <a:lnTo>
                      <a:pt x="326" y="239"/>
                    </a:lnTo>
                    <a:lnTo>
                      <a:pt x="326" y="248"/>
                    </a:lnTo>
                    <a:lnTo>
                      <a:pt x="326" y="248"/>
                    </a:lnTo>
                    <a:lnTo>
                      <a:pt x="317" y="248"/>
                    </a:lnTo>
                    <a:lnTo>
                      <a:pt x="308" y="248"/>
                    </a:lnTo>
                    <a:lnTo>
                      <a:pt x="317" y="257"/>
                    </a:lnTo>
                    <a:lnTo>
                      <a:pt x="317" y="257"/>
                    </a:lnTo>
                    <a:lnTo>
                      <a:pt x="317" y="257"/>
                    </a:lnTo>
                    <a:lnTo>
                      <a:pt x="308" y="257"/>
                    </a:lnTo>
                    <a:lnTo>
                      <a:pt x="308" y="266"/>
                    </a:lnTo>
                    <a:lnTo>
                      <a:pt x="308" y="266"/>
                    </a:lnTo>
                    <a:lnTo>
                      <a:pt x="308" y="266"/>
                    </a:lnTo>
                    <a:lnTo>
                      <a:pt x="308" y="274"/>
                    </a:lnTo>
                    <a:lnTo>
                      <a:pt x="317" y="274"/>
                    </a:lnTo>
                    <a:lnTo>
                      <a:pt x="317" y="274"/>
                    </a:lnTo>
                    <a:lnTo>
                      <a:pt x="326" y="274"/>
                    </a:lnTo>
                    <a:lnTo>
                      <a:pt x="335" y="283"/>
                    </a:lnTo>
                    <a:lnTo>
                      <a:pt x="344" y="283"/>
                    </a:lnTo>
                    <a:lnTo>
                      <a:pt x="344" y="283"/>
                    </a:lnTo>
                    <a:lnTo>
                      <a:pt x="352" y="292"/>
                    </a:lnTo>
                    <a:lnTo>
                      <a:pt x="352" y="292"/>
                    </a:lnTo>
                    <a:lnTo>
                      <a:pt x="352" y="292"/>
                    </a:lnTo>
                    <a:lnTo>
                      <a:pt x="352" y="292"/>
                    </a:lnTo>
                    <a:lnTo>
                      <a:pt x="352" y="301"/>
                    </a:lnTo>
                    <a:lnTo>
                      <a:pt x="344" y="301"/>
                    </a:lnTo>
                    <a:lnTo>
                      <a:pt x="344" y="310"/>
                    </a:lnTo>
                    <a:lnTo>
                      <a:pt x="335" y="301"/>
                    </a:lnTo>
                    <a:lnTo>
                      <a:pt x="335" y="301"/>
                    </a:lnTo>
                    <a:lnTo>
                      <a:pt x="335" y="310"/>
                    </a:lnTo>
                    <a:lnTo>
                      <a:pt x="326" y="319"/>
                    </a:lnTo>
                    <a:lnTo>
                      <a:pt x="335" y="301"/>
                    </a:lnTo>
                    <a:lnTo>
                      <a:pt x="335" y="301"/>
                    </a:lnTo>
                    <a:lnTo>
                      <a:pt x="335" y="292"/>
                    </a:lnTo>
                    <a:lnTo>
                      <a:pt x="335" y="301"/>
                    </a:lnTo>
                    <a:lnTo>
                      <a:pt x="326" y="301"/>
                    </a:lnTo>
                    <a:lnTo>
                      <a:pt x="326" y="292"/>
                    </a:lnTo>
                    <a:lnTo>
                      <a:pt x="326" y="292"/>
                    </a:lnTo>
                    <a:lnTo>
                      <a:pt x="317" y="292"/>
                    </a:lnTo>
                    <a:lnTo>
                      <a:pt x="308" y="292"/>
                    </a:lnTo>
                    <a:lnTo>
                      <a:pt x="308" y="283"/>
                    </a:lnTo>
                    <a:lnTo>
                      <a:pt x="300" y="283"/>
                    </a:lnTo>
                    <a:lnTo>
                      <a:pt x="300" y="283"/>
                    </a:lnTo>
                    <a:lnTo>
                      <a:pt x="300" y="283"/>
                    </a:lnTo>
                    <a:lnTo>
                      <a:pt x="300" y="274"/>
                    </a:lnTo>
                    <a:lnTo>
                      <a:pt x="291" y="274"/>
                    </a:lnTo>
                    <a:lnTo>
                      <a:pt x="291" y="274"/>
                    </a:lnTo>
                    <a:lnTo>
                      <a:pt x="273" y="266"/>
                    </a:lnTo>
                    <a:lnTo>
                      <a:pt x="273" y="266"/>
                    </a:lnTo>
                    <a:lnTo>
                      <a:pt x="273" y="274"/>
                    </a:lnTo>
                    <a:lnTo>
                      <a:pt x="282" y="274"/>
                    </a:lnTo>
                    <a:lnTo>
                      <a:pt x="282" y="292"/>
                    </a:lnTo>
                    <a:lnTo>
                      <a:pt x="282" y="292"/>
                    </a:lnTo>
                    <a:lnTo>
                      <a:pt x="282" y="292"/>
                    </a:lnTo>
                    <a:lnTo>
                      <a:pt x="282" y="301"/>
                    </a:lnTo>
                    <a:lnTo>
                      <a:pt x="273" y="301"/>
                    </a:lnTo>
                    <a:lnTo>
                      <a:pt x="273" y="310"/>
                    </a:lnTo>
                    <a:lnTo>
                      <a:pt x="264" y="301"/>
                    </a:lnTo>
                    <a:lnTo>
                      <a:pt x="273" y="292"/>
                    </a:lnTo>
                    <a:lnTo>
                      <a:pt x="264" y="292"/>
                    </a:lnTo>
                    <a:lnTo>
                      <a:pt x="256" y="292"/>
                    </a:lnTo>
                    <a:lnTo>
                      <a:pt x="256" y="292"/>
                    </a:lnTo>
                    <a:lnTo>
                      <a:pt x="256" y="292"/>
                    </a:lnTo>
                    <a:lnTo>
                      <a:pt x="247" y="292"/>
                    </a:lnTo>
                    <a:lnTo>
                      <a:pt x="247" y="292"/>
                    </a:lnTo>
                    <a:lnTo>
                      <a:pt x="247" y="301"/>
                    </a:lnTo>
                    <a:lnTo>
                      <a:pt x="247" y="301"/>
                    </a:lnTo>
                    <a:lnTo>
                      <a:pt x="238" y="310"/>
                    </a:lnTo>
                    <a:lnTo>
                      <a:pt x="229" y="301"/>
                    </a:lnTo>
                    <a:lnTo>
                      <a:pt x="229" y="301"/>
                    </a:lnTo>
                    <a:lnTo>
                      <a:pt x="229" y="310"/>
                    </a:lnTo>
                    <a:lnTo>
                      <a:pt x="220" y="301"/>
                    </a:lnTo>
                    <a:lnTo>
                      <a:pt x="212" y="301"/>
                    </a:lnTo>
                    <a:lnTo>
                      <a:pt x="212" y="301"/>
                    </a:lnTo>
                    <a:lnTo>
                      <a:pt x="212" y="292"/>
                    </a:lnTo>
                    <a:lnTo>
                      <a:pt x="203" y="292"/>
                    </a:lnTo>
                    <a:lnTo>
                      <a:pt x="203" y="283"/>
                    </a:lnTo>
                    <a:lnTo>
                      <a:pt x="194" y="283"/>
                    </a:lnTo>
                    <a:lnTo>
                      <a:pt x="203" y="274"/>
                    </a:lnTo>
                    <a:lnTo>
                      <a:pt x="203" y="274"/>
                    </a:lnTo>
                    <a:lnTo>
                      <a:pt x="203" y="266"/>
                    </a:lnTo>
                    <a:lnTo>
                      <a:pt x="203" y="274"/>
                    </a:lnTo>
                    <a:lnTo>
                      <a:pt x="194" y="274"/>
                    </a:lnTo>
                    <a:lnTo>
                      <a:pt x="194" y="274"/>
                    </a:lnTo>
                    <a:lnTo>
                      <a:pt x="185" y="274"/>
                    </a:lnTo>
                    <a:lnTo>
                      <a:pt x="176" y="274"/>
                    </a:lnTo>
                    <a:lnTo>
                      <a:pt x="176" y="266"/>
                    </a:lnTo>
                    <a:lnTo>
                      <a:pt x="176" y="266"/>
                    </a:lnTo>
                    <a:lnTo>
                      <a:pt x="168" y="257"/>
                    </a:lnTo>
                    <a:lnTo>
                      <a:pt x="159" y="266"/>
                    </a:lnTo>
                    <a:lnTo>
                      <a:pt x="159" y="266"/>
                    </a:lnTo>
                    <a:lnTo>
                      <a:pt x="159" y="257"/>
                    </a:lnTo>
                    <a:lnTo>
                      <a:pt x="159" y="257"/>
                    </a:lnTo>
                    <a:lnTo>
                      <a:pt x="150" y="257"/>
                    </a:lnTo>
                    <a:lnTo>
                      <a:pt x="141" y="257"/>
                    </a:lnTo>
                    <a:lnTo>
                      <a:pt x="141" y="266"/>
                    </a:lnTo>
                    <a:lnTo>
                      <a:pt x="132" y="266"/>
                    </a:lnTo>
                    <a:lnTo>
                      <a:pt x="141" y="266"/>
                    </a:lnTo>
                    <a:lnTo>
                      <a:pt x="141" y="274"/>
                    </a:lnTo>
                    <a:lnTo>
                      <a:pt x="141" y="274"/>
                    </a:lnTo>
                    <a:lnTo>
                      <a:pt x="132" y="274"/>
                    </a:lnTo>
                    <a:lnTo>
                      <a:pt x="124" y="274"/>
                    </a:lnTo>
                    <a:lnTo>
                      <a:pt x="97" y="274"/>
                    </a:lnTo>
                    <a:lnTo>
                      <a:pt x="88" y="274"/>
                    </a:lnTo>
                    <a:lnTo>
                      <a:pt x="88" y="266"/>
                    </a:lnTo>
                    <a:lnTo>
                      <a:pt x="80" y="266"/>
                    </a:lnTo>
                    <a:lnTo>
                      <a:pt x="62" y="266"/>
                    </a:lnTo>
                    <a:lnTo>
                      <a:pt x="62" y="266"/>
                    </a:lnTo>
                    <a:lnTo>
                      <a:pt x="53" y="257"/>
                    </a:lnTo>
                    <a:lnTo>
                      <a:pt x="53" y="257"/>
                    </a:lnTo>
                    <a:lnTo>
                      <a:pt x="62" y="257"/>
                    </a:lnTo>
                    <a:lnTo>
                      <a:pt x="62" y="248"/>
                    </a:lnTo>
                    <a:lnTo>
                      <a:pt x="62" y="248"/>
                    </a:lnTo>
                    <a:lnTo>
                      <a:pt x="53" y="239"/>
                    </a:lnTo>
                    <a:lnTo>
                      <a:pt x="53" y="257"/>
                    </a:lnTo>
                    <a:lnTo>
                      <a:pt x="53" y="257"/>
                    </a:lnTo>
                    <a:lnTo>
                      <a:pt x="53" y="257"/>
                    </a:lnTo>
                    <a:lnTo>
                      <a:pt x="53" y="266"/>
                    </a:lnTo>
                    <a:lnTo>
                      <a:pt x="27" y="266"/>
                    </a:lnTo>
                    <a:lnTo>
                      <a:pt x="27" y="266"/>
                    </a:lnTo>
                    <a:lnTo>
                      <a:pt x="18" y="266"/>
                    </a:lnTo>
                    <a:lnTo>
                      <a:pt x="18" y="257"/>
                    </a:lnTo>
                    <a:lnTo>
                      <a:pt x="27" y="257"/>
                    </a:lnTo>
                    <a:lnTo>
                      <a:pt x="27" y="257"/>
                    </a:lnTo>
                    <a:lnTo>
                      <a:pt x="27" y="248"/>
                    </a:lnTo>
                    <a:lnTo>
                      <a:pt x="27" y="248"/>
                    </a:lnTo>
                    <a:lnTo>
                      <a:pt x="27" y="248"/>
                    </a:lnTo>
                    <a:lnTo>
                      <a:pt x="27" y="239"/>
                    </a:lnTo>
                    <a:lnTo>
                      <a:pt x="27" y="239"/>
                    </a:lnTo>
                    <a:lnTo>
                      <a:pt x="27" y="221"/>
                    </a:lnTo>
                    <a:lnTo>
                      <a:pt x="27" y="213"/>
                    </a:lnTo>
                    <a:lnTo>
                      <a:pt x="27" y="213"/>
                    </a:lnTo>
                    <a:lnTo>
                      <a:pt x="27" y="204"/>
                    </a:lnTo>
                    <a:lnTo>
                      <a:pt x="27" y="195"/>
                    </a:lnTo>
                    <a:lnTo>
                      <a:pt x="36" y="195"/>
                    </a:lnTo>
                    <a:lnTo>
                      <a:pt x="36" y="186"/>
                    </a:lnTo>
                    <a:lnTo>
                      <a:pt x="36" y="177"/>
                    </a:lnTo>
                    <a:lnTo>
                      <a:pt x="36" y="177"/>
                    </a:lnTo>
                    <a:lnTo>
                      <a:pt x="36" y="168"/>
                    </a:lnTo>
                    <a:lnTo>
                      <a:pt x="36" y="168"/>
                    </a:lnTo>
                    <a:lnTo>
                      <a:pt x="36" y="159"/>
                    </a:lnTo>
                    <a:lnTo>
                      <a:pt x="36" y="159"/>
                    </a:lnTo>
                    <a:lnTo>
                      <a:pt x="36" y="151"/>
                    </a:lnTo>
                    <a:lnTo>
                      <a:pt x="36" y="151"/>
                    </a:lnTo>
                    <a:lnTo>
                      <a:pt x="27" y="142"/>
                    </a:lnTo>
                    <a:lnTo>
                      <a:pt x="27" y="133"/>
                    </a:lnTo>
                    <a:lnTo>
                      <a:pt x="27" y="133"/>
                    </a:lnTo>
                    <a:lnTo>
                      <a:pt x="27" y="133"/>
                    </a:lnTo>
                    <a:lnTo>
                      <a:pt x="18" y="124"/>
                    </a:lnTo>
                    <a:lnTo>
                      <a:pt x="18" y="124"/>
                    </a:lnTo>
                    <a:lnTo>
                      <a:pt x="18" y="115"/>
                    </a:lnTo>
                    <a:lnTo>
                      <a:pt x="18" y="98"/>
                    </a:lnTo>
                    <a:lnTo>
                      <a:pt x="9" y="98"/>
                    </a:lnTo>
                    <a:lnTo>
                      <a:pt x="0" y="89"/>
                    </a:lnTo>
                    <a:lnTo>
                      <a:pt x="0" y="9"/>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2" name="Freeform 129"/>
              <p:cNvSpPr>
                <a:spLocks/>
              </p:cNvSpPr>
              <p:nvPr/>
            </p:nvSpPr>
            <p:spPr bwMode="auto">
              <a:xfrm>
                <a:off x="3491612" y="3872492"/>
                <a:ext cx="24149" cy="12075"/>
              </a:xfrm>
              <a:custGeom>
                <a:avLst/>
                <a:gdLst/>
                <a:ahLst/>
                <a:cxnLst>
                  <a:cxn ang="0">
                    <a:pos x="18" y="9"/>
                  </a:cxn>
                  <a:cxn ang="0">
                    <a:pos x="9" y="9"/>
                  </a:cxn>
                  <a:cxn ang="0">
                    <a:pos x="9" y="9"/>
                  </a:cxn>
                  <a:cxn ang="0">
                    <a:pos x="0" y="0"/>
                  </a:cxn>
                  <a:cxn ang="0">
                    <a:pos x="0" y="0"/>
                  </a:cxn>
                  <a:cxn ang="0">
                    <a:pos x="9" y="0"/>
                  </a:cxn>
                  <a:cxn ang="0">
                    <a:pos x="9" y="0"/>
                  </a:cxn>
                  <a:cxn ang="0">
                    <a:pos x="18" y="9"/>
                  </a:cxn>
                </a:cxnLst>
                <a:rect l="0" t="0" r="r" b="b"/>
                <a:pathLst>
                  <a:path w="18" h="9">
                    <a:moveTo>
                      <a:pt x="18" y="9"/>
                    </a:moveTo>
                    <a:lnTo>
                      <a:pt x="9" y="9"/>
                    </a:lnTo>
                    <a:lnTo>
                      <a:pt x="9" y="9"/>
                    </a:lnTo>
                    <a:lnTo>
                      <a:pt x="0" y="0"/>
                    </a:lnTo>
                    <a:lnTo>
                      <a:pt x="0" y="0"/>
                    </a:lnTo>
                    <a:lnTo>
                      <a:pt x="9" y="0"/>
                    </a:lnTo>
                    <a:lnTo>
                      <a:pt x="9" y="0"/>
                    </a:lnTo>
                    <a:lnTo>
                      <a:pt x="18" y="9"/>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3" name="Freeform 130"/>
              <p:cNvSpPr>
                <a:spLocks/>
              </p:cNvSpPr>
              <p:nvPr/>
            </p:nvSpPr>
            <p:spPr bwMode="auto">
              <a:xfrm>
                <a:off x="3491612" y="3872492"/>
                <a:ext cx="24149" cy="12075"/>
              </a:xfrm>
              <a:custGeom>
                <a:avLst/>
                <a:gdLst/>
                <a:ahLst/>
                <a:cxnLst>
                  <a:cxn ang="0">
                    <a:pos x="18" y="9"/>
                  </a:cxn>
                  <a:cxn ang="0">
                    <a:pos x="9" y="9"/>
                  </a:cxn>
                  <a:cxn ang="0">
                    <a:pos x="9" y="9"/>
                  </a:cxn>
                  <a:cxn ang="0">
                    <a:pos x="0" y="0"/>
                  </a:cxn>
                  <a:cxn ang="0">
                    <a:pos x="0" y="0"/>
                  </a:cxn>
                  <a:cxn ang="0">
                    <a:pos x="9" y="0"/>
                  </a:cxn>
                  <a:cxn ang="0">
                    <a:pos x="9" y="0"/>
                  </a:cxn>
                  <a:cxn ang="0">
                    <a:pos x="18" y="9"/>
                  </a:cxn>
                </a:cxnLst>
                <a:rect l="0" t="0" r="r" b="b"/>
                <a:pathLst>
                  <a:path w="18" h="9">
                    <a:moveTo>
                      <a:pt x="18" y="9"/>
                    </a:moveTo>
                    <a:lnTo>
                      <a:pt x="9" y="9"/>
                    </a:lnTo>
                    <a:lnTo>
                      <a:pt x="9" y="9"/>
                    </a:lnTo>
                    <a:lnTo>
                      <a:pt x="0" y="0"/>
                    </a:lnTo>
                    <a:lnTo>
                      <a:pt x="0" y="0"/>
                    </a:lnTo>
                    <a:lnTo>
                      <a:pt x="9" y="0"/>
                    </a:lnTo>
                    <a:lnTo>
                      <a:pt x="9" y="0"/>
                    </a:lnTo>
                    <a:lnTo>
                      <a:pt x="18" y="9"/>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4" name="Freeform 131"/>
              <p:cNvSpPr>
                <a:spLocks/>
              </p:cNvSpPr>
              <p:nvPr/>
            </p:nvSpPr>
            <p:spPr bwMode="auto">
              <a:xfrm>
                <a:off x="3609676" y="2781745"/>
                <a:ext cx="602393" cy="319308"/>
              </a:xfrm>
              <a:custGeom>
                <a:avLst/>
                <a:gdLst/>
                <a:ahLst/>
                <a:cxnLst>
                  <a:cxn ang="0">
                    <a:pos x="9" y="230"/>
                  </a:cxn>
                  <a:cxn ang="0">
                    <a:pos x="9" y="221"/>
                  </a:cxn>
                  <a:cxn ang="0">
                    <a:pos x="18" y="203"/>
                  </a:cxn>
                  <a:cxn ang="0">
                    <a:pos x="9" y="185"/>
                  </a:cxn>
                  <a:cxn ang="0">
                    <a:pos x="26" y="176"/>
                  </a:cxn>
                  <a:cxn ang="0">
                    <a:pos x="44" y="185"/>
                  </a:cxn>
                  <a:cxn ang="0">
                    <a:pos x="53" y="176"/>
                  </a:cxn>
                  <a:cxn ang="0">
                    <a:pos x="53" y="159"/>
                  </a:cxn>
                  <a:cxn ang="0">
                    <a:pos x="70" y="150"/>
                  </a:cxn>
                  <a:cxn ang="0">
                    <a:pos x="70" y="132"/>
                  </a:cxn>
                  <a:cxn ang="0">
                    <a:pos x="79" y="123"/>
                  </a:cxn>
                  <a:cxn ang="0">
                    <a:pos x="79" y="115"/>
                  </a:cxn>
                  <a:cxn ang="0">
                    <a:pos x="97" y="123"/>
                  </a:cxn>
                  <a:cxn ang="0">
                    <a:pos x="106" y="115"/>
                  </a:cxn>
                  <a:cxn ang="0">
                    <a:pos x="132" y="123"/>
                  </a:cxn>
                  <a:cxn ang="0">
                    <a:pos x="141" y="106"/>
                  </a:cxn>
                  <a:cxn ang="0">
                    <a:pos x="150" y="106"/>
                  </a:cxn>
                  <a:cxn ang="0">
                    <a:pos x="167" y="106"/>
                  </a:cxn>
                  <a:cxn ang="0">
                    <a:pos x="167" y="88"/>
                  </a:cxn>
                  <a:cxn ang="0">
                    <a:pos x="176" y="88"/>
                  </a:cxn>
                  <a:cxn ang="0">
                    <a:pos x="194" y="97"/>
                  </a:cxn>
                  <a:cxn ang="0">
                    <a:pos x="202" y="79"/>
                  </a:cxn>
                  <a:cxn ang="0">
                    <a:pos x="220" y="70"/>
                  </a:cxn>
                  <a:cxn ang="0">
                    <a:pos x="229" y="53"/>
                  </a:cxn>
                  <a:cxn ang="0">
                    <a:pos x="229" y="35"/>
                  </a:cxn>
                  <a:cxn ang="0">
                    <a:pos x="238" y="35"/>
                  </a:cxn>
                  <a:cxn ang="0">
                    <a:pos x="264" y="17"/>
                  </a:cxn>
                  <a:cxn ang="0">
                    <a:pos x="255" y="0"/>
                  </a:cxn>
                  <a:cxn ang="0">
                    <a:pos x="273" y="0"/>
                  </a:cxn>
                  <a:cxn ang="0">
                    <a:pos x="290" y="8"/>
                  </a:cxn>
                  <a:cxn ang="0">
                    <a:pos x="317" y="17"/>
                  </a:cxn>
                  <a:cxn ang="0">
                    <a:pos x="334" y="26"/>
                  </a:cxn>
                  <a:cxn ang="0">
                    <a:pos x="352" y="26"/>
                  </a:cxn>
                  <a:cxn ang="0">
                    <a:pos x="361" y="26"/>
                  </a:cxn>
                  <a:cxn ang="0">
                    <a:pos x="378" y="8"/>
                  </a:cxn>
                  <a:cxn ang="0">
                    <a:pos x="396" y="26"/>
                  </a:cxn>
                  <a:cxn ang="0">
                    <a:pos x="405" y="35"/>
                  </a:cxn>
                  <a:cxn ang="0">
                    <a:pos x="405" y="53"/>
                  </a:cxn>
                  <a:cxn ang="0">
                    <a:pos x="422" y="79"/>
                  </a:cxn>
                  <a:cxn ang="0">
                    <a:pos x="449" y="97"/>
                  </a:cxn>
                  <a:cxn ang="0">
                    <a:pos x="414" y="141"/>
                  </a:cxn>
                  <a:cxn ang="0">
                    <a:pos x="405" y="159"/>
                  </a:cxn>
                  <a:cxn ang="0">
                    <a:pos x="387" y="168"/>
                  </a:cxn>
                  <a:cxn ang="0">
                    <a:pos x="370" y="176"/>
                  </a:cxn>
                  <a:cxn ang="0">
                    <a:pos x="352" y="194"/>
                  </a:cxn>
                  <a:cxn ang="0">
                    <a:pos x="290" y="194"/>
                  </a:cxn>
                  <a:cxn ang="0">
                    <a:pos x="211" y="203"/>
                  </a:cxn>
                  <a:cxn ang="0">
                    <a:pos x="123" y="212"/>
                  </a:cxn>
                  <a:cxn ang="0">
                    <a:pos x="79" y="212"/>
                  </a:cxn>
                  <a:cxn ang="0">
                    <a:pos x="0" y="238"/>
                  </a:cxn>
                </a:cxnLst>
                <a:rect l="0" t="0" r="r" b="b"/>
                <a:pathLst>
                  <a:path w="449" h="238">
                    <a:moveTo>
                      <a:pt x="0" y="238"/>
                    </a:moveTo>
                    <a:lnTo>
                      <a:pt x="0" y="230"/>
                    </a:lnTo>
                    <a:lnTo>
                      <a:pt x="9" y="230"/>
                    </a:lnTo>
                    <a:lnTo>
                      <a:pt x="9" y="230"/>
                    </a:lnTo>
                    <a:lnTo>
                      <a:pt x="9" y="221"/>
                    </a:lnTo>
                    <a:lnTo>
                      <a:pt x="9" y="221"/>
                    </a:lnTo>
                    <a:lnTo>
                      <a:pt x="18" y="212"/>
                    </a:lnTo>
                    <a:lnTo>
                      <a:pt x="18" y="203"/>
                    </a:lnTo>
                    <a:lnTo>
                      <a:pt x="18" y="203"/>
                    </a:lnTo>
                    <a:lnTo>
                      <a:pt x="18" y="194"/>
                    </a:lnTo>
                    <a:lnTo>
                      <a:pt x="9" y="194"/>
                    </a:lnTo>
                    <a:lnTo>
                      <a:pt x="9" y="185"/>
                    </a:lnTo>
                    <a:lnTo>
                      <a:pt x="18" y="176"/>
                    </a:lnTo>
                    <a:lnTo>
                      <a:pt x="26" y="176"/>
                    </a:lnTo>
                    <a:lnTo>
                      <a:pt x="26" y="176"/>
                    </a:lnTo>
                    <a:lnTo>
                      <a:pt x="35" y="176"/>
                    </a:lnTo>
                    <a:lnTo>
                      <a:pt x="44" y="185"/>
                    </a:lnTo>
                    <a:lnTo>
                      <a:pt x="44" y="185"/>
                    </a:lnTo>
                    <a:lnTo>
                      <a:pt x="53" y="185"/>
                    </a:lnTo>
                    <a:lnTo>
                      <a:pt x="53" y="176"/>
                    </a:lnTo>
                    <a:lnTo>
                      <a:pt x="53" y="176"/>
                    </a:lnTo>
                    <a:lnTo>
                      <a:pt x="53" y="168"/>
                    </a:lnTo>
                    <a:lnTo>
                      <a:pt x="53" y="168"/>
                    </a:lnTo>
                    <a:lnTo>
                      <a:pt x="53" y="159"/>
                    </a:lnTo>
                    <a:lnTo>
                      <a:pt x="53" y="159"/>
                    </a:lnTo>
                    <a:lnTo>
                      <a:pt x="62" y="159"/>
                    </a:lnTo>
                    <a:lnTo>
                      <a:pt x="70" y="150"/>
                    </a:lnTo>
                    <a:lnTo>
                      <a:pt x="70" y="150"/>
                    </a:lnTo>
                    <a:lnTo>
                      <a:pt x="70" y="141"/>
                    </a:lnTo>
                    <a:lnTo>
                      <a:pt x="70" y="132"/>
                    </a:lnTo>
                    <a:lnTo>
                      <a:pt x="70" y="132"/>
                    </a:lnTo>
                    <a:lnTo>
                      <a:pt x="79" y="123"/>
                    </a:lnTo>
                    <a:lnTo>
                      <a:pt x="79" y="123"/>
                    </a:lnTo>
                    <a:lnTo>
                      <a:pt x="79" y="123"/>
                    </a:lnTo>
                    <a:lnTo>
                      <a:pt x="79" y="123"/>
                    </a:lnTo>
                    <a:lnTo>
                      <a:pt x="79" y="115"/>
                    </a:lnTo>
                    <a:lnTo>
                      <a:pt x="88" y="115"/>
                    </a:lnTo>
                    <a:lnTo>
                      <a:pt x="97" y="115"/>
                    </a:lnTo>
                    <a:lnTo>
                      <a:pt x="97" y="123"/>
                    </a:lnTo>
                    <a:lnTo>
                      <a:pt x="106" y="115"/>
                    </a:lnTo>
                    <a:lnTo>
                      <a:pt x="97" y="115"/>
                    </a:lnTo>
                    <a:lnTo>
                      <a:pt x="106" y="115"/>
                    </a:lnTo>
                    <a:lnTo>
                      <a:pt x="114" y="106"/>
                    </a:lnTo>
                    <a:lnTo>
                      <a:pt x="132" y="115"/>
                    </a:lnTo>
                    <a:lnTo>
                      <a:pt x="132" y="123"/>
                    </a:lnTo>
                    <a:lnTo>
                      <a:pt x="132" y="115"/>
                    </a:lnTo>
                    <a:lnTo>
                      <a:pt x="132" y="115"/>
                    </a:lnTo>
                    <a:lnTo>
                      <a:pt x="141" y="106"/>
                    </a:lnTo>
                    <a:lnTo>
                      <a:pt x="141" y="106"/>
                    </a:lnTo>
                    <a:lnTo>
                      <a:pt x="150" y="106"/>
                    </a:lnTo>
                    <a:lnTo>
                      <a:pt x="150" y="106"/>
                    </a:lnTo>
                    <a:lnTo>
                      <a:pt x="158" y="106"/>
                    </a:lnTo>
                    <a:lnTo>
                      <a:pt x="158" y="115"/>
                    </a:lnTo>
                    <a:lnTo>
                      <a:pt x="167" y="106"/>
                    </a:lnTo>
                    <a:lnTo>
                      <a:pt x="167" y="106"/>
                    </a:lnTo>
                    <a:lnTo>
                      <a:pt x="167" y="97"/>
                    </a:lnTo>
                    <a:lnTo>
                      <a:pt x="167" y="88"/>
                    </a:lnTo>
                    <a:lnTo>
                      <a:pt x="176" y="88"/>
                    </a:lnTo>
                    <a:lnTo>
                      <a:pt x="176" y="79"/>
                    </a:lnTo>
                    <a:lnTo>
                      <a:pt x="176" y="88"/>
                    </a:lnTo>
                    <a:lnTo>
                      <a:pt x="185" y="97"/>
                    </a:lnTo>
                    <a:lnTo>
                      <a:pt x="185" y="97"/>
                    </a:lnTo>
                    <a:lnTo>
                      <a:pt x="194" y="97"/>
                    </a:lnTo>
                    <a:lnTo>
                      <a:pt x="202" y="97"/>
                    </a:lnTo>
                    <a:lnTo>
                      <a:pt x="202" y="88"/>
                    </a:lnTo>
                    <a:lnTo>
                      <a:pt x="202" y="79"/>
                    </a:lnTo>
                    <a:lnTo>
                      <a:pt x="202" y="70"/>
                    </a:lnTo>
                    <a:lnTo>
                      <a:pt x="211" y="70"/>
                    </a:lnTo>
                    <a:lnTo>
                      <a:pt x="220" y="70"/>
                    </a:lnTo>
                    <a:lnTo>
                      <a:pt x="220" y="62"/>
                    </a:lnTo>
                    <a:lnTo>
                      <a:pt x="220" y="53"/>
                    </a:lnTo>
                    <a:lnTo>
                      <a:pt x="229" y="53"/>
                    </a:lnTo>
                    <a:lnTo>
                      <a:pt x="229" y="44"/>
                    </a:lnTo>
                    <a:lnTo>
                      <a:pt x="229" y="35"/>
                    </a:lnTo>
                    <a:lnTo>
                      <a:pt x="229" y="35"/>
                    </a:lnTo>
                    <a:lnTo>
                      <a:pt x="229" y="35"/>
                    </a:lnTo>
                    <a:lnTo>
                      <a:pt x="238" y="35"/>
                    </a:lnTo>
                    <a:lnTo>
                      <a:pt x="238" y="35"/>
                    </a:lnTo>
                    <a:lnTo>
                      <a:pt x="255" y="26"/>
                    </a:lnTo>
                    <a:lnTo>
                      <a:pt x="264" y="26"/>
                    </a:lnTo>
                    <a:lnTo>
                      <a:pt x="264" y="17"/>
                    </a:lnTo>
                    <a:lnTo>
                      <a:pt x="255" y="17"/>
                    </a:lnTo>
                    <a:lnTo>
                      <a:pt x="264" y="8"/>
                    </a:lnTo>
                    <a:lnTo>
                      <a:pt x="255" y="0"/>
                    </a:lnTo>
                    <a:lnTo>
                      <a:pt x="255" y="0"/>
                    </a:lnTo>
                    <a:lnTo>
                      <a:pt x="264" y="0"/>
                    </a:lnTo>
                    <a:lnTo>
                      <a:pt x="273" y="0"/>
                    </a:lnTo>
                    <a:lnTo>
                      <a:pt x="282" y="0"/>
                    </a:lnTo>
                    <a:lnTo>
                      <a:pt x="290" y="0"/>
                    </a:lnTo>
                    <a:lnTo>
                      <a:pt x="290" y="8"/>
                    </a:lnTo>
                    <a:lnTo>
                      <a:pt x="299" y="17"/>
                    </a:lnTo>
                    <a:lnTo>
                      <a:pt x="308" y="17"/>
                    </a:lnTo>
                    <a:lnTo>
                      <a:pt x="317" y="17"/>
                    </a:lnTo>
                    <a:lnTo>
                      <a:pt x="317" y="17"/>
                    </a:lnTo>
                    <a:lnTo>
                      <a:pt x="334" y="26"/>
                    </a:lnTo>
                    <a:lnTo>
                      <a:pt x="334" y="26"/>
                    </a:lnTo>
                    <a:lnTo>
                      <a:pt x="343" y="26"/>
                    </a:lnTo>
                    <a:lnTo>
                      <a:pt x="343" y="26"/>
                    </a:lnTo>
                    <a:lnTo>
                      <a:pt x="352" y="26"/>
                    </a:lnTo>
                    <a:lnTo>
                      <a:pt x="352" y="26"/>
                    </a:lnTo>
                    <a:lnTo>
                      <a:pt x="361" y="26"/>
                    </a:lnTo>
                    <a:lnTo>
                      <a:pt x="361" y="26"/>
                    </a:lnTo>
                    <a:lnTo>
                      <a:pt x="370" y="17"/>
                    </a:lnTo>
                    <a:lnTo>
                      <a:pt x="370" y="17"/>
                    </a:lnTo>
                    <a:lnTo>
                      <a:pt x="378" y="8"/>
                    </a:lnTo>
                    <a:lnTo>
                      <a:pt x="387" y="17"/>
                    </a:lnTo>
                    <a:lnTo>
                      <a:pt x="387" y="26"/>
                    </a:lnTo>
                    <a:lnTo>
                      <a:pt x="396" y="26"/>
                    </a:lnTo>
                    <a:lnTo>
                      <a:pt x="396" y="35"/>
                    </a:lnTo>
                    <a:lnTo>
                      <a:pt x="405" y="35"/>
                    </a:lnTo>
                    <a:lnTo>
                      <a:pt x="405" y="35"/>
                    </a:lnTo>
                    <a:lnTo>
                      <a:pt x="405" y="44"/>
                    </a:lnTo>
                    <a:lnTo>
                      <a:pt x="405" y="44"/>
                    </a:lnTo>
                    <a:lnTo>
                      <a:pt x="405" y="53"/>
                    </a:lnTo>
                    <a:lnTo>
                      <a:pt x="414" y="70"/>
                    </a:lnTo>
                    <a:lnTo>
                      <a:pt x="414" y="70"/>
                    </a:lnTo>
                    <a:lnTo>
                      <a:pt x="422" y="79"/>
                    </a:lnTo>
                    <a:lnTo>
                      <a:pt x="431" y="88"/>
                    </a:lnTo>
                    <a:lnTo>
                      <a:pt x="440" y="97"/>
                    </a:lnTo>
                    <a:lnTo>
                      <a:pt x="449" y="97"/>
                    </a:lnTo>
                    <a:lnTo>
                      <a:pt x="431" y="123"/>
                    </a:lnTo>
                    <a:lnTo>
                      <a:pt x="414" y="132"/>
                    </a:lnTo>
                    <a:lnTo>
                      <a:pt x="414" y="141"/>
                    </a:lnTo>
                    <a:lnTo>
                      <a:pt x="414" y="150"/>
                    </a:lnTo>
                    <a:lnTo>
                      <a:pt x="405" y="150"/>
                    </a:lnTo>
                    <a:lnTo>
                      <a:pt x="405" y="159"/>
                    </a:lnTo>
                    <a:lnTo>
                      <a:pt x="396" y="159"/>
                    </a:lnTo>
                    <a:lnTo>
                      <a:pt x="396" y="159"/>
                    </a:lnTo>
                    <a:lnTo>
                      <a:pt x="387" y="168"/>
                    </a:lnTo>
                    <a:lnTo>
                      <a:pt x="387" y="168"/>
                    </a:lnTo>
                    <a:lnTo>
                      <a:pt x="378" y="176"/>
                    </a:lnTo>
                    <a:lnTo>
                      <a:pt x="370" y="176"/>
                    </a:lnTo>
                    <a:lnTo>
                      <a:pt x="370" y="185"/>
                    </a:lnTo>
                    <a:lnTo>
                      <a:pt x="352" y="185"/>
                    </a:lnTo>
                    <a:lnTo>
                      <a:pt x="352" y="194"/>
                    </a:lnTo>
                    <a:lnTo>
                      <a:pt x="326" y="194"/>
                    </a:lnTo>
                    <a:lnTo>
                      <a:pt x="308" y="194"/>
                    </a:lnTo>
                    <a:lnTo>
                      <a:pt x="290" y="194"/>
                    </a:lnTo>
                    <a:lnTo>
                      <a:pt x="255" y="194"/>
                    </a:lnTo>
                    <a:lnTo>
                      <a:pt x="246" y="203"/>
                    </a:lnTo>
                    <a:lnTo>
                      <a:pt x="211" y="203"/>
                    </a:lnTo>
                    <a:lnTo>
                      <a:pt x="185" y="203"/>
                    </a:lnTo>
                    <a:lnTo>
                      <a:pt x="150" y="212"/>
                    </a:lnTo>
                    <a:lnTo>
                      <a:pt x="123" y="212"/>
                    </a:lnTo>
                    <a:lnTo>
                      <a:pt x="97" y="212"/>
                    </a:lnTo>
                    <a:lnTo>
                      <a:pt x="88" y="212"/>
                    </a:lnTo>
                    <a:lnTo>
                      <a:pt x="79" y="212"/>
                    </a:lnTo>
                    <a:lnTo>
                      <a:pt x="88" y="221"/>
                    </a:lnTo>
                    <a:lnTo>
                      <a:pt x="88" y="230"/>
                    </a:lnTo>
                    <a:lnTo>
                      <a:pt x="0" y="238"/>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5" name="Freeform 132"/>
              <p:cNvSpPr>
                <a:spLocks/>
              </p:cNvSpPr>
              <p:nvPr/>
            </p:nvSpPr>
            <p:spPr bwMode="auto">
              <a:xfrm>
                <a:off x="3609676" y="2781745"/>
                <a:ext cx="602393" cy="319308"/>
              </a:xfrm>
              <a:custGeom>
                <a:avLst/>
                <a:gdLst/>
                <a:ahLst/>
                <a:cxnLst>
                  <a:cxn ang="0">
                    <a:pos x="9" y="230"/>
                  </a:cxn>
                  <a:cxn ang="0">
                    <a:pos x="9" y="221"/>
                  </a:cxn>
                  <a:cxn ang="0">
                    <a:pos x="18" y="203"/>
                  </a:cxn>
                  <a:cxn ang="0">
                    <a:pos x="9" y="185"/>
                  </a:cxn>
                  <a:cxn ang="0">
                    <a:pos x="26" y="176"/>
                  </a:cxn>
                  <a:cxn ang="0">
                    <a:pos x="44" y="185"/>
                  </a:cxn>
                  <a:cxn ang="0">
                    <a:pos x="53" y="176"/>
                  </a:cxn>
                  <a:cxn ang="0">
                    <a:pos x="53" y="159"/>
                  </a:cxn>
                  <a:cxn ang="0">
                    <a:pos x="70" y="150"/>
                  </a:cxn>
                  <a:cxn ang="0">
                    <a:pos x="70" y="132"/>
                  </a:cxn>
                  <a:cxn ang="0">
                    <a:pos x="79" y="123"/>
                  </a:cxn>
                  <a:cxn ang="0">
                    <a:pos x="79" y="115"/>
                  </a:cxn>
                  <a:cxn ang="0">
                    <a:pos x="97" y="123"/>
                  </a:cxn>
                  <a:cxn ang="0">
                    <a:pos x="106" y="115"/>
                  </a:cxn>
                  <a:cxn ang="0">
                    <a:pos x="132" y="123"/>
                  </a:cxn>
                  <a:cxn ang="0">
                    <a:pos x="141" y="106"/>
                  </a:cxn>
                  <a:cxn ang="0">
                    <a:pos x="150" y="106"/>
                  </a:cxn>
                  <a:cxn ang="0">
                    <a:pos x="167" y="106"/>
                  </a:cxn>
                  <a:cxn ang="0">
                    <a:pos x="167" y="88"/>
                  </a:cxn>
                  <a:cxn ang="0">
                    <a:pos x="176" y="88"/>
                  </a:cxn>
                  <a:cxn ang="0">
                    <a:pos x="194" y="97"/>
                  </a:cxn>
                  <a:cxn ang="0">
                    <a:pos x="202" y="79"/>
                  </a:cxn>
                  <a:cxn ang="0">
                    <a:pos x="220" y="70"/>
                  </a:cxn>
                  <a:cxn ang="0">
                    <a:pos x="229" y="53"/>
                  </a:cxn>
                  <a:cxn ang="0">
                    <a:pos x="229" y="35"/>
                  </a:cxn>
                  <a:cxn ang="0">
                    <a:pos x="238" y="35"/>
                  </a:cxn>
                  <a:cxn ang="0">
                    <a:pos x="264" y="17"/>
                  </a:cxn>
                  <a:cxn ang="0">
                    <a:pos x="255" y="0"/>
                  </a:cxn>
                  <a:cxn ang="0">
                    <a:pos x="273" y="0"/>
                  </a:cxn>
                  <a:cxn ang="0">
                    <a:pos x="290" y="8"/>
                  </a:cxn>
                  <a:cxn ang="0">
                    <a:pos x="317" y="17"/>
                  </a:cxn>
                  <a:cxn ang="0">
                    <a:pos x="334" y="26"/>
                  </a:cxn>
                  <a:cxn ang="0">
                    <a:pos x="352" y="26"/>
                  </a:cxn>
                  <a:cxn ang="0">
                    <a:pos x="361" y="26"/>
                  </a:cxn>
                  <a:cxn ang="0">
                    <a:pos x="378" y="8"/>
                  </a:cxn>
                  <a:cxn ang="0">
                    <a:pos x="396" y="26"/>
                  </a:cxn>
                  <a:cxn ang="0">
                    <a:pos x="405" y="35"/>
                  </a:cxn>
                  <a:cxn ang="0">
                    <a:pos x="405" y="53"/>
                  </a:cxn>
                  <a:cxn ang="0">
                    <a:pos x="422" y="79"/>
                  </a:cxn>
                  <a:cxn ang="0">
                    <a:pos x="449" y="97"/>
                  </a:cxn>
                  <a:cxn ang="0">
                    <a:pos x="414" y="141"/>
                  </a:cxn>
                  <a:cxn ang="0">
                    <a:pos x="405" y="159"/>
                  </a:cxn>
                  <a:cxn ang="0">
                    <a:pos x="387" y="168"/>
                  </a:cxn>
                  <a:cxn ang="0">
                    <a:pos x="370" y="176"/>
                  </a:cxn>
                  <a:cxn ang="0">
                    <a:pos x="352" y="194"/>
                  </a:cxn>
                  <a:cxn ang="0">
                    <a:pos x="290" y="194"/>
                  </a:cxn>
                  <a:cxn ang="0">
                    <a:pos x="211" y="203"/>
                  </a:cxn>
                  <a:cxn ang="0">
                    <a:pos x="123" y="212"/>
                  </a:cxn>
                  <a:cxn ang="0">
                    <a:pos x="79" y="212"/>
                  </a:cxn>
                  <a:cxn ang="0">
                    <a:pos x="0" y="238"/>
                  </a:cxn>
                </a:cxnLst>
                <a:rect l="0" t="0" r="r" b="b"/>
                <a:pathLst>
                  <a:path w="449" h="238">
                    <a:moveTo>
                      <a:pt x="0" y="238"/>
                    </a:moveTo>
                    <a:lnTo>
                      <a:pt x="0" y="230"/>
                    </a:lnTo>
                    <a:lnTo>
                      <a:pt x="9" y="230"/>
                    </a:lnTo>
                    <a:lnTo>
                      <a:pt x="9" y="230"/>
                    </a:lnTo>
                    <a:lnTo>
                      <a:pt x="9" y="221"/>
                    </a:lnTo>
                    <a:lnTo>
                      <a:pt x="9" y="221"/>
                    </a:lnTo>
                    <a:lnTo>
                      <a:pt x="18" y="212"/>
                    </a:lnTo>
                    <a:lnTo>
                      <a:pt x="18" y="203"/>
                    </a:lnTo>
                    <a:lnTo>
                      <a:pt x="18" y="203"/>
                    </a:lnTo>
                    <a:lnTo>
                      <a:pt x="18" y="194"/>
                    </a:lnTo>
                    <a:lnTo>
                      <a:pt x="9" y="194"/>
                    </a:lnTo>
                    <a:lnTo>
                      <a:pt x="9" y="185"/>
                    </a:lnTo>
                    <a:lnTo>
                      <a:pt x="18" y="176"/>
                    </a:lnTo>
                    <a:lnTo>
                      <a:pt x="26" y="176"/>
                    </a:lnTo>
                    <a:lnTo>
                      <a:pt x="26" y="176"/>
                    </a:lnTo>
                    <a:lnTo>
                      <a:pt x="35" y="176"/>
                    </a:lnTo>
                    <a:lnTo>
                      <a:pt x="44" y="185"/>
                    </a:lnTo>
                    <a:lnTo>
                      <a:pt x="44" y="185"/>
                    </a:lnTo>
                    <a:lnTo>
                      <a:pt x="53" y="185"/>
                    </a:lnTo>
                    <a:lnTo>
                      <a:pt x="53" y="176"/>
                    </a:lnTo>
                    <a:lnTo>
                      <a:pt x="53" y="176"/>
                    </a:lnTo>
                    <a:lnTo>
                      <a:pt x="53" y="168"/>
                    </a:lnTo>
                    <a:lnTo>
                      <a:pt x="53" y="168"/>
                    </a:lnTo>
                    <a:lnTo>
                      <a:pt x="53" y="159"/>
                    </a:lnTo>
                    <a:lnTo>
                      <a:pt x="53" y="159"/>
                    </a:lnTo>
                    <a:lnTo>
                      <a:pt x="62" y="159"/>
                    </a:lnTo>
                    <a:lnTo>
                      <a:pt x="70" y="150"/>
                    </a:lnTo>
                    <a:lnTo>
                      <a:pt x="70" y="150"/>
                    </a:lnTo>
                    <a:lnTo>
                      <a:pt x="70" y="141"/>
                    </a:lnTo>
                    <a:lnTo>
                      <a:pt x="70" y="132"/>
                    </a:lnTo>
                    <a:lnTo>
                      <a:pt x="70" y="132"/>
                    </a:lnTo>
                    <a:lnTo>
                      <a:pt x="79" y="123"/>
                    </a:lnTo>
                    <a:lnTo>
                      <a:pt x="79" y="123"/>
                    </a:lnTo>
                    <a:lnTo>
                      <a:pt x="79" y="123"/>
                    </a:lnTo>
                    <a:lnTo>
                      <a:pt x="79" y="123"/>
                    </a:lnTo>
                    <a:lnTo>
                      <a:pt x="79" y="115"/>
                    </a:lnTo>
                    <a:lnTo>
                      <a:pt x="88" y="115"/>
                    </a:lnTo>
                    <a:lnTo>
                      <a:pt x="97" y="115"/>
                    </a:lnTo>
                    <a:lnTo>
                      <a:pt x="97" y="123"/>
                    </a:lnTo>
                    <a:lnTo>
                      <a:pt x="106" y="115"/>
                    </a:lnTo>
                    <a:lnTo>
                      <a:pt x="97" y="115"/>
                    </a:lnTo>
                    <a:lnTo>
                      <a:pt x="106" y="115"/>
                    </a:lnTo>
                    <a:lnTo>
                      <a:pt x="114" y="106"/>
                    </a:lnTo>
                    <a:lnTo>
                      <a:pt x="132" y="115"/>
                    </a:lnTo>
                    <a:lnTo>
                      <a:pt x="132" y="123"/>
                    </a:lnTo>
                    <a:lnTo>
                      <a:pt x="132" y="115"/>
                    </a:lnTo>
                    <a:lnTo>
                      <a:pt x="132" y="115"/>
                    </a:lnTo>
                    <a:lnTo>
                      <a:pt x="141" y="106"/>
                    </a:lnTo>
                    <a:lnTo>
                      <a:pt x="141" y="106"/>
                    </a:lnTo>
                    <a:lnTo>
                      <a:pt x="150" y="106"/>
                    </a:lnTo>
                    <a:lnTo>
                      <a:pt x="150" y="106"/>
                    </a:lnTo>
                    <a:lnTo>
                      <a:pt x="158" y="106"/>
                    </a:lnTo>
                    <a:lnTo>
                      <a:pt x="158" y="115"/>
                    </a:lnTo>
                    <a:lnTo>
                      <a:pt x="167" y="106"/>
                    </a:lnTo>
                    <a:lnTo>
                      <a:pt x="167" y="106"/>
                    </a:lnTo>
                    <a:lnTo>
                      <a:pt x="167" y="97"/>
                    </a:lnTo>
                    <a:lnTo>
                      <a:pt x="167" y="88"/>
                    </a:lnTo>
                    <a:lnTo>
                      <a:pt x="176" y="88"/>
                    </a:lnTo>
                    <a:lnTo>
                      <a:pt x="176" y="79"/>
                    </a:lnTo>
                    <a:lnTo>
                      <a:pt x="176" y="88"/>
                    </a:lnTo>
                    <a:lnTo>
                      <a:pt x="185" y="97"/>
                    </a:lnTo>
                    <a:lnTo>
                      <a:pt x="185" y="97"/>
                    </a:lnTo>
                    <a:lnTo>
                      <a:pt x="194" y="97"/>
                    </a:lnTo>
                    <a:lnTo>
                      <a:pt x="202" y="97"/>
                    </a:lnTo>
                    <a:lnTo>
                      <a:pt x="202" y="88"/>
                    </a:lnTo>
                    <a:lnTo>
                      <a:pt x="202" y="79"/>
                    </a:lnTo>
                    <a:lnTo>
                      <a:pt x="202" y="70"/>
                    </a:lnTo>
                    <a:lnTo>
                      <a:pt x="211" y="70"/>
                    </a:lnTo>
                    <a:lnTo>
                      <a:pt x="220" y="70"/>
                    </a:lnTo>
                    <a:lnTo>
                      <a:pt x="220" y="62"/>
                    </a:lnTo>
                    <a:lnTo>
                      <a:pt x="220" y="53"/>
                    </a:lnTo>
                    <a:lnTo>
                      <a:pt x="229" y="53"/>
                    </a:lnTo>
                    <a:lnTo>
                      <a:pt x="229" y="44"/>
                    </a:lnTo>
                    <a:lnTo>
                      <a:pt x="229" y="35"/>
                    </a:lnTo>
                    <a:lnTo>
                      <a:pt x="229" y="35"/>
                    </a:lnTo>
                    <a:lnTo>
                      <a:pt x="229" y="35"/>
                    </a:lnTo>
                    <a:lnTo>
                      <a:pt x="238" y="35"/>
                    </a:lnTo>
                    <a:lnTo>
                      <a:pt x="238" y="35"/>
                    </a:lnTo>
                    <a:lnTo>
                      <a:pt x="255" y="26"/>
                    </a:lnTo>
                    <a:lnTo>
                      <a:pt x="264" y="26"/>
                    </a:lnTo>
                    <a:lnTo>
                      <a:pt x="264" y="17"/>
                    </a:lnTo>
                    <a:lnTo>
                      <a:pt x="255" y="17"/>
                    </a:lnTo>
                    <a:lnTo>
                      <a:pt x="264" y="8"/>
                    </a:lnTo>
                    <a:lnTo>
                      <a:pt x="255" y="0"/>
                    </a:lnTo>
                    <a:lnTo>
                      <a:pt x="255" y="0"/>
                    </a:lnTo>
                    <a:lnTo>
                      <a:pt x="264" y="0"/>
                    </a:lnTo>
                    <a:lnTo>
                      <a:pt x="273" y="0"/>
                    </a:lnTo>
                    <a:lnTo>
                      <a:pt x="282" y="0"/>
                    </a:lnTo>
                    <a:lnTo>
                      <a:pt x="290" y="0"/>
                    </a:lnTo>
                    <a:lnTo>
                      <a:pt x="290" y="8"/>
                    </a:lnTo>
                    <a:lnTo>
                      <a:pt x="299" y="17"/>
                    </a:lnTo>
                    <a:lnTo>
                      <a:pt x="308" y="17"/>
                    </a:lnTo>
                    <a:lnTo>
                      <a:pt x="317" y="17"/>
                    </a:lnTo>
                    <a:lnTo>
                      <a:pt x="317" y="17"/>
                    </a:lnTo>
                    <a:lnTo>
                      <a:pt x="334" y="26"/>
                    </a:lnTo>
                    <a:lnTo>
                      <a:pt x="334" y="26"/>
                    </a:lnTo>
                    <a:lnTo>
                      <a:pt x="343" y="26"/>
                    </a:lnTo>
                    <a:lnTo>
                      <a:pt x="343" y="26"/>
                    </a:lnTo>
                    <a:lnTo>
                      <a:pt x="352" y="26"/>
                    </a:lnTo>
                    <a:lnTo>
                      <a:pt x="352" y="26"/>
                    </a:lnTo>
                    <a:lnTo>
                      <a:pt x="361" y="26"/>
                    </a:lnTo>
                    <a:lnTo>
                      <a:pt x="361" y="26"/>
                    </a:lnTo>
                    <a:lnTo>
                      <a:pt x="370" y="17"/>
                    </a:lnTo>
                    <a:lnTo>
                      <a:pt x="370" y="17"/>
                    </a:lnTo>
                    <a:lnTo>
                      <a:pt x="378" y="8"/>
                    </a:lnTo>
                    <a:lnTo>
                      <a:pt x="387" y="17"/>
                    </a:lnTo>
                    <a:lnTo>
                      <a:pt x="387" y="26"/>
                    </a:lnTo>
                    <a:lnTo>
                      <a:pt x="396" y="26"/>
                    </a:lnTo>
                    <a:lnTo>
                      <a:pt x="396" y="35"/>
                    </a:lnTo>
                    <a:lnTo>
                      <a:pt x="405" y="35"/>
                    </a:lnTo>
                    <a:lnTo>
                      <a:pt x="405" y="35"/>
                    </a:lnTo>
                    <a:lnTo>
                      <a:pt x="405" y="44"/>
                    </a:lnTo>
                    <a:lnTo>
                      <a:pt x="405" y="44"/>
                    </a:lnTo>
                    <a:lnTo>
                      <a:pt x="405" y="53"/>
                    </a:lnTo>
                    <a:lnTo>
                      <a:pt x="414" y="70"/>
                    </a:lnTo>
                    <a:lnTo>
                      <a:pt x="414" y="70"/>
                    </a:lnTo>
                    <a:lnTo>
                      <a:pt x="422" y="79"/>
                    </a:lnTo>
                    <a:lnTo>
                      <a:pt x="431" y="88"/>
                    </a:lnTo>
                    <a:lnTo>
                      <a:pt x="440" y="97"/>
                    </a:lnTo>
                    <a:lnTo>
                      <a:pt x="449" y="97"/>
                    </a:lnTo>
                    <a:lnTo>
                      <a:pt x="431" y="123"/>
                    </a:lnTo>
                    <a:lnTo>
                      <a:pt x="414" y="132"/>
                    </a:lnTo>
                    <a:lnTo>
                      <a:pt x="414" y="141"/>
                    </a:lnTo>
                    <a:lnTo>
                      <a:pt x="414" y="150"/>
                    </a:lnTo>
                    <a:lnTo>
                      <a:pt x="405" y="150"/>
                    </a:lnTo>
                    <a:lnTo>
                      <a:pt x="405" y="159"/>
                    </a:lnTo>
                    <a:lnTo>
                      <a:pt x="396" y="159"/>
                    </a:lnTo>
                    <a:lnTo>
                      <a:pt x="396" y="159"/>
                    </a:lnTo>
                    <a:lnTo>
                      <a:pt x="387" y="168"/>
                    </a:lnTo>
                    <a:lnTo>
                      <a:pt x="387" y="168"/>
                    </a:lnTo>
                    <a:lnTo>
                      <a:pt x="378" y="176"/>
                    </a:lnTo>
                    <a:lnTo>
                      <a:pt x="370" y="176"/>
                    </a:lnTo>
                    <a:lnTo>
                      <a:pt x="370" y="185"/>
                    </a:lnTo>
                    <a:lnTo>
                      <a:pt x="352" y="185"/>
                    </a:lnTo>
                    <a:lnTo>
                      <a:pt x="352" y="194"/>
                    </a:lnTo>
                    <a:lnTo>
                      <a:pt x="326" y="194"/>
                    </a:lnTo>
                    <a:lnTo>
                      <a:pt x="308" y="194"/>
                    </a:lnTo>
                    <a:lnTo>
                      <a:pt x="290" y="194"/>
                    </a:lnTo>
                    <a:lnTo>
                      <a:pt x="255" y="194"/>
                    </a:lnTo>
                    <a:lnTo>
                      <a:pt x="246" y="203"/>
                    </a:lnTo>
                    <a:lnTo>
                      <a:pt x="211" y="203"/>
                    </a:lnTo>
                    <a:lnTo>
                      <a:pt x="185" y="203"/>
                    </a:lnTo>
                    <a:lnTo>
                      <a:pt x="150" y="212"/>
                    </a:lnTo>
                    <a:lnTo>
                      <a:pt x="123" y="212"/>
                    </a:lnTo>
                    <a:lnTo>
                      <a:pt x="97" y="212"/>
                    </a:lnTo>
                    <a:lnTo>
                      <a:pt x="88" y="212"/>
                    </a:lnTo>
                    <a:lnTo>
                      <a:pt x="79" y="212"/>
                    </a:lnTo>
                    <a:lnTo>
                      <a:pt x="88" y="221"/>
                    </a:lnTo>
                    <a:lnTo>
                      <a:pt x="88" y="230"/>
                    </a:lnTo>
                    <a:lnTo>
                      <a:pt x="0" y="238"/>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6" name="Freeform 133"/>
              <p:cNvSpPr>
                <a:spLocks/>
              </p:cNvSpPr>
              <p:nvPr/>
            </p:nvSpPr>
            <p:spPr bwMode="auto">
              <a:xfrm>
                <a:off x="2547104" y="2733446"/>
                <a:ext cx="625200" cy="332725"/>
              </a:xfrm>
              <a:custGeom>
                <a:avLst/>
                <a:gdLst/>
                <a:ahLst/>
                <a:cxnLst>
                  <a:cxn ang="0">
                    <a:pos x="0" y="239"/>
                  </a:cxn>
                  <a:cxn ang="0">
                    <a:pos x="18" y="0"/>
                  </a:cxn>
                  <a:cxn ang="0">
                    <a:pos x="88" y="9"/>
                  </a:cxn>
                  <a:cxn ang="0">
                    <a:pos x="238" y="9"/>
                  </a:cxn>
                  <a:cxn ang="0">
                    <a:pos x="317" y="9"/>
                  </a:cxn>
                  <a:cxn ang="0">
                    <a:pos x="414" y="9"/>
                  </a:cxn>
                  <a:cxn ang="0">
                    <a:pos x="431" y="18"/>
                  </a:cxn>
                  <a:cxn ang="0">
                    <a:pos x="431" y="18"/>
                  </a:cxn>
                  <a:cxn ang="0">
                    <a:pos x="440" y="18"/>
                  </a:cxn>
                  <a:cxn ang="0">
                    <a:pos x="440" y="27"/>
                  </a:cxn>
                  <a:cxn ang="0">
                    <a:pos x="440" y="27"/>
                  </a:cxn>
                  <a:cxn ang="0">
                    <a:pos x="440" y="36"/>
                  </a:cxn>
                  <a:cxn ang="0">
                    <a:pos x="440" y="27"/>
                  </a:cxn>
                  <a:cxn ang="0">
                    <a:pos x="440" y="36"/>
                  </a:cxn>
                  <a:cxn ang="0">
                    <a:pos x="431" y="44"/>
                  </a:cxn>
                  <a:cxn ang="0">
                    <a:pos x="431" y="53"/>
                  </a:cxn>
                  <a:cxn ang="0">
                    <a:pos x="440" y="53"/>
                  </a:cxn>
                  <a:cxn ang="0">
                    <a:pos x="440" y="62"/>
                  </a:cxn>
                  <a:cxn ang="0">
                    <a:pos x="440" y="62"/>
                  </a:cxn>
                  <a:cxn ang="0">
                    <a:pos x="449" y="71"/>
                  </a:cxn>
                  <a:cxn ang="0">
                    <a:pos x="458" y="80"/>
                  </a:cxn>
                  <a:cxn ang="0">
                    <a:pos x="458" y="80"/>
                  </a:cxn>
                  <a:cxn ang="0">
                    <a:pos x="466" y="248"/>
                  </a:cxn>
                  <a:cxn ang="0">
                    <a:pos x="387" y="248"/>
                  </a:cxn>
                  <a:cxn ang="0">
                    <a:pos x="247" y="248"/>
                  </a:cxn>
                  <a:cxn ang="0">
                    <a:pos x="106" y="248"/>
                  </a:cxn>
                  <a:cxn ang="0">
                    <a:pos x="0" y="239"/>
                  </a:cxn>
                </a:cxnLst>
                <a:rect l="0" t="0" r="r" b="b"/>
                <a:pathLst>
                  <a:path w="466" h="248">
                    <a:moveTo>
                      <a:pt x="0" y="239"/>
                    </a:moveTo>
                    <a:lnTo>
                      <a:pt x="18" y="0"/>
                    </a:lnTo>
                    <a:lnTo>
                      <a:pt x="88" y="9"/>
                    </a:lnTo>
                    <a:lnTo>
                      <a:pt x="238" y="9"/>
                    </a:lnTo>
                    <a:lnTo>
                      <a:pt x="317" y="9"/>
                    </a:lnTo>
                    <a:lnTo>
                      <a:pt x="414" y="9"/>
                    </a:lnTo>
                    <a:lnTo>
                      <a:pt x="431" y="18"/>
                    </a:lnTo>
                    <a:lnTo>
                      <a:pt x="431" y="18"/>
                    </a:lnTo>
                    <a:lnTo>
                      <a:pt x="440" y="18"/>
                    </a:lnTo>
                    <a:lnTo>
                      <a:pt x="440" y="27"/>
                    </a:lnTo>
                    <a:lnTo>
                      <a:pt x="440" y="27"/>
                    </a:lnTo>
                    <a:lnTo>
                      <a:pt x="440" y="36"/>
                    </a:lnTo>
                    <a:lnTo>
                      <a:pt x="440" y="27"/>
                    </a:lnTo>
                    <a:lnTo>
                      <a:pt x="440" y="36"/>
                    </a:lnTo>
                    <a:lnTo>
                      <a:pt x="431" y="44"/>
                    </a:lnTo>
                    <a:lnTo>
                      <a:pt x="431" y="53"/>
                    </a:lnTo>
                    <a:lnTo>
                      <a:pt x="440" y="53"/>
                    </a:lnTo>
                    <a:lnTo>
                      <a:pt x="440" y="62"/>
                    </a:lnTo>
                    <a:lnTo>
                      <a:pt x="440" y="62"/>
                    </a:lnTo>
                    <a:lnTo>
                      <a:pt x="449" y="71"/>
                    </a:lnTo>
                    <a:lnTo>
                      <a:pt x="458" y="80"/>
                    </a:lnTo>
                    <a:lnTo>
                      <a:pt x="458" y="80"/>
                    </a:lnTo>
                    <a:lnTo>
                      <a:pt x="466" y="248"/>
                    </a:lnTo>
                    <a:lnTo>
                      <a:pt x="387" y="248"/>
                    </a:lnTo>
                    <a:lnTo>
                      <a:pt x="247" y="248"/>
                    </a:lnTo>
                    <a:lnTo>
                      <a:pt x="106" y="248"/>
                    </a:lnTo>
                    <a:lnTo>
                      <a:pt x="0" y="239"/>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7" name="Freeform 134"/>
              <p:cNvSpPr>
                <a:spLocks/>
              </p:cNvSpPr>
              <p:nvPr/>
            </p:nvSpPr>
            <p:spPr bwMode="auto">
              <a:xfrm>
                <a:off x="2547104" y="2733446"/>
                <a:ext cx="625200" cy="332725"/>
              </a:xfrm>
              <a:custGeom>
                <a:avLst/>
                <a:gdLst/>
                <a:ahLst/>
                <a:cxnLst>
                  <a:cxn ang="0">
                    <a:pos x="0" y="239"/>
                  </a:cxn>
                  <a:cxn ang="0">
                    <a:pos x="18" y="0"/>
                  </a:cxn>
                  <a:cxn ang="0">
                    <a:pos x="88" y="9"/>
                  </a:cxn>
                  <a:cxn ang="0">
                    <a:pos x="238" y="9"/>
                  </a:cxn>
                  <a:cxn ang="0">
                    <a:pos x="317" y="9"/>
                  </a:cxn>
                  <a:cxn ang="0">
                    <a:pos x="414" y="9"/>
                  </a:cxn>
                  <a:cxn ang="0">
                    <a:pos x="431" y="18"/>
                  </a:cxn>
                  <a:cxn ang="0">
                    <a:pos x="431" y="18"/>
                  </a:cxn>
                  <a:cxn ang="0">
                    <a:pos x="440" y="18"/>
                  </a:cxn>
                  <a:cxn ang="0">
                    <a:pos x="440" y="27"/>
                  </a:cxn>
                  <a:cxn ang="0">
                    <a:pos x="440" y="27"/>
                  </a:cxn>
                  <a:cxn ang="0">
                    <a:pos x="440" y="36"/>
                  </a:cxn>
                  <a:cxn ang="0">
                    <a:pos x="440" y="27"/>
                  </a:cxn>
                  <a:cxn ang="0">
                    <a:pos x="440" y="36"/>
                  </a:cxn>
                  <a:cxn ang="0">
                    <a:pos x="431" y="44"/>
                  </a:cxn>
                  <a:cxn ang="0">
                    <a:pos x="431" y="53"/>
                  </a:cxn>
                  <a:cxn ang="0">
                    <a:pos x="440" y="53"/>
                  </a:cxn>
                  <a:cxn ang="0">
                    <a:pos x="440" y="62"/>
                  </a:cxn>
                  <a:cxn ang="0">
                    <a:pos x="440" y="62"/>
                  </a:cxn>
                  <a:cxn ang="0">
                    <a:pos x="449" y="71"/>
                  </a:cxn>
                  <a:cxn ang="0">
                    <a:pos x="458" y="80"/>
                  </a:cxn>
                  <a:cxn ang="0">
                    <a:pos x="458" y="80"/>
                  </a:cxn>
                  <a:cxn ang="0">
                    <a:pos x="466" y="248"/>
                  </a:cxn>
                  <a:cxn ang="0">
                    <a:pos x="387" y="248"/>
                  </a:cxn>
                  <a:cxn ang="0">
                    <a:pos x="247" y="248"/>
                  </a:cxn>
                  <a:cxn ang="0">
                    <a:pos x="106" y="248"/>
                  </a:cxn>
                  <a:cxn ang="0">
                    <a:pos x="0" y="239"/>
                  </a:cxn>
                </a:cxnLst>
                <a:rect l="0" t="0" r="r" b="b"/>
                <a:pathLst>
                  <a:path w="466" h="248">
                    <a:moveTo>
                      <a:pt x="0" y="239"/>
                    </a:moveTo>
                    <a:lnTo>
                      <a:pt x="18" y="0"/>
                    </a:lnTo>
                    <a:lnTo>
                      <a:pt x="88" y="9"/>
                    </a:lnTo>
                    <a:lnTo>
                      <a:pt x="238" y="9"/>
                    </a:lnTo>
                    <a:lnTo>
                      <a:pt x="317" y="9"/>
                    </a:lnTo>
                    <a:lnTo>
                      <a:pt x="414" y="9"/>
                    </a:lnTo>
                    <a:lnTo>
                      <a:pt x="431" y="18"/>
                    </a:lnTo>
                    <a:lnTo>
                      <a:pt x="431" y="18"/>
                    </a:lnTo>
                    <a:lnTo>
                      <a:pt x="440" y="18"/>
                    </a:lnTo>
                    <a:lnTo>
                      <a:pt x="440" y="27"/>
                    </a:lnTo>
                    <a:lnTo>
                      <a:pt x="440" y="27"/>
                    </a:lnTo>
                    <a:lnTo>
                      <a:pt x="440" y="36"/>
                    </a:lnTo>
                    <a:lnTo>
                      <a:pt x="440" y="27"/>
                    </a:lnTo>
                    <a:lnTo>
                      <a:pt x="440" y="36"/>
                    </a:lnTo>
                    <a:lnTo>
                      <a:pt x="431" y="44"/>
                    </a:lnTo>
                    <a:lnTo>
                      <a:pt x="431" y="53"/>
                    </a:lnTo>
                    <a:lnTo>
                      <a:pt x="440" y="53"/>
                    </a:lnTo>
                    <a:lnTo>
                      <a:pt x="440" y="62"/>
                    </a:lnTo>
                    <a:lnTo>
                      <a:pt x="440" y="62"/>
                    </a:lnTo>
                    <a:lnTo>
                      <a:pt x="449" y="71"/>
                    </a:lnTo>
                    <a:lnTo>
                      <a:pt x="458" y="80"/>
                    </a:lnTo>
                    <a:lnTo>
                      <a:pt x="458" y="80"/>
                    </a:lnTo>
                    <a:lnTo>
                      <a:pt x="466" y="248"/>
                    </a:lnTo>
                    <a:lnTo>
                      <a:pt x="387" y="248"/>
                    </a:lnTo>
                    <a:lnTo>
                      <a:pt x="247" y="248"/>
                    </a:lnTo>
                    <a:lnTo>
                      <a:pt x="106" y="248"/>
                    </a:lnTo>
                    <a:lnTo>
                      <a:pt x="0" y="239"/>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8" name="Freeform 137"/>
              <p:cNvSpPr>
                <a:spLocks/>
              </p:cNvSpPr>
              <p:nvPr/>
            </p:nvSpPr>
            <p:spPr bwMode="auto">
              <a:xfrm>
                <a:off x="3703590" y="2495978"/>
                <a:ext cx="260277" cy="450788"/>
              </a:xfrm>
              <a:custGeom>
                <a:avLst/>
                <a:gdLst/>
                <a:ahLst/>
                <a:cxnLst>
                  <a:cxn ang="0">
                    <a:pos x="0" y="336"/>
                  </a:cxn>
                  <a:cxn ang="0">
                    <a:pos x="0" y="319"/>
                  </a:cxn>
                  <a:cxn ang="0">
                    <a:pos x="9" y="310"/>
                  </a:cxn>
                  <a:cxn ang="0">
                    <a:pos x="9" y="301"/>
                  </a:cxn>
                  <a:cxn ang="0">
                    <a:pos x="18" y="292"/>
                  </a:cxn>
                  <a:cxn ang="0">
                    <a:pos x="18" y="275"/>
                  </a:cxn>
                  <a:cxn ang="0">
                    <a:pos x="27" y="266"/>
                  </a:cxn>
                  <a:cxn ang="0">
                    <a:pos x="27" y="248"/>
                  </a:cxn>
                  <a:cxn ang="0">
                    <a:pos x="27" y="239"/>
                  </a:cxn>
                  <a:cxn ang="0">
                    <a:pos x="18" y="230"/>
                  </a:cxn>
                  <a:cxn ang="0">
                    <a:pos x="18" y="213"/>
                  </a:cxn>
                  <a:cxn ang="0">
                    <a:pos x="9" y="27"/>
                  </a:cxn>
                  <a:cxn ang="0">
                    <a:pos x="9" y="27"/>
                  </a:cxn>
                  <a:cxn ang="0">
                    <a:pos x="27" y="27"/>
                  </a:cxn>
                  <a:cxn ang="0">
                    <a:pos x="44" y="18"/>
                  </a:cxn>
                  <a:cxn ang="0">
                    <a:pos x="80" y="9"/>
                  </a:cxn>
                  <a:cxn ang="0">
                    <a:pos x="168" y="9"/>
                  </a:cxn>
                  <a:cxn ang="0">
                    <a:pos x="185" y="213"/>
                  </a:cxn>
                  <a:cxn ang="0">
                    <a:pos x="194" y="221"/>
                  </a:cxn>
                  <a:cxn ang="0">
                    <a:pos x="194" y="230"/>
                  </a:cxn>
                  <a:cxn ang="0">
                    <a:pos x="185" y="239"/>
                  </a:cxn>
                  <a:cxn ang="0">
                    <a:pos x="168" y="248"/>
                  </a:cxn>
                  <a:cxn ang="0">
                    <a:pos x="159" y="248"/>
                  </a:cxn>
                  <a:cxn ang="0">
                    <a:pos x="159" y="257"/>
                  </a:cxn>
                  <a:cxn ang="0">
                    <a:pos x="150" y="266"/>
                  </a:cxn>
                  <a:cxn ang="0">
                    <a:pos x="150" y="283"/>
                  </a:cxn>
                  <a:cxn ang="0">
                    <a:pos x="132" y="283"/>
                  </a:cxn>
                  <a:cxn ang="0">
                    <a:pos x="132" y="301"/>
                  </a:cxn>
                  <a:cxn ang="0">
                    <a:pos x="124" y="310"/>
                  </a:cxn>
                  <a:cxn ang="0">
                    <a:pos x="115" y="310"/>
                  </a:cxn>
                  <a:cxn ang="0">
                    <a:pos x="106" y="292"/>
                  </a:cxn>
                  <a:cxn ang="0">
                    <a:pos x="97" y="301"/>
                  </a:cxn>
                  <a:cxn ang="0">
                    <a:pos x="97" y="319"/>
                  </a:cxn>
                  <a:cxn ang="0">
                    <a:pos x="88" y="328"/>
                  </a:cxn>
                  <a:cxn ang="0">
                    <a:pos x="80" y="319"/>
                  </a:cxn>
                  <a:cxn ang="0">
                    <a:pos x="71" y="319"/>
                  </a:cxn>
                  <a:cxn ang="0">
                    <a:pos x="62" y="328"/>
                  </a:cxn>
                  <a:cxn ang="0">
                    <a:pos x="62" y="336"/>
                  </a:cxn>
                  <a:cxn ang="0">
                    <a:pos x="44" y="319"/>
                  </a:cxn>
                  <a:cxn ang="0">
                    <a:pos x="27" y="328"/>
                  </a:cxn>
                  <a:cxn ang="0">
                    <a:pos x="27" y="336"/>
                  </a:cxn>
                  <a:cxn ang="0">
                    <a:pos x="18" y="328"/>
                  </a:cxn>
                  <a:cxn ang="0">
                    <a:pos x="9" y="336"/>
                  </a:cxn>
                  <a:cxn ang="0">
                    <a:pos x="9" y="336"/>
                  </a:cxn>
                </a:cxnLst>
                <a:rect l="0" t="0" r="r" b="b"/>
                <a:pathLst>
                  <a:path w="194" h="336">
                    <a:moveTo>
                      <a:pt x="9" y="336"/>
                    </a:moveTo>
                    <a:lnTo>
                      <a:pt x="0" y="336"/>
                    </a:lnTo>
                    <a:lnTo>
                      <a:pt x="0" y="328"/>
                    </a:lnTo>
                    <a:lnTo>
                      <a:pt x="0" y="319"/>
                    </a:lnTo>
                    <a:lnTo>
                      <a:pt x="9" y="319"/>
                    </a:lnTo>
                    <a:lnTo>
                      <a:pt x="9" y="310"/>
                    </a:lnTo>
                    <a:lnTo>
                      <a:pt x="9" y="310"/>
                    </a:lnTo>
                    <a:lnTo>
                      <a:pt x="9" y="301"/>
                    </a:lnTo>
                    <a:lnTo>
                      <a:pt x="9" y="292"/>
                    </a:lnTo>
                    <a:lnTo>
                      <a:pt x="18" y="292"/>
                    </a:lnTo>
                    <a:lnTo>
                      <a:pt x="18" y="283"/>
                    </a:lnTo>
                    <a:lnTo>
                      <a:pt x="18" y="275"/>
                    </a:lnTo>
                    <a:lnTo>
                      <a:pt x="27" y="266"/>
                    </a:lnTo>
                    <a:lnTo>
                      <a:pt x="27" y="266"/>
                    </a:lnTo>
                    <a:lnTo>
                      <a:pt x="27" y="257"/>
                    </a:lnTo>
                    <a:lnTo>
                      <a:pt x="27" y="248"/>
                    </a:lnTo>
                    <a:lnTo>
                      <a:pt x="27" y="248"/>
                    </a:lnTo>
                    <a:lnTo>
                      <a:pt x="27" y="239"/>
                    </a:lnTo>
                    <a:lnTo>
                      <a:pt x="18" y="230"/>
                    </a:lnTo>
                    <a:lnTo>
                      <a:pt x="18" y="230"/>
                    </a:lnTo>
                    <a:lnTo>
                      <a:pt x="18" y="221"/>
                    </a:lnTo>
                    <a:lnTo>
                      <a:pt x="18" y="213"/>
                    </a:lnTo>
                    <a:lnTo>
                      <a:pt x="27" y="213"/>
                    </a:lnTo>
                    <a:lnTo>
                      <a:pt x="9" y="27"/>
                    </a:lnTo>
                    <a:lnTo>
                      <a:pt x="9" y="27"/>
                    </a:lnTo>
                    <a:lnTo>
                      <a:pt x="9" y="27"/>
                    </a:lnTo>
                    <a:lnTo>
                      <a:pt x="18" y="27"/>
                    </a:lnTo>
                    <a:lnTo>
                      <a:pt x="27" y="27"/>
                    </a:lnTo>
                    <a:lnTo>
                      <a:pt x="36" y="27"/>
                    </a:lnTo>
                    <a:lnTo>
                      <a:pt x="44" y="18"/>
                    </a:lnTo>
                    <a:lnTo>
                      <a:pt x="44" y="18"/>
                    </a:lnTo>
                    <a:lnTo>
                      <a:pt x="80" y="9"/>
                    </a:lnTo>
                    <a:lnTo>
                      <a:pt x="159" y="0"/>
                    </a:lnTo>
                    <a:lnTo>
                      <a:pt x="168" y="9"/>
                    </a:lnTo>
                    <a:lnTo>
                      <a:pt x="176" y="80"/>
                    </a:lnTo>
                    <a:lnTo>
                      <a:pt x="185" y="213"/>
                    </a:lnTo>
                    <a:lnTo>
                      <a:pt x="185" y="213"/>
                    </a:lnTo>
                    <a:lnTo>
                      <a:pt x="194" y="221"/>
                    </a:lnTo>
                    <a:lnTo>
                      <a:pt x="185" y="230"/>
                    </a:lnTo>
                    <a:lnTo>
                      <a:pt x="194" y="230"/>
                    </a:lnTo>
                    <a:lnTo>
                      <a:pt x="194" y="239"/>
                    </a:lnTo>
                    <a:lnTo>
                      <a:pt x="185" y="239"/>
                    </a:lnTo>
                    <a:lnTo>
                      <a:pt x="168" y="248"/>
                    </a:lnTo>
                    <a:lnTo>
                      <a:pt x="168" y="248"/>
                    </a:lnTo>
                    <a:lnTo>
                      <a:pt x="159" y="248"/>
                    </a:lnTo>
                    <a:lnTo>
                      <a:pt x="159" y="248"/>
                    </a:lnTo>
                    <a:lnTo>
                      <a:pt x="159" y="248"/>
                    </a:lnTo>
                    <a:lnTo>
                      <a:pt x="159" y="257"/>
                    </a:lnTo>
                    <a:lnTo>
                      <a:pt x="159" y="266"/>
                    </a:lnTo>
                    <a:lnTo>
                      <a:pt x="150" y="266"/>
                    </a:lnTo>
                    <a:lnTo>
                      <a:pt x="150" y="275"/>
                    </a:lnTo>
                    <a:lnTo>
                      <a:pt x="150" y="283"/>
                    </a:lnTo>
                    <a:lnTo>
                      <a:pt x="141" y="283"/>
                    </a:lnTo>
                    <a:lnTo>
                      <a:pt x="132" y="283"/>
                    </a:lnTo>
                    <a:lnTo>
                      <a:pt x="132" y="292"/>
                    </a:lnTo>
                    <a:lnTo>
                      <a:pt x="132" y="301"/>
                    </a:lnTo>
                    <a:lnTo>
                      <a:pt x="132" y="310"/>
                    </a:lnTo>
                    <a:lnTo>
                      <a:pt x="124" y="310"/>
                    </a:lnTo>
                    <a:lnTo>
                      <a:pt x="115" y="310"/>
                    </a:lnTo>
                    <a:lnTo>
                      <a:pt x="115" y="310"/>
                    </a:lnTo>
                    <a:lnTo>
                      <a:pt x="106" y="301"/>
                    </a:lnTo>
                    <a:lnTo>
                      <a:pt x="106" y="292"/>
                    </a:lnTo>
                    <a:lnTo>
                      <a:pt x="106" y="301"/>
                    </a:lnTo>
                    <a:lnTo>
                      <a:pt x="97" y="301"/>
                    </a:lnTo>
                    <a:lnTo>
                      <a:pt x="97" y="310"/>
                    </a:lnTo>
                    <a:lnTo>
                      <a:pt x="97" y="319"/>
                    </a:lnTo>
                    <a:lnTo>
                      <a:pt x="97" y="319"/>
                    </a:lnTo>
                    <a:lnTo>
                      <a:pt x="88" y="328"/>
                    </a:lnTo>
                    <a:lnTo>
                      <a:pt x="88" y="319"/>
                    </a:lnTo>
                    <a:lnTo>
                      <a:pt x="80" y="319"/>
                    </a:lnTo>
                    <a:lnTo>
                      <a:pt x="80" y="319"/>
                    </a:lnTo>
                    <a:lnTo>
                      <a:pt x="71" y="319"/>
                    </a:lnTo>
                    <a:lnTo>
                      <a:pt x="71" y="319"/>
                    </a:lnTo>
                    <a:lnTo>
                      <a:pt x="62" y="328"/>
                    </a:lnTo>
                    <a:lnTo>
                      <a:pt x="62" y="328"/>
                    </a:lnTo>
                    <a:lnTo>
                      <a:pt x="62" y="336"/>
                    </a:lnTo>
                    <a:lnTo>
                      <a:pt x="62" y="328"/>
                    </a:lnTo>
                    <a:lnTo>
                      <a:pt x="44" y="319"/>
                    </a:lnTo>
                    <a:lnTo>
                      <a:pt x="36" y="328"/>
                    </a:lnTo>
                    <a:lnTo>
                      <a:pt x="27" y="328"/>
                    </a:lnTo>
                    <a:lnTo>
                      <a:pt x="36" y="328"/>
                    </a:lnTo>
                    <a:lnTo>
                      <a:pt x="27" y="336"/>
                    </a:lnTo>
                    <a:lnTo>
                      <a:pt x="27" y="328"/>
                    </a:lnTo>
                    <a:lnTo>
                      <a:pt x="18" y="328"/>
                    </a:lnTo>
                    <a:lnTo>
                      <a:pt x="9" y="328"/>
                    </a:lnTo>
                    <a:lnTo>
                      <a:pt x="9" y="336"/>
                    </a:lnTo>
                    <a:lnTo>
                      <a:pt x="9" y="336"/>
                    </a:lnTo>
                    <a:lnTo>
                      <a:pt x="9" y="336"/>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9" name="Freeform 139"/>
              <p:cNvSpPr>
                <a:spLocks/>
              </p:cNvSpPr>
              <p:nvPr/>
            </p:nvSpPr>
            <p:spPr bwMode="auto">
              <a:xfrm>
                <a:off x="3408431" y="2449020"/>
                <a:ext cx="331383" cy="593001"/>
              </a:xfrm>
              <a:custGeom>
                <a:avLst/>
                <a:gdLst/>
                <a:ahLst/>
                <a:cxnLst>
                  <a:cxn ang="0">
                    <a:pos x="9" y="177"/>
                  </a:cxn>
                  <a:cxn ang="0">
                    <a:pos x="18" y="159"/>
                  </a:cxn>
                  <a:cxn ang="0">
                    <a:pos x="27" y="142"/>
                  </a:cxn>
                  <a:cxn ang="0">
                    <a:pos x="18" y="115"/>
                  </a:cxn>
                  <a:cxn ang="0">
                    <a:pos x="44" y="97"/>
                  </a:cxn>
                  <a:cxn ang="0">
                    <a:pos x="62" y="80"/>
                  </a:cxn>
                  <a:cxn ang="0">
                    <a:pos x="71" y="44"/>
                  </a:cxn>
                  <a:cxn ang="0">
                    <a:pos x="62" y="35"/>
                  </a:cxn>
                  <a:cxn ang="0">
                    <a:pos x="44" y="18"/>
                  </a:cxn>
                  <a:cxn ang="0">
                    <a:pos x="132" y="9"/>
                  </a:cxn>
                  <a:cxn ang="0">
                    <a:pos x="203" y="0"/>
                  </a:cxn>
                  <a:cxn ang="0">
                    <a:pos x="212" y="27"/>
                  </a:cxn>
                  <a:cxn ang="0">
                    <a:pos x="220" y="44"/>
                  </a:cxn>
                  <a:cxn ang="0">
                    <a:pos x="229" y="62"/>
                  </a:cxn>
                  <a:cxn ang="0">
                    <a:pos x="238" y="256"/>
                  </a:cxn>
                  <a:cxn ang="0">
                    <a:pos x="247" y="274"/>
                  </a:cxn>
                  <a:cxn ang="0">
                    <a:pos x="247" y="292"/>
                  </a:cxn>
                  <a:cxn ang="0">
                    <a:pos x="238" y="310"/>
                  </a:cxn>
                  <a:cxn ang="0">
                    <a:pos x="229" y="327"/>
                  </a:cxn>
                  <a:cxn ang="0">
                    <a:pos x="229" y="345"/>
                  </a:cxn>
                  <a:cxn ang="0">
                    <a:pos x="220" y="363"/>
                  </a:cxn>
                  <a:cxn ang="0">
                    <a:pos x="229" y="371"/>
                  </a:cxn>
                  <a:cxn ang="0">
                    <a:pos x="220" y="389"/>
                  </a:cxn>
                  <a:cxn ang="0">
                    <a:pos x="212" y="407"/>
                  </a:cxn>
                  <a:cxn ang="0">
                    <a:pos x="203" y="416"/>
                  </a:cxn>
                  <a:cxn ang="0">
                    <a:pos x="203" y="424"/>
                  </a:cxn>
                  <a:cxn ang="0">
                    <a:pos x="194" y="433"/>
                  </a:cxn>
                  <a:cxn ang="0">
                    <a:pos x="176" y="424"/>
                  </a:cxn>
                  <a:cxn ang="0">
                    <a:pos x="159" y="442"/>
                  </a:cxn>
                  <a:cxn ang="0">
                    <a:pos x="150" y="442"/>
                  </a:cxn>
                  <a:cxn ang="0">
                    <a:pos x="141" y="416"/>
                  </a:cxn>
                  <a:cxn ang="0">
                    <a:pos x="132" y="389"/>
                  </a:cxn>
                  <a:cxn ang="0">
                    <a:pos x="124" y="380"/>
                  </a:cxn>
                  <a:cxn ang="0">
                    <a:pos x="106" y="371"/>
                  </a:cxn>
                  <a:cxn ang="0">
                    <a:pos x="80" y="354"/>
                  </a:cxn>
                  <a:cxn ang="0">
                    <a:pos x="80" y="336"/>
                  </a:cxn>
                  <a:cxn ang="0">
                    <a:pos x="88" y="310"/>
                  </a:cxn>
                  <a:cxn ang="0">
                    <a:pos x="80" y="292"/>
                  </a:cxn>
                  <a:cxn ang="0">
                    <a:pos x="71" y="292"/>
                  </a:cxn>
                  <a:cxn ang="0">
                    <a:pos x="53" y="292"/>
                  </a:cxn>
                  <a:cxn ang="0">
                    <a:pos x="44" y="265"/>
                  </a:cxn>
                  <a:cxn ang="0">
                    <a:pos x="27" y="248"/>
                  </a:cxn>
                  <a:cxn ang="0">
                    <a:pos x="9" y="230"/>
                  </a:cxn>
                  <a:cxn ang="0">
                    <a:pos x="0" y="212"/>
                  </a:cxn>
                  <a:cxn ang="0">
                    <a:pos x="0" y="186"/>
                  </a:cxn>
                </a:cxnLst>
                <a:rect l="0" t="0" r="r" b="b"/>
                <a:pathLst>
                  <a:path w="247" h="442">
                    <a:moveTo>
                      <a:pt x="0" y="186"/>
                    </a:moveTo>
                    <a:lnTo>
                      <a:pt x="9" y="177"/>
                    </a:lnTo>
                    <a:lnTo>
                      <a:pt x="9" y="177"/>
                    </a:lnTo>
                    <a:lnTo>
                      <a:pt x="9" y="168"/>
                    </a:lnTo>
                    <a:lnTo>
                      <a:pt x="9" y="168"/>
                    </a:lnTo>
                    <a:lnTo>
                      <a:pt x="18" y="159"/>
                    </a:lnTo>
                    <a:lnTo>
                      <a:pt x="18" y="150"/>
                    </a:lnTo>
                    <a:lnTo>
                      <a:pt x="18" y="150"/>
                    </a:lnTo>
                    <a:lnTo>
                      <a:pt x="27" y="142"/>
                    </a:lnTo>
                    <a:lnTo>
                      <a:pt x="27" y="133"/>
                    </a:lnTo>
                    <a:lnTo>
                      <a:pt x="27" y="124"/>
                    </a:lnTo>
                    <a:lnTo>
                      <a:pt x="18" y="115"/>
                    </a:lnTo>
                    <a:lnTo>
                      <a:pt x="18" y="106"/>
                    </a:lnTo>
                    <a:lnTo>
                      <a:pt x="27" y="97"/>
                    </a:lnTo>
                    <a:lnTo>
                      <a:pt x="44" y="97"/>
                    </a:lnTo>
                    <a:lnTo>
                      <a:pt x="44" y="88"/>
                    </a:lnTo>
                    <a:lnTo>
                      <a:pt x="62" y="88"/>
                    </a:lnTo>
                    <a:lnTo>
                      <a:pt x="62" y="80"/>
                    </a:lnTo>
                    <a:lnTo>
                      <a:pt x="62" y="71"/>
                    </a:lnTo>
                    <a:lnTo>
                      <a:pt x="71" y="62"/>
                    </a:lnTo>
                    <a:lnTo>
                      <a:pt x="71" y="44"/>
                    </a:lnTo>
                    <a:lnTo>
                      <a:pt x="71" y="44"/>
                    </a:lnTo>
                    <a:lnTo>
                      <a:pt x="62" y="35"/>
                    </a:lnTo>
                    <a:lnTo>
                      <a:pt x="62" y="35"/>
                    </a:lnTo>
                    <a:lnTo>
                      <a:pt x="53" y="27"/>
                    </a:lnTo>
                    <a:lnTo>
                      <a:pt x="53" y="27"/>
                    </a:lnTo>
                    <a:lnTo>
                      <a:pt x="44" y="18"/>
                    </a:lnTo>
                    <a:lnTo>
                      <a:pt x="44" y="9"/>
                    </a:lnTo>
                    <a:lnTo>
                      <a:pt x="44" y="9"/>
                    </a:lnTo>
                    <a:lnTo>
                      <a:pt x="132" y="9"/>
                    </a:lnTo>
                    <a:lnTo>
                      <a:pt x="203" y="0"/>
                    </a:lnTo>
                    <a:lnTo>
                      <a:pt x="203" y="0"/>
                    </a:lnTo>
                    <a:lnTo>
                      <a:pt x="203" y="0"/>
                    </a:lnTo>
                    <a:lnTo>
                      <a:pt x="203" y="18"/>
                    </a:lnTo>
                    <a:lnTo>
                      <a:pt x="203" y="18"/>
                    </a:lnTo>
                    <a:lnTo>
                      <a:pt x="212" y="27"/>
                    </a:lnTo>
                    <a:lnTo>
                      <a:pt x="212" y="35"/>
                    </a:lnTo>
                    <a:lnTo>
                      <a:pt x="220" y="44"/>
                    </a:lnTo>
                    <a:lnTo>
                      <a:pt x="220" y="44"/>
                    </a:lnTo>
                    <a:lnTo>
                      <a:pt x="220" y="53"/>
                    </a:lnTo>
                    <a:lnTo>
                      <a:pt x="229" y="62"/>
                    </a:lnTo>
                    <a:lnTo>
                      <a:pt x="229" y="62"/>
                    </a:lnTo>
                    <a:lnTo>
                      <a:pt x="247" y="248"/>
                    </a:lnTo>
                    <a:lnTo>
                      <a:pt x="238" y="248"/>
                    </a:lnTo>
                    <a:lnTo>
                      <a:pt x="238" y="256"/>
                    </a:lnTo>
                    <a:lnTo>
                      <a:pt x="238" y="265"/>
                    </a:lnTo>
                    <a:lnTo>
                      <a:pt x="238" y="265"/>
                    </a:lnTo>
                    <a:lnTo>
                      <a:pt x="247" y="274"/>
                    </a:lnTo>
                    <a:lnTo>
                      <a:pt x="247" y="283"/>
                    </a:lnTo>
                    <a:lnTo>
                      <a:pt x="247" y="283"/>
                    </a:lnTo>
                    <a:lnTo>
                      <a:pt x="247" y="292"/>
                    </a:lnTo>
                    <a:lnTo>
                      <a:pt x="247" y="301"/>
                    </a:lnTo>
                    <a:lnTo>
                      <a:pt x="247" y="301"/>
                    </a:lnTo>
                    <a:lnTo>
                      <a:pt x="238" y="310"/>
                    </a:lnTo>
                    <a:lnTo>
                      <a:pt x="238" y="318"/>
                    </a:lnTo>
                    <a:lnTo>
                      <a:pt x="238" y="327"/>
                    </a:lnTo>
                    <a:lnTo>
                      <a:pt x="229" y="327"/>
                    </a:lnTo>
                    <a:lnTo>
                      <a:pt x="229" y="336"/>
                    </a:lnTo>
                    <a:lnTo>
                      <a:pt x="229" y="345"/>
                    </a:lnTo>
                    <a:lnTo>
                      <a:pt x="229" y="345"/>
                    </a:lnTo>
                    <a:lnTo>
                      <a:pt x="229" y="354"/>
                    </a:lnTo>
                    <a:lnTo>
                      <a:pt x="220" y="354"/>
                    </a:lnTo>
                    <a:lnTo>
                      <a:pt x="220" y="363"/>
                    </a:lnTo>
                    <a:lnTo>
                      <a:pt x="220" y="371"/>
                    </a:lnTo>
                    <a:lnTo>
                      <a:pt x="229" y="371"/>
                    </a:lnTo>
                    <a:lnTo>
                      <a:pt x="229" y="371"/>
                    </a:lnTo>
                    <a:lnTo>
                      <a:pt x="220" y="380"/>
                    </a:lnTo>
                    <a:lnTo>
                      <a:pt x="220" y="380"/>
                    </a:lnTo>
                    <a:lnTo>
                      <a:pt x="220" y="389"/>
                    </a:lnTo>
                    <a:lnTo>
                      <a:pt x="220" y="398"/>
                    </a:lnTo>
                    <a:lnTo>
                      <a:pt x="220" y="398"/>
                    </a:lnTo>
                    <a:lnTo>
                      <a:pt x="212" y="407"/>
                    </a:lnTo>
                    <a:lnTo>
                      <a:pt x="203" y="407"/>
                    </a:lnTo>
                    <a:lnTo>
                      <a:pt x="203" y="407"/>
                    </a:lnTo>
                    <a:lnTo>
                      <a:pt x="203" y="416"/>
                    </a:lnTo>
                    <a:lnTo>
                      <a:pt x="203" y="416"/>
                    </a:lnTo>
                    <a:lnTo>
                      <a:pt x="203" y="424"/>
                    </a:lnTo>
                    <a:lnTo>
                      <a:pt x="203" y="424"/>
                    </a:lnTo>
                    <a:lnTo>
                      <a:pt x="203" y="433"/>
                    </a:lnTo>
                    <a:lnTo>
                      <a:pt x="194" y="433"/>
                    </a:lnTo>
                    <a:lnTo>
                      <a:pt x="194" y="433"/>
                    </a:lnTo>
                    <a:lnTo>
                      <a:pt x="185" y="424"/>
                    </a:lnTo>
                    <a:lnTo>
                      <a:pt x="176" y="424"/>
                    </a:lnTo>
                    <a:lnTo>
                      <a:pt x="176" y="424"/>
                    </a:lnTo>
                    <a:lnTo>
                      <a:pt x="168" y="424"/>
                    </a:lnTo>
                    <a:lnTo>
                      <a:pt x="159" y="433"/>
                    </a:lnTo>
                    <a:lnTo>
                      <a:pt x="159" y="442"/>
                    </a:lnTo>
                    <a:lnTo>
                      <a:pt x="168" y="442"/>
                    </a:lnTo>
                    <a:lnTo>
                      <a:pt x="159" y="442"/>
                    </a:lnTo>
                    <a:lnTo>
                      <a:pt x="150" y="442"/>
                    </a:lnTo>
                    <a:lnTo>
                      <a:pt x="141" y="433"/>
                    </a:lnTo>
                    <a:lnTo>
                      <a:pt x="141" y="424"/>
                    </a:lnTo>
                    <a:lnTo>
                      <a:pt x="141" y="416"/>
                    </a:lnTo>
                    <a:lnTo>
                      <a:pt x="141" y="416"/>
                    </a:lnTo>
                    <a:lnTo>
                      <a:pt x="132" y="398"/>
                    </a:lnTo>
                    <a:lnTo>
                      <a:pt x="132" y="389"/>
                    </a:lnTo>
                    <a:lnTo>
                      <a:pt x="132" y="389"/>
                    </a:lnTo>
                    <a:lnTo>
                      <a:pt x="124" y="389"/>
                    </a:lnTo>
                    <a:lnTo>
                      <a:pt x="124" y="380"/>
                    </a:lnTo>
                    <a:lnTo>
                      <a:pt x="115" y="371"/>
                    </a:lnTo>
                    <a:lnTo>
                      <a:pt x="106" y="380"/>
                    </a:lnTo>
                    <a:lnTo>
                      <a:pt x="106" y="371"/>
                    </a:lnTo>
                    <a:lnTo>
                      <a:pt x="106" y="371"/>
                    </a:lnTo>
                    <a:lnTo>
                      <a:pt x="88" y="363"/>
                    </a:lnTo>
                    <a:lnTo>
                      <a:pt x="80" y="354"/>
                    </a:lnTo>
                    <a:lnTo>
                      <a:pt x="80" y="345"/>
                    </a:lnTo>
                    <a:lnTo>
                      <a:pt x="80" y="336"/>
                    </a:lnTo>
                    <a:lnTo>
                      <a:pt x="80" y="336"/>
                    </a:lnTo>
                    <a:lnTo>
                      <a:pt x="88" y="327"/>
                    </a:lnTo>
                    <a:lnTo>
                      <a:pt x="88" y="318"/>
                    </a:lnTo>
                    <a:lnTo>
                      <a:pt x="88" y="310"/>
                    </a:lnTo>
                    <a:lnTo>
                      <a:pt x="88" y="301"/>
                    </a:lnTo>
                    <a:lnTo>
                      <a:pt x="88" y="301"/>
                    </a:lnTo>
                    <a:lnTo>
                      <a:pt x="80" y="292"/>
                    </a:lnTo>
                    <a:lnTo>
                      <a:pt x="80" y="292"/>
                    </a:lnTo>
                    <a:lnTo>
                      <a:pt x="71" y="292"/>
                    </a:lnTo>
                    <a:lnTo>
                      <a:pt x="71" y="292"/>
                    </a:lnTo>
                    <a:lnTo>
                      <a:pt x="62" y="301"/>
                    </a:lnTo>
                    <a:lnTo>
                      <a:pt x="62" y="301"/>
                    </a:lnTo>
                    <a:lnTo>
                      <a:pt x="53" y="292"/>
                    </a:lnTo>
                    <a:lnTo>
                      <a:pt x="53" y="274"/>
                    </a:lnTo>
                    <a:lnTo>
                      <a:pt x="44" y="265"/>
                    </a:lnTo>
                    <a:lnTo>
                      <a:pt x="44" y="265"/>
                    </a:lnTo>
                    <a:lnTo>
                      <a:pt x="27" y="256"/>
                    </a:lnTo>
                    <a:lnTo>
                      <a:pt x="27" y="248"/>
                    </a:lnTo>
                    <a:lnTo>
                      <a:pt x="27" y="248"/>
                    </a:lnTo>
                    <a:lnTo>
                      <a:pt x="18" y="239"/>
                    </a:lnTo>
                    <a:lnTo>
                      <a:pt x="9" y="239"/>
                    </a:lnTo>
                    <a:lnTo>
                      <a:pt x="9" y="230"/>
                    </a:lnTo>
                    <a:lnTo>
                      <a:pt x="9" y="230"/>
                    </a:lnTo>
                    <a:lnTo>
                      <a:pt x="9" y="212"/>
                    </a:lnTo>
                    <a:lnTo>
                      <a:pt x="0" y="212"/>
                    </a:lnTo>
                    <a:lnTo>
                      <a:pt x="0" y="203"/>
                    </a:lnTo>
                    <a:lnTo>
                      <a:pt x="0" y="195"/>
                    </a:lnTo>
                    <a:lnTo>
                      <a:pt x="0" y="186"/>
                    </a:lnTo>
                    <a:lnTo>
                      <a:pt x="0" y="186"/>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0" name="Freeform 140"/>
              <p:cNvSpPr>
                <a:spLocks/>
              </p:cNvSpPr>
              <p:nvPr/>
            </p:nvSpPr>
            <p:spPr bwMode="auto">
              <a:xfrm>
                <a:off x="3408431" y="2449020"/>
                <a:ext cx="331383" cy="593001"/>
              </a:xfrm>
              <a:custGeom>
                <a:avLst/>
                <a:gdLst/>
                <a:ahLst/>
                <a:cxnLst>
                  <a:cxn ang="0">
                    <a:pos x="9" y="177"/>
                  </a:cxn>
                  <a:cxn ang="0">
                    <a:pos x="18" y="159"/>
                  </a:cxn>
                  <a:cxn ang="0">
                    <a:pos x="27" y="142"/>
                  </a:cxn>
                  <a:cxn ang="0">
                    <a:pos x="18" y="115"/>
                  </a:cxn>
                  <a:cxn ang="0">
                    <a:pos x="44" y="97"/>
                  </a:cxn>
                  <a:cxn ang="0">
                    <a:pos x="62" y="80"/>
                  </a:cxn>
                  <a:cxn ang="0">
                    <a:pos x="71" y="44"/>
                  </a:cxn>
                  <a:cxn ang="0">
                    <a:pos x="62" y="35"/>
                  </a:cxn>
                  <a:cxn ang="0">
                    <a:pos x="44" y="18"/>
                  </a:cxn>
                  <a:cxn ang="0">
                    <a:pos x="132" y="9"/>
                  </a:cxn>
                  <a:cxn ang="0">
                    <a:pos x="203" y="0"/>
                  </a:cxn>
                  <a:cxn ang="0">
                    <a:pos x="212" y="27"/>
                  </a:cxn>
                  <a:cxn ang="0">
                    <a:pos x="220" y="44"/>
                  </a:cxn>
                  <a:cxn ang="0">
                    <a:pos x="229" y="62"/>
                  </a:cxn>
                  <a:cxn ang="0">
                    <a:pos x="238" y="256"/>
                  </a:cxn>
                  <a:cxn ang="0">
                    <a:pos x="247" y="274"/>
                  </a:cxn>
                  <a:cxn ang="0">
                    <a:pos x="247" y="292"/>
                  </a:cxn>
                  <a:cxn ang="0">
                    <a:pos x="238" y="310"/>
                  </a:cxn>
                  <a:cxn ang="0">
                    <a:pos x="229" y="327"/>
                  </a:cxn>
                  <a:cxn ang="0">
                    <a:pos x="229" y="345"/>
                  </a:cxn>
                  <a:cxn ang="0">
                    <a:pos x="220" y="363"/>
                  </a:cxn>
                  <a:cxn ang="0">
                    <a:pos x="229" y="371"/>
                  </a:cxn>
                  <a:cxn ang="0">
                    <a:pos x="220" y="389"/>
                  </a:cxn>
                  <a:cxn ang="0">
                    <a:pos x="212" y="407"/>
                  </a:cxn>
                  <a:cxn ang="0">
                    <a:pos x="203" y="416"/>
                  </a:cxn>
                  <a:cxn ang="0">
                    <a:pos x="203" y="424"/>
                  </a:cxn>
                  <a:cxn ang="0">
                    <a:pos x="194" y="433"/>
                  </a:cxn>
                  <a:cxn ang="0">
                    <a:pos x="176" y="424"/>
                  </a:cxn>
                  <a:cxn ang="0">
                    <a:pos x="159" y="442"/>
                  </a:cxn>
                  <a:cxn ang="0">
                    <a:pos x="150" y="442"/>
                  </a:cxn>
                  <a:cxn ang="0">
                    <a:pos x="141" y="416"/>
                  </a:cxn>
                  <a:cxn ang="0">
                    <a:pos x="132" y="389"/>
                  </a:cxn>
                  <a:cxn ang="0">
                    <a:pos x="124" y="380"/>
                  </a:cxn>
                  <a:cxn ang="0">
                    <a:pos x="106" y="371"/>
                  </a:cxn>
                  <a:cxn ang="0">
                    <a:pos x="80" y="354"/>
                  </a:cxn>
                  <a:cxn ang="0">
                    <a:pos x="80" y="336"/>
                  </a:cxn>
                  <a:cxn ang="0">
                    <a:pos x="88" y="310"/>
                  </a:cxn>
                  <a:cxn ang="0">
                    <a:pos x="80" y="292"/>
                  </a:cxn>
                  <a:cxn ang="0">
                    <a:pos x="71" y="292"/>
                  </a:cxn>
                  <a:cxn ang="0">
                    <a:pos x="53" y="292"/>
                  </a:cxn>
                  <a:cxn ang="0">
                    <a:pos x="44" y="265"/>
                  </a:cxn>
                  <a:cxn ang="0">
                    <a:pos x="27" y="248"/>
                  </a:cxn>
                  <a:cxn ang="0">
                    <a:pos x="9" y="230"/>
                  </a:cxn>
                  <a:cxn ang="0">
                    <a:pos x="0" y="212"/>
                  </a:cxn>
                  <a:cxn ang="0">
                    <a:pos x="0" y="186"/>
                  </a:cxn>
                </a:cxnLst>
                <a:rect l="0" t="0" r="r" b="b"/>
                <a:pathLst>
                  <a:path w="247" h="442">
                    <a:moveTo>
                      <a:pt x="0" y="186"/>
                    </a:moveTo>
                    <a:lnTo>
                      <a:pt x="9" y="177"/>
                    </a:lnTo>
                    <a:lnTo>
                      <a:pt x="9" y="177"/>
                    </a:lnTo>
                    <a:lnTo>
                      <a:pt x="9" y="168"/>
                    </a:lnTo>
                    <a:lnTo>
                      <a:pt x="9" y="168"/>
                    </a:lnTo>
                    <a:lnTo>
                      <a:pt x="18" y="159"/>
                    </a:lnTo>
                    <a:lnTo>
                      <a:pt x="18" y="150"/>
                    </a:lnTo>
                    <a:lnTo>
                      <a:pt x="18" y="150"/>
                    </a:lnTo>
                    <a:lnTo>
                      <a:pt x="27" y="142"/>
                    </a:lnTo>
                    <a:lnTo>
                      <a:pt x="27" y="133"/>
                    </a:lnTo>
                    <a:lnTo>
                      <a:pt x="27" y="124"/>
                    </a:lnTo>
                    <a:lnTo>
                      <a:pt x="18" y="115"/>
                    </a:lnTo>
                    <a:lnTo>
                      <a:pt x="18" y="106"/>
                    </a:lnTo>
                    <a:lnTo>
                      <a:pt x="27" y="97"/>
                    </a:lnTo>
                    <a:lnTo>
                      <a:pt x="44" y="97"/>
                    </a:lnTo>
                    <a:lnTo>
                      <a:pt x="44" y="88"/>
                    </a:lnTo>
                    <a:lnTo>
                      <a:pt x="62" y="88"/>
                    </a:lnTo>
                    <a:lnTo>
                      <a:pt x="62" y="80"/>
                    </a:lnTo>
                    <a:lnTo>
                      <a:pt x="62" y="71"/>
                    </a:lnTo>
                    <a:lnTo>
                      <a:pt x="71" y="62"/>
                    </a:lnTo>
                    <a:lnTo>
                      <a:pt x="71" y="44"/>
                    </a:lnTo>
                    <a:lnTo>
                      <a:pt x="71" y="44"/>
                    </a:lnTo>
                    <a:lnTo>
                      <a:pt x="62" y="35"/>
                    </a:lnTo>
                    <a:lnTo>
                      <a:pt x="62" y="35"/>
                    </a:lnTo>
                    <a:lnTo>
                      <a:pt x="53" y="27"/>
                    </a:lnTo>
                    <a:lnTo>
                      <a:pt x="53" y="27"/>
                    </a:lnTo>
                    <a:lnTo>
                      <a:pt x="44" y="18"/>
                    </a:lnTo>
                    <a:lnTo>
                      <a:pt x="44" y="9"/>
                    </a:lnTo>
                    <a:lnTo>
                      <a:pt x="44" y="9"/>
                    </a:lnTo>
                    <a:lnTo>
                      <a:pt x="132" y="9"/>
                    </a:lnTo>
                    <a:lnTo>
                      <a:pt x="203" y="0"/>
                    </a:lnTo>
                    <a:lnTo>
                      <a:pt x="203" y="0"/>
                    </a:lnTo>
                    <a:lnTo>
                      <a:pt x="203" y="0"/>
                    </a:lnTo>
                    <a:lnTo>
                      <a:pt x="203" y="18"/>
                    </a:lnTo>
                    <a:lnTo>
                      <a:pt x="203" y="18"/>
                    </a:lnTo>
                    <a:lnTo>
                      <a:pt x="212" y="27"/>
                    </a:lnTo>
                    <a:lnTo>
                      <a:pt x="212" y="35"/>
                    </a:lnTo>
                    <a:lnTo>
                      <a:pt x="220" y="44"/>
                    </a:lnTo>
                    <a:lnTo>
                      <a:pt x="220" y="44"/>
                    </a:lnTo>
                    <a:lnTo>
                      <a:pt x="220" y="53"/>
                    </a:lnTo>
                    <a:lnTo>
                      <a:pt x="229" y="62"/>
                    </a:lnTo>
                    <a:lnTo>
                      <a:pt x="229" y="62"/>
                    </a:lnTo>
                    <a:lnTo>
                      <a:pt x="247" y="248"/>
                    </a:lnTo>
                    <a:lnTo>
                      <a:pt x="238" y="248"/>
                    </a:lnTo>
                    <a:lnTo>
                      <a:pt x="238" y="256"/>
                    </a:lnTo>
                    <a:lnTo>
                      <a:pt x="238" y="265"/>
                    </a:lnTo>
                    <a:lnTo>
                      <a:pt x="238" y="265"/>
                    </a:lnTo>
                    <a:lnTo>
                      <a:pt x="247" y="274"/>
                    </a:lnTo>
                    <a:lnTo>
                      <a:pt x="247" y="283"/>
                    </a:lnTo>
                    <a:lnTo>
                      <a:pt x="247" y="283"/>
                    </a:lnTo>
                    <a:lnTo>
                      <a:pt x="247" y="292"/>
                    </a:lnTo>
                    <a:lnTo>
                      <a:pt x="247" y="301"/>
                    </a:lnTo>
                    <a:lnTo>
                      <a:pt x="247" y="301"/>
                    </a:lnTo>
                    <a:lnTo>
                      <a:pt x="238" y="310"/>
                    </a:lnTo>
                    <a:lnTo>
                      <a:pt x="238" y="318"/>
                    </a:lnTo>
                    <a:lnTo>
                      <a:pt x="238" y="327"/>
                    </a:lnTo>
                    <a:lnTo>
                      <a:pt x="229" y="327"/>
                    </a:lnTo>
                    <a:lnTo>
                      <a:pt x="229" y="336"/>
                    </a:lnTo>
                    <a:lnTo>
                      <a:pt x="229" y="345"/>
                    </a:lnTo>
                    <a:lnTo>
                      <a:pt x="229" y="345"/>
                    </a:lnTo>
                    <a:lnTo>
                      <a:pt x="229" y="354"/>
                    </a:lnTo>
                    <a:lnTo>
                      <a:pt x="220" y="354"/>
                    </a:lnTo>
                    <a:lnTo>
                      <a:pt x="220" y="363"/>
                    </a:lnTo>
                    <a:lnTo>
                      <a:pt x="220" y="371"/>
                    </a:lnTo>
                    <a:lnTo>
                      <a:pt x="229" y="371"/>
                    </a:lnTo>
                    <a:lnTo>
                      <a:pt x="229" y="371"/>
                    </a:lnTo>
                    <a:lnTo>
                      <a:pt x="220" y="380"/>
                    </a:lnTo>
                    <a:lnTo>
                      <a:pt x="220" y="380"/>
                    </a:lnTo>
                    <a:lnTo>
                      <a:pt x="220" y="389"/>
                    </a:lnTo>
                    <a:lnTo>
                      <a:pt x="220" y="398"/>
                    </a:lnTo>
                    <a:lnTo>
                      <a:pt x="220" y="398"/>
                    </a:lnTo>
                    <a:lnTo>
                      <a:pt x="212" y="407"/>
                    </a:lnTo>
                    <a:lnTo>
                      <a:pt x="203" y="407"/>
                    </a:lnTo>
                    <a:lnTo>
                      <a:pt x="203" y="407"/>
                    </a:lnTo>
                    <a:lnTo>
                      <a:pt x="203" y="416"/>
                    </a:lnTo>
                    <a:lnTo>
                      <a:pt x="203" y="416"/>
                    </a:lnTo>
                    <a:lnTo>
                      <a:pt x="203" y="424"/>
                    </a:lnTo>
                    <a:lnTo>
                      <a:pt x="203" y="424"/>
                    </a:lnTo>
                    <a:lnTo>
                      <a:pt x="203" y="433"/>
                    </a:lnTo>
                    <a:lnTo>
                      <a:pt x="194" y="433"/>
                    </a:lnTo>
                    <a:lnTo>
                      <a:pt x="194" y="433"/>
                    </a:lnTo>
                    <a:lnTo>
                      <a:pt x="185" y="424"/>
                    </a:lnTo>
                    <a:lnTo>
                      <a:pt x="176" y="424"/>
                    </a:lnTo>
                    <a:lnTo>
                      <a:pt x="176" y="424"/>
                    </a:lnTo>
                    <a:lnTo>
                      <a:pt x="168" y="424"/>
                    </a:lnTo>
                    <a:lnTo>
                      <a:pt x="159" y="433"/>
                    </a:lnTo>
                    <a:lnTo>
                      <a:pt x="159" y="442"/>
                    </a:lnTo>
                    <a:lnTo>
                      <a:pt x="168" y="442"/>
                    </a:lnTo>
                    <a:lnTo>
                      <a:pt x="159" y="442"/>
                    </a:lnTo>
                    <a:lnTo>
                      <a:pt x="150" y="442"/>
                    </a:lnTo>
                    <a:lnTo>
                      <a:pt x="141" y="433"/>
                    </a:lnTo>
                    <a:lnTo>
                      <a:pt x="141" y="424"/>
                    </a:lnTo>
                    <a:lnTo>
                      <a:pt x="141" y="416"/>
                    </a:lnTo>
                    <a:lnTo>
                      <a:pt x="141" y="416"/>
                    </a:lnTo>
                    <a:lnTo>
                      <a:pt x="132" y="398"/>
                    </a:lnTo>
                    <a:lnTo>
                      <a:pt x="132" y="389"/>
                    </a:lnTo>
                    <a:lnTo>
                      <a:pt x="132" y="389"/>
                    </a:lnTo>
                    <a:lnTo>
                      <a:pt x="124" y="389"/>
                    </a:lnTo>
                    <a:lnTo>
                      <a:pt x="124" y="380"/>
                    </a:lnTo>
                    <a:lnTo>
                      <a:pt x="115" y="371"/>
                    </a:lnTo>
                    <a:lnTo>
                      <a:pt x="106" y="380"/>
                    </a:lnTo>
                    <a:lnTo>
                      <a:pt x="106" y="371"/>
                    </a:lnTo>
                    <a:lnTo>
                      <a:pt x="106" y="371"/>
                    </a:lnTo>
                    <a:lnTo>
                      <a:pt x="88" y="363"/>
                    </a:lnTo>
                    <a:lnTo>
                      <a:pt x="80" y="354"/>
                    </a:lnTo>
                    <a:lnTo>
                      <a:pt x="80" y="345"/>
                    </a:lnTo>
                    <a:lnTo>
                      <a:pt x="80" y="336"/>
                    </a:lnTo>
                    <a:lnTo>
                      <a:pt x="80" y="336"/>
                    </a:lnTo>
                    <a:lnTo>
                      <a:pt x="88" y="327"/>
                    </a:lnTo>
                    <a:lnTo>
                      <a:pt x="88" y="318"/>
                    </a:lnTo>
                    <a:lnTo>
                      <a:pt x="88" y="310"/>
                    </a:lnTo>
                    <a:lnTo>
                      <a:pt x="88" y="301"/>
                    </a:lnTo>
                    <a:lnTo>
                      <a:pt x="88" y="301"/>
                    </a:lnTo>
                    <a:lnTo>
                      <a:pt x="80" y="292"/>
                    </a:lnTo>
                    <a:lnTo>
                      <a:pt x="80" y="292"/>
                    </a:lnTo>
                    <a:lnTo>
                      <a:pt x="71" y="292"/>
                    </a:lnTo>
                    <a:lnTo>
                      <a:pt x="71" y="292"/>
                    </a:lnTo>
                    <a:lnTo>
                      <a:pt x="62" y="301"/>
                    </a:lnTo>
                    <a:lnTo>
                      <a:pt x="62" y="301"/>
                    </a:lnTo>
                    <a:lnTo>
                      <a:pt x="53" y="292"/>
                    </a:lnTo>
                    <a:lnTo>
                      <a:pt x="53" y="274"/>
                    </a:lnTo>
                    <a:lnTo>
                      <a:pt x="44" y="265"/>
                    </a:lnTo>
                    <a:lnTo>
                      <a:pt x="44" y="265"/>
                    </a:lnTo>
                    <a:lnTo>
                      <a:pt x="27" y="256"/>
                    </a:lnTo>
                    <a:lnTo>
                      <a:pt x="27" y="248"/>
                    </a:lnTo>
                    <a:lnTo>
                      <a:pt x="27" y="248"/>
                    </a:lnTo>
                    <a:lnTo>
                      <a:pt x="18" y="239"/>
                    </a:lnTo>
                    <a:lnTo>
                      <a:pt x="9" y="239"/>
                    </a:lnTo>
                    <a:lnTo>
                      <a:pt x="9" y="230"/>
                    </a:lnTo>
                    <a:lnTo>
                      <a:pt x="9" y="230"/>
                    </a:lnTo>
                    <a:lnTo>
                      <a:pt x="9" y="212"/>
                    </a:lnTo>
                    <a:lnTo>
                      <a:pt x="0" y="212"/>
                    </a:lnTo>
                    <a:lnTo>
                      <a:pt x="0" y="203"/>
                    </a:lnTo>
                    <a:lnTo>
                      <a:pt x="0" y="195"/>
                    </a:lnTo>
                    <a:lnTo>
                      <a:pt x="0" y="186"/>
                    </a:lnTo>
                    <a:lnTo>
                      <a:pt x="0" y="186"/>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1" name="Freeform 141"/>
              <p:cNvSpPr>
                <a:spLocks/>
              </p:cNvSpPr>
              <p:nvPr/>
            </p:nvSpPr>
            <p:spPr bwMode="auto">
              <a:xfrm>
                <a:off x="1414766" y="1642700"/>
                <a:ext cx="507137" cy="806321"/>
              </a:xfrm>
              <a:custGeom>
                <a:avLst/>
                <a:gdLst/>
                <a:ahLst/>
                <a:cxnLst>
                  <a:cxn ang="0">
                    <a:pos x="35" y="407"/>
                  </a:cxn>
                  <a:cxn ang="0">
                    <a:pos x="35" y="398"/>
                  </a:cxn>
                  <a:cxn ang="0">
                    <a:pos x="44" y="380"/>
                  </a:cxn>
                  <a:cxn ang="0">
                    <a:pos x="44" y="371"/>
                  </a:cxn>
                  <a:cxn ang="0">
                    <a:pos x="35" y="362"/>
                  </a:cxn>
                  <a:cxn ang="0">
                    <a:pos x="35" y="345"/>
                  </a:cxn>
                  <a:cxn ang="0">
                    <a:pos x="44" y="336"/>
                  </a:cxn>
                  <a:cxn ang="0">
                    <a:pos x="61" y="318"/>
                  </a:cxn>
                  <a:cxn ang="0">
                    <a:pos x="61" y="309"/>
                  </a:cxn>
                  <a:cxn ang="0">
                    <a:pos x="79" y="283"/>
                  </a:cxn>
                  <a:cxn ang="0">
                    <a:pos x="96" y="265"/>
                  </a:cxn>
                  <a:cxn ang="0">
                    <a:pos x="79" y="247"/>
                  </a:cxn>
                  <a:cxn ang="0">
                    <a:pos x="79" y="239"/>
                  </a:cxn>
                  <a:cxn ang="0">
                    <a:pos x="70" y="230"/>
                  </a:cxn>
                  <a:cxn ang="0">
                    <a:pos x="70" y="203"/>
                  </a:cxn>
                  <a:cxn ang="0">
                    <a:pos x="79" y="185"/>
                  </a:cxn>
                  <a:cxn ang="0">
                    <a:pos x="114" y="0"/>
                  </a:cxn>
                  <a:cxn ang="0">
                    <a:pos x="167" y="9"/>
                  </a:cxn>
                  <a:cxn ang="0">
                    <a:pos x="149" y="88"/>
                  </a:cxn>
                  <a:cxn ang="0">
                    <a:pos x="158" y="106"/>
                  </a:cxn>
                  <a:cxn ang="0">
                    <a:pos x="167" y="124"/>
                  </a:cxn>
                  <a:cxn ang="0">
                    <a:pos x="167" y="132"/>
                  </a:cxn>
                  <a:cxn ang="0">
                    <a:pos x="167" y="141"/>
                  </a:cxn>
                  <a:cxn ang="0">
                    <a:pos x="175" y="150"/>
                  </a:cxn>
                  <a:cxn ang="0">
                    <a:pos x="184" y="168"/>
                  </a:cxn>
                  <a:cxn ang="0">
                    <a:pos x="193" y="177"/>
                  </a:cxn>
                  <a:cxn ang="0">
                    <a:pos x="193" y="185"/>
                  </a:cxn>
                  <a:cxn ang="0">
                    <a:pos x="202" y="194"/>
                  </a:cxn>
                  <a:cxn ang="0">
                    <a:pos x="211" y="203"/>
                  </a:cxn>
                  <a:cxn ang="0">
                    <a:pos x="211" y="212"/>
                  </a:cxn>
                  <a:cxn ang="0">
                    <a:pos x="219" y="212"/>
                  </a:cxn>
                  <a:cxn ang="0">
                    <a:pos x="211" y="239"/>
                  </a:cxn>
                  <a:cxn ang="0">
                    <a:pos x="211" y="247"/>
                  </a:cxn>
                  <a:cxn ang="0">
                    <a:pos x="202" y="256"/>
                  </a:cxn>
                  <a:cxn ang="0">
                    <a:pos x="211" y="274"/>
                  </a:cxn>
                  <a:cxn ang="0">
                    <a:pos x="202" y="274"/>
                  </a:cxn>
                  <a:cxn ang="0">
                    <a:pos x="193" y="292"/>
                  </a:cxn>
                  <a:cxn ang="0">
                    <a:pos x="202" y="292"/>
                  </a:cxn>
                  <a:cxn ang="0">
                    <a:pos x="211" y="300"/>
                  </a:cxn>
                  <a:cxn ang="0">
                    <a:pos x="228" y="292"/>
                  </a:cxn>
                  <a:cxn ang="0">
                    <a:pos x="237" y="309"/>
                  </a:cxn>
                  <a:cxn ang="0">
                    <a:pos x="246" y="336"/>
                  </a:cxn>
                  <a:cxn ang="0">
                    <a:pos x="246" y="345"/>
                  </a:cxn>
                  <a:cxn ang="0">
                    <a:pos x="246" y="353"/>
                  </a:cxn>
                  <a:cxn ang="0">
                    <a:pos x="255" y="362"/>
                  </a:cxn>
                  <a:cxn ang="0">
                    <a:pos x="263" y="371"/>
                  </a:cxn>
                  <a:cxn ang="0">
                    <a:pos x="263" y="380"/>
                  </a:cxn>
                  <a:cxn ang="0">
                    <a:pos x="263" y="389"/>
                  </a:cxn>
                  <a:cxn ang="0">
                    <a:pos x="272" y="407"/>
                  </a:cxn>
                  <a:cxn ang="0">
                    <a:pos x="272" y="398"/>
                  </a:cxn>
                  <a:cxn ang="0">
                    <a:pos x="290" y="398"/>
                  </a:cxn>
                  <a:cxn ang="0">
                    <a:pos x="299" y="398"/>
                  </a:cxn>
                  <a:cxn ang="0">
                    <a:pos x="307" y="389"/>
                  </a:cxn>
                  <a:cxn ang="0">
                    <a:pos x="334" y="398"/>
                  </a:cxn>
                  <a:cxn ang="0">
                    <a:pos x="343" y="398"/>
                  </a:cxn>
                  <a:cxn ang="0">
                    <a:pos x="351" y="398"/>
                  </a:cxn>
                  <a:cxn ang="0">
                    <a:pos x="360" y="389"/>
                  </a:cxn>
                  <a:cxn ang="0">
                    <a:pos x="369" y="407"/>
                  </a:cxn>
                  <a:cxn ang="0">
                    <a:pos x="343" y="601"/>
                  </a:cxn>
                  <a:cxn ang="0">
                    <a:pos x="193" y="583"/>
                  </a:cxn>
                  <a:cxn ang="0">
                    <a:pos x="96" y="566"/>
                  </a:cxn>
                </a:cxnLst>
                <a:rect l="0" t="0" r="r" b="b"/>
                <a:pathLst>
                  <a:path w="378" h="601">
                    <a:moveTo>
                      <a:pt x="0" y="548"/>
                    </a:moveTo>
                    <a:lnTo>
                      <a:pt x="35" y="407"/>
                    </a:lnTo>
                    <a:lnTo>
                      <a:pt x="35" y="398"/>
                    </a:lnTo>
                    <a:lnTo>
                      <a:pt x="35" y="398"/>
                    </a:lnTo>
                    <a:lnTo>
                      <a:pt x="44" y="389"/>
                    </a:lnTo>
                    <a:lnTo>
                      <a:pt x="44" y="380"/>
                    </a:lnTo>
                    <a:lnTo>
                      <a:pt x="44" y="371"/>
                    </a:lnTo>
                    <a:lnTo>
                      <a:pt x="44" y="371"/>
                    </a:lnTo>
                    <a:lnTo>
                      <a:pt x="35" y="371"/>
                    </a:lnTo>
                    <a:lnTo>
                      <a:pt x="35" y="362"/>
                    </a:lnTo>
                    <a:lnTo>
                      <a:pt x="35" y="362"/>
                    </a:lnTo>
                    <a:lnTo>
                      <a:pt x="35" y="345"/>
                    </a:lnTo>
                    <a:lnTo>
                      <a:pt x="44" y="345"/>
                    </a:lnTo>
                    <a:lnTo>
                      <a:pt x="44" y="336"/>
                    </a:lnTo>
                    <a:lnTo>
                      <a:pt x="52" y="327"/>
                    </a:lnTo>
                    <a:lnTo>
                      <a:pt x="61" y="318"/>
                    </a:lnTo>
                    <a:lnTo>
                      <a:pt x="61" y="318"/>
                    </a:lnTo>
                    <a:lnTo>
                      <a:pt x="61" y="309"/>
                    </a:lnTo>
                    <a:lnTo>
                      <a:pt x="70" y="300"/>
                    </a:lnTo>
                    <a:lnTo>
                      <a:pt x="79" y="283"/>
                    </a:lnTo>
                    <a:lnTo>
                      <a:pt x="87" y="274"/>
                    </a:lnTo>
                    <a:lnTo>
                      <a:pt x="96" y="265"/>
                    </a:lnTo>
                    <a:lnTo>
                      <a:pt x="87" y="256"/>
                    </a:lnTo>
                    <a:lnTo>
                      <a:pt x="79" y="247"/>
                    </a:lnTo>
                    <a:lnTo>
                      <a:pt x="79" y="247"/>
                    </a:lnTo>
                    <a:lnTo>
                      <a:pt x="79" y="239"/>
                    </a:lnTo>
                    <a:lnTo>
                      <a:pt x="79" y="239"/>
                    </a:lnTo>
                    <a:lnTo>
                      <a:pt x="70" y="230"/>
                    </a:lnTo>
                    <a:lnTo>
                      <a:pt x="79" y="212"/>
                    </a:lnTo>
                    <a:lnTo>
                      <a:pt x="70" y="203"/>
                    </a:lnTo>
                    <a:lnTo>
                      <a:pt x="79" y="203"/>
                    </a:lnTo>
                    <a:lnTo>
                      <a:pt x="79" y="185"/>
                    </a:lnTo>
                    <a:lnTo>
                      <a:pt x="114" y="9"/>
                    </a:lnTo>
                    <a:lnTo>
                      <a:pt x="114" y="0"/>
                    </a:lnTo>
                    <a:lnTo>
                      <a:pt x="158" y="9"/>
                    </a:lnTo>
                    <a:lnTo>
                      <a:pt x="167" y="9"/>
                    </a:lnTo>
                    <a:lnTo>
                      <a:pt x="167" y="17"/>
                    </a:lnTo>
                    <a:lnTo>
                      <a:pt x="149" y="88"/>
                    </a:lnTo>
                    <a:lnTo>
                      <a:pt x="158" y="106"/>
                    </a:lnTo>
                    <a:lnTo>
                      <a:pt x="158" y="106"/>
                    </a:lnTo>
                    <a:lnTo>
                      <a:pt x="167" y="115"/>
                    </a:lnTo>
                    <a:lnTo>
                      <a:pt x="167" y="124"/>
                    </a:lnTo>
                    <a:lnTo>
                      <a:pt x="167" y="132"/>
                    </a:lnTo>
                    <a:lnTo>
                      <a:pt x="167" y="132"/>
                    </a:lnTo>
                    <a:lnTo>
                      <a:pt x="158" y="132"/>
                    </a:lnTo>
                    <a:lnTo>
                      <a:pt x="167" y="141"/>
                    </a:lnTo>
                    <a:lnTo>
                      <a:pt x="167" y="150"/>
                    </a:lnTo>
                    <a:lnTo>
                      <a:pt x="175" y="150"/>
                    </a:lnTo>
                    <a:lnTo>
                      <a:pt x="175" y="159"/>
                    </a:lnTo>
                    <a:lnTo>
                      <a:pt x="184" y="168"/>
                    </a:lnTo>
                    <a:lnTo>
                      <a:pt x="184" y="168"/>
                    </a:lnTo>
                    <a:lnTo>
                      <a:pt x="193" y="177"/>
                    </a:lnTo>
                    <a:lnTo>
                      <a:pt x="193" y="185"/>
                    </a:lnTo>
                    <a:lnTo>
                      <a:pt x="193" y="185"/>
                    </a:lnTo>
                    <a:lnTo>
                      <a:pt x="193" y="194"/>
                    </a:lnTo>
                    <a:lnTo>
                      <a:pt x="202" y="194"/>
                    </a:lnTo>
                    <a:lnTo>
                      <a:pt x="202" y="203"/>
                    </a:lnTo>
                    <a:lnTo>
                      <a:pt x="211" y="203"/>
                    </a:lnTo>
                    <a:lnTo>
                      <a:pt x="211" y="203"/>
                    </a:lnTo>
                    <a:lnTo>
                      <a:pt x="211" y="212"/>
                    </a:lnTo>
                    <a:lnTo>
                      <a:pt x="219" y="212"/>
                    </a:lnTo>
                    <a:lnTo>
                      <a:pt x="219" y="212"/>
                    </a:lnTo>
                    <a:lnTo>
                      <a:pt x="219" y="230"/>
                    </a:lnTo>
                    <a:lnTo>
                      <a:pt x="211" y="239"/>
                    </a:lnTo>
                    <a:lnTo>
                      <a:pt x="211" y="239"/>
                    </a:lnTo>
                    <a:lnTo>
                      <a:pt x="211" y="247"/>
                    </a:lnTo>
                    <a:lnTo>
                      <a:pt x="211" y="247"/>
                    </a:lnTo>
                    <a:lnTo>
                      <a:pt x="202" y="256"/>
                    </a:lnTo>
                    <a:lnTo>
                      <a:pt x="211" y="265"/>
                    </a:lnTo>
                    <a:lnTo>
                      <a:pt x="211" y="274"/>
                    </a:lnTo>
                    <a:lnTo>
                      <a:pt x="202" y="274"/>
                    </a:lnTo>
                    <a:lnTo>
                      <a:pt x="202" y="274"/>
                    </a:lnTo>
                    <a:lnTo>
                      <a:pt x="202" y="283"/>
                    </a:lnTo>
                    <a:lnTo>
                      <a:pt x="193" y="292"/>
                    </a:lnTo>
                    <a:lnTo>
                      <a:pt x="193" y="292"/>
                    </a:lnTo>
                    <a:lnTo>
                      <a:pt x="202" y="292"/>
                    </a:lnTo>
                    <a:lnTo>
                      <a:pt x="202" y="300"/>
                    </a:lnTo>
                    <a:lnTo>
                      <a:pt x="211" y="300"/>
                    </a:lnTo>
                    <a:lnTo>
                      <a:pt x="228" y="292"/>
                    </a:lnTo>
                    <a:lnTo>
                      <a:pt x="228" y="292"/>
                    </a:lnTo>
                    <a:lnTo>
                      <a:pt x="237" y="300"/>
                    </a:lnTo>
                    <a:lnTo>
                      <a:pt x="237" y="309"/>
                    </a:lnTo>
                    <a:lnTo>
                      <a:pt x="237" y="327"/>
                    </a:lnTo>
                    <a:lnTo>
                      <a:pt x="246" y="336"/>
                    </a:lnTo>
                    <a:lnTo>
                      <a:pt x="246" y="336"/>
                    </a:lnTo>
                    <a:lnTo>
                      <a:pt x="246" y="345"/>
                    </a:lnTo>
                    <a:lnTo>
                      <a:pt x="246" y="345"/>
                    </a:lnTo>
                    <a:lnTo>
                      <a:pt x="246" y="353"/>
                    </a:lnTo>
                    <a:lnTo>
                      <a:pt x="246" y="362"/>
                    </a:lnTo>
                    <a:lnTo>
                      <a:pt x="255" y="362"/>
                    </a:lnTo>
                    <a:lnTo>
                      <a:pt x="255" y="362"/>
                    </a:lnTo>
                    <a:lnTo>
                      <a:pt x="263" y="371"/>
                    </a:lnTo>
                    <a:lnTo>
                      <a:pt x="263" y="380"/>
                    </a:lnTo>
                    <a:lnTo>
                      <a:pt x="263" y="380"/>
                    </a:lnTo>
                    <a:lnTo>
                      <a:pt x="263" y="389"/>
                    </a:lnTo>
                    <a:lnTo>
                      <a:pt x="263" y="389"/>
                    </a:lnTo>
                    <a:lnTo>
                      <a:pt x="272" y="398"/>
                    </a:lnTo>
                    <a:lnTo>
                      <a:pt x="272" y="407"/>
                    </a:lnTo>
                    <a:lnTo>
                      <a:pt x="272" y="407"/>
                    </a:lnTo>
                    <a:lnTo>
                      <a:pt x="272" y="398"/>
                    </a:lnTo>
                    <a:lnTo>
                      <a:pt x="281" y="398"/>
                    </a:lnTo>
                    <a:lnTo>
                      <a:pt x="290" y="398"/>
                    </a:lnTo>
                    <a:lnTo>
                      <a:pt x="299" y="398"/>
                    </a:lnTo>
                    <a:lnTo>
                      <a:pt x="299" y="398"/>
                    </a:lnTo>
                    <a:lnTo>
                      <a:pt x="307" y="398"/>
                    </a:lnTo>
                    <a:lnTo>
                      <a:pt x="307" y="389"/>
                    </a:lnTo>
                    <a:lnTo>
                      <a:pt x="316" y="398"/>
                    </a:lnTo>
                    <a:lnTo>
                      <a:pt x="334" y="398"/>
                    </a:lnTo>
                    <a:lnTo>
                      <a:pt x="334" y="398"/>
                    </a:lnTo>
                    <a:lnTo>
                      <a:pt x="343" y="398"/>
                    </a:lnTo>
                    <a:lnTo>
                      <a:pt x="351" y="398"/>
                    </a:lnTo>
                    <a:lnTo>
                      <a:pt x="351" y="398"/>
                    </a:lnTo>
                    <a:lnTo>
                      <a:pt x="360" y="389"/>
                    </a:lnTo>
                    <a:lnTo>
                      <a:pt x="360" y="389"/>
                    </a:lnTo>
                    <a:lnTo>
                      <a:pt x="369" y="398"/>
                    </a:lnTo>
                    <a:lnTo>
                      <a:pt x="369" y="407"/>
                    </a:lnTo>
                    <a:lnTo>
                      <a:pt x="378" y="407"/>
                    </a:lnTo>
                    <a:lnTo>
                      <a:pt x="343" y="601"/>
                    </a:lnTo>
                    <a:lnTo>
                      <a:pt x="281" y="592"/>
                    </a:lnTo>
                    <a:lnTo>
                      <a:pt x="193" y="583"/>
                    </a:lnTo>
                    <a:lnTo>
                      <a:pt x="175" y="575"/>
                    </a:lnTo>
                    <a:lnTo>
                      <a:pt x="96" y="566"/>
                    </a:lnTo>
                    <a:lnTo>
                      <a:pt x="0" y="548"/>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2" name="Freeform 142"/>
              <p:cNvSpPr>
                <a:spLocks/>
              </p:cNvSpPr>
              <p:nvPr/>
            </p:nvSpPr>
            <p:spPr bwMode="auto">
              <a:xfrm>
                <a:off x="1414766" y="1642700"/>
                <a:ext cx="507137" cy="806321"/>
              </a:xfrm>
              <a:custGeom>
                <a:avLst/>
                <a:gdLst/>
                <a:ahLst/>
                <a:cxnLst>
                  <a:cxn ang="0">
                    <a:pos x="35" y="407"/>
                  </a:cxn>
                  <a:cxn ang="0">
                    <a:pos x="35" y="398"/>
                  </a:cxn>
                  <a:cxn ang="0">
                    <a:pos x="44" y="380"/>
                  </a:cxn>
                  <a:cxn ang="0">
                    <a:pos x="44" y="371"/>
                  </a:cxn>
                  <a:cxn ang="0">
                    <a:pos x="35" y="362"/>
                  </a:cxn>
                  <a:cxn ang="0">
                    <a:pos x="35" y="345"/>
                  </a:cxn>
                  <a:cxn ang="0">
                    <a:pos x="44" y="336"/>
                  </a:cxn>
                  <a:cxn ang="0">
                    <a:pos x="61" y="318"/>
                  </a:cxn>
                  <a:cxn ang="0">
                    <a:pos x="61" y="309"/>
                  </a:cxn>
                  <a:cxn ang="0">
                    <a:pos x="79" y="283"/>
                  </a:cxn>
                  <a:cxn ang="0">
                    <a:pos x="96" y="265"/>
                  </a:cxn>
                  <a:cxn ang="0">
                    <a:pos x="79" y="247"/>
                  </a:cxn>
                  <a:cxn ang="0">
                    <a:pos x="79" y="239"/>
                  </a:cxn>
                  <a:cxn ang="0">
                    <a:pos x="70" y="230"/>
                  </a:cxn>
                  <a:cxn ang="0">
                    <a:pos x="70" y="203"/>
                  </a:cxn>
                  <a:cxn ang="0">
                    <a:pos x="79" y="185"/>
                  </a:cxn>
                  <a:cxn ang="0">
                    <a:pos x="114" y="0"/>
                  </a:cxn>
                  <a:cxn ang="0">
                    <a:pos x="167" y="9"/>
                  </a:cxn>
                  <a:cxn ang="0">
                    <a:pos x="149" y="88"/>
                  </a:cxn>
                  <a:cxn ang="0">
                    <a:pos x="158" y="106"/>
                  </a:cxn>
                  <a:cxn ang="0">
                    <a:pos x="167" y="124"/>
                  </a:cxn>
                  <a:cxn ang="0">
                    <a:pos x="167" y="132"/>
                  </a:cxn>
                  <a:cxn ang="0">
                    <a:pos x="167" y="141"/>
                  </a:cxn>
                  <a:cxn ang="0">
                    <a:pos x="175" y="150"/>
                  </a:cxn>
                  <a:cxn ang="0">
                    <a:pos x="184" y="168"/>
                  </a:cxn>
                  <a:cxn ang="0">
                    <a:pos x="193" y="177"/>
                  </a:cxn>
                  <a:cxn ang="0">
                    <a:pos x="193" y="185"/>
                  </a:cxn>
                  <a:cxn ang="0">
                    <a:pos x="202" y="194"/>
                  </a:cxn>
                  <a:cxn ang="0">
                    <a:pos x="211" y="203"/>
                  </a:cxn>
                  <a:cxn ang="0">
                    <a:pos x="211" y="212"/>
                  </a:cxn>
                  <a:cxn ang="0">
                    <a:pos x="219" y="212"/>
                  </a:cxn>
                  <a:cxn ang="0">
                    <a:pos x="211" y="239"/>
                  </a:cxn>
                  <a:cxn ang="0">
                    <a:pos x="211" y="247"/>
                  </a:cxn>
                  <a:cxn ang="0">
                    <a:pos x="202" y="256"/>
                  </a:cxn>
                  <a:cxn ang="0">
                    <a:pos x="211" y="274"/>
                  </a:cxn>
                  <a:cxn ang="0">
                    <a:pos x="202" y="274"/>
                  </a:cxn>
                  <a:cxn ang="0">
                    <a:pos x="193" y="292"/>
                  </a:cxn>
                  <a:cxn ang="0">
                    <a:pos x="202" y="292"/>
                  </a:cxn>
                  <a:cxn ang="0">
                    <a:pos x="211" y="300"/>
                  </a:cxn>
                  <a:cxn ang="0">
                    <a:pos x="228" y="292"/>
                  </a:cxn>
                  <a:cxn ang="0">
                    <a:pos x="237" y="309"/>
                  </a:cxn>
                  <a:cxn ang="0">
                    <a:pos x="246" y="336"/>
                  </a:cxn>
                  <a:cxn ang="0">
                    <a:pos x="246" y="345"/>
                  </a:cxn>
                  <a:cxn ang="0">
                    <a:pos x="246" y="353"/>
                  </a:cxn>
                  <a:cxn ang="0">
                    <a:pos x="255" y="362"/>
                  </a:cxn>
                  <a:cxn ang="0">
                    <a:pos x="263" y="371"/>
                  </a:cxn>
                  <a:cxn ang="0">
                    <a:pos x="263" y="380"/>
                  </a:cxn>
                  <a:cxn ang="0">
                    <a:pos x="263" y="389"/>
                  </a:cxn>
                  <a:cxn ang="0">
                    <a:pos x="272" y="407"/>
                  </a:cxn>
                  <a:cxn ang="0">
                    <a:pos x="272" y="398"/>
                  </a:cxn>
                  <a:cxn ang="0">
                    <a:pos x="290" y="398"/>
                  </a:cxn>
                  <a:cxn ang="0">
                    <a:pos x="299" y="398"/>
                  </a:cxn>
                  <a:cxn ang="0">
                    <a:pos x="307" y="389"/>
                  </a:cxn>
                  <a:cxn ang="0">
                    <a:pos x="334" y="398"/>
                  </a:cxn>
                  <a:cxn ang="0">
                    <a:pos x="343" y="398"/>
                  </a:cxn>
                  <a:cxn ang="0">
                    <a:pos x="351" y="398"/>
                  </a:cxn>
                  <a:cxn ang="0">
                    <a:pos x="360" y="389"/>
                  </a:cxn>
                  <a:cxn ang="0">
                    <a:pos x="369" y="407"/>
                  </a:cxn>
                  <a:cxn ang="0">
                    <a:pos x="343" y="601"/>
                  </a:cxn>
                  <a:cxn ang="0">
                    <a:pos x="193" y="583"/>
                  </a:cxn>
                  <a:cxn ang="0">
                    <a:pos x="96" y="566"/>
                  </a:cxn>
                </a:cxnLst>
                <a:rect l="0" t="0" r="r" b="b"/>
                <a:pathLst>
                  <a:path w="378" h="601">
                    <a:moveTo>
                      <a:pt x="0" y="548"/>
                    </a:moveTo>
                    <a:lnTo>
                      <a:pt x="35" y="407"/>
                    </a:lnTo>
                    <a:lnTo>
                      <a:pt x="35" y="398"/>
                    </a:lnTo>
                    <a:lnTo>
                      <a:pt x="35" y="398"/>
                    </a:lnTo>
                    <a:lnTo>
                      <a:pt x="44" y="389"/>
                    </a:lnTo>
                    <a:lnTo>
                      <a:pt x="44" y="380"/>
                    </a:lnTo>
                    <a:lnTo>
                      <a:pt x="44" y="371"/>
                    </a:lnTo>
                    <a:lnTo>
                      <a:pt x="44" y="371"/>
                    </a:lnTo>
                    <a:lnTo>
                      <a:pt x="35" y="371"/>
                    </a:lnTo>
                    <a:lnTo>
                      <a:pt x="35" y="362"/>
                    </a:lnTo>
                    <a:lnTo>
                      <a:pt x="35" y="362"/>
                    </a:lnTo>
                    <a:lnTo>
                      <a:pt x="35" y="345"/>
                    </a:lnTo>
                    <a:lnTo>
                      <a:pt x="44" y="345"/>
                    </a:lnTo>
                    <a:lnTo>
                      <a:pt x="44" y="336"/>
                    </a:lnTo>
                    <a:lnTo>
                      <a:pt x="52" y="327"/>
                    </a:lnTo>
                    <a:lnTo>
                      <a:pt x="61" y="318"/>
                    </a:lnTo>
                    <a:lnTo>
                      <a:pt x="61" y="318"/>
                    </a:lnTo>
                    <a:lnTo>
                      <a:pt x="61" y="309"/>
                    </a:lnTo>
                    <a:lnTo>
                      <a:pt x="70" y="300"/>
                    </a:lnTo>
                    <a:lnTo>
                      <a:pt x="79" y="283"/>
                    </a:lnTo>
                    <a:lnTo>
                      <a:pt x="87" y="274"/>
                    </a:lnTo>
                    <a:lnTo>
                      <a:pt x="96" y="265"/>
                    </a:lnTo>
                    <a:lnTo>
                      <a:pt x="87" y="256"/>
                    </a:lnTo>
                    <a:lnTo>
                      <a:pt x="79" y="247"/>
                    </a:lnTo>
                    <a:lnTo>
                      <a:pt x="79" y="247"/>
                    </a:lnTo>
                    <a:lnTo>
                      <a:pt x="79" y="239"/>
                    </a:lnTo>
                    <a:lnTo>
                      <a:pt x="79" y="239"/>
                    </a:lnTo>
                    <a:lnTo>
                      <a:pt x="70" y="230"/>
                    </a:lnTo>
                    <a:lnTo>
                      <a:pt x="79" y="212"/>
                    </a:lnTo>
                    <a:lnTo>
                      <a:pt x="70" y="203"/>
                    </a:lnTo>
                    <a:lnTo>
                      <a:pt x="79" y="203"/>
                    </a:lnTo>
                    <a:lnTo>
                      <a:pt x="79" y="185"/>
                    </a:lnTo>
                    <a:lnTo>
                      <a:pt x="114" y="9"/>
                    </a:lnTo>
                    <a:lnTo>
                      <a:pt x="114" y="0"/>
                    </a:lnTo>
                    <a:lnTo>
                      <a:pt x="158" y="9"/>
                    </a:lnTo>
                    <a:lnTo>
                      <a:pt x="167" y="9"/>
                    </a:lnTo>
                    <a:lnTo>
                      <a:pt x="167" y="17"/>
                    </a:lnTo>
                    <a:lnTo>
                      <a:pt x="149" y="88"/>
                    </a:lnTo>
                    <a:lnTo>
                      <a:pt x="158" y="106"/>
                    </a:lnTo>
                    <a:lnTo>
                      <a:pt x="158" y="106"/>
                    </a:lnTo>
                    <a:lnTo>
                      <a:pt x="167" y="115"/>
                    </a:lnTo>
                    <a:lnTo>
                      <a:pt x="167" y="124"/>
                    </a:lnTo>
                    <a:lnTo>
                      <a:pt x="167" y="132"/>
                    </a:lnTo>
                    <a:lnTo>
                      <a:pt x="167" y="132"/>
                    </a:lnTo>
                    <a:lnTo>
                      <a:pt x="158" y="132"/>
                    </a:lnTo>
                    <a:lnTo>
                      <a:pt x="167" y="141"/>
                    </a:lnTo>
                    <a:lnTo>
                      <a:pt x="167" y="150"/>
                    </a:lnTo>
                    <a:lnTo>
                      <a:pt x="175" y="150"/>
                    </a:lnTo>
                    <a:lnTo>
                      <a:pt x="175" y="159"/>
                    </a:lnTo>
                    <a:lnTo>
                      <a:pt x="184" y="168"/>
                    </a:lnTo>
                    <a:lnTo>
                      <a:pt x="184" y="168"/>
                    </a:lnTo>
                    <a:lnTo>
                      <a:pt x="193" y="177"/>
                    </a:lnTo>
                    <a:lnTo>
                      <a:pt x="193" y="185"/>
                    </a:lnTo>
                    <a:lnTo>
                      <a:pt x="193" y="185"/>
                    </a:lnTo>
                    <a:lnTo>
                      <a:pt x="193" y="194"/>
                    </a:lnTo>
                    <a:lnTo>
                      <a:pt x="202" y="194"/>
                    </a:lnTo>
                    <a:lnTo>
                      <a:pt x="202" y="203"/>
                    </a:lnTo>
                    <a:lnTo>
                      <a:pt x="211" y="203"/>
                    </a:lnTo>
                    <a:lnTo>
                      <a:pt x="211" y="203"/>
                    </a:lnTo>
                    <a:lnTo>
                      <a:pt x="211" y="212"/>
                    </a:lnTo>
                    <a:lnTo>
                      <a:pt x="219" y="212"/>
                    </a:lnTo>
                    <a:lnTo>
                      <a:pt x="219" y="212"/>
                    </a:lnTo>
                    <a:lnTo>
                      <a:pt x="219" y="230"/>
                    </a:lnTo>
                    <a:lnTo>
                      <a:pt x="211" y="239"/>
                    </a:lnTo>
                    <a:lnTo>
                      <a:pt x="211" y="239"/>
                    </a:lnTo>
                    <a:lnTo>
                      <a:pt x="211" y="247"/>
                    </a:lnTo>
                    <a:lnTo>
                      <a:pt x="211" y="247"/>
                    </a:lnTo>
                    <a:lnTo>
                      <a:pt x="202" y="256"/>
                    </a:lnTo>
                    <a:lnTo>
                      <a:pt x="211" y="265"/>
                    </a:lnTo>
                    <a:lnTo>
                      <a:pt x="211" y="274"/>
                    </a:lnTo>
                    <a:lnTo>
                      <a:pt x="202" y="274"/>
                    </a:lnTo>
                    <a:lnTo>
                      <a:pt x="202" y="274"/>
                    </a:lnTo>
                    <a:lnTo>
                      <a:pt x="202" y="283"/>
                    </a:lnTo>
                    <a:lnTo>
                      <a:pt x="193" y="292"/>
                    </a:lnTo>
                    <a:lnTo>
                      <a:pt x="193" y="292"/>
                    </a:lnTo>
                    <a:lnTo>
                      <a:pt x="202" y="292"/>
                    </a:lnTo>
                    <a:lnTo>
                      <a:pt x="202" y="300"/>
                    </a:lnTo>
                    <a:lnTo>
                      <a:pt x="211" y="300"/>
                    </a:lnTo>
                    <a:lnTo>
                      <a:pt x="228" y="292"/>
                    </a:lnTo>
                    <a:lnTo>
                      <a:pt x="228" y="292"/>
                    </a:lnTo>
                    <a:lnTo>
                      <a:pt x="237" y="300"/>
                    </a:lnTo>
                    <a:lnTo>
                      <a:pt x="237" y="309"/>
                    </a:lnTo>
                    <a:lnTo>
                      <a:pt x="237" y="327"/>
                    </a:lnTo>
                    <a:lnTo>
                      <a:pt x="246" y="336"/>
                    </a:lnTo>
                    <a:lnTo>
                      <a:pt x="246" y="336"/>
                    </a:lnTo>
                    <a:lnTo>
                      <a:pt x="246" y="345"/>
                    </a:lnTo>
                    <a:lnTo>
                      <a:pt x="246" y="345"/>
                    </a:lnTo>
                    <a:lnTo>
                      <a:pt x="246" y="353"/>
                    </a:lnTo>
                    <a:lnTo>
                      <a:pt x="246" y="362"/>
                    </a:lnTo>
                    <a:lnTo>
                      <a:pt x="255" y="362"/>
                    </a:lnTo>
                    <a:lnTo>
                      <a:pt x="255" y="362"/>
                    </a:lnTo>
                    <a:lnTo>
                      <a:pt x="263" y="371"/>
                    </a:lnTo>
                    <a:lnTo>
                      <a:pt x="263" y="380"/>
                    </a:lnTo>
                    <a:lnTo>
                      <a:pt x="263" y="380"/>
                    </a:lnTo>
                    <a:lnTo>
                      <a:pt x="263" y="389"/>
                    </a:lnTo>
                    <a:lnTo>
                      <a:pt x="263" y="389"/>
                    </a:lnTo>
                    <a:lnTo>
                      <a:pt x="272" y="398"/>
                    </a:lnTo>
                    <a:lnTo>
                      <a:pt x="272" y="407"/>
                    </a:lnTo>
                    <a:lnTo>
                      <a:pt x="272" y="407"/>
                    </a:lnTo>
                    <a:lnTo>
                      <a:pt x="272" y="398"/>
                    </a:lnTo>
                    <a:lnTo>
                      <a:pt x="281" y="398"/>
                    </a:lnTo>
                    <a:lnTo>
                      <a:pt x="290" y="398"/>
                    </a:lnTo>
                    <a:lnTo>
                      <a:pt x="299" y="398"/>
                    </a:lnTo>
                    <a:lnTo>
                      <a:pt x="299" y="398"/>
                    </a:lnTo>
                    <a:lnTo>
                      <a:pt x="307" y="398"/>
                    </a:lnTo>
                    <a:lnTo>
                      <a:pt x="307" y="389"/>
                    </a:lnTo>
                    <a:lnTo>
                      <a:pt x="316" y="398"/>
                    </a:lnTo>
                    <a:lnTo>
                      <a:pt x="334" y="398"/>
                    </a:lnTo>
                    <a:lnTo>
                      <a:pt x="334" y="398"/>
                    </a:lnTo>
                    <a:lnTo>
                      <a:pt x="343" y="398"/>
                    </a:lnTo>
                    <a:lnTo>
                      <a:pt x="351" y="398"/>
                    </a:lnTo>
                    <a:lnTo>
                      <a:pt x="351" y="398"/>
                    </a:lnTo>
                    <a:lnTo>
                      <a:pt x="360" y="389"/>
                    </a:lnTo>
                    <a:lnTo>
                      <a:pt x="360" y="389"/>
                    </a:lnTo>
                    <a:lnTo>
                      <a:pt x="369" y="398"/>
                    </a:lnTo>
                    <a:lnTo>
                      <a:pt x="369" y="407"/>
                    </a:lnTo>
                    <a:lnTo>
                      <a:pt x="378" y="407"/>
                    </a:lnTo>
                    <a:lnTo>
                      <a:pt x="343" y="601"/>
                    </a:lnTo>
                    <a:lnTo>
                      <a:pt x="281" y="592"/>
                    </a:lnTo>
                    <a:lnTo>
                      <a:pt x="193" y="583"/>
                    </a:lnTo>
                    <a:lnTo>
                      <a:pt x="175" y="575"/>
                    </a:lnTo>
                    <a:lnTo>
                      <a:pt x="96" y="566"/>
                    </a:lnTo>
                    <a:lnTo>
                      <a:pt x="0" y="548"/>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3" name="Freeform 147"/>
              <p:cNvSpPr>
                <a:spLocks/>
              </p:cNvSpPr>
              <p:nvPr/>
            </p:nvSpPr>
            <p:spPr bwMode="auto">
              <a:xfrm>
                <a:off x="3810921" y="3622949"/>
                <a:ext cx="766072" cy="582268"/>
              </a:xfrm>
              <a:custGeom>
                <a:avLst/>
                <a:gdLst/>
                <a:ahLst/>
                <a:cxnLst>
                  <a:cxn ang="0">
                    <a:pos x="17" y="53"/>
                  </a:cxn>
                  <a:cxn ang="0">
                    <a:pos x="70" y="27"/>
                  </a:cxn>
                  <a:cxn ang="0">
                    <a:pos x="360" y="27"/>
                  </a:cxn>
                  <a:cxn ang="0">
                    <a:pos x="387" y="27"/>
                  </a:cxn>
                  <a:cxn ang="0">
                    <a:pos x="387" y="0"/>
                  </a:cxn>
                  <a:cxn ang="0">
                    <a:pos x="413" y="0"/>
                  </a:cxn>
                  <a:cxn ang="0">
                    <a:pos x="422" y="18"/>
                  </a:cxn>
                  <a:cxn ang="0">
                    <a:pos x="431" y="53"/>
                  </a:cxn>
                  <a:cxn ang="0">
                    <a:pos x="501" y="160"/>
                  </a:cxn>
                  <a:cxn ang="0">
                    <a:pos x="510" y="195"/>
                  </a:cxn>
                  <a:cxn ang="0">
                    <a:pos x="501" y="177"/>
                  </a:cxn>
                  <a:cxn ang="0">
                    <a:pos x="492" y="151"/>
                  </a:cxn>
                  <a:cxn ang="0">
                    <a:pos x="492" y="168"/>
                  </a:cxn>
                  <a:cxn ang="0">
                    <a:pos x="545" y="257"/>
                  </a:cxn>
                  <a:cxn ang="0">
                    <a:pos x="563" y="275"/>
                  </a:cxn>
                  <a:cxn ang="0">
                    <a:pos x="571" y="328"/>
                  </a:cxn>
                  <a:cxn ang="0">
                    <a:pos x="571" y="363"/>
                  </a:cxn>
                  <a:cxn ang="0">
                    <a:pos x="563" y="389"/>
                  </a:cxn>
                  <a:cxn ang="0">
                    <a:pos x="563" y="416"/>
                  </a:cxn>
                  <a:cxn ang="0">
                    <a:pos x="545" y="416"/>
                  </a:cxn>
                  <a:cxn ang="0">
                    <a:pos x="527" y="434"/>
                  </a:cxn>
                  <a:cxn ang="0">
                    <a:pos x="519" y="425"/>
                  </a:cxn>
                  <a:cxn ang="0">
                    <a:pos x="510" y="416"/>
                  </a:cxn>
                  <a:cxn ang="0">
                    <a:pos x="483" y="381"/>
                  </a:cxn>
                  <a:cxn ang="0">
                    <a:pos x="457" y="372"/>
                  </a:cxn>
                  <a:cxn ang="0">
                    <a:pos x="440" y="336"/>
                  </a:cxn>
                  <a:cxn ang="0">
                    <a:pos x="448" y="319"/>
                  </a:cxn>
                  <a:cxn ang="0">
                    <a:pos x="431" y="328"/>
                  </a:cxn>
                  <a:cxn ang="0">
                    <a:pos x="431" y="301"/>
                  </a:cxn>
                  <a:cxn ang="0">
                    <a:pos x="413" y="301"/>
                  </a:cxn>
                  <a:cxn ang="0">
                    <a:pos x="404" y="310"/>
                  </a:cxn>
                  <a:cxn ang="0">
                    <a:pos x="387" y="275"/>
                  </a:cxn>
                  <a:cxn ang="0">
                    <a:pos x="378" y="266"/>
                  </a:cxn>
                  <a:cxn ang="0">
                    <a:pos x="378" y="239"/>
                  </a:cxn>
                  <a:cxn ang="0">
                    <a:pos x="369" y="239"/>
                  </a:cxn>
                  <a:cxn ang="0">
                    <a:pos x="369" y="248"/>
                  </a:cxn>
                  <a:cxn ang="0">
                    <a:pos x="360" y="230"/>
                  </a:cxn>
                  <a:cxn ang="0">
                    <a:pos x="360" y="177"/>
                  </a:cxn>
                  <a:cxn ang="0">
                    <a:pos x="352" y="151"/>
                  </a:cxn>
                  <a:cxn ang="0">
                    <a:pos x="325" y="133"/>
                  </a:cxn>
                  <a:cxn ang="0">
                    <a:pos x="299" y="107"/>
                  </a:cxn>
                  <a:cxn ang="0">
                    <a:pos x="255" y="80"/>
                  </a:cxn>
                  <a:cxn ang="0">
                    <a:pos x="228" y="89"/>
                  </a:cxn>
                  <a:cxn ang="0">
                    <a:pos x="228" y="98"/>
                  </a:cxn>
                  <a:cxn ang="0">
                    <a:pos x="202" y="107"/>
                  </a:cxn>
                  <a:cxn ang="0">
                    <a:pos x="176" y="124"/>
                  </a:cxn>
                  <a:cxn ang="0">
                    <a:pos x="167" y="115"/>
                  </a:cxn>
                  <a:cxn ang="0">
                    <a:pos x="158" y="98"/>
                  </a:cxn>
                  <a:cxn ang="0">
                    <a:pos x="149" y="98"/>
                  </a:cxn>
                  <a:cxn ang="0">
                    <a:pos x="158" y="89"/>
                  </a:cxn>
                  <a:cxn ang="0">
                    <a:pos x="149" y="80"/>
                  </a:cxn>
                  <a:cxn ang="0">
                    <a:pos x="132" y="80"/>
                  </a:cxn>
                  <a:cxn ang="0">
                    <a:pos x="96" y="71"/>
                  </a:cxn>
                  <a:cxn ang="0">
                    <a:pos x="96" y="71"/>
                  </a:cxn>
                  <a:cxn ang="0">
                    <a:pos x="96" y="62"/>
                  </a:cxn>
                  <a:cxn ang="0">
                    <a:pos x="61" y="71"/>
                  </a:cxn>
                  <a:cxn ang="0">
                    <a:pos x="52" y="71"/>
                  </a:cxn>
                  <a:cxn ang="0">
                    <a:pos x="44" y="62"/>
                  </a:cxn>
                  <a:cxn ang="0">
                    <a:pos x="35" y="80"/>
                  </a:cxn>
                  <a:cxn ang="0">
                    <a:pos x="26" y="80"/>
                  </a:cxn>
                </a:cxnLst>
                <a:rect l="0" t="0" r="r" b="b"/>
                <a:pathLst>
                  <a:path w="571" h="434">
                    <a:moveTo>
                      <a:pt x="17" y="71"/>
                    </a:moveTo>
                    <a:lnTo>
                      <a:pt x="17" y="71"/>
                    </a:lnTo>
                    <a:lnTo>
                      <a:pt x="17" y="71"/>
                    </a:lnTo>
                    <a:lnTo>
                      <a:pt x="17" y="62"/>
                    </a:lnTo>
                    <a:lnTo>
                      <a:pt x="17" y="53"/>
                    </a:lnTo>
                    <a:lnTo>
                      <a:pt x="8" y="53"/>
                    </a:lnTo>
                    <a:lnTo>
                      <a:pt x="0" y="45"/>
                    </a:lnTo>
                    <a:lnTo>
                      <a:pt x="8" y="36"/>
                    </a:lnTo>
                    <a:lnTo>
                      <a:pt x="8" y="36"/>
                    </a:lnTo>
                    <a:lnTo>
                      <a:pt x="70" y="27"/>
                    </a:lnTo>
                    <a:lnTo>
                      <a:pt x="176" y="18"/>
                    </a:lnTo>
                    <a:lnTo>
                      <a:pt x="184" y="27"/>
                    </a:lnTo>
                    <a:lnTo>
                      <a:pt x="184" y="27"/>
                    </a:lnTo>
                    <a:lnTo>
                      <a:pt x="193" y="36"/>
                    </a:lnTo>
                    <a:lnTo>
                      <a:pt x="360" y="27"/>
                    </a:lnTo>
                    <a:lnTo>
                      <a:pt x="369" y="27"/>
                    </a:lnTo>
                    <a:lnTo>
                      <a:pt x="369" y="36"/>
                    </a:lnTo>
                    <a:lnTo>
                      <a:pt x="378" y="36"/>
                    </a:lnTo>
                    <a:lnTo>
                      <a:pt x="387" y="36"/>
                    </a:lnTo>
                    <a:lnTo>
                      <a:pt x="387" y="27"/>
                    </a:lnTo>
                    <a:lnTo>
                      <a:pt x="378" y="18"/>
                    </a:lnTo>
                    <a:lnTo>
                      <a:pt x="378" y="9"/>
                    </a:lnTo>
                    <a:lnTo>
                      <a:pt x="378" y="9"/>
                    </a:lnTo>
                    <a:lnTo>
                      <a:pt x="378" y="0"/>
                    </a:lnTo>
                    <a:lnTo>
                      <a:pt x="387" y="0"/>
                    </a:lnTo>
                    <a:lnTo>
                      <a:pt x="387" y="0"/>
                    </a:lnTo>
                    <a:lnTo>
                      <a:pt x="396" y="0"/>
                    </a:lnTo>
                    <a:lnTo>
                      <a:pt x="404" y="0"/>
                    </a:lnTo>
                    <a:lnTo>
                      <a:pt x="413" y="0"/>
                    </a:lnTo>
                    <a:lnTo>
                      <a:pt x="413" y="0"/>
                    </a:lnTo>
                    <a:lnTo>
                      <a:pt x="413" y="0"/>
                    </a:lnTo>
                    <a:lnTo>
                      <a:pt x="422" y="9"/>
                    </a:lnTo>
                    <a:lnTo>
                      <a:pt x="422" y="18"/>
                    </a:lnTo>
                    <a:lnTo>
                      <a:pt x="413" y="9"/>
                    </a:lnTo>
                    <a:lnTo>
                      <a:pt x="422" y="18"/>
                    </a:lnTo>
                    <a:lnTo>
                      <a:pt x="422" y="27"/>
                    </a:lnTo>
                    <a:lnTo>
                      <a:pt x="431" y="27"/>
                    </a:lnTo>
                    <a:lnTo>
                      <a:pt x="431" y="36"/>
                    </a:lnTo>
                    <a:lnTo>
                      <a:pt x="431" y="45"/>
                    </a:lnTo>
                    <a:lnTo>
                      <a:pt x="431" y="53"/>
                    </a:lnTo>
                    <a:lnTo>
                      <a:pt x="440" y="71"/>
                    </a:lnTo>
                    <a:lnTo>
                      <a:pt x="448" y="89"/>
                    </a:lnTo>
                    <a:lnTo>
                      <a:pt x="466" y="115"/>
                    </a:lnTo>
                    <a:lnTo>
                      <a:pt x="492" y="151"/>
                    </a:lnTo>
                    <a:lnTo>
                      <a:pt x="501" y="160"/>
                    </a:lnTo>
                    <a:lnTo>
                      <a:pt x="510" y="160"/>
                    </a:lnTo>
                    <a:lnTo>
                      <a:pt x="510" y="168"/>
                    </a:lnTo>
                    <a:lnTo>
                      <a:pt x="510" y="177"/>
                    </a:lnTo>
                    <a:lnTo>
                      <a:pt x="510" y="186"/>
                    </a:lnTo>
                    <a:lnTo>
                      <a:pt x="510" y="195"/>
                    </a:lnTo>
                    <a:lnTo>
                      <a:pt x="510" y="195"/>
                    </a:lnTo>
                    <a:lnTo>
                      <a:pt x="527" y="213"/>
                    </a:lnTo>
                    <a:lnTo>
                      <a:pt x="519" y="204"/>
                    </a:lnTo>
                    <a:lnTo>
                      <a:pt x="510" y="195"/>
                    </a:lnTo>
                    <a:lnTo>
                      <a:pt x="501" y="177"/>
                    </a:lnTo>
                    <a:lnTo>
                      <a:pt x="510" y="168"/>
                    </a:lnTo>
                    <a:lnTo>
                      <a:pt x="501" y="160"/>
                    </a:lnTo>
                    <a:lnTo>
                      <a:pt x="501" y="160"/>
                    </a:lnTo>
                    <a:lnTo>
                      <a:pt x="492" y="160"/>
                    </a:lnTo>
                    <a:lnTo>
                      <a:pt x="492" y="151"/>
                    </a:lnTo>
                    <a:lnTo>
                      <a:pt x="492" y="151"/>
                    </a:lnTo>
                    <a:lnTo>
                      <a:pt x="483" y="151"/>
                    </a:lnTo>
                    <a:lnTo>
                      <a:pt x="483" y="151"/>
                    </a:lnTo>
                    <a:lnTo>
                      <a:pt x="483" y="160"/>
                    </a:lnTo>
                    <a:lnTo>
                      <a:pt x="492" y="168"/>
                    </a:lnTo>
                    <a:lnTo>
                      <a:pt x="501" y="177"/>
                    </a:lnTo>
                    <a:lnTo>
                      <a:pt x="510" y="204"/>
                    </a:lnTo>
                    <a:lnTo>
                      <a:pt x="527" y="230"/>
                    </a:lnTo>
                    <a:lnTo>
                      <a:pt x="536" y="248"/>
                    </a:lnTo>
                    <a:lnTo>
                      <a:pt x="545" y="257"/>
                    </a:lnTo>
                    <a:lnTo>
                      <a:pt x="545" y="266"/>
                    </a:lnTo>
                    <a:lnTo>
                      <a:pt x="545" y="266"/>
                    </a:lnTo>
                    <a:lnTo>
                      <a:pt x="545" y="266"/>
                    </a:lnTo>
                    <a:lnTo>
                      <a:pt x="554" y="266"/>
                    </a:lnTo>
                    <a:lnTo>
                      <a:pt x="563" y="275"/>
                    </a:lnTo>
                    <a:lnTo>
                      <a:pt x="563" y="283"/>
                    </a:lnTo>
                    <a:lnTo>
                      <a:pt x="563" y="283"/>
                    </a:lnTo>
                    <a:lnTo>
                      <a:pt x="571" y="301"/>
                    </a:lnTo>
                    <a:lnTo>
                      <a:pt x="571" y="328"/>
                    </a:lnTo>
                    <a:lnTo>
                      <a:pt x="571" y="328"/>
                    </a:lnTo>
                    <a:lnTo>
                      <a:pt x="571" y="345"/>
                    </a:lnTo>
                    <a:lnTo>
                      <a:pt x="571" y="354"/>
                    </a:lnTo>
                    <a:lnTo>
                      <a:pt x="571" y="363"/>
                    </a:lnTo>
                    <a:lnTo>
                      <a:pt x="571" y="372"/>
                    </a:lnTo>
                    <a:lnTo>
                      <a:pt x="571" y="363"/>
                    </a:lnTo>
                    <a:lnTo>
                      <a:pt x="571" y="372"/>
                    </a:lnTo>
                    <a:lnTo>
                      <a:pt x="571" y="372"/>
                    </a:lnTo>
                    <a:lnTo>
                      <a:pt x="563" y="381"/>
                    </a:lnTo>
                    <a:lnTo>
                      <a:pt x="563" y="381"/>
                    </a:lnTo>
                    <a:lnTo>
                      <a:pt x="563" y="389"/>
                    </a:lnTo>
                    <a:lnTo>
                      <a:pt x="563" y="389"/>
                    </a:lnTo>
                    <a:lnTo>
                      <a:pt x="563" y="398"/>
                    </a:lnTo>
                    <a:lnTo>
                      <a:pt x="563" y="407"/>
                    </a:lnTo>
                    <a:lnTo>
                      <a:pt x="563" y="407"/>
                    </a:lnTo>
                    <a:lnTo>
                      <a:pt x="563" y="416"/>
                    </a:lnTo>
                    <a:lnTo>
                      <a:pt x="563" y="416"/>
                    </a:lnTo>
                    <a:lnTo>
                      <a:pt x="554" y="416"/>
                    </a:lnTo>
                    <a:lnTo>
                      <a:pt x="563" y="416"/>
                    </a:lnTo>
                    <a:lnTo>
                      <a:pt x="554" y="416"/>
                    </a:lnTo>
                    <a:lnTo>
                      <a:pt x="545" y="416"/>
                    </a:lnTo>
                    <a:lnTo>
                      <a:pt x="545" y="425"/>
                    </a:lnTo>
                    <a:lnTo>
                      <a:pt x="536" y="425"/>
                    </a:lnTo>
                    <a:lnTo>
                      <a:pt x="536" y="425"/>
                    </a:lnTo>
                    <a:lnTo>
                      <a:pt x="527" y="425"/>
                    </a:lnTo>
                    <a:lnTo>
                      <a:pt x="527" y="434"/>
                    </a:lnTo>
                    <a:lnTo>
                      <a:pt x="510" y="434"/>
                    </a:lnTo>
                    <a:lnTo>
                      <a:pt x="510" y="425"/>
                    </a:lnTo>
                    <a:lnTo>
                      <a:pt x="510" y="425"/>
                    </a:lnTo>
                    <a:lnTo>
                      <a:pt x="510" y="416"/>
                    </a:lnTo>
                    <a:lnTo>
                      <a:pt x="519" y="425"/>
                    </a:lnTo>
                    <a:lnTo>
                      <a:pt x="519" y="425"/>
                    </a:lnTo>
                    <a:lnTo>
                      <a:pt x="527" y="416"/>
                    </a:lnTo>
                    <a:lnTo>
                      <a:pt x="519" y="416"/>
                    </a:lnTo>
                    <a:lnTo>
                      <a:pt x="519" y="416"/>
                    </a:lnTo>
                    <a:lnTo>
                      <a:pt x="510" y="416"/>
                    </a:lnTo>
                    <a:lnTo>
                      <a:pt x="501" y="407"/>
                    </a:lnTo>
                    <a:lnTo>
                      <a:pt x="501" y="398"/>
                    </a:lnTo>
                    <a:lnTo>
                      <a:pt x="492" y="389"/>
                    </a:lnTo>
                    <a:lnTo>
                      <a:pt x="483" y="389"/>
                    </a:lnTo>
                    <a:lnTo>
                      <a:pt x="483" y="381"/>
                    </a:lnTo>
                    <a:lnTo>
                      <a:pt x="475" y="381"/>
                    </a:lnTo>
                    <a:lnTo>
                      <a:pt x="475" y="381"/>
                    </a:lnTo>
                    <a:lnTo>
                      <a:pt x="466" y="381"/>
                    </a:lnTo>
                    <a:lnTo>
                      <a:pt x="466" y="381"/>
                    </a:lnTo>
                    <a:lnTo>
                      <a:pt x="457" y="372"/>
                    </a:lnTo>
                    <a:lnTo>
                      <a:pt x="466" y="372"/>
                    </a:lnTo>
                    <a:lnTo>
                      <a:pt x="457" y="372"/>
                    </a:lnTo>
                    <a:lnTo>
                      <a:pt x="448" y="363"/>
                    </a:lnTo>
                    <a:lnTo>
                      <a:pt x="448" y="345"/>
                    </a:lnTo>
                    <a:lnTo>
                      <a:pt x="440" y="336"/>
                    </a:lnTo>
                    <a:lnTo>
                      <a:pt x="440" y="336"/>
                    </a:lnTo>
                    <a:lnTo>
                      <a:pt x="440" y="336"/>
                    </a:lnTo>
                    <a:lnTo>
                      <a:pt x="440" y="328"/>
                    </a:lnTo>
                    <a:lnTo>
                      <a:pt x="440" y="328"/>
                    </a:lnTo>
                    <a:lnTo>
                      <a:pt x="448" y="319"/>
                    </a:lnTo>
                    <a:lnTo>
                      <a:pt x="440" y="328"/>
                    </a:lnTo>
                    <a:lnTo>
                      <a:pt x="440" y="328"/>
                    </a:lnTo>
                    <a:lnTo>
                      <a:pt x="431" y="336"/>
                    </a:lnTo>
                    <a:lnTo>
                      <a:pt x="431" y="336"/>
                    </a:lnTo>
                    <a:lnTo>
                      <a:pt x="431" y="328"/>
                    </a:lnTo>
                    <a:lnTo>
                      <a:pt x="422" y="328"/>
                    </a:lnTo>
                    <a:lnTo>
                      <a:pt x="422" y="319"/>
                    </a:lnTo>
                    <a:lnTo>
                      <a:pt x="422" y="310"/>
                    </a:lnTo>
                    <a:lnTo>
                      <a:pt x="422" y="301"/>
                    </a:lnTo>
                    <a:lnTo>
                      <a:pt x="431" y="301"/>
                    </a:lnTo>
                    <a:lnTo>
                      <a:pt x="431" y="301"/>
                    </a:lnTo>
                    <a:lnTo>
                      <a:pt x="413" y="310"/>
                    </a:lnTo>
                    <a:lnTo>
                      <a:pt x="413" y="301"/>
                    </a:lnTo>
                    <a:lnTo>
                      <a:pt x="413" y="301"/>
                    </a:lnTo>
                    <a:lnTo>
                      <a:pt x="413" y="301"/>
                    </a:lnTo>
                    <a:lnTo>
                      <a:pt x="413" y="310"/>
                    </a:lnTo>
                    <a:lnTo>
                      <a:pt x="422" y="319"/>
                    </a:lnTo>
                    <a:lnTo>
                      <a:pt x="413" y="310"/>
                    </a:lnTo>
                    <a:lnTo>
                      <a:pt x="413" y="319"/>
                    </a:lnTo>
                    <a:lnTo>
                      <a:pt x="404" y="310"/>
                    </a:lnTo>
                    <a:lnTo>
                      <a:pt x="396" y="301"/>
                    </a:lnTo>
                    <a:lnTo>
                      <a:pt x="396" y="301"/>
                    </a:lnTo>
                    <a:lnTo>
                      <a:pt x="387" y="283"/>
                    </a:lnTo>
                    <a:lnTo>
                      <a:pt x="387" y="283"/>
                    </a:lnTo>
                    <a:lnTo>
                      <a:pt x="387" y="275"/>
                    </a:lnTo>
                    <a:lnTo>
                      <a:pt x="369" y="266"/>
                    </a:lnTo>
                    <a:lnTo>
                      <a:pt x="369" y="266"/>
                    </a:lnTo>
                    <a:lnTo>
                      <a:pt x="378" y="266"/>
                    </a:lnTo>
                    <a:lnTo>
                      <a:pt x="378" y="266"/>
                    </a:lnTo>
                    <a:lnTo>
                      <a:pt x="378" y="266"/>
                    </a:lnTo>
                    <a:lnTo>
                      <a:pt x="378" y="257"/>
                    </a:lnTo>
                    <a:lnTo>
                      <a:pt x="387" y="239"/>
                    </a:lnTo>
                    <a:lnTo>
                      <a:pt x="387" y="239"/>
                    </a:lnTo>
                    <a:lnTo>
                      <a:pt x="387" y="230"/>
                    </a:lnTo>
                    <a:lnTo>
                      <a:pt x="378" y="239"/>
                    </a:lnTo>
                    <a:lnTo>
                      <a:pt x="378" y="230"/>
                    </a:lnTo>
                    <a:lnTo>
                      <a:pt x="369" y="221"/>
                    </a:lnTo>
                    <a:lnTo>
                      <a:pt x="369" y="230"/>
                    </a:lnTo>
                    <a:lnTo>
                      <a:pt x="369" y="230"/>
                    </a:lnTo>
                    <a:lnTo>
                      <a:pt x="369" y="239"/>
                    </a:lnTo>
                    <a:lnTo>
                      <a:pt x="369" y="239"/>
                    </a:lnTo>
                    <a:lnTo>
                      <a:pt x="378" y="239"/>
                    </a:lnTo>
                    <a:lnTo>
                      <a:pt x="378" y="248"/>
                    </a:lnTo>
                    <a:lnTo>
                      <a:pt x="369" y="248"/>
                    </a:lnTo>
                    <a:lnTo>
                      <a:pt x="369" y="248"/>
                    </a:lnTo>
                    <a:lnTo>
                      <a:pt x="360" y="239"/>
                    </a:lnTo>
                    <a:lnTo>
                      <a:pt x="369" y="248"/>
                    </a:lnTo>
                    <a:lnTo>
                      <a:pt x="360" y="248"/>
                    </a:lnTo>
                    <a:lnTo>
                      <a:pt x="360" y="239"/>
                    </a:lnTo>
                    <a:lnTo>
                      <a:pt x="360" y="230"/>
                    </a:lnTo>
                    <a:lnTo>
                      <a:pt x="360" y="221"/>
                    </a:lnTo>
                    <a:lnTo>
                      <a:pt x="360" y="221"/>
                    </a:lnTo>
                    <a:lnTo>
                      <a:pt x="360" y="195"/>
                    </a:lnTo>
                    <a:lnTo>
                      <a:pt x="360" y="186"/>
                    </a:lnTo>
                    <a:lnTo>
                      <a:pt x="360" y="177"/>
                    </a:lnTo>
                    <a:lnTo>
                      <a:pt x="360" y="168"/>
                    </a:lnTo>
                    <a:lnTo>
                      <a:pt x="360" y="160"/>
                    </a:lnTo>
                    <a:lnTo>
                      <a:pt x="360" y="160"/>
                    </a:lnTo>
                    <a:lnTo>
                      <a:pt x="352" y="160"/>
                    </a:lnTo>
                    <a:lnTo>
                      <a:pt x="352" y="151"/>
                    </a:lnTo>
                    <a:lnTo>
                      <a:pt x="352" y="142"/>
                    </a:lnTo>
                    <a:lnTo>
                      <a:pt x="343" y="142"/>
                    </a:lnTo>
                    <a:lnTo>
                      <a:pt x="334" y="142"/>
                    </a:lnTo>
                    <a:lnTo>
                      <a:pt x="325" y="142"/>
                    </a:lnTo>
                    <a:lnTo>
                      <a:pt x="325" y="133"/>
                    </a:lnTo>
                    <a:lnTo>
                      <a:pt x="325" y="133"/>
                    </a:lnTo>
                    <a:lnTo>
                      <a:pt x="316" y="124"/>
                    </a:lnTo>
                    <a:lnTo>
                      <a:pt x="299" y="115"/>
                    </a:lnTo>
                    <a:lnTo>
                      <a:pt x="299" y="107"/>
                    </a:lnTo>
                    <a:lnTo>
                      <a:pt x="299" y="107"/>
                    </a:lnTo>
                    <a:lnTo>
                      <a:pt x="290" y="98"/>
                    </a:lnTo>
                    <a:lnTo>
                      <a:pt x="281" y="89"/>
                    </a:lnTo>
                    <a:lnTo>
                      <a:pt x="272" y="80"/>
                    </a:lnTo>
                    <a:lnTo>
                      <a:pt x="264" y="80"/>
                    </a:lnTo>
                    <a:lnTo>
                      <a:pt x="255" y="80"/>
                    </a:lnTo>
                    <a:lnTo>
                      <a:pt x="255" y="80"/>
                    </a:lnTo>
                    <a:lnTo>
                      <a:pt x="246" y="80"/>
                    </a:lnTo>
                    <a:lnTo>
                      <a:pt x="237" y="80"/>
                    </a:lnTo>
                    <a:lnTo>
                      <a:pt x="228" y="80"/>
                    </a:lnTo>
                    <a:lnTo>
                      <a:pt x="228" y="89"/>
                    </a:lnTo>
                    <a:lnTo>
                      <a:pt x="228" y="89"/>
                    </a:lnTo>
                    <a:lnTo>
                      <a:pt x="228" y="89"/>
                    </a:lnTo>
                    <a:lnTo>
                      <a:pt x="228" y="89"/>
                    </a:lnTo>
                    <a:lnTo>
                      <a:pt x="237" y="98"/>
                    </a:lnTo>
                    <a:lnTo>
                      <a:pt x="228" y="98"/>
                    </a:lnTo>
                    <a:lnTo>
                      <a:pt x="228" y="98"/>
                    </a:lnTo>
                    <a:lnTo>
                      <a:pt x="220" y="98"/>
                    </a:lnTo>
                    <a:lnTo>
                      <a:pt x="202" y="107"/>
                    </a:lnTo>
                    <a:lnTo>
                      <a:pt x="202" y="107"/>
                    </a:lnTo>
                    <a:lnTo>
                      <a:pt x="202" y="107"/>
                    </a:lnTo>
                    <a:lnTo>
                      <a:pt x="193" y="115"/>
                    </a:lnTo>
                    <a:lnTo>
                      <a:pt x="193" y="115"/>
                    </a:lnTo>
                    <a:lnTo>
                      <a:pt x="184" y="115"/>
                    </a:lnTo>
                    <a:lnTo>
                      <a:pt x="176" y="115"/>
                    </a:lnTo>
                    <a:lnTo>
                      <a:pt x="176" y="124"/>
                    </a:lnTo>
                    <a:lnTo>
                      <a:pt x="167" y="124"/>
                    </a:lnTo>
                    <a:lnTo>
                      <a:pt x="167" y="115"/>
                    </a:lnTo>
                    <a:lnTo>
                      <a:pt x="167" y="115"/>
                    </a:lnTo>
                    <a:lnTo>
                      <a:pt x="167" y="107"/>
                    </a:lnTo>
                    <a:lnTo>
                      <a:pt x="167" y="115"/>
                    </a:lnTo>
                    <a:lnTo>
                      <a:pt x="167" y="115"/>
                    </a:lnTo>
                    <a:lnTo>
                      <a:pt x="167" y="115"/>
                    </a:lnTo>
                    <a:lnTo>
                      <a:pt x="167" y="115"/>
                    </a:lnTo>
                    <a:lnTo>
                      <a:pt x="167" y="107"/>
                    </a:lnTo>
                    <a:lnTo>
                      <a:pt x="158" y="98"/>
                    </a:lnTo>
                    <a:lnTo>
                      <a:pt x="158" y="98"/>
                    </a:lnTo>
                    <a:lnTo>
                      <a:pt x="149" y="98"/>
                    </a:lnTo>
                    <a:lnTo>
                      <a:pt x="149" y="98"/>
                    </a:lnTo>
                    <a:lnTo>
                      <a:pt x="149" y="98"/>
                    </a:lnTo>
                    <a:lnTo>
                      <a:pt x="149" y="98"/>
                    </a:lnTo>
                    <a:lnTo>
                      <a:pt x="140" y="89"/>
                    </a:lnTo>
                    <a:lnTo>
                      <a:pt x="149" y="89"/>
                    </a:lnTo>
                    <a:lnTo>
                      <a:pt x="158" y="98"/>
                    </a:lnTo>
                    <a:lnTo>
                      <a:pt x="158" y="89"/>
                    </a:lnTo>
                    <a:lnTo>
                      <a:pt x="158" y="89"/>
                    </a:lnTo>
                    <a:lnTo>
                      <a:pt x="149" y="89"/>
                    </a:lnTo>
                    <a:lnTo>
                      <a:pt x="149" y="89"/>
                    </a:lnTo>
                    <a:lnTo>
                      <a:pt x="140" y="80"/>
                    </a:lnTo>
                    <a:lnTo>
                      <a:pt x="140" y="80"/>
                    </a:lnTo>
                    <a:lnTo>
                      <a:pt x="149" y="80"/>
                    </a:lnTo>
                    <a:lnTo>
                      <a:pt x="149" y="71"/>
                    </a:lnTo>
                    <a:lnTo>
                      <a:pt x="140" y="80"/>
                    </a:lnTo>
                    <a:lnTo>
                      <a:pt x="132" y="80"/>
                    </a:lnTo>
                    <a:lnTo>
                      <a:pt x="132" y="80"/>
                    </a:lnTo>
                    <a:lnTo>
                      <a:pt x="132" y="80"/>
                    </a:lnTo>
                    <a:lnTo>
                      <a:pt x="140" y="80"/>
                    </a:lnTo>
                    <a:lnTo>
                      <a:pt x="140" y="89"/>
                    </a:lnTo>
                    <a:lnTo>
                      <a:pt x="132" y="80"/>
                    </a:lnTo>
                    <a:lnTo>
                      <a:pt x="114" y="80"/>
                    </a:lnTo>
                    <a:lnTo>
                      <a:pt x="96" y="71"/>
                    </a:lnTo>
                    <a:lnTo>
                      <a:pt x="88" y="71"/>
                    </a:lnTo>
                    <a:lnTo>
                      <a:pt x="88" y="71"/>
                    </a:lnTo>
                    <a:lnTo>
                      <a:pt x="96" y="71"/>
                    </a:lnTo>
                    <a:lnTo>
                      <a:pt x="96" y="71"/>
                    </a:lnTo>
                    <a:lnTo>
                      <a:pt x="96" y="71"/>
                    </a:lnTo>
                    <a:lnTo>
                      <a:pt x="105" y="71"/>
                    </a:lnTo>
                    <a:lnTo>
                      <a:pt x="114" y="71"/>
                    </a:lnTo>
                    <a:lnTo>
                      <a:pt x="105" y="71"/>
                    </a:lnTo>
                    <a:lnTo>
                      <a:pt x="96" y="62"/>
                    </a:lnTo>
                    <a:lnTo>
                      <a:pt x="96" y="62"/>
                    </a:lnTo>
                    <a:lnTo>
                      <a:pt x="88" y="71"/>
                    </a:lnTo>
                    <a:lnTo>
                      <a:pt x="88" y="62"/>
                    </a:lnTo>
                    <a:lnTo>
                      <a:pt x="79" y="71"/>
                    </a:lnTo>
                    <a:lnTo>
                      <a:pt x="79" y="71"/>
                    </a:lnTo>
                    <a:lnTo>
                      <a:pt x="61" y="71"/>
                    </a:lnTo>
                    <a:lnTo>
                      <a:pt x="44" y="80"/>
                    </a:lnTo>
                    <a:lnTo>
                      <a:pt x="44" y="80"/>
                    </a:lnTo>
                    <a:lnTo>
                      <a:pt x="44" y="80"/>
                    </a:lnTo>
                    <a:lnTo>
                      <a:pt x="52" y="80"/>
                    </a:lnTo>
                    <a:lnTo>
                      <a:pt x="52" y="71"/>
                    </a:lnTo>
                    <a:lnTo>
                      <a:pt x="52" y="71"/>
                    </a:lnTo>
                    <a:lnTo>
                      <a:pt x="44" y="62"/>
                    </a:lnTo>
                    <a:lnTo>
                      <a:pt x="44" y="71"/>
                    </a:lnTo>
                    <a:lnTo>
                      <a:pt x="44" y="71"/>
                    </a:lnTo>
                    <a:lnTo>
                      <a:pt x="44" y="62"/>
                    </a:lnTo>
                    <a:lnTo>
                      <a:pt x="35" y="71"/>
                    </a:lnTo>
                    <a:lnTo>
                      <a:pt x="35" y="71"/>
                    </a:lnTo>
                    <a:lnTo>
                      <a:pt x="35" y="71"/>
                    </a:lnTo>
                    <a:lnTo>
                      <a:pt x="35" y="80"/>
                    </a:lnTo>
                    <a:lnTo>
                      <a:pt x="35" y="80"/>
                    </a:lnTo>
                    <a:lnTo>
                      <a:pt x="26" y="89"/>
                    </a:lnTo>
                    <a:lnTo>
                      <a:pt x="26" y="89"/>
                    </a:lnTo>
                    <a:lnTo>
                      <a:pt x="17" y="89"/>
                    </a:lnTo>
                    <a:lnTo>
                      <a:pt x="17" y="80"/>
                    </a:lnTo>
                    <a:lnTo>
                      <a:pt x="26" y="80"/>
                    </a:lnTo>
                    <a:lnTo>
                      <a:pt x="26" y="80"/>
                    </a:lnTo>
                    <a:lnTo>
                      <a:pt x="17" y="71"/>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104" name="Group 409"/>
              <p:cNvGrpSpPr/>
              <p:nvPr/>
            </p:nvGrpSpPr>
            <p:grpSpPr>
              <a:xfrm>
                <a:off x="4377089" y="2567084"/>
                <a:ext cx="376999" cy="214661"/>
                <a:chOff x="4714875" y="2476501"/>
                <a:chExt cx="446088" cy="254000"/>
              </a:xfrm>
              <a:grpFill/>
            </p:grpSpPr>
            <p:sp>
              <p:nvSpPr>
                <p:cNvPr id="114" name="Freeform 123"/>
                <p:cNvSpPr>
                  <a:spLocks/>
                </p:cNvSpPr>
                <p:nvPr/>
              </p:nvSpPr>
              <p:spPr bwMode="auto">
                <a:xfrm>
                  <a:off x="4714875" y="2505076"/>
                  <a:ext cx="446088" cy="225425"/>
                </a:xfrm>
                <a:custGeom>
                  <a:avLst/>
                  <a:gdLst/>
                  <a:ahLst/>
                  <a:cxnLst>
                    <a:cxn ang="0">
                      <a:pos x="220" y="0"/>
                    </a:cxn>
                    <a:cxn ang="0">
                      <a:pos x="246" y="97"/>
                    </a:cxn>
                    <a:cxn ang="0">
                      <a:pos x="273" y="89"/>
                    </a:cxn>
                    <a:cxn ang="0">
                      <a:pos x="273" y="106"/>
                    </a:cxn>
                    <a:cxn ang="0">
                      <a:pos x="273" y="124"/>
                    </a:cxn>
                    <a:cxn ang="0">
                      <a:pos x="246" y="133"/>
                    </a:cxn>
                    <a:cxn ang="0">
                      <a:pos x="246" y="133"/>
                    </a:cxn>
                    <a:cxn ang="0">
                      <a:pos x="237" y="124"/>
                    </a:cxn>
                    <a:cxn ang="0">
                      <a:pos x="237" y="115"/>
                    </a:cxn>
                    <a:cxn ang="0">
                      <a:pos x="229" y="115"/>
                    </a:cxn>
                    <a:cxn ang="0">
                      <a:pos x="229" y="115"/>
                    </a:cxn>
                    <a:cxn ang="0">
                      <a:pos x="220" y="115"/>
                    </a:cxn>
                    <a:cxn ang="0">
                      <a:pos x="211" y="106"/>
                    </a:cxn>
                    <a:cxn ang="0">
                      <a:pos x="202" y="97"/>
                    </a:cxn>
                    <a:cxn ang="0">
                      <a:pos x="220" y="89"/>
                    </a:cxn>
                    <a:cxn ang="0">
                      <a:pos x="211" y="80"/>
                    </a:cxn>
                    <a:cxn ang="0">
                      <a:pos x="202" y="89"/>
                    </a:cxn>
                    <a:cxn ang="0">
                      <a:pos x="202" y="71"/>
                    </a:cxn>
                    <a:cxn ang="0">
                      <a:pos x="211" y="71"/>
                    </a:cxn>
                    <a:cxn ang="0">
                      <a:pos x="202" y="62"/>
                    </a:cxn>
                    <a:cxn ang="0">
                      <a:pos x="193" y="62"/>
                    </a:cxn>
                    <a:cxn ang="0">
                      <a:pos x="202" y="53"/>
                    </a:cxn>
                    <a:cxn ang="0">
                      <a:pos x="202" y="53"/>
                    </a:cxn>
                    <a:cxn ang="0">
                      <a:pos x="202" y="27"/>
                    </a:cxn>
                    <a:cxn ang="0">
                      <a:pos x="211" y="27"/>
                    </a:cxn>
                    <a:cxn ang="0">
                      <a:pos x="211" y="18"/>
                    </a:cxn>
                    <a:cxn ang="0">
                      <a:pos x="202" y="18"/>
                    </a:cxn>
                    <a:cxn ang="0">
                      <a:pos x="202" y="27"/>
                    </a:cxn>
                    <a:cxn ang="0">
                      <a:pos x="193" y="27"/>
                    </a:cxn>
                    <a:cxn ang="0">
                      <a:pos x="185" y="36"/>
                    </a:cxn>
                    <a:cxn ang="0">
                      <a:pos x="185" y="44"/>
                    </a:cxn>
                    <a:cxn ang="0">
                      <a:pos x="185" y="44"/>
                    </a:cxn>
                    <a:cxn ang="0">
                      <a:pos x="185" y="62"/>
                    </a:cxn>
                    <a:cxn ang="0">
                      <a:pos x="185" y="62"/>
                    </a:cxn>
                    <a:cxn ang="0">
                      <a:pos x="185" y="71"/>
                    </a:cxn>
                    <a:cxn ang="0">
                      <a:pos x="193" y="89"/>
                    </a:cxn>
                    <a:cxn ang="0">
                      <a:pos x="202" y="115"/>
                    </a:cxn>
                    <a:cxn ang="0">
                      <a:pos x="185" y="106"/>
                    </a:cxn>
                    <a:cxn ang="0">
                      <a:pos x="185" y="97"/>
                    </a:cxn>
                    <a:cxn ang="0">
                      <a:pos x="193" y="115"/>
                    </a:cxn>
                    <a:cxn ang="0">
                      <a:pos x="211" y="133"/>
                    </a:cxn>
                    <a:cxn ang="0">
                      <a:pos x="202" y="133"/>
                    </a:cxn>
                    <a:cxn ang="0">
                      <a:pos x="185" y="124"/>
                    </a:cxn>
                    <a:cxn ang="0">
                      <a:pos x="176" y="115"/>
                    </a:cxn>
                    <a:cxn ang="0">
                      <a:pos x="167" y="124"/>
                    </a:cxn>
                    <a:cxn ang="0">
                      <a:pos x="158" y="115"/>
                    </a:cxn>
                    <a:cxn ang="0">
                      <a:pos x="149" y="115"/>
                    </a:cxn>
                    <a:cxn ang="0">
                      <a:pos x="149" y="106"/>
                    </a:cxn>
                    <a:cxn ang="0">
                      <a:pos x="158" y="89"/>
                    </a:cxn>
                    <a:cxn ang="0">
                      <a:pos x="158" y="80"/>
                    </a:cxn>
                    <a:cxn ang="0">
                      <a:pos x="149" y="80"/>
                    </a:cxn>
                    <a:cxn ang="0">
                      <a:pos x="132" y="71"/>
                    </a:cxn>
                    <a:cxn ang="0">
                      <a:pos x="123" y="53"/>
                    </a:cxn>
                    <a:cxn ang="0">
                      <a:pos x="105" y="53"/>
                    </a:cxn>
                    <a:cxn ang="0">
                      <a:pos x="97" y="44"/>
                    </a:cxn>
                    <a:cxn ang="0">
                      <a:pos x="88" y="36"/>
                    </a:cxn>
                    <a:cxn ang="0">
                      <a:pos x="70" y="36"/>
                    </a:cxn>
                    <a:cxn ang="0">
                      <a:pos x="61" y="44"/>
                    </a:cxn>
                    <a:cxn ang="0">
                      <a:pos x="44" y="44"/>
                    </a:cxn>
                    <a:cxn ang="0">
                      <a:pos x="44" y="44"/>
                    </a:cxn>
                    <a:cxn ang="0">
                      <a:pos x="26" y="62"/>
                    </a:cxn>
                    <a:cxn ang="0">
                      <a:pos x="18" y="71"/>
                    </a:cxn>
                    <a:cxn ang="0">
                      <a:pos x="0" y="44"/>
                    </a:cxn>
                  </a:cxnLst>
                  <a:rect l="0" t="0" r="r" b="b"/>
                  <a:pathLst>
                    <a:path w="281" h="142">
                      <a:moveTo>
                        <a:pt x="0" y="44"/>
                      </a:moveTo>
                      <a:lnTo>
                        <a:pt x="97" y="27"/>
                      </a:lnTo>
                      <a:lnTo>
                        <a:pt x="220" y="0"/>
                      </a:lnTo>
                      <a:lnTo>
                        <a:pt x="229" y="53"/>
                      </a:lnTo>
                      <a:lnTo>
                        <a:pt x="237" y="89"/>
                      </a:lnTo>
                      <a:lnTo>
                        <a:pt x="246" y="97"/>
                      </a:lnTo>
                      <a:lnTo>
                        <a:pt x="281" y="89"/>
                      </a:lnTo>
                      <a:lnTo>
                        <a:pt x="281" y="89"/>
                      </a:lnTo>
                      <a:lnTo>
                        <a:pt x="273" y="89"/>
                      </a:lnTo>
                      <a:lnTo>
                        <a:pt x="281" y="97"/>
                      </a:lnTo>
                      <a:lnTo>
                        <a:pt x="281" y="106"/>
                      </a:lnTo>
                      <a:lnTo>
                        <a:pt x="273" y="106"/>
                      </a:lnTo>
                      <a:lnTo>
                        <a:pt x="273" y="115"/>
                      </a:lnTo>
                      <a:lnTo>
                        <a:pt x="273" y="124"/>
                      </a:lnTo>
                      <a:lnTo>
                        <a:pt x="273" y="124"/>
                      </a:lnTo>
                      <a:lnTo>
                        <a:pt x="255" y="133"/>
                      </a:lnTo>
                      <a:lnTo>
                        <a:pt x="255" y="133"/>
                      </a:lnTo>
                      <a:lnTo>
                        <a:pt x="246" y="133"/>
                      </a:lnTo>
                      <a:lnTo>
                        <a:pt x="237" y="142"/>
                      </a:lnTo>
                      <a:lnTo>
                        <a:pt x="237" y="133"/>
                      </a:lnTo>
                      <a:lnTo>
                        <a:pt x="246" y="133"/>
                      </a:lnTo>
                      <a:lnTo>
                        <a:pt x="246" y="124"/>
                      </a:lnTo>
                      <a:lnTo>
                        <a:pt x="237" y="124"/>
                      </a:lnTo>
                      <a:lnTo>
                        <a:pt x="237" y="124"/>
                      </a:lnTo>
                      <a:lnTo>
                        <a:pt x="237" y="124"/>
                      </a:lnTo>
                      <a:lnTo>
                        <a:pt x="237" y="124"/>
                      </a:lnTo>
                      <a:lnTo>
                        <a:pt x="237" y="115"/>
                      </a:lnTo>
                      <a:lnTo>
                        <a:pt x="237" y="115"/>
                      </a:lnTo>
                      <a:lnTo>
                        <a:pt x="237" y="106"/>
                      </a:lnTo>
                      <a:lnTo>
                        <a:pt x="229" y="115"/>
                      </a:lnTo>
                      <a:lnTo>
                        <a:pt x="229" y="115"/>
                      </a:lnTo>
                      <a:lnTo>
                        <a:pt x="229" y="106"/>
                      </a:lnTo>
                      <a:lnTo>
                        <a:pt x="229" y="115"/>
                      </a:lnTo>
                      <a:lnTo>
                        <a:pt x="229" y="115"/>
                      </a:lnTo>
                      <a:lnTo>
                        <a:pt x="220" y="115"/>
                      </a:lnTo>
                      <a:lnTo>
                        <a:pt x="220" y="115"/>
                      </a:lnTo>
                      <a:lnTo>
                        <a:pt x="211" y="106"/>
                      </a:lnTo>
                      <a:lnTo>
                        <a:pt x="211" y="115"/>
                      </a:lnTo>
                      <a:lnTo>
                        <a:pt x="211" y="106"/>
                      </a:lnTo>
                      <a:lnTo>
                        <a:pt x="211" y="106"/>
                      </a:lnTo>
                      <a:lnTo>
                        <a:pt x="211" y="97"/>
                      </a:lnTo>
                      <a:lnTo>
                        <a:pt x="202" y="97"/>
                      </a:lnTo>
                      <a:lnTo>
                        <a:pt x="211" y="89"/>
                      </a:lnTo>
                      <a:lnTo>
                        <a:pt x="220" y="89"/>
                      </a:lnTo>
                      <a:lnTo>
                        <a:pt x="220" y="89"/>
                      </a:lnTo>
                      <a:lnTo>
                        <a:pt x="220" y="89"/>
                      </a:lnTo>
                      <a:lnTo>
                        <a:pt x="211" y="89"/>
                      </a:lnTo>
                      <a:lnTo>
                        <a:pt x="211" y="80"/>
                      </a:lnTo>
                      <a:lnTo>
                        <a:pt x="211" y="80"/>
                      </a:lnTo>
                      <a:lnTo>
                        <a:pt x="202" y="80"/>
                      </a:lnTo>
                      <a:lnTo>
                        <a:pt x="202" y="89"/>
                      </a:lnTo>
                      <a:lnTo>
                        <a:pt x="202" y="80"/>
                      </a:lnTo>
                      <a:lnTo>
                        <a:pt x="202" y="80"/>
                      </a:lnTo>
                      <a:lnTo>
                        <a:pt x="202" y="71"/>
                      </a:lnTo>
                      <a:lnTo>
                        <a:pt x="211" y="80"/>
                      </a:lnTo>
                      <a:lnTo>
                        <a:pt x="211" y="71"/>
                      </a:lnTo>
                      <a:lnTo>
                        <a:pt x="211" y="71"/>
                      </a:lnTo>
                      <a:lnTo>
                        <a:pt x="202" y="71"/>
                      </a:lnTo>
                      <a:lnTo>
                        <a:pt x="202" y="62"/>
                      </a:lnTo>
                      <a:lnTo>
                        <a:pt x="202" y="62"/>
                      </a:lnTo>
                      <a:lnTo>
                        <a:pt x="193" y="71"/>
                      </a:lnTo>
                      <a:lnTo>
                        <a:pt x="193" y="71"/>
                      </a:lnTo>
                      <a:lnTo>
                        <a:pt x="193" y="62"/>
                      </a:lnTo>
                      <a:lnTo>
                        <a:pt x="202" y="62"/>
                      </a:lnTo>
                      <a:lnTo>
                        <a:pt x="202" y="62"/>
                      </a:lnTo>
                      <a:lnTo>
                        <a:pt x="202" y="53"/>
                      </a:lnTo>
                      <a:lnTo>
                        <a:pt x="202" y="53"/>
                      </a:lnTo>
                      <a:lnTo>
                        <a:pt x="202" y="53"/>
                      </a:lnTo>
                      <a:lnTo>
                        <a:pt x="202" y="53"/>
                      </a:lnTo>
                      <a:lnTo>
                        <a:pt x="193" y="53"/>
                      </a:lnTo>
                      <a:lnTo>
                        <a:pt x="202" y="36"/>
                      </a:lnTo>
                      <a:lnTo>
                        <a:pt x="202" y="27"/>
                      </a:lnTo>
                      <a:lnTo>
                        <a:pt x="211" y="27"/>
                      </a:lnTo>
                      <a:lnTo>
                        <a:pt x="211" y="27"/>
                      </a:lnTo>
                      <a:lnTo>
                        <a:pt x="211" y="27"/>
                      </a:lnTo>
                      <a:lnTo>
                        <a:pt x="211" y="18"/>
                      </a:lnTo>
                      <a:lnTo>
                        <a:pt x="211" y="18"/>
                      </a:lnTo>
                      <a:lnTo>
                        <a:pt x="211" y="18"/>
                      </a:lnTo>
                      <a:lnTo>
                        <a:pt x="211" y="9"/>
                      </a:lnTo>
                      <a:lnTo>
                        <a:pt x="202" y="18"/>
                      </a:lnTo>
                      <a:lnTo>
                        <a:pt x="202" y="18"/>
                      </a:lnTo>
                      <a:lnTo>
                        <a:pt x="202" y="18"/>
                      </a:lnTo>
                      <a:lnTo>
                        <a:pt x="202" y="27"/>
                      </a:lnTo>
                      <a:lnTo>
                        <a:pt x="202" y="27"/>
                      </a:lnTo>
                      <a:lnTo>
                        <a:pt x="193" y="27"/>
                      </a:lnTo>
                      <a:lnTo>
                        <a:pt x="193" y="27"/>
                      </a:lnTo>
                      <a:lnTo>
                        <a:pt x="193" y="27"/>
                      </a:lnTo>
                      <a:lnTo>
                        <a:pt x="193" y="36"/>
                      </a:lnTo>
                      <a:lnTo>
                        <a:pt x="185" y="27"/>
                      </a:lnTo>
                      <a:lnTo>
                        <a:pt x="185" y="36"/>
                      </a:lnTo>
                      <a:lnTo>
                        <a:pt x="185" y="36"/>
                      </a:lnTo>
                      <a:lnTo>
                        <a:pt x="185" y="44"/>
                      </a:lnTo>
                      <a:lnTo>
                        <a:pt x="185" y="44"/>
                      </a:lnTo>
                      <a:lnTo>
                        <a:pt x="185" y="44"/>
                      </a:lnTo>
                      <a:lnTo>
                        <a:pt x="185" y="44"/>
                      </a:lnTo>
                      <a:lnTo>
                        <a:pt x="185" y="44"/>
                      </a:lnTo>
                      <a:lnTo>
                        <a:pt x="176" y="44"/>
                      </a:lnTo>
                      <a:lnTo>
                        <a:pt x="185" y="53"/>
                      </a:lnTo>
                      <a:lnTo>
                        <a:pt x="185" y="62"/>
                      </a:lnTo>
                      <a:lnTo>
                        <a:pt x="193" y="62"/>
                      </a:lnTo>
                      <a:lnTo>
                        <a:pt x="193" y="62"/>
                      </a:lnTo>
                      <a:lnTo>
                        <a:pt x="185" y="62"/>
                      </a:lnTo>
                      <a:lnTo>
                        <a:pt x="185" y="62"/>
                      </a:lnTo>
                      <a:lnTo>
                        <a:pt x="185" y="62"/>
                      </a:lnTo>
                      <a:lnTo>
                        <a:pt x="185" y="71"/>
                      </a:lnTo>
                      <a:lnTo>
                        <a:pt x="185" y="80"/>
                      </a:lnTo>
                      <a:lnTo>
                        <a:pt x="185" y="89"/>
                      </a:lnTo>
                      <a:lnTo>
                        <a:pt x="193" y="89"/>
                      </a:lnTo>
                      <a:lnTo>
                        <a:pt x="193" y="97"/>
                      </a:lnTo>
                      <a:lnTo>
                        <a:pt x="202" y="115"/>
                      </a:lnTo>
                      <a:lnTo>
                        <a:pt x="202" y="115"/>
                      </a:lnTo>
                      <a:lnTo>
                        <a:pt x="193" y="115"/>
                      </a:lnTo>
                      <a:lnTo>
                        <a:pt x="193" y="115"/>
                      </a:lnTo>
                      <a:lnTo>
                        <a:pt x="185" y="106"/>
                      </a:lnTo>
                      <a:lnTo>
                        <a:pt x="185" y="97"/>
                      </a:lnTo>
                      <a:lnTo>
                        <a:pt x="185" y="89"/>
                      </a:lnTo>
                      <a:lnTo>
                        <a:pt x="185" y="97"/>
                      </a:lnTo>
                      <a:lnTo>
                        <a:pt x="185" y="106"/>
                      </a:lnTo>
                      <a:lnTo>
                        <a:pt x="185" y="106"/>
                      </a:lnTo>
                      <a:lnTo>
                        <a:pt x="193" y="115"/>
                      </a:lnTo>
                      <a:lnTo>
                        <a:pt x="202" y="115"/>
                      </a:lnTo>
                      <a:lnTo>
                        <a:pt x="202" y="124"/>
                      </a:lnTo>
                      <a:lnTo>
                        <a:pt x="211" y="133"/>
                      </a:lnTo>
                      <a:lnTo>
                        <a:pt x="211" y="133"/>
                      </a:lnTo>
                      <a:lnTo>
                        <a:pt x="202" y="133"/>
                      </a:lnTo>
                      <a:lnTo>
                        <a:pt x="202" y="133"/>
                      </a:lnTo>
                      <a:lnTo>
                        <a:pt x="202" y="133"/>
                      </a:lnTo>
                      <a:lnTo>
                        <a:pt x="193" y="124"/>
                      </a:lnTo>
                      <a:lnTo>
                        <a:pt x="185" y="124"/>
                      </a:lnTo>
                      <a:lnTo>
                        <a:pt x="185" y="124"/>
                      </a:lnTo>
                      <a:lnTo>
                        <a:pt x="176" y="124"/>
                      </a:lnTo>
                      <a:lnTo>
                        <a:pt x="176" y="115"/>
                      </a:lnTo>
                      <a:lnTo>
                        <a:pt x="176" y="124"/>
                      </a:lnTo>
                      <a:lnTo>
                        <a:pt x="176" y="124"/>
                      </a:lnTo>
                      <a:lnTo>
                        <a:pt x="167" y="124"/>
                      </a:lnTo>
                      <a:lnTo>
                        <a:pt x="167" y="115"/>
                      </a:lnTo>
                      <a:lnTo>
                        <a:pt x="167" y="115"/>
                      </a:lnTo>
                      <a:lnTo>
                        <a:pt x="158" y="115"/>
                      </a:lnTo>
                      <a:lnTo>
                        <a:pt x="158" y="115"/>
                      </a:lnTo>
                      <a:lnTo>
                        <a:pt x="158" y="124"/>
                      </a:lnTo>
                      <a:lnTo>
                        <a:pt x="149" y="115"/>
                      </a:lnTo>
                      <a:lnTo>
                        <a:pt x="149" y="115"/>
                      </a:lnTo>
                      <a:lnTo>
                        <a:pt x="149" y="106"/>
                      </a:lnTo>
                      <a:lnTo>
                        <a:pt x="149" y="106"/>
                      </a:lnTo>
                      <a:lnTo>
                        <a:pt x="158" y="106"/>
                      </a:lnTo>
                      <a:lnTo>
                        <a:pt x="158" y="97"/>
                      </a:lnTo>
                      <a:lnTo>
                        <a:pt x="158" y="89"/>
                      </a:lnTo>
                      <a:lnTo>
                        <a:pt x="158" y="89"/>
                      </a:lnTo>
                      <a:lnTo>
                        <a:pt x="158" y="80"/>
                      </a:lnTo>
                      <a:lnTo>
                        <a:pt x="158" y="80"/>
                      </a:lnTo>
                      <a:lnTo>
                        <a:pt x="158" y="71"/>
                      </a:lnTo>
                      <a:lnTo>
                        <a:pt x="149" y="80"/>
                      </a:lnTo>
                      <a:lnTo>
                        <a:pt x="149" y="80"/>
                      </a:lnTo>
                      <a:lnTo>
                        <a:pt x="141" y="71"/>
                      </a:lnTo>
                      <a:lnTo>
                        <a:pt x="132" y="71"/>
                      </a:lnTo>
                      <a:lnTo>
                        <a:pt x="132" y="71"/>
                      </a:lnTo>
                      <a:lnTo>
                        <a:pt x="123" y="71"/>
                      </a:lnTo>
                      <a:lnTo>
                        <a:pt x="123" y="62"/>
                      </a:lnTo>
                      <a:lnTo>
                        <a:pt x="123" y="53"/>
                      </a:lnTo>
                      <a:lnTo>
                        <a:pt x="114" y="53"/>
                      </a:lnTo>
                      <a:lnTo>
                        <a:pt x="105" y="53"/>
                      </a:lnTo>
                      <a:lnTo>
                        <a:pt x="105" y="53"/>
                      </a:lnTo>
                      <a:lnTo>
                        <a:pt x="105" y="44"/>
                      </a:lnTo>
                      <a:lnTo>
                        <a:pt x="105" y="44"/>
                      </a:lnTo>
                      <a:lnTo>
                        <a:pt x="97" y="44"/>
                      </a:lnTo>
                      <a:lnTo>
                        <a:pt x="97" y="36"/>
                      </a:lnTo>
                      <a:lnTo>
                        <a:pt x="97" y="36"/>
                      </a:lnTo>
                      <a:lnTo>
                        <a:pt x="88" y="36"/>
                      </a:lnTo>
                      <a:lnTo>
                        <a:pt x="79" y="36"/>
                      </a:lnTo>
                      <a:lnTo>
                        <a:pt x="79" y="27"/>
                      </a:lnTo>
                      <a:lnTo>
                        <a:pt x="70" y="36"/>
                      </a:lnTo>
                      <a:lnTo>
                        <a:pt x="70" y="36"/>
                      </a:lnTo>
                      <a:lnTo>
                        <a:pt x="61" y="36"/>
                      </a:lnTo>
                      <a:lnTo>
                        <a:pt x="61" y="44"/>
                      </a:lnTo>
                      <a:lnTo>
                        <a:pt x="61" y="44"/>
                      </a:lnTo>
                      <a:lnTo>
                        <a:pt x="53" y="44"/>
                      </a:lnTo>
                      <a:lnTo>
                        <a:pt x="44" y="44"/>
                      </a:lnTo>
                      <a:lnTo>
                        <a:pt x="44" y="44"/>
                      </a:lnTo>
                      <a:lnTo>
                        <a:pt x="44" y="44"/>
                      </a:lnTo>
                      <a:lnTo>
                        <a:pt x="44" y="44"/>
                      </a:lnTo>
                      <a:lnTo>
                        <a:pt x="35" y="62"/>
                      </a:lnTo>
                      <a:lnTo>
                        <a:pt x="26" y="53"/>
                      </a:lnTo>
                      <a:lnTo>
                        <a:pt x="26" y="62"/>
                      </a:lnTo>
                      <a:lnTo>
                        <a:pt x="26" y="62"/>
                      </a:lnTo>
                      <a:lnTo>
                        <a:pt x="18" y="71"/>
                      </a:lnTo>
                      <a:lnTo>
                        <a:pt x="18" y="71"/>
                      </a:lnTo>
                      <a:lnTo>
                        <a:pt x="9" y="80"/>
                      </a:lnTo>
                      <a:lnTo>
                        <a:pt x="9" y="89"/>
                      </a:lnTo>
                      <a:lnTo>
                        <a:pt x="0" y="44"/>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5" name="Freeform 149"/>
                <p:cNvSpPr>
                  <a:spLocks/>
                </p:cNvSpPr>
                <p:nvPr/>
              </p:nvSpPr>
              <p:spPr bwMode="auto">
                <a:xfrm>
                  <a:off x="5064125" y="2476501"/>
                  <a:ext cx="96838" cy="182563"/>
                </a:xfrm>
                <a:custGeom>
                  <a:avLst/>
                  <a:gdLst/>
                  <a:ahLst/>
                  <a:cxnLst>
                    <a:cxn ang="0">
                      <a:pos x="0" y="18"/>
                    </a:cxn>
                    <a:cxn ang="0">
                      <a:pos x="0" y="9"/>
                    </a:cxn>
                    <a:cxn ang="0">
                      <a:pos x="0" y="9"/>
                    </a:cxn>
                    <a:cxn ang="0">
                      <a:pos x="9" y="0"/>
                    </a:cxn>
                    <a:cxn ang="0">
                      <a:pos x="9" y="0"/>
                    </a:cxn>
                    <a:cxn ang="0">
                      <a:pos x="17" y="0"/>
                    </a:cxn>
                    <a:cxn ang="0">
                      <a:pos x="17" y="9"/>
                    </a:cxn>
                    <a:cxn ang="0">
                      <a:pos x="17" y="9"/>
                    </a:cxn>
                    <a:cxn ang="0">
                      <a:pos x="9" y="9"/>
                    </a:cxn>
                    <a:cxn ang="0">
                      <a:pos x="9" y="18"/>
                    </a:cxn>
                    <a:cxn ang="0">
                      <a:pos x="9" y="18"/>
                    </a:cxn>
                    <a:cxn ang="0">
                      <a:pos x="9" y="27"/>
                    </a:cxn>
                    <a:cxn ang="0">
                      <a:pos x="9" y="27"/>
                    </a:cxn>
                    <a:cxn ang="0">
                      <a:pos x="17" y="36"/>
                    </a:cxn>
                    <a:cxn ang="0">
                      <a:pos x="17" y="45"/>
                    </a:cxn>
                    <a:cxn ang="0">
                      <a:pos x="26" y="45"/>
                    </a:cxn>
                    <a:cxn ang="0">
                      <a:pos x="26" y="54"/>
                    </a:cxn>
                    <a:cxn ang="0">
                      <a:pos x="26" y="54"/>
                    </a:cxn>
                    <a:cxn ang="0">
                      <a:pos x="35" y="62"/>
                    </a:cxn>
                    <a:cxn ang="0">
                      <a:pos x="35" y="71"/>
                    </a:cxn>
                    <a:cxn ang="0">
                      <a:pos x="35" y="71"/>
                    </a:cxn>
                    <a:cxn ang="0">
                      <a:pos x="44" y="80"/>
                    </a:cxn>
                    <a:cxn ang="0">
                      <a:pos x="53" y="80"/>
                    </a:cxn>
                    <a:cxn ang="0">
                      <a:pos x="53" y="80"/>
                    </a:cxn>
                    <a:cxn ang="0">
                      <a:pos x="53" y="89"/>
                    </a:cxn>
                    <a:cxn ang="0">
                      <a:pos x="53" y="89"/>
                    </a:cxn>
                    <a:cxn ang="0">
                      <a:pos x="53" y="89"/>
                    </a:cxn>
                    <a:cxn ang="0">
                      <a:pos x="53" y="98"/>
                    </a:cxn>
                    <a:cxn ang="0">
                      <a:pos x="53" y="98"/>
                    </a:cxn>
                    <a:cxn ang="0">
                      <a:pos x="61" y="98"/>
                    </a:cxn>
                    <a:cxn ang="0">
                      <a:pos x="61" y="107"/>
                    </a:cxn>
                    <a:cxn ang="0">
                      <a:pos x="61" y="107"/>
                    </a:cxn>
                    <a:cxn ang="0">
                      <a:pos x="61" y="107"/>
                    </a:cxn>
                    <a:cxn ang="0">
                      <a:pos x="26" y="115"/>
                    </a:cxn>
                    <a:cxn ang="0">
                      <a:pos x="17" y="107"/>
                    </a:cxn>
                    <a:cxn ang="0">
                      <a:pos x="9" y="71"/>
                    </a:cxn>
                    <a:cxn ang="0">
                      <a:pos x="0" y="18"/>
                    </a:cxn>
                  </a:cxnLst>
                  <a:rect l="0" t="0" r="r" b="b"/>
                  <a:pathLst>
                    <a:path w="61" h="115">
                      <a:moveTo>
                        <a:pt x="0" y="18"/>
                      </a:moveTo>
                      <a:lnTo>
                        <a:pt x="0" y="9"/>
                      </a:lnTo>
                      <a:lnTo>
                        <a:pt x="0" y="9"/>
                      </a:lnTo>
                      <a:lnTo>
                        <a:pt x="9" y="0"/>
                      </a:lnTo>
                      <a:lnTo>
                        <a:pt x="9" y="0"/>
                      </a:lnTo>
                      <a:lnTo>
                        <a:pt x="17" y="0"/>
                      </a:lnTo>
                      <a:lnTo>
                        <a:pt x="17" y="9"/>
                      </a:lnTo>
                      <a:lnTo>
                        <a:pt x="17" y="9"/>
                      </a:lnTo>
                      <a:lnTo>
                        <a:pt x="9" y="9"/>
                      </a:lnTo>
                      <a:lnTo>
                        <a:pt x="9" y="18"/>
                      </a:lnTo>
                      <a:lnTo>
                        <a:pt x="9" y="18"/>
                      </a:lnTo>
                      <a:lnTo>
                        <a:pt x="9" y="27"/>
                      </a:lnTo>
                      <a:lnTo>
                        <a:pt x="9" y="27"/>
                      </a:lnTo>
                      <a:lnTo>
                        <a:pt x="17" y="36"/>
                      </a:lnTo>
                      <a:lnTo>
                        <a:pt x="17" y="45"/>
                      </a:lnTo>
                      <a:lnTo>
                        <a:pt x="26" y="45"/>
                      </a:lnTo>
                      <a:lnTo>
                        <a:pt x="26" y="54"/>
                      </a:lnTo>
                      <a:lnTo>
                        <a:pt x="26" y="54"/>
                      </a:lnTo>
                      <a:lnTo>
                        <a:pt x="35" y="62"/>
                      </a:lnTo>
                      <a:lnTo>
                        <a:pt x="35" y="71"/>
                      </a:lnTo>
                      <a:lnTo>
                        <a:pt x="35" y="71"/>
                      </a:lnTo>
                      <a:lnTo>
                        <a:pt x="44" y="80"/>
                      </a:lnTo>
                      <a:lnTo>
                        <a:pt x="53" y="80"/>
                      </a:lnTo>
                      <a:lnTo>
                        <a:pt x="53" y="80"/>
                      </a:lnTo>
                      <a:lnTo>
                        <a:pt x="53" y="89"/>
                      </a:lnTo>
                      <a:lnTo>
                        <a:pt x="53" y="89"/>
                      </a:lnTo>
                      <a:lnTo>
                        <a:pt x="53" y="89"/>
                      </a:lnTo>
                      <a:lnTo>
                        <a:pt x="53" y="98"/>
                      </a:lnTo>
                      <a:lnTo>
                        <a:pt x="53" y="98"/>
                      </a:lnTo>
                      <a:lnTo>
                        <a:pt x="61" y="98"/>
                      </a:lnTo>
                      <a:lnTo>
                        <a:pt x="61" y="107"/>
                      </a:lnTo>
                      <a:lnTo>
                        <a:pt x="61" y="107"/>
                      </a:lnTo>
                      <a:lnTo>
                        <a:pt x="61" y="107"/>
                      </a:lnTo>
                      <a:lnTo>
                        <a:pt x="26" y="115"/>
                      </a:lnTo>
                      <a:lnTo>
                        <a:pt x="17" y="107"/>
                      </a:lnTo>
                      <a:lnTo>
                        <a:pt x="9" y="71"/>
                      </a:lnTo>
                      <a:lnTo>
                        <a:pt x="0" y="18"/>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105" name="Freeform 151"/>
              <p:cNvSpPr>
                <a:spLocks/>
              </p:cNvSpPr>
              <p:nvPr/>
            </p:nvSpPr>
            <p:spPr bwMode="auto">
              <a:xfrm>
                <a:off x="4790312" y="2270584"/>
                <a:ext cx="140872" cy="143555"/>
              </a:xfrm>
              <a:custGeom>
                <a:avLst/>
                <a:gdLst/>
                <a:ahLst/>
                <a:cxnLst>
                  <a:cxn ang="0">
                    <a:pos x="0" y="27"/>
                  </a:cxn>
                  <a:cxn ang="0">
                    <a:pos x="35" y="18"/>
                  </a:cxn>
                  <a:cxn ang="0">
                    <a:pos x="35" y="18"/>
                  </a:cxn>
                  <a:cxn ang="0">
                    <a:pos x="44" y="18"/>
                  </a:cxn>
                  <a:cxn ang="0">
                    <a:pos x="53" y="18"/>
                  </a:cxn>
                  <a:cxn ang="0">
                    <a:pos x="53" y="9"/>
                  </a:cxn>
                  <a:cxn ang="0">
                    <a:pos x="79" y="9"/>
                  </a:cxn>
                  <a:cxn ang="0">
                    <a:pos x="88" y="0"/>
                  </a:cxn>
                  <a:cxn ang="0">
                    <a:pos x="97" y="0"/>
                  </a:cxn>
                  <a:cxn ang="0">
                    <a:pos x="105" y="45"/>
                  </a:cxn>
                  <a:cxn ang="0">
                    <a:pos x="105" y="53"/>
                  </a:cxn>
                  <a:cxn ang="0">
                    <a:pos x="105" y="53"/>
                  </a:cxn>
                  <a:cxn ang="0">
                    <a:pos x="105" y="53"/>
                  </a:cxn>
                  <a:cxn ang="0">
                    <a:pos x="105" y="62"/>
                  </a:cxn>
                  <a:cxn ang="0">
                    <a:pos x="105" y="53"/>
                  </a:cxn>
                  <a:cxn ang="0">
                    <a:pos x="88" y="62"/>
                  </a:cxn>
                  <a:cxn ang="0">
                    <a:pos x="79" y="71"/>
                  </a:cxn>
                  <a:cxn ang="0">
                    <a:pos x="79" y="62"/>
                  </a:cxn>
                  <a:cxn ang="0">
                    <a:pos x="79" y="62"/>
                  </a:cxn>
                  <a:cxn ang="0">
                    <a:pos x="70" y="62"/>
                  </a:cxn>
                  <a:cxn ang="0">
                    <a:pos x="79" y="71"/>
                  </a:cxn>
                  <a:cxn ang="0">
                    <a:pos x="79" y="71"/>
                  </a:cxn>
                  <a:cxn ang="0">
                    <a:pos x="61" y="71"/>
                  </a:cxn>
                  <a:cxn ang="0">
                    <a:pos x="61" y="80"/>
                  </a:cxn>
                  <a:cxn ang="0">
                    <a:pos x="53" y="80"/>
                  </a:cxn>
                  <a:cxn ang="0">
                    <a:pos x="44" y="80"/>
                  </a:cxn>
                  <a:cxn ang="0">
                    <a:pos x="44" y="80"/>
                  </a:cxn>
                  <a:cxn ang="0">
                    <a:pos x="35" y="89"/>
                  </a:cxn>
                  <a:cxn ang="0">
                    <a:pos x="35" y="89"/>
                  </a:cxn>
                  <a:cxn ang="0">
                    <a:pos x="26" y="98"/>
                  </a:cxn>
                  <a:cxn ang="0">
                    <a:pos x="26" y="98"/>
                  </a:cxn>
                  <a:cxn ang="0">
                    <a:pos x="17" y="107"/>
                  </a:cxn>
                  <a:cxn ang="0">
                    <a:pos x="9" y="107"/>
                  </a:cxn>
                  <a:cxn ang="0">
                    <a:pos x="0" y="107"/>
                  </a:cxn>
                  <a:cxn ang="0">
                    <a:pos x="0" y="98"/>
                  </a:cxn>
                  <a:cxn ang="0">
                    <a:pos x="9" y="89"/>
                  </a:cxn>
                  <a:cxn ang="0">
                    <a:pos x="9" y="89"/>
                  </a:cxn>
                  <a:cxn ang="0">
                    <a:pos x="9" y="80"/>
                  </a:cxn>
                  <a:cxn ang="0">
                    <a:pos x="0" y="27"/>
                  </a:cxn>
                </a:cxnLst>
                <a:rect l="0" t="0" r="r" b="b"/>
                <a:pathLst>
                  <a:path w="105" h="107">
                    <a:moveTo>
                      <a:pt x="0" y="27"/>
                    </a:moveTo>
                    <a:lnTo>
                      <a:pt x="35" y="18"/>
                    </a:lnTo>
                    <a:lnTo>
                      <a:pt x="35" y="18"/>
                    </a:lnTo>
                    <a:lnTo>
                      <a:pt x="44" y="18"/>
                    </a:lnTo>
                    <a:lnTo>
                      <a:pt x="53" y="18"/>
                    </a:lnTo>
                    <a:lnTo>
                      <a:pt x="53" y="9"/>
                    </a:lnTo>
                    <a:lnTo>
                      <a:pt x="79" y="9"/>
                    </a:lnTo>
                    <a:lnTo>
                      <a:pt x="88" y="0"/>
                    </a:lnTo>
                    <a:lnTo>
                      <a:pt x="97" y="0"/>
                    </a:lnTo>
                    <a:lnTo>
                      <a:pt x="105" y="45"/>
                    </a:lnTo>
                    <a:lnTo>
                      <a:pt x="105" y="53"/>
                    </a:lnTo>
                    <a:lnTo>
                      <a:pt x="105" y="53"/>
                    </a:lnTo>
                    <a:lnTo>
                      <a:pt x="105" y="53"/>
                    </a:lnTo>
                    <a:lnTo>
                      <a:pt x="105" y="62"/>
                    </a:lnTo>
                    <a:lnTo>
                      <a:pt x="105" y="53"/>
                    </a:lnTo>
                    <a:lnTo>
                      <a:pt x="88" y="62"/>
                    </a:lnTo>
                    <a:lnTo>
                      <a:pt x="79" y="71"/>
                    </a:lnTo>
                    <a:lnTo>
                      <a:pt x="79" y="62"/>
                    </a:lnTo>
                    <a:lnTo>
                      <a:pt x="79" y="62"/>
                    </a:lnTo>
                    <a:lnTo>
                      <a:pt x="70" y="62"/>
                    </a:lnTo>
                    <a:lnTo>
                      <a:pt x="79" y="71"/>
                    </a:lnTo>
                    <a:lnTo>
                      <a:pt x="79" y="71"/>
                    </a:lnTo>
                    <a:lnTo>
                      <a:pt x="61" y="71"/>
                    </a:lnTo>
                    <a:lnTo>
                      <a:pt x="61" y="80"/>
                    </a:lnTo>
                    <a:lnTo>
                      <a:pt x="53" y="80"/>
                    </a:lnTo>
                    <a:lnTo>
                      <a:pt x="44" y="80"/>
                    </a:lnTo>
                    <a:lnTo>
                      <a:pt x="44" y="80"/>
                    </a:lnTo>
                    <a:lnTo>
                      <a:pt x="35" y="89"/>
                    </a:lnTo>
                    <a:lnTo>
                      <a:pt x="35" y="89"/>
                    </a:lnTo>
                    <a:lnTo>
                      <a:pt x="26" y="98"/>
                    </a:lnTo>
                    <a:lnTo>
                      <a:pt x="26" y="98"/>
                    </a:lnTo>
                    <a:lnTo>
                      <a:pt x="17" y="107"/>
                    </a:lnTo>
                    <a:lnTo>
                      <a:pt x="9" y="107"/>
                    </a:lnTo>
                    <a:lnTo>
                      <a:pt x="0" y="107"/>
                    </a:lnTo>
                    <a:lnTo>
                      <a:pt x="0" y="98"/>
                    </a:lnTo>
                    <a:lnTo>
                      <a:pt x="9" y="89"/>
                    </a:lnTo>
                    <a:lnTo>
                      <a:pt x="9" y="89"/>
                    </a:lnTo>
                    <a:lnTo>
                      <a:pt x="9" y="80"/>
                    </a:lnTo>
                    <a:lnTo>
                      <a:pt x="0" y="27"/>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6" name="Freeform 157"/>
              <p:cNvSpPr>
                <a:spLocks/>
              </p:cNvSpPr>
              <p:nvPr/>
            </p:nvSpPr>
            <p:spPr bwMode="auto">
              <a:xfrm>
                <a:off x="1402692" y="2946766"/>
                <a:ext cx="566169" cy="665449"/>
              </a:xfrm>
              <a:custGeom>
                <a:avLst/>
                <a:gdLst/>
                <a:ahLst/>
                <a:cxnLst>
                  <a:cxn ang="0">
                    <a:pos x="9" y="328"/>
                  </a:cxn>
                  <a:cxn ang="0">
                    <a:pos x="17" y="328"/>
                  </a:cxn>
                  <a:cxn ang="0">
                    <a:pos x="26" y="319"/>
                  </a:cxn>
                  <a:cxn ang="0">
                    <a:pos x="26" y="310"/>
                  </a:cxn>
                  <a:cxn ang="0">
                    <a:pos x="26" y="301"/>
                  </a:cxn>
                  <a:cxn ang="0">
                    <a:pos x="17" y="292"/>
                  </a:cxn>
                  <a:cxn ang="0">
                    <a:pos x="17" y="283"/>
                  </a:cxn>
                  <a:cxn ang="0">
                    <a:pos x="17" y="275"/>
                  </a:cxn>
                  <a:cxn ang="0">
                    <a:pos x="35" y="257"/>
                  </a:cxn>
                  <a:cxn ang="0">
                    <a:pos x="35" y="248"/>
                  </a:cxn>
                  <a:cxn ang="0">
                    <a:pos x="44" y="230"/>
                  </a:cxn>
                  <a:cxn ang="0">
                    <a:pos x="53" y="221"/>
                  </a:cxn>
                  <a:cxn ang="0">
                    <a:pos x="70" y="204"/>
                  </a:cxn>
                  <a:cxn ang="0">
                    <a:pos x="53" y="195"/>
                  </a:cxn>
                  <a:cxn ang="0">
                    <a:pos x="53" y="177"/>
                  </a:cxn>
                  <a:cxn ang="0">
                    <a:pos x="53" y="168"/>
                  </a:cxn>
                  <a:cxn ang="0">
                    <a:pos x="44" y="151"/>
                  </a:cxn>
                  <a:cxn ang="0">
                    <a:pos x="53" y="133"/>
                  </a:cxn>
                  <a:cxn ang="0">
                    <a:pos x="53" y="124"/>
                  </a:cxn>
                  <a:cxn ang="0">
                    <a:pos x="53" y="107"/>
                  </a:cxn>
                  <a:cxn ang="0">
                    <a:pos x="53" y="89"/>
                  </a:cxn>
                  <a:cxn ang="0">
                    <a:pos x="61" y="80"/>
                  </a:cxn>
                  <a:cxn ang="0">
                    <a:pos x="61" y="62"/>
                  </a:cxn>
                  <a:cxn ang="0">
                    <a:pos x="70" y="53"/>
                  </a:cxn>
                  <a:cxn ang="0">
                    <a:pos x="79" y="62"/>
                  </a:cxn>
                  <a:cxn ang="0">
                    <a:pos x="88" y="71"/>
                  </a:cxn>
                  <a:cxn ang="0">
                    <a:pos x="96" y="62"/>
                  </a:cxn>
                  <a:cxn ang="0">
                    <a:pos x="114" y="0"/>
                  </a:cxn>
                  <a:cxn ang="0">
                    <a:pos x="255" y="18"/>
                  </a:cxn>
                  <a:cxn ang="0">
                    <a:pos x="422" y="45"/>
                  </a:cxn>
                  <a:cxn ang="0">
                    <a:pos x="360" y="496"/>
                  </a:cxn>
                  <a:cxn ang="0">
                    <a:pos x="228" y="478"/>
                  </a:cxn>
                  <a:cxn ang="0">
                    <a:pos x="17" y="354"/>
                  </a:cxn>
                  <a:cxn ang="0">
                    <a:pos x="0" y="336"/>
                  </a:cxn>
                </a:cxnLst>
                <a:rect l="0" t="0" r="r" b="b"/>
                <a:pathLst>
                  <a:path w="422" h="496">
                    <a:moveTo>
                      <a:pt x="9" y="328"/>
                    </a:moveTo>
                    <a:lnTo>
                      <a:pt x="9" y="328"/>
                    </a:lnTo>
                    <a:lnTo>
                      <a:pt x="17" y="328"/>
                    </a:lnTo>
                    <a:lnTo>
                      <a:pt x="17" y="328"/>
                    </a:lnTo>
                    <a:lnTo>
                      <a:pt x="17" y="328"/>
                    </a:lnTo>
                    <a:lnTo>
                      <a:pt x="26" y="319"/>
                    </a:lnTo>
                    <a:lnTo>
                      <a:pt x="26" y="319"/>
                    </a:lnTo>
                    <a:lnTo>
                      <a:pt x="26" y="310"/>
                    </a:lnTo>
                    <a:lnTo>
                      <a:pt x="26" y="301"/>
                    </a:lnTo>
                    <a:lnTo>
                      <a:pt x="26" y="301"/>
                    </a:lnTo>
                    <a:lnTo>
                      <a:pt x="17" y="301"/>
                    </a:lnTo>
                    <a:lnTo>
                      <a:pt x="17" y="292"/>
                    </a:lnTo>
                    <a:lnTo>
                      <a:pt x="17" y="292"/>
                    </a:lnTo>
                    <a:lnTo>
                      <a:pt x="17" y="283"/>
                    </a:lnTo>
                    <a:lnTo>
                      <a:pt x="17" y="283"/>
                    </a:lnTo>
                    <a:lnTo>
                      <a:pt x="17" y="275"/>
                    </a:lnTo>
                    <a:lnTo>
                      <a:pt x="26" y="275"/>
                    </a:lnTo>
                    <a:lnTo>
                      <a:pt x="35" y="257"/>
                    </a:lnTo>
                    <a:lnTo>
                      <a:pt x="35" y="257"/>
                    </a:lnTo>
                    <a:lnTo>
                      <a:pt x="35" y="248"/>
                    </a:lnTo>
                    <a:lnTo>
                      <a:pt x="35" y="239"/>
                    </a:lnTo>
                    <a:lnTo>
                      <a:pt x="44" y="230"/>
                    </a:lnTo>
                    <a:lnTo>
                      <a:pt x="44" y="230"/>
                    </a:lnTo>
                    <a:lnTo>
                      <a:pt x="53" y="221"/>
                    </a:lnTo>
                    <a:lnTo>
                      <a:pt x="61" y="213"/>
                    </a:lnTo>
                    <a:lnTo>
                      <a:pt x="70" y="204"/>
                    </a:lnTo>
                    <a:lnTo>
                      <a:pt x="70" y="204"/>
                    </a:lnTo>
                    <a:lnTo>
                      <a:pt x="53" y="195"/>
                    </a:lnTo>
                    <a:lnTo>
                      <a:pt x="61" y="186"/>
                    </a:lnTo>
                    <a:lnTo>
                      <a:pt x="53" y="177"/>
                    </a:lnTo>
                    <a:lnTo>
                      <a:pt x="53" y="177"/>
                    </a:lnTo>
                    <a:lnTo>
                      <a:pt x="53" y="168"/>
                    </a:lnTo>
                    <a:lnTo>
                      <a:pt x="44" y="160"/>
                    </a:lnTo>
                    <a:lnTo>
                      <a:pt x="44" y="151"/>
                    </a:lnTo>
                    <a:lnTo>
                      <a:pt x="44" y="151"/>
                    </a:lnTo>
                    <a:lnTo>
                      <a:pt x="53" y="133"/>
                    </a:lnTo>
                    <a:lnTo>
                      <a:pt x="53" y="133"/>
                    </a:lnTo>
                    <a:lnTo>
                      <a:pt x="53" y="124"/>
                    </a:lnTo>
                    <a:lnTo>
                      <a:pt x="53" y="115"/>
                    </a:lnTo>
                    <a:lnTo>
                      <a:pt x="53" y="107"/>
                    </a:lnTo>
                    <a:lnTo>
                      <a:pt x="53" y="98"/>
                    </a:lnTo>
                    <a:lnTo>
                      <a:pt x="53" y="89"/>
                    </a:lnTo>
                    <a:lnTo>
                      <a:pt x="53" y="80"/>
                    </a:lnTo>
                    <a:lnTo>
                      <a:pt x="61" y="80"/>
                    </a:lnTo>
                    <a:lnTo>
                      <a:pt x="53" y="71"/>
                    </a:lnTo>
                    <a:lnTo>
                      <a:pt x="61" y="62"/>
                    </a:lnTo>
                    <a:lnTo>
                      <a:pt x="61" y="62"/>
                    </a:lnTo>
                    <a:lnTo>
                      <a:pt x="70" y="53"/>
                    </a:lnTo>
                    <a:lnTo>
                      <a:pt x="70" y="62"/>
                    </a:lnTo>
                    <a:lnTo>
                      <a:pt x="79" y="62"/>
                    </a:lnTo>
                    <a:lnTo>
                      <a:pt x="79" y="62"/>
                    </a:lnTo>
                    <a:lnTo>
                      <a:pt x="88" y="71"/>
                    </a:lnTo>
                    <a:lnTo>
                      <a:pt x="88" y="71"/>
                    </a:lnTo>
                    <a:lnTo>
                      <a:pt x="96" y="62"/>
                    </a:lnTo>
                    <a:lnTo>
                      <a:pt x="105" y="62"/>
                    </a:lnTo>
                    <a:lnTo>
                      <a:pt x="114" y="0"/>
                    </a:lnTo>
                    <a:lnTo>
                      <a:pt x="167" y="9"/>
                    </a:lnTo>
                    <a:lnTo>
                      <a:pt x="255" y="18"/>
                    </a:lnTo>
                    <a:lnTo>
                      <a:pt x="334" y="36"/>
                    </a:lnTo>
                    <a:lnTo>
                      <a:pt x="422" y="45"/>
                    </a:lnTo>
                    <a:lnTo>
                      <a:pt x="360" y="487"/>
                    </a:lnTo>
                    <a:lnTo>
                      <a:pt x="360" y="496"/>
                    </a:lnTo>
                    <a:lnTo>
                      <a:pt x="334" y="487"/>
                    </a:lnTo>
                    <a:lnTo>
                      <a:pt x="228" y="478"/>
                    </a:lnTo>
                    <a:lnTo>
                      <a:pt x="149" y="425"/>
                    </a:lnTo>
                    <a:lnTo>
                      <a:pt x="17" y="354"/>
                    </a:lnTo>
                    <a:lnTo>
                      <a:pt x="0" y="336"/>
                    </a:lnTo>
                    <a:lnTo>
                      <a:pt x="0" y="336"/>
                    </a:lnTo>
                    <a:lnTo>
                      <a:pt x="9" y="328"/>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7" name="Freeform 158"/>
              <p:cNvSpPr>
                <a:spLocks/>
              </p:cNvSpPr>
              <p:nvPr/>
            </p:nvSpPr>
            <p:spPr bwMode="auto">
              <a:xfrm>
                <a:off x="1402692" y="2946766"/>
                <a:ext cx="566169" cy="665449"/>
              </a:xfrm>
              <a:custGeom>
                <a:avLst/>
                <a:gdLst/>
                <a:ahLst/>
                <a:cxnLst>
                  <a:cxn ang="0">
                    <a:pos x="9" y="328"/>
                  </a:cxn>
                  <a:cxn ang="0">
                    <a:pos x="17" y="328"/>
                  </a:cxn>
                  <a:cxn ang="0">
                    <a:pos x="26" y="319"/>
                  </a:cxn>
                  <a:cxn ang="0">
                    <a:pos x="26" y="310"/>
                  </a:cxn>
                  <a:cxn ang="0">
                    <a:pos x="26" y="301"/>
                  </a:cxn>
                  <a:cxn ang="0">
                    <a:pos x="17" y="292"/>
                  </a:cxn>
                  <a:cxn ang="0">
                    <a:pos x="17" y="283"/>
                  </a:cxn>
                  <a:cxn ang="0">
                    <a:pos x="17" y="275"/>
                  </a:cxn>
                  <a:cxn ang="0">
                    <a:pos x="35" y="257"/>
                  </a:cxn>
                  <a:cxn ang="0">
                    <a:pos x="35" y="248"/>
                  </a:cxn>
                  <a:cxn ang="0">
                    <a:pos x="44" y="230"/>
                  </a:cxn>
                  <a:cxn ang="0">
                    <a:pos x="53" y="221"/>
                  </a:cxn>
                  <a:cxn ang="0">
                    <a:pos x="70" y="204"/>
                  </a:cxn>
                  <a:cxn ang="0">
                    <a:pos x="53" y="195"/>
                  </a:cxn>
                  <a:cxn ang="0">
                    <a:pos x="53" y="177"/>
                  </a:cxn>
                  <a:cxn ang="0">
                    <a:pos x="53" y="168"/>
                  </a:cxn>
                  <a:cxn ang="0">
                    <a:pos x="44" y="151"/>
                  </a:cxn>
                  <a:cxn ang="0">
                    <a:pos x="53" y="133"/>
                  </a:cxn>
                  <a:cxn ang="0">
                    <a:pos x="53" y="124"/>
                  </a:cxn>
                  <a:cxn ang="0">
                    <a:pos x="53" y="107"/>
                  </a:cxn>
                  <a:cxn ang="0">
                    <a:pos x="53" y="89"/>
                  </a:cxn>
                  <a:cxn ang="0">
                    <a:pos x="61" y="80"/>
                  </a:cxn>
                  <a:cxn ang="0">
                    <a:pos x="61" y="62"/>
                  </a:cxn>
                  <a:cxn ang="0">
                    <a:pos x="70" y="53"/>
                  </a:cxn>
                  <a:cxn ang="0">
                    <a:pos x="79" y="62"/>
                  </a:cxn>
                  <a:cxn ang="0">
                    <a:pos x="88" y="71"/>
                  </a:cxn>
                  <a:cxn ang="0">
                    <a:pos x="96" y="62"/>
                  </a:cxn>
                  <a:cxn ang="0">
                    <a:pos x="114" y="0"/>
                  </a:cxn>
                  <a:cxn ang="0">
                    <a:pos x="255" y="18"/>
                  </a:cxn>
                  <a:cxn ang="0">
                    <a:pos x="422" y="45"/>
                  </a:cxn>
                  <a:cxn ang="0">
                    <a:pos x="360" y="496"/>
                  </a:cxn>
                  <a:cxn ang="0">
                    <a:pos x="228" y="478"/>
                  </a:cxn>
                  <a:cxn ang="0">
                    <a:pos x="17" y="354"/>
                  </a:cxn>
                  <a:cxn ang="0">
                    <a:pos x="0" y="336"/>
                  </a:cxn>
                </a:cxnLst>
                <a:rect l="0" t="0" r="r" b="b"/>
                <a:pathLst>
                  <a:path w="422" h="496">
                    <a:moveTo>
                      <a:pt x="9" y="328"/>
                    </a:moveTo>
                    <a:lnTo>
                      <a:pt x="9" y="328"/>
                    </a:lnTo>
                    <a:lnTo>
                      <a:pt x="17" y="328"/>
                    </a:lnTo>
                    <a:lnTo>
                      <a:pt x="17" y="328"/>
                    </a:lnTo>
                    <a:lnTo>
                      <a:pt x="17" y="328"/>
                    </a:lnTo>
                    <a:lnTo>
                      <a:pt x="26" y="319"/>
                    </a:lnTo>
                    <a:lnTo>
                      <a:pt x="26" y="319"/>
                    </a:lnTo>
                    <a:lnTo>
                      <a:pt x="26" y="310"/>
                    </a:lnTo>
                    <a:lnTo>
                      <a:pt x="26" y="301"/>
                    </a:lnTo>
                    <a:lnTo>
                      <a:pt x="26" y="301"/>
                    </a:lnTo>
                    <a:lnTo>
                      <a:pt x="17" y="301"/>
                    </a:lnTo>
                    <a:lnTo>
                      <a:pt x="17" y="292"/>
                    </a:lnTo>
                    <a:lnTo>
                      <a:pt x="17" y="292"/>
                    </a:lnTo>
                    <a:lnTo>
                      <a:pt x="17" y="283"/>
                    </a:lnTo>
                    <a:lnTo>
                      <a:pt x="17" y="283"/>
                    </a:lnTo>
                    <a:lnTo>
                      <a:pt x="17" y="275"/>
                    </a:lnTo>
                    <a:lnTo>
                      <a:pt x="26" y="275"/>
                    </a:lnTo>
                    <a:lnTo>
                      <a:pt x="35" y="257"/>
                    </a:lnTo>
                    <a:lnTo>
                      <a:pt x="35" y="257"/>
                    </a:lnTo>
                    <a:lnTo>
                      <a:pt x="35" y="248"/>
                    </a:lnTo>
                    <a:lnTo>
                      <a:pt x="35" y="239"/>
                    </a:lnTo>
                    <a:lnTo>
                      <a:pt x="44" y="230"/>
                    </a:lnTo>
                    <a:lnTo>
                      <a:pt x="44" y="230"/>
                    </a:lnTo>
                    <a:lnTo>
                      <a:pt x="53" y="221"/>
                    </a:lnTo>
                    <a:lnTo>
                      <a:pt x="61" y="213"/>
                    </a:lnTo>
                    <a:lnTo>
                      <a:pt x="70" y="204"/>
                    </a:lnTo>
                    <a:lnTo>
                      <a:pt x="70" y="204"/>
                    </a:lnTo>
                    <a:lnTo>
                      <a:pt x="53" y="195"/>
                    </a:lnTo>
                    <a:lnTo>
                      <a:pt x="61" y="186"/>
                    </a:lnTo>
                    <a:lnTo>
                      <a:pt x="53" y="177"/>
                    </a:lnTo>
                    <a:lnTo>
                      <a:pt x="53" y="177"/>
                    </a:lnTo>
                    <a:lnTo>
                      <a:pt x="53" y="168"/>
                    </a:lnTo>
                    <a:lnTo>
                      <a:pt x="44" y="160"/>
                    </a:lnTo>
                    <a:lnTo>
                      <a:pt x="44" y="151"/>
                    </a:lnTo>
                    <a:lnTo>
                      <a:pt x="44" y="151"/>
                    </a:lnTo>
                    <a:lnTo>
                      <a:pt x="53" y="133"/>
                    </a:lnTo>
                    <a:lnTo>
                      <a:pt x="53" y="133"/>
                    </a:lnTo>
                    <a:lnTo>
                      <a:pt x="53" y="124"/>
                    </a:lnTo>
                    <a:lnTo>
                      <a:pt x="53" y="115"/>
                    </a:lnTo>
                    <a:lnTo>
                      <a:pt x="53" y="107"/>
                    </a:lnTo>
                    <a:lnTo>
                      <a:pt x="53" y="98"/>
                    </a:lnTo>
                    <a:lnTo>
                      <a:pt x="53" y="89"/>
                    </a:lnTo>
                    <a:lnTo>
                      <a:pt x="53" y="80"/>
                    </a:lnTo>
                    <a:lnTo>
                      <a:pt x="61" y="80"/>
                    </a:lnTo>
                    <a:lnTo>
                      <a:pt x="53" y="71"/>
                    </a:lnTo>
                    <a:lnTo>
                      <a:pt x="61" y="62"/>
                    </a:lnTo>
                    <a:lnTo>
                      <a:pt x="61" y="62"/>
                    </a:lnTo>
                    <a:lnTo>
                      <a:pt x="70" y="53"/>
                    </a:lnTo>
                    <a:lnTo>
                      <a:pt x="70" y="62"/>
                    </a:lnTo>
                    <a:lnTo>
                      <a:pt x="79" y="62"/>
                    </a:lnTo>
                    <a:lnTo>
                      <a:pt x="79" y="62"/>
                    </a:lnTo>
                    <a:lnTo>
                      <a:pt x="88" y="71"/>
                    </a:lnTo>
                    <a:lnTo>
                      <a:pt x="88" y="71"/>
                    </a:lnTo>
                    <a:lnTo>
                      <a:pt x="96" y="62"/>
                    </a:lnTo>
                    <a:lnTo>
                      <a:pt x="105" y="62"/>
                    </a:lnTo>
                    <a:lnTo>
                      <a:pt x="114" y="0"/>
                    </a:lnTo>
                    <a:lnTo>
                      <a:pt x="167" y="9"/>
                    </a:lnTo>
                    <a:lnTo>
                      <a:pt x="255" y="18"/>
                    </a:lnTo>
                    <a:lnTo>
                      <a:pt x="334" y="36"/>
                    </a:lnTo>
                    <a:lnTo>
                      <a:pt x="422" y="45"/>
                    </a:lnTo>
                    <a:lnTo>
                      <a:pt x="360" y="487"/>
                    </a:lnTo>
                    <a:lnTo>
                      <a:pt x="360" y="496"/>
                    </a:lnTo>
                    <a:lnTo>
                      <a:pt x="334" y="487"/>
                    </a:lnTo>
                    <a:lnTo>
                      <a:pt x="228" y="478"/>
                    </a:lnTo>
                    <a:lnTo>
                      <a:pt x="149" y="425"/>
                    </a:lnTo>
                    <a:lnTo>
                      <a:pt x="17" y="354"/>
                    </a:lnTo>
                    <a:lnTo>
                      <a:pt x="0" y="336"/>
                    </a:lnTo>
                    <a:lnTo>
                      <a:pt x="0" y="336"/>
                    </a:lnTo>
                    <a:lnTo>
                      <a:pt x="9" y="328"/>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8" name="Freeform 159"/>
              <p:cNvSpPr>
                <a:spLocks/>
              </p:cNvSpPr>
              <p:nvPr/>
            </p:nvSpPr>
            <p:spPr bwMode="auto">
              <a:xfrm>
                <a:off x="3172304" y="3101053"/>
                <a:ext cx="413223" cy="391756"/>
              </a:xfrm>
              <a:custGeom>
                <a:avLst/>
                <a:gdLst/>
                <a:ahLst/>
                <a:cxnLst>
                  <a:cxn ang="0">
                    <a:pos x="62" y="9"/>
                  </a:cxn>
                  <a:cxn ang="0">
                    <a:pos x="273" y="0"/>
                  </a:cxn>
                  <a:cxn ang="0">
                    <a:pos x="282" y="9"/>
                  </a:cxn>
                  <a:cxn ang="0">
                    <a:pos x="282" y="18"/>
                  </a:cxn>
                  <a:cxn ang="0">
                    <a:pos x="273" y="27"/>
                  </a:cxn>
                  <a:cxn ang="0">
                    <a:pos x="273" y="36"/>
                  </a:cxn>
                  <a:cxn ang="0">
                    <a:pos x="308" y="36"/>
                  </a:cxn>
                  <a:cxn ang="0">
                    <a:pos x="308" y="45"/>
                  </a:cxn>
                  <a:cxn ang="0">
                    <a:pos x="308" y="53"/>
                  </a:cxn>
                  <a:cxn ang="0">
                    <a:pos x="300" y="62"/>
                  </a:cxn>
                  <a:cxn ang="0">
                    <a:pos x="300" y="62"/>
                  </a:cxn>
                  <a:cxn ang="0">
                    <a:pos x="300" y="71"/>
                  </a:cxn>
                  <a:cxn ang="0">
                    <a:pos x="291" y="80"/>
                  </a:cxn>
                  <a:cxn ang="0">
                    <a:pos x="291" y="89"/>
                  </a:cxn>
                  <a:cxn ang="0">
                    <a:pos x="282" y="89"/>
                  </a:cxn>
                  <a:cxn ang="0">
                    <a:pos x="291" y="89"/>
                  </a:cxn>
                  <a:cxn ang="0">
                    <a:pos x="291" y="106"/>
                  </a:cxn>
                  <a:cxn ang="0">
                    <a:pos x="282" y="115"/>
                  </a:cxn>
                  <a:cxn ang="0">
                    <a:pos x="273" y="124"/>
                  </a:cxn>
                  <a:cxn ang="0">
                    <a:pos x="282" y="124"/>
                  </a:cxn>
                  <a:cxn ang="0">
                    <a:pos x="273" y="133"/>
                  </a:cxn>
                  <a:cxn ang="0">
                    <a:pos x="264" y="133"/>
                  </a:cxn>
                  <a:cxn ang="0">
                    <a:pos x="264" y="142"/>
                  </a:cxn>
                  <a:cxn ang="0">
                    <a:pos x="264" y="142"/>
                  </a:cxn>
                  <a:cxn ang="0">
                    <a:pos x="264" y="151"/>
                  </a:cxn>
                  <a:cxn ang="0">
                    <a:pos x="264" y="151"/>
                  </a:cxn>
                  <a:cxn ang="0">
                    <a:pos x="264" y="160"/>
                  </a:cxn>
                  <a:cxn ang="0">
                    <a:pos x="256" y="168"/>
                  </a:cxn>
                  <a:cxn ang="0">
                    <a:pos x="256" y="177"/>
                  </a:cxn>
                  <a:cxn ang="0">
                    <a:pos x="247" y="186"/>
                  </a:cxn>
                  <a:cxn ang="0">
                    <a:pos x="238" y="186"/>
                  </a:cxn>
                  <a:cxn ang="0">
                    <a:pos x="247" y="186"/>
                  </a:cxn>
                  <a:cxn ang="0">
                    <a:pos x="247" y="204"/>
                  </a:cxn>
                  <a:cxn ang="0">
                    <a:pos x="238" y="204"/>
                  </a:cxn>
                  <a:cxn ang="0">
                    <a:pos x="238" y="221"/>
                  </a:cxn>
                  <a:cxn ang="0">
                    <a:pos x="229" y="221"/>
                  </a:cxn>
                  <a:cxn ang="0">
                    <a:pos x="238" y="221"/>
                  </a:cxn>
                  <a:cxn ang="0">
                    <a:pos x="229" y="230"/>
                  </a:cxn>
                  <a:cxn ang="0">
                    <a:pos x="229" y="230"/>
                  </a:cxn>
                  <a:cxn ang="0">
                    <a:pos x="229" y="239"/>
                  </a:cxn>
                  <a:cxn ang="0">
                    <a:pos x="229" y="239"/>
                  </a:cxn>
                  <a:cxn ang="0">
                    <a:pos x="229" y="248"/>
                  </a:cxn>
                  <a:cxn ang="0">
                    <a:pos x="229" y="248"/>
                  </a:cxn>
                  <a:cxn ang="0">
                    <a:pos x="229" y="266"/>
                  </a:cxn>
                  <a:cxn ang="0">
                    <a:pos x="238" y="274"/>
                  </a:cxn>
                  <a:cxn ang="0">
                    <a:pos x="229" y="274"/>
                  </a:cxn>
                  <a:cxn ang="0">
                    <a:pos x="229" y="283"/>
                  </a:cxn>
                  <a:cxn ang="0">
                    <a:pos x="44" y="292"/>
                  </a:cxn>
                  <a:cxn ang="0">
                    <a:pos x="27" y="248"/>
                  </a:cxn>
                  <a:cxn ang="0">
                    <a:pos x="18" y="248"/>
                  </a:cxn>
                  <a:cxn ang="0">
                    <a:pos x="9" y="239"/>
                  </a:cxn>
                  <a:cxn ang="0">
                    <a:pos x="9" y="80"/>
                  </a:cxn>
                </a:cxnLst>
                <a:rect l="0" t="0" r="r" b="b"/>
                <a:pathLst>
                  <a:path w="308" h="292">
                    <a:moveTo>
                      <a:pt x="0" y="18"/>
                    </a:moveTo>
                    <a:lnTo>
                      <a:pt x="62" y="9"/>
                    </a:lnTo>
                    <a:lnTo>
                      <a:pt x="159" y="9"/>
                    </a:lnTo>
                    <a:lnTo>
                      <a:pt x="273" y="0"/>
                    </a:lnTo>
                    <a:lnTo>
                      <a:pt x="282" y="0"/>
                    </a:lnTo>
                    <a:lnTo>
                      <a:pt x="282" y="9"/>
                    </a:lnTo>
                    <a:lnTo>
                      <a:pt x="282" y="18"/>
                    </a:lnTo>
                    <a:lnTo>
                      <a:pt x="282" y="18"/>
                    </a:lnTo>
                    <a:lnTo>
                      <a:pt x="282" y="27"/>
                    </a:lnTo>
                    <a:lnTo>
                      <a:pt x="273" y="27"/>
                    </a:lnTo>
                    <a:lnTo>
                      <a:pt x="273" y="36"/>
                    </a:lnTo>
                    <a:lnTo>
                      <a:pt x="273" y="36"/>
                    </a:lnTo>
                    <a:lnTo>
                      <a:pt x="273" y="45"/>
                    </a:lnTo>
                    <a:lnTo>
                      <a:pt x="308" y="36"/>
                    </a:lnTo>
                    <a:lnTo>
                      <a:pt x="308" y="45"/>
                    </a:lnTo>
                    <a:lnTo>
                      <a:pt x="308" y="45"/>
                    </a:lnTo>
                    <a:lnTo>
                      <a:pt x="308" y="45"/>
                    </a:lnTo>
                    <a:lnTo>
                      <a:pt x="308" y="53"/>
                    </a:lnTo>
                    <a:lnTo>
                      <a:pt x="300" y="62"/>
                    </a:lnTo>
                    <a:lnTo>
                      <a:pt x="300" y="62"/>
                    </a:lnTo>
                    <a:lnTo>
                      <a:pt x="300" y="62"/>
                    </a:lnTo>
                    <a:lnTo>
                      <a:pt x="300" y="62"/>
                    </a:lnTo>
                    <a:lnTo>
                      <a:pt x="300" y="71"/>
                    </a:lnTo>
                    <a:lnTo>
                      <a:pt x="300" y="71"/>
                    </a:lnTo>
                    <a:lnTo>
                      <a:pt x="291" y="80"/>
                    </a:lnTo>
                    <a:lnTo>
                      <a:pt x="291" y="80"/>
                    </a:lnTo>
                    <a:lnTo>
                      <a:pt x="291" y="80"/>
                    </a:lnTo>
                    <a:lnTo>
                      <a:pt x="291" y="89"/>
                    </a:lnTo>
                    <a:lnTo>
                      <a:pt x="291" y="80"/>
                    </a:lnTo>
                    <a:lnTo>
                      <a:pt x="282" y="89"/>
                    </a:lnTo>
                    <a:lnTo>
                      <a:pt x="282" y="89"/>
                    </a:lnTo>
                    <a:lnTo>
                      <a:pt x="291" y="89"/>
                    </a:lnTo>
                    <a:lnTo>
                      <a:pt x="291" y="98"/>
                    </a:lnTo>
                    <a:lnTo>
                      <a:pt x="291" y="106"/>
                    </a:lnTo>
                    <a:lnTo>
                      <a:pt x="291" y="106"/>
                    </a:lnTo>
                    <a:lnTo>
                      <a:pt x="282" y="115"/>
                    </a:lnTo>
                    <a:lnTo>
                      <a:pt x="282" y="115"/>
                    </a:lnTo>
                    <a:lnTo>
                      <a:pt x="273" y="124"/>
                    </a:lnTo>
                    <a:lnTo>
                      <a:pt x="273" y="124"/>
                    </a:lnTo>
                    <a:lnTo>
                      <a:pt x="282" y="124"/>
                    </a:lnTo>
                    <a:lnTo>
                      <a:pt x="282" y="124"/>
                    </a:lnTo>
                    <a:lnTo>
                      <a:pt x="273" y="133"/>
                    </a:lnTo>
                    <a:lnTo>
                      <a:pt x="273" y="133"/>
                    </a:lnTo>
                    <a:lnTo>
                      <a:pt x="264" y="133"/>
                    </a:lnTo>
                    <a:lnTo>
                      <a:pt x="264" y="142"/>
                    </a:lnTo>
                    <a:lnTo>
                      <a:pt x="264" y="142"/>
                    </a:lnTo>
                    <a:lnTo>
                      <a:pt x="264" y="142"/>
                    </a:lnTo>
                    <a:lnTo>
                      <a:pt x="264" y="142"/>
                    </a:lnTo>
                    <a:lnTo>
                      <a:pt x="264" y="151"/>
                    </a:lnTo>
                    <a:lnTo>
                      <a:pt x="264" y="151"/>
                    </a:lnTo>
                    <a:lnTo>
                      <a:pt x="264" y="142"/>
                    </a:lnTo>
                    <a:lnTo>
                      <a:pt x="264" y="151"/>
                    </a:lnTo>
                    <a:lnTo>
                      <a:pt x="264" y="160"/>
                    </a:lnTo>
                    <a:lnTo>
                      <a:pt x="264" y="160"/>
                    </a:lnTo>
                    <a:lnTo>
                      <a:pt x="264" y="168"/>
                    </a:lnTo>
                    <a:lnTo>
                      <a:pt x="256" y="168"/>
                    </a:lnTo>
                    <a:lnTo>
                      <a:pt x="256" y="177"/>
                    </a:lnTo>
                    <a:lnTo>
                      <a:pt x="256" y="177"/>
                    </a:lnTo>
                    <a:lnTo>
                      <a:pt x="256" y="177"/>
                    </a:lnTo>
                    <a:lnTo>
                      <a:pt x="247" y="186"/>
                    </a:lnTo>
                    <a:lnTo>
                      <a:pt x="247" y="186"/>
                    </a:lnTo>
                    <a:lnTo>
                      <a:pt x="238" y="186"/>
                    </a:lnTo>
                    <a:lnTo>
                      <a:pt x="247" y="186"/>
                    </a:lnTo>
                    <a:lnTo>
                      <a:pt x="247" y="186"/>
                    </a:lnTo>
                    <a:lnTo>
                      <a:pt x="247" y="195"/>
                    </a:lnTo>
                    <a:lnTo>
                      <a:pt x="247" y="204"/>
                    </a:lnTo>
                    <a:lnTo>
                      <a:pt x="229" y="204"/>
                    </a:lnTo>
                    <a:lnTo>
                      <a:pt x="238" y="204"/>
                    </a:lnTo>
                    <a:lnTo>
                      <a:pt x="238" y="213"/>
                    </a:lnTo>
                    <a:lnTo>
                      <a:pt x="238" y="221"/>
                    </a:lnTo>
                    <a:lnTo>
                      <a:pt x="238" y="221"/>
                    </a:lnTo>
                    <a:lnTo>
                      <a:pt x="229" y="221"/>
                    </a:lnTo>
                    <a:lnTo>
                      <a:pt x="229" y="221"/>
                    </a:lnTo>
                    <a:lnTo>
                      <a:pt x="238" y="221"/>
                    </a:lnTo>
                    <a:lnTo>
                      <a:pt x="229" y="230"/>
                    </a:lnTo>
                    <a:lnTo>
                      <a:pt x="229" y="230"/>
                    </a:lnTo>
                    <a:lnTo>
                      <a:pt x="229" y="230"/>
                    </a:lnTo>
                    <a:lnTo>
                      <a:pt x="229" y="230"/>
                    </a:lnTo>
                    <a:lnTo>
                      <a:pt x="220" y="239"/>
                    </a:lnTo>
                    <a:lnTo>
                      <a:pt x="229" y="239"/>
                    </a:lnTo>
                    <a:lnTo>
                      <a:pt x="220" y="248"/>
                    </a:lnTo>
                    <a:lnTo>
                      <a:pt x="229" y="239"/>
                    </a:lnTo>
                    <a:lnTo>
                      <a:pt x="229" y="248"/>
                    </a:lnTo>
                    <a:lnTo>
                      <a:pt x="229" y="248"/>
                    </a:lnTo>
                    <a:lnTo>
                      <a:pt x="229" y="248"/>
                    </a:lnTo>
                    <a:lnTo>
                      <a:pt x="229" y="248"/>
                    </a:lnTo>
                    <a:lnTo>
                      <a:pt x="229" y="257"/>
                    </a:lnTo>
                    <a:lnTo>
                      <a:pt x="229" y="266"/>
                    </a:lnTo>
                    <a:lnTo>
                      <a:pt x="238" y="266"/>
                    </a:lnTo>
                    <a:lnTo>
                      <a:pt x="238" y="274"/>
                    </a:lnTo>
                    <a:lnTo>
                      <a:pt x="238" y="274"/>
                    </a:lnTo>
                    <a:lnTo>
                      <a:pt x="229" y="274"/>
                    </a:lnTo>
                    <a:lnTo>
                      <a:pt x="229" y="274"/>
                    </a:lnTo>
                    <a:lnTo>
                      <a:pt x="229" y="283"/>
                    </a:lnTo>
                    <a:lnTo>
                      <a:pt x="124" y="292"/>
                    </a:lnTo>
                    <a:lnTo>
                      <a:pt x="44" y="292"/>
                    </a:lnTo>
                    <a:lnTo>
                      <a:pt x="44" y="248"/>
                    </a:lnTo>
                    <a:lnTo>
                      <a:pt x="27" y="248"/>
                    </a:lnTo>
                    <a:lnTo>
                      <a:pt x="18" y="248"/>
                    </a:lnTo>
                    <a:lnTo>
                      <a:pt x="18" y="248"/>
                    </a:lnTo>
                    <a:lnTo>
                      <a:pt x="18" y="239"/>
                    </a:lnTo>
                    <a:lnTo>
                      <a:pt x="9" y="239"/>
                    </a:lnTo>
                    <a:lnTo>
                      <a:pt x="9" y="106"/>
                    </a:lnTo>
                    <a:lnTo>
                      <a:pt x="9" y="80"/>
                    </a:lnTo>
                    <a:lnTo>
                      <a:pt x="0" y="18"/>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9" name="Freeform 160"/>
              <p:cNvSpPr>
                <a:spLocks/>
              </p:cNvSpPr>
              <p:nvPr/>
            </p:nvSpPr>
            <p:spPr bwMode="auto">
              <a:xfrm>
                <a:off x="3172304" y="3101053"/>
                <a:ext cx="413223" cy="391756"/>
              </a:xfrm>
              <a:custGeom>
                <a:avLst/>
                <a:gdLst/>
                <a:ahLst/>
                <a:cxnLst>
                  <a:cxn ang="0">
                    <a:pos x="62" y="9"/>
                  </a:cxn>
                  <a:cxn ang="0">
                    <a:pos x="273" y="0"/>
                  </a:cxn>
                  <a:cxn ang="0">
                    <a:pos x="282" y="9"/>
                  </a:cxn>
                  <a:cxn ang="0">
                    <a:pos x="282" y="18"/>
                  </a:cxn>
                  <a:cxn ang="0">
                    <a:pos x="273" y="27"/>
                  </a:cxn>
                  <a:cxn ang="0">
                    <a:pos x="273" y="36"/>
                  </a:cxn>
                  <a:cxn ang="0">
                    <a:pos x="308" y="36"/>
                  </a:cxn>
                  <a:cxn ang="0">
                    <a:pos x="308" y="45"/>
                  </a:cxn>
                  <a:cxn ang="0">
                    <a:pos x="308" y="53"/>
                  </a:cxn>
                  <a:cxn ang="0">
                    <a:pos x="300" y="62"/>
                  </a:cxn>
                  <a:cxn ang="0">
                    <a:pos x="300" y="62"/>
                  </a:cxn>
                  <a:cxn ang="0">
                    <a:pos x="300" y="71"/>
                  </a:cxn>
                  <a:cxn ang="0">
                    <a:pos x="291" y="80"/>
                  </a:cxn>
                  <a:cxn ang="0">
                    <a:pos x="291" y="89"/>
                  </a:cxn>
                  <a:cxn ang="0">
                    <a:pos x="282" y="89"/>
                  </a:cxn>
                  <a:cxn ang="0">
                    <a:pos x="291" y="89"/>
                  </a:cxn>
                  <a:cxn ang="0">
                    <a:pos x="291" y="106"/>
                  </a:cxn>
                  <a:cxn ang="0">
                    <a:pos x="282" y="115"/>
                  </a:cxn>
                  <a:cxn ang="0">
                    <a:pos x="273" y="124"/>
                  </a:cxn>
                  <a:cxn ang="0">
                    <a:pos x="282" y="124"/>
                  </a:cxn>
                  <a:cxn ang="0">
                    <a:pos x="273" y="133"/>
                  </a:cxn>
                  <a:cxn ang="0">
                    <a:pos x="264" y="133"/>
                  </a:cxn>
                  <a:cxn ang="0">
                    <a:pos x="264" y="142"/>
                  </a:cxn>
                  <a:cxn ang="0">
                    <a:pos x="264" y="142"/>
                  </a:cxn>
                  <a:cxn ang="0">
                    <a:pos x="264" y="151"/>
                  </a:cxn>
                  <a:cxn ang="0">
                    <a:pos x="264" y="151"/>
                  </a:cxn>
                  <a:cxn ang="0">
                    <a:pos x="264" y="160"/>
                  </a:cxn>
                  <a:cxn ang="0">
                    <a:pos x="256" y="168"/>
                  </a:cxn>
                  <a:cxn ang="0">
                    <a:pos x="256" y="177"/>
                  </a:cxn>
                  <a:cxn ang="0">
                    <a:pos x="247" y="186"/>
                  </a:cxn>
                  <a:cxn ang="0">
                    <a:pos x="238" y="186"/>
                  </a:cxn>
                  <a:cxn ang="0">
                    <a:pos x="247" y="186"/>
                  </a:cxn>
                  <a:cxn ang="0">
                    <a:pos x="247" y="204"/>
                  </a:cxn>
                  <a:cxn ang="0">
                    <a:pos x="238" y="204"/>
                  </a:cxn>
                  <a:cxn ang="0">
                    <a:pos x="238" y="221"/>
                  </a:cxn>
                  <a:cxn ang="0">
                    <a:pos x="229" y="221"/>
                  </a:cxn>
                  <a:cxn ang="0">
                    <a:pos x="238" y="221"/>
                  </a:cxn>
                  <a:cxn ang="0">
                    <a:pos x="229" y="230"/>
                  </a:cxn>
                  <a:cxn ang="0">
                    <a:pos x="229" y="230"/>
                  </a:cxn>
                  <a:cxn ang="0">
                    <a:pos x="229" y="239"/>
                  </a:cxn>
                  <a:cxn ang="0">
                    <a:pos x="229" y="239"/>
                  </a:cxn>
                  <a:cxn ang="0">
                    <a:pos x="229" y="248"/>
                  </a:cxn>
                  <a:cxn ang="0">
                    <a:pos x="229" y="248"/>
                  </a:cxn>
                  <a:cxn ang="0">
                    <a:pos x="229" y="266"/>
                  </a:cxn>
                  <a:cxn ang="0">
                    <a:pos x="238" y="274"/>
                  </a:cxn>
                  <a:cxn ang="0">
                    <a:pos x="229" y="274"/>
                  </a:cxn>
                  <a:cxn ang="0">
                    <a:pos x="229" y="283"/>
                  </a:cxn>
                  <a:cxn ang="0">
                    <a:pos x="44" y="292"/>
                  </a:cxn>
                  <a:cxn ang="0">
                    <a:pos x="27" y="248"/>
                  </a:cxn>
                  <a:cxn ang="0">
                    <a:pos x="18" y="248"/>
                  </a:cxn>
                  <a:cxn ang="0">
                    <a:pos x="9" y="239"/>
                  </a:cxn>
                  <a:cxn ang="0">
                    <a:pos x="9" y="80"/>
                  </a:cxn>
                </a:cxnLst>
                <a:rect l="0" t="0" r="r" b="b"/>
                <a:pathLst>
                  <a:path w="308" h="292">
                    <a:moveTo>
                      <a:pt x="0" y="18"/>
                    </a:moveTo>
                    <a:lnTo>
                      <a:pt x="62" y="9"/>
                    </a:lnTo>
                    <a:lnTo>
                      <a:pt x="159" y="9"/>
                    </a:lnTo>
                    <a:lnTo>
                      <a:pt x="273" y="0"/>
                    </a:lnTo>
                    <a:lnTo>
                      <a:pt x="282" y="0"/>
                    </a:lnTo>
                    <a:lnTo>
                      <a:pt x="282" y="9"/>
                    </a:lnTo>
                    <a:lnTo>
                      <a:pt x="282" y="18"/>
                    </a:lnTo>
                    <a:lnTo>
                      <a:pt x="282" y="18"/>
                    </a:lnTo>
                    <a:lnTo>
                      <a:pt x="282" y="27"/>
                    </a:lnTo>
                    <a:lnTo>
                      <a:pt x="273" y="27"/>
                    </a:lnTo>
                    <a:lnTo>
                      <a:pt x="273" y="36"/>
                    </a:lnTo>
                    <a:lnTo>
                      <a:pt x="273" y="36"/>
                    </a:lnTo>
                    <a:lnTo>
                      <a:pt x="273" y="45"/>
                    </a:lnTo>
                    <a:lnTo>
                      <a:pt x="308" y="36"/>
                    </a:lnTo>
                    <a:lnTo>
                      <a:pt x="308" y="45"/>
                    </a:lnTo>
                    <a:lnTo>
                      <a:pt x="308" y="45"/>
                    </a:lnTo>
                    <a:lnTo>
                      <a:pt x="308" y="45"/>
                    </a:lnTo>
                    <a:lnTo>
                      <a:pt x="308" y="53"/>
                    </a:lnTo>
                    <a:lnTo>
                      <a:pt x="300" y="62"/>
                    </a:lnTo>
                    <a:lnTo>
                      <a:pt x="300" y="62"/>
                    </a:lnTo>
                    <a:lnTo>
                      <a:pt x="300" y="62"/>
                    </a:lnTo>
                    <a:lnTo>
                      <a:pt x="300" y="62"/>
                    </a:lnTo>
                    <a:lnTo>
                      <a:pt x="300" y="71"/>
                    </a:lnTo>
                    <a:lnTo>
                      <a:pt x="300" y="71"/>
                    </a:lnTo>
                    <a:lnTo>
                      <a:pt x="291" y="80"/>
                    </a:lnTo>
                    <a:lnTo>
                      <a:pt x="291" y="80"/>
                    </a:lnTo>
                    <a:lnTo>
                      <a:pt x="291" y="80"/>
                    </a:lnTo>
                    <a:lnTo>
                      <a:pt x="291" y="89"/>
                    </a:lnTo>
                    <a:lnTo>
                      <a:pt x="291" y="80"/>
                    </a:lnTo>
                    <a:lnTo>
                      <a:pt x="282" y="89"/>
                    </a:lnTo>
                    <a:lnTo>
                      <a:pt x="282" y="89"/>
                    </a:lnTo>
                    <a:lnTo>
                      <a:pt x="291" y="89"/>
                    </a:lnTo>
                    <a:lnTo>
                      <a:pt x="291" y="98"/>
                    </a:lnTo>
                    <a:lnTo>
                      <a:pt x="291" y="106"/>
                    </a:lnTo>
                    <a:lnTo>
                      <a:pt x="291" y="106"/>
                    </a:lnTo>
                    <a:lnTo>
                      <a:pt x="282" y="115"/>
                    </a:lnTo>
                    <a:lnTo>
                      <a:pt x="282" y="115"/>
                    </a:lnTo>
                    <a:lnTo>
                      <a:pt x="273" y="124"/>
                    </a:lnTo>
                    <a:lnTo>
                      <a:pt x="273" y="124"/>
                    </a:lnTo>
                    <a:lnTo>
                      <a:pt x="282" y="124"/>
                    </a:lnTo>
                    <a:lnTo>
                      <a:pt x="282" y="124"/>
                    </a:lnTo>
                    <a:lnTo>
                      <a:pt x="273" y="133"/>
                    </a:lnTo>
                    <a:lnTo>
                      <a:pt x="273" y="133"/>
                    </a:lnTo>
                    <a:lnTo>
                      <a:pt x="264" y="133"/>
                    </a:lnTo>
                    <a:lnTo>
                      <a:pt x="264" y="142"/>
                    </a:lnTo>
                    <a:lnTo>
                      <a:pt x="264" y="142"/>
                    </a:lnTo>
                    <a:lnTo>
                      <a:pt x="264" y="142"/>
                    </a:lnTo>
                    <a:lnTo>
                      <a:pt x="264" y="142"/>
                    </a:lnTo>
                    <a:lnTo>
                      <a:pt x="264" y="151"/>
                    </a:lnTo>
                    <a:lnTo>
                      <a:pt x="264" y="151"/>
                    </a:lnTo>
                    <a:lnTo>
                      <a:pt x="264" y="142"/>
                    </a:lnTo>
                    <a:lnTo>
                      <a:pt x="264" y="151"/>
                    </a:lnTo>
                    <a:lnTo>
                      <a:pt x="264" y="160"/>
                    </a:lnTo>
                    <a:lnTo>
                      <a:pt x="264" y="160"/>
                    </a:lnTo>
                    <a:lnTo>
                      <a:pt x="264" y="168"/>
                    </a:lnTo>
                    <a:lnTo>
                      <a:pt x="256" y="168"/>
                    </a:lnTo>
                    <a:lnTo>
                      <a:pt x="256" y="177"/>
                    </a:lnTo>
                    <a:lnTo>
                      <a:pt x="256" y="177"/>
                    </a:lnTo>
                    <a:lnTo>
                      <a:pt x="256" y="177"/>
                    </a:lnTo>
                    <a:lnTo>
                      <a:pt x="247" y="186"/>
                    </a:lnTo>
                    <a:lnTo>
                      <a:pt x="247" y="186"/>
                    </a:lnTo>
                    <a:lnTo>
                      <a:pt x="238" y="186"/>
                    </a:lnTo>
                    <a:lnTo>
                      <a:pt x="247" y="186"/>
                    </a:lnTo>
                    <a:lnTo>
                      <a:pt x="247" y="186"/>
                    </a:lnTo>
                    <a:lnTo>
                      <a:pt x="247" y="195"/>
                    </a:lnTo>
                    <a:lnTo>
                      <a:pt x="247" y="204"/>
                    </a:lnTo>
                    <a:lnTo>
                      <a:pt x="229" y="204"/>
                    </a:lnTo>
                    <a:lnTo>
                      <a:pt x="238" y="204"/>
                    </a:lnTo>
                    <a:lnTo>
                      <a:pt x="238" y="213"/>
                    </a:lnTo>
                    <a:lnTo>
                      <a:pt x="238" y="221"/>
                    </a:lnTo>
                    <a:lnTo>
                      <a:pt x="238" y="221"/>
                    </a:lnTo>
                    <a:lnTo>
                      <a:pt x="229" y="221"/>
                    </a:lnTo>
                    <a:lnTo>
                      <a:pt x="229" y="221"/>
                    </a:lnTo>
                    <a:lnTo>
                      <a:pt x="238" y="221"/>
                    </a:lnTo>
                    <a:lnTo>
                      <a:pt x="229" y="230"/>
                    </a:lnTo>
                    <a:lnTo>
                      <a:pt x="229" y="230"/>
                    </a:lnTo>
                    <a:lnTo>
                      <a:pt x="229" y="230"/>
                    </a:lnTo>
                    <a:lnTo>
                      <a:pt x="229" y="230"/>
                    </a:lnTo>
                    <a:lnTo>
                      <a:pt x="220" y="239"/>
                    </a:lnTo>
                    <a:lnTo>
                      <a:pt x="229" y="239"/>
                    </a:lnTo>
                    <a:lnTo>
                      <a:pt x="220" y="248"/>
                    </a:lnTo>
                    <a:lnTo>
                      <a:pt x="229" y="239"/>
                    </a:lnTo>
                    <a:lnTo>
                      <a:pt x="229" y="248"/>
                    </a:lnTo>
                    <a:lnTo>
                      <a:pt x="229" y="248"/>
                    </a:lnTo>
                    <a:lnTo>
                      <a:pt x="229" y="248"/>
                    </a:lnTo>
                    <a:lnTo>
                      <a:pt x="229" y="248"/>
                    </a:lnTo>
                    <a:lnTo>
                      <a:pt x="229" y="257"/>
                    </a:lnTo>
                    <a:lnTo>
                      <a:pt x="229" y="266"/>
                    </a:lnTo>
                    <a:lnTo>
                      <a:pt x="238" y="266"/>
                    </a:lnTo>
                    <a:lnTo>
                      <a:pt x="238" y="274"/>
                    </a:lnTo>
                    <a:lnTo>
                      <a:pt x="238" y="274"/>
                    </a:lnTo>
                    <a:lnTo>
                      <a:pt x="229" y="274"/>
                    </a:lnTo>
                    <a:lnTo>
                      <a:pt x="229" y="274"/>
                    </a:lnTo>
                    <a:lnTo>
                      <a:pt x="229" y="283"/>
                    </a:lnTo>
                    <a:lnTo>
                      <a:pt x="124" y="292"/>
                    </a:lnTo>
                    <a:lnTo>
                      <a:pt x="44" y="292"/>
                    </a:lnTo>
                    <a:lnTo>
                      <a:pt x="44" y="248"/>
                    </a:lnTo>
                    <a:lnTo>
                      <a:pt x="27" y="248"/>
                    </a:lnTo>
                    <a:lnTo>
                      <a:pt x="18" y="248"/>
                    </a:lnTo>
                    <a:lnTo>
                      <a:pt x="18" y="248"/>
                    </a:lnTo>
                    <a:lnTo>
                      <a:pt x="18" y="239"/>
                    </a:lnTo>
                    <a:lnTo>
                      <a:pt x="9" y="239"/>
                    </a:lnTo>
                    <a:lnTo>
                      <a:pt x="9" y="106"/>
                    </a:lnTo>
                    <a:lnTo>
                      <a:pt x="9" y="80"/>
                    </a:lnTo>
                    <a:lnTo>
                      <a:pt x="0" y="18"/>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0" name="Freeform 161"/>
              <p:cNvSpPr>
                <a:spLocks/>
              </p:cNvSpPr>
              <p:nvPr/>
            </p:nvSpPr>
            <p:spPr bwMode="auto">
              <a:xfrm>
                <a:off x="3727740" y="3220459"/>
                <a:ext cx="319308" cy="533969"/>
              </a:xfrm>
              <a:custGeom>
                <a:avLst/>
                <a:gdLst/>
                <a:ahLst/>
                <a:cxnLst>
                  <a:cxn ang="0">
                    <a:pos x="0" y="17"/>
                  </a:cxn>
                  <a:cxn ang="0">
                    <a:pos x="158" y="0"/>
                  </a:cxn>
                  <a:cxn ang="0">
                    <a:pos x="211" y="168"/>
                  </a:cxn>
                  <a:cxn ang="0">
                    <a:pos x="211" y="177"/>
                  </a:cxn>
                  <a:cxn ang="0">
                    <a:pos x="220" y="185"/>
                  </a:cxn>
                  <a:cxn ang="0">
                    <a:pos x="229" y="194"/>
                  </a:cxn>
                  <a:cxn ang="0">
                    <a:pos x="229" y="212"/>
                  </a:cxn>
                  <a:cxn ang="0">
                    <a:pos x="238" y="221"/>
                  </a:cxn>
                  <a:cxn ang="0">
                    <a:pos x="229" y="230"/>
                  </a:cxn>
                  <a:cxn ang="0">
                    <a:pos x="229" y="239"/>
                  </a:cxn>
                  <a:cxn ang="0">
                    <a:pos x="229" y="256"/>
                  </a:cxn>
                  <a:cxn ang="0">
                    <a:pos x="229" y="274"/>
                  </a:cxn>
                  <a:cxn ang="0">
                    <a:pos x="229" y="283"/>
                  </a:cxn>
                  <a:cxn ang="0">
                    <a:pos x="229" y="300"/>
                  </a:cxn>
                  <a:cxn ang="0">
                    <a:pos x="238" y="309"/>
                  </a:cxn>
                  <a:cxn ang="0">
                    <a:pos x="132" y="327"/>
                  </a:cxn>
                  <a:cxn ang="0">
                    <a:pos x="70" y="336"/>
                  </a:cxn>
                  <a:cxn ang="0">
                    <a:pos x="70" y="353"/>
                  </a:cxn>
                  <a:cxn ang="0">
                    <a:pos x="79" y="362"/>
                  </a:cxn>
                  <a:cxn ang="0">
                    <a:pos x="79" y="371"/>
                  </a:cxn>
                  <a:cxn ang="0">
                    <a:pos x="79" y="380"/>
                  </a:cxn>
                  <a:cxn ang="0">
                    <a:pos x="70" y="389"/>
                  </a:cxn>
                  <a:cxn ang="0">
                    <a:pos x="70" y="389"/>
                  </a:cxn>
                  <a:cxn ang="0">
                    <a:pos x="44" y="398"/>
                  </a:cxn>
                  <a:cxn ang="0">
                    <a:pos x="53" y="398"/>
                  </a:cxn>
                  <a:cxn ang="0">
                    <a:pos x="62" y="389"/>
                  </a:cxn>
                  <a:cxn ang="0">
                    <a:pos x="53" y="389"/>
                  </a:cxn>
                  <a:cxn ang="0">
                    <a:pos x="44" y="380"/>
                  </a:cxn>
                  <a:cxn ang="0">
                    <a:pos x="53" y="371"/>
                  </a:cxn>
                  <a:cxn ang="0">
                    <a:pos x="44" y="362"/>
                  </a:cxn>
                  <a:cxn ang="0">
                    <a:pos x="44" y="362"/>
                  </a:cxn>
                  <a:cxn ang="0">
                    <a:pos x="35" y="371"/>
                  </a:cxn>
                  <a:cxn ang="0">
                    <a:pos x="35" y="389"/>
                  </a:cxn>
                  <a:cxn ang="0">
                    <a:pos x="18" y="389"/>
                  </a:cxn>
                  <a:cxn ang="0">
                    <a:pos x="0" y="265"/>
                  </a:cxn>
                  <a:cxn ang="0">
                    <a:pos x="0" y="26"/>
                  </a:cxn>
                </a:cxnLst>
                <a:rect l="0" t="0" r="r" b="b"/>
                <a:pathLst>
                  <a:path w="238" h="398">
                    <a:moveTo>
                      <a:pt x="0" y="17"/>
                    </a:moveTo>
                    <a:lnTo>
                      <a:pt x="0" y="17"/>
                    </a:lnTo>
                    <a:lnTo>
                      <a:pt x="88" y="9"/>
                    </a:lnTo>
                    <a:lnTo>
                      <a:pt x="158" y="0"/>
                    </a:lnTo>
                    <a:lnTo>
                      <a:pt x="185" y="79"/>
                    </a:lnTo>
                    <a:lnTo>
                      <a:pt x="211" y="168"/>
                    </a:lnTo>
                    <a:lnTo>
                      <a:pt x="211" y="168"/>
                    </a:lnTo>
                    <a:lnTo>
                      <a:pt x="211" y="177"/>
                    </a:lnTo>
                    <a:lnTo>
                      <a:pt x="211" y="177"/>
                    </a:lnTo>
                    <a:lnTo>
                      <a:pt x="220" y="185"/>
                    </a:lnTo>
                    <a:lnTo>
                      <a:pt x="229" y="194"/>
                    </a:lnTo>
                    <a:lnTo>
                      <a:pt x="229" y="194"/>
                    </a:lnTo>
                    <a:lnTo>
                      <a:pt x="229" y="203"/>
                    </a:lnTo>
                    <a:lnTo>
                      <a:pt x="229" y="212"/>
                    </a:lnTo>
                    <a:lnTo>
                      <a:pt x="229" y="212"/>
                    </a:lnTo>
                    <a:lnTo>
                      <a:pt x="238" y="221"/>
                    </a:lnTo>
                    <a:lnTo>
                      <a:pt x="229" y="221"/>
                    </a:lnTo>
                    <a:lnTo>
                      <a:pt x="229" y="230"/>
                    </a:lnTo>
                    <a:lnTo>
                      <a:pt x="229" y="239"/>
                    </a:lnTo>
                    <a:lnTo>
                      <a:pt x="229" y="239"/>
                    </a:lnTo>
                    <a:lnTo>
                      <a:pt x="220" y="247"/>
                    </a:lnTo>
                    <a:lnTo>
                      <a:pt x="229" y="256"/>
                    </a:lnTo>
                    <a:lnTo>
                      <a:pt x="229" y="265"/>
                    </a:lnTo>
                    <a:lnTo>
                      <a:pt x="229" y="274"/>
                    </a:lnTo>
                    <a:lnTo>
                      <a:pt x="229" y="274"/>
                    </a:lnTo>
                    <a:lnTo>
                      <a:pt x="229" y="283"/>
                    </a:lnTo>
                    <a:lnTo>
                      <a:pt x="229" y="292"/>
                    </a:lnTo>
                    <a:lnTo>
                      <a:pt x="229" y="300"/>
                    </a:lnTo>
                    <a:lnTo>
                      <a:pt x="238" y="300"/>
                    </a:lnTo>
                    <a:lnTo>
                      <a:pt x="238" y="309"/>
                    </a:lnTo>
                    <a:lnTo>
                      <a:pt x="238" y="318"/>
                    </a:lnTo>
                    <a:lnTo>
                      <a:pt x="132" y="327"/>
                    </a:lnTo>
                    <a:lnTo>
                      <a:pt x="70" y="336"/>
                    </a:lnTo>
                    <a:lnTo>
                      <a:pt x="70" y="336"/>
                    </a:lnTo>
                    <a:lnTo>
                      <a:pt x="62" y="345"/>
                    </a:lnTo>
                    <a:lnTo>
                      <a:pt x="70" y="353"/>
                    </a:lnTo>
                    <a:lnTo>
                      <a:pt x="79" y="353"/>
                    </a:lnTo>
                    <a:lnTo>
                      <a:pt x="79" y="362"/>
                    </a:lnTo>
                    <a:lnTo>
                      <a:pt x="79" y="371"/>
                    </a:lnTo>
                    <a:lnTo>
                      <a:pt x="79" y="371"/>
                    </a:lnTo>
                    <a:lnTo>
                      <a:pt x="79" y="371"/>
                    </a:lnTo>
                    <a:lnTo>
                      <a:pt x="79" y="380"/>
                    </a:lnTo>
                    <a:lnTo>
                      <a:pt x="79" y="389"/>
                    </a:lnTo>
                    <a:lnTo>
                      <a:pt x="70" y="389"/>
                    </a:lnTo>
                    <a:lnTo>
                      <a:pt x="70" y="389"/>
                    </a:lnTo>
                    <a:lnTo>
                      <a:pt x="70" y="389"/>
                    </a:lnTo>
                    <a:lnTo>
                      <a:pt x="62" y="398"/>
                    </a:lnTo>
                    <a:lnTo>
                      <a:pt x="44" y="398"/>
                    </a:lnTo>
                    <a:lnTo>
                      <a:pt x="53" y="398"/>
                    </a:lnTo>
                    <a:lnTo>
                      <a:pt x="53" y="398"/>
                    </a:lnTo>
                    <a:lnTo>
                      <a:pt x="62" y="398"/>
                    </a:lnTo>
                    <a:lnTo>
                      <a:pt x="62" y="389"/>
                    </a:lnTo>
                    <a:lnTo>
                      <a:pt x="53" y="380"/>
                    </a:lnTo>
                    <a:lnTo>
                      <a:pt x="53" y="389"/>
                    </a:lnTo>
                    <a:lnTo>
                      <a:pt x="53" y="380"/>
                    </a:lnTo>
                    <a:lnTo>
                      <a:pt x="44" y="380"/>
                    </a:lnTo>
                    <a:lnTo>
                      <a:pt x="53" y="371"/>
                    </a:lnTo>
                    <a:lnTo>
                      <a:pt x="53" y="371"/>
                    </a:lnTo>
                    <a:lnTo>
                      <a:pt x="44" y="362"/>
                    </a:lnTo>
                    <a:lnTo>
                      <a:pt x="44" y="362"/>
                    </a:lnTo>
                    <a:lnTo>
                      <a:pt x="44" y="362"/>
                    </a:lnTo>
                    <a:lnTo>
                      <a:pt x="44" y="362"/>
                    </a:lnTo>
                    <a:lnTo>
                      <a:pt x="35" y="362"/>
                    </a:lnTo>
                    <a:lnTo>
                      <a:pt x="35" y="371"/>
                    </a:lnTo>
                    <a:lnTo>
                      <a:pt x="35" y="389"/>
                    </a:lnTo>
                    <a:lnTo>
                      <a:pt x="35" y="389"/>
                    </a:lnTo>
                    <a:lnTo>
                      <a:pt x="26" y="389"/>
                    </a:lnTo>
                    <a:lnTo>
                      <a:pt x="18" y="389"/>
                    </a:lnTo>
                    <a:lnTo>
                      <a:pt x="18" y="389"/>
                    </a:lnTo>
                    <a:lnTo>
                      <a:pt x="0" y="265"/>
                    </a:lnTo>
                    <a:lnTo>
                      <a:pt x="9" y="26"/>
                    </a:lnTo>
                    <a:lnTo>
                      <a:pt x="0" y="26"/>
                    </a:lnTo>
                    <a:lnTo>
                      <a:pt x="0" y="17"/>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1" name="Freeform 163"/>
              <p:cNvSpPr>
                <a:spLocks/>
              </p:cNvSpPr>
              <p:nvPr/>
            </p:nvSpPr>
            <p:spPr bwMode="auto">
              <a:xfrm>
                <a:off x="3762622" y="3754429"/>
                <a:ext cx="12075" cy="1342"/>
              </a:xfrm>
              <a:custGeom>
                <a:avLst/>
                <a:gdLst/>
                <a:ahLst/>
                <a:cxnLst>
                  <a:cxn ang="0">
                    <a:pos x="9" y="0"/>
                  </a:cxn>
                  <a:cxn ang="0">
                    <a:pos x="9" y="0"/>
                  </a:cxn>
                  <a:cxn ang="0">
                    <a:pos x="0" y="0"/>
                  </a:cxn>
                  <a:cxn ang="0">
                    <a:pos x="9" y="0"/>
                  </a:cxn>
                </a:cxnLst>
                <a:rect l="0" t="0" r="r" b="b"/>
                <a:pathLst>
                  <a:path w="9">
                    <a:moveTo>
                      <a:pt x="9" y="0"/>
                    </a:moveTo>
                    <a:lnTo>
                      <a:pt x="9" y="0"/>
                    </a:lnTo>
                    <a:lnTo>
                      <a:pt x="0" y="0"/>
                    </a:lnTo>
                    <a:lnTo>
                      <a:pt x="9" y="0"/>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2" name="Freeform 164"/>
              <p:cNvSpPr>
                <a:spLocks/>
              </p:cNvSpPr>
              <p:nvPr/>
            </p:nvSpPr>
            <p:spPr bwMode="auto">
              <a:xfrm>
                <a:off x="3762622" y="3754429"/>
                <a:ext cx="12075" cy="1342"/>
              </a:xfrm>
              <a:custGeom>
                <a:avLst/>
                <a:gdLst/>
                <a:ahLst/>
                <a:cxnLst>
                  <a:cxn ang="0">
                    <a:pos x="9" y="0"/>
                  </a:cxn>
                  <a:cxn ang="0">
                    <a:pos x="9" y="0"/>
                  </a:cxn>
                  <a:cxn ang="0">
                    <a:pos x="0" y="0"/>
                  </a:cxn>
                  <a:cxn ang="0">
                    <a:pos x="9" y="0"/>
                  </a:cxn>
                </a:cxnLst>
                <a:rect l="0" t="0" r="r" b="b"/>
                <a:pathLst>
                  <a:path w="9">
                    <a:moveTo>
                      <a:pt x="9" y="0"/>
                    </a:moveTo>
                    <a:lnTo>
                      <a:pt x="9" y="0"/>
                    </a:lnTo>
                    <a:lnTo>
                      <a:pt x="0" y="0"/>
                    </a:lnTo>
                    <a:lnTo>
                      <a:pt x="9" y="0"/>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3" name="Freeform 57"/>
              <p:cNvSpPr>
                <a:spLocks/>
              </p:cNvSpPr>
              <p:nvPr/>
            </p:nvSpPr>
            <p:spPr bwMode="auto">
              <a:xfrm>
                <a:off x="3928984" y="2424871"/>
                <a:ext cx="342117" cy="403832"/>
              </a:xfrm>
              <a:custGeom>
                <a:avLst/>
                <a:gdLst/>
                <a:ahLst/>
                <a:cxnLst>
                  <a:cxn ang="0">
                    <a:pos x="52" y="53"/>
                  </a:cxn>
                  <a:cxn ang="0">
                    <a:pos x="79" y="45"/>
                  </a:cxn>
                  <a:cxn ang="0">
                    <a:pos x="88" y="53"/>
                  </a:cxn>
                  <a:cxn ang="0">
                    <a:pos x="105" y="62"/>
                  </a:cxn>
                  <a:cxn ang="0">
                    <a:pos x="114" y="53"/>
                  </a:cxn>
                  <a:cxn ang="0">
                    <a:pos x="114" y="62"/>
                  </a:cxn>
                  <a:cxn ang="0">
                    <a:pos x="114" y="62"/>
                  </a:cxn>
                  <a:cxn ang="0">
                    <a:pos x="123" y="62"/>
                  </a:cxn>
                  <a:cxn ang="0">
                    <a:pos x="132" y="62"/>
                  </a:cxn>
                  <a:cxn ang="0">
                    <a:pos x="149" y="62"/>
                  </a:cxn>
                  <a:cxn ang="0">
                    <a:pos x="158" y="53"/>
                  </a:cxn>
                  <a:cxn ang="0">
                    <a:pos x="176" y="53"/>
                  </a:cxn>
                  <a:cxn ang="0">
                    <a:pos x="193" y="36"/>
                  </a:cxn>
                  <a:cxn ang="0">
                    <a:pos x="202" y="27"/>
                  </a:cxn>
                  <a:cxn ang="0">
                    <a:pos x="237" y="0"/>
                  </a:cxn>
                  <a:cxn ang="0">
                    <a:pos x="255" y="106"/>
                  </a:cxn>
                  <a:cxn ang="0">
                    <a:pos x="255" y="106"/>
                  </a:cxn>
                  <a:cxn ang="0">
                    <a:pos x="255" y="115"/>
                  </a:cxn>
                  <a:cxn ang="0">
                    <a:pos x="255" y="142"/>
                  </a:cxn>
                  <a:cxn ang="0">
                    <a:pos x="255" y="160"/>
                  </a:cxn>
                  <a:cxn ang="0">
                    <a:pos x="255" y="168"/>
                  </a:cxn>
                  <a:cxn ang="0">
                    <a:pos x="255" y="177"/>
                  </a:cxn>
                  <a:cxn ang="0">
                    <a:pos x="246" y="195"/>
                  </a:cxn>
                  <a:cxn ang="0">
                    <a:pos x="237" y="204"/>
                  </a:cxn>
                  <a:cxn ang="0">
                    <a:pos x="220" y="213"/>
                  </a:cxn>
                  <a:cxn ang="0">
                    <a:pos x="211" y="221"/>
                  </a:cxn>
                  <a:cxn ang="0">
                    <a:pos x="202" y="230"/>
                  </a:cxn>
                  <a:cxn ang="0">
                    <a:pos x="202" y="239"/>
                  </a:cxn>
                  <a:cxn ang="0">
                    <a:pos x="202" y="257"/>
                  </a:cxn>
                  <a:cxn ang="0">
                    <a:pos x="193" y="248"/>
                  </a:cxn>
                  <a:cxn ang="0">
                    <a:pos x="184" y="257"/>
                  </a:cxn>
                  <a:cxn ang="0">
                    <a:pos x="184" y="266"/>
                  </a:cxn>
                  <a:cxn ang="0">
                    <a:pos x="184" y="274"/>
                  </a:cxn>
                  <a:cxn ang="0">
                    <a:pos x="184" y="283"/>
                  </a:cxn>
                  <a:cxn ang="0">
                    <a:pos x="176" y="292"/>
                  </a:cxn>
                  <a:cxn ang="0">
                    <a:pos x="167" y="301"/>
                  </a:cxn>
                  <a:cxn ang="0">
                    <a:pos x="167" y="301"/>
                  </a:cxn>
                  <a:cxn ang="0">
                    <a:pos x="158" y="292"/>
                  </a:cxn>
                  <a:cxn ang="0">
                    <a:pos x="149" y="283"/>
                  </a:cxn>
                  <a:cxn ang="0">
                    <a:pos x="132" y="283"/>
                  </a:cxn>
                  <a:cxn ang="0">
                    <a:pos x="123" y="292"/>
                  </a:cxn>
                  <a:cxn ang="0">
                    <a:pos x="114" y="292"/>
                  </a:cxn>
                  <a:cxn ang="0">
                    <a:pos x="105" y="292"/>
                  </a:cxn>
                  <a:cxn ang="0">
                    <a:pos x="96" y="292"/>
                  </a:cxn>
                  <a:cxn ang="0">
                    <a:pos x="79" y="283"/>
                  </a:cxn>
                  <a:cxn ang="0">
                    <a:pos x="70" y="283"/>
                  </a:cxn>
                  <a:cxn ang="0">
                    <a:pos x="52" y="274"/>
                  </a:cxn>
                  <a:cxn ang="0">
                    <a:pos x="44" y="266"/>
                  </a:cxn>
                  <a:cxn ang="0">
                    <a:pos x="26" y="266"/>
                  </a:cxn>
                  <a:cxn ang="0">
                    <a:pos x="8" y="133"/>
                  </a:cxn>
                </a:cxnLst>
                <a:rect l="0" t="0" r="r" b="b"/>
                <a:pathLst>
                  <a:path w="255" h="301">
                    <a:moveTo>
                      <a:pt x="0" y="62"/>
                    </a:moveTo>
                    <a:lnTo>
                      <a:pt x="52" y="53"/>
                    </a:lnTo>
                    <a:lnTo>
                      <a:pt x="70" y="45"/>
                    </a:lnTo>
                    <a:lnTo>
                      <a:pt x="79" y="45"/>
                    </a:lnTo>
                    <a:lnTo>
                      <a:pt x="88" y="53"/>
                    </a:lnTo>
                    <a:lnTo>
                      <a:pt x="88" y="53"/>
                    </a:lnTo>
                    <a:lnTo>
                      <a:pt x="96" y="53"/>
                    </a:lnTo>
                    <a:lnTo>
                      <a:pt x="105" y="62"/>
                    </a:lnTo>
                    <a:lnTo>
                      <a:pt x="105" y="62"/>
                    </a:lnTo>
                    <a:lnTo>
                      <a:pt x="114" y="53"/>
                    </a:lnTo>
                    <a:lnTo>
                      <a:pt x="114" y="62"/>
                    </a:lnTo>
                    <a:lnTo>
                      <a:pt x="114" y="62"/>
                    </a:lnTo>
                    <a:lnTo>
                      <a:pt x="105" y="62"/>
                    </a:lnTo>
                    <a:lnTo>
                      <a:pt x="114" y="62"/>
                    </a:lnTo>
                    <a:lnTo>
                      <a:pt x="114" y="62"/>
                    </a:lnTo>
                    <a:lnTo>
                      <a:pt x="123" y="62"/>
                    </a:lnTo>
                    <a:lnTo>
                      <a:pt x="132" y="62"/>
                    </a:lnTo>
                    <a:lnTo>
                      <a:pt x="132" y="62"/>
                    </a:lnTo>
                    <a:lnTo>
                      <a:pt x="140" y="62"/>
                    </a:lnTo>
                    <a:lnTo>
                      <a:pt x="149" y="62"/>
                    </a:lnTo>
                    <a:lnTo>
                      <a:pt x="149" y="53"/>
                    </a:lnTo>
                    <a:lnTo>
                      <a:pt x="158" y="53"/>
                    </a:lnTo>
                    <a:lnTo>
                      <a:pt x="167" y="53"/>
                    </a:lnTo>
                    <a:lnTo>
                      <a:pt x="176" y="53"/>
                    </a:lnTo>
                    <a:lnTo>
                      <a:pt x="184" y="45"/>
                    </a:lnTo>
                    <a:lnTo>
                      <a:pt x="193" y="36"/>
                    </a:lnTo>
                    <a:lnTo>
                      <a:pt x="193" y="27"/>
                    </a:lnTo>
                    <a:lnTo>
                      <a:pt x="202" y="27"/>
                    </a:lnTo>
                    <a:lnTo>
                      <a:pt x="211" y="18"/>
                    </a:lnTo>
                    <a:lnTo>
                      <a:pt x="237" y="0"/>
                    </a:lnTo>
                    <a:lnTo>
                      <a:pt x="237" y="0"/>
                    </a:lnTo>
                    <a:lnTo>
                      <a:pt x="255" y="106"/>
                    </a:lnTo>
                    <a:lnTo>
                      <a:pt x="255" y="106"/>
                    </a:lnTo>
                    <a:lnTo>
                      <a:pt x="255" y="106"/>
                    </a:lnTo>
                    <a:lnTo>
                      <a:pt x="255" y="115"/>
                    </a:lnTo>
                    <a:lnTo>
                      <a:pt x="255" y="115"/>
                    </a:lnTo>
                    <a:lnTo>
                      <a:pt x="255" y="133"/>
                    </a:lnTo>
                    <a:lnTo>
                      <a:pt x="255" y="142"/>
                    </a:lnTo>
                    <a:lnTo>
                      <a:pt x="255" y="151"/>
                    </a:lnTo>
                    <a:lnTo>
                      <a:pt x="255" y="160"/>
                    </a:lnTo>
                    <a:lnTo>
                      <a:pt x="255" y="168"/>
                    </a:lnTo>
                    <a:lnTo>
                      <a:pt x="255" y="168"/>
                    </a:lnTo>
                    <a:lnTo>
                      <a:pt x="255" y="168"/>
                    </a:lnTo>
                    <a:lnTo>
                      <a:pt x="255" y="177"/>
                    </a:lnTo>
                    <a:lnTo>
                      <a:pt x="255" y="177"/>
                    </a:lnTo>
                    <a:lnTo>
                      <a:pt x="246" y="195"/>
                    </a:lnTo>
                    <a:lnTo>
                      <a:pt x="246" y="195"/>
                    </a:lnTo>
                    <a:lnTo>
                      <a:pt x="237" y="204"/>
                    </a:lnTo>
                    <a:lnTo>
                      <a:pt x="228" y="213"/>
                    </a:lnTo>
                    <a:lnTo>
                      <a:pt x="220" y="213"/>
                    </a:lnTo>
                    <a:lnTo>
                      <a:pt x="211" y="221"/>
                    </a:lnTo>
                    <a:lnTo>
                      <a:pt x="211" y="221"/>
                    </a:lnTo>
                    <a:lnTo>
                      <a:pt x="211" y="230"/>
                    </a:lnTo>
                    <a:lnTo>
                      <a:pt x="202" y="230"/>
                    </a:lnTo>
                    <a:lnTo>
                      <a:pt x="202" y="239"/>
                    </a:lnTo>
                    <a:lnTo>
                      <a:pt x="202" y="239"/>
                    </a:lnTo>
                    <a:lnTo>
                      <a:pt x="202" y="248"/>
                    </a:lnTo>
                    <a:lnTo>
                      <a:pt x="202" y="257"/>
                    </a:lnTo>
                    <a:lnTo>
                      <a:pt x="202" y="257"/>
                    </a:lnTo>
                    <a:lnTo>
                      <a:pt x="193" y="248"/>
                    </a:lnTo>
                    <a:lnTo>
                      <a:pt x="193" y="248"/>
                    </a:lnTo>
                    <a:lnTo>
                      <a:pt x="184" y="257"/>
                    </a:lnTo>
                    <a:lnTo>
                      <a:pt x="184" y="257"/>
                    </a:lnTo>
                    <a:lnTo>
                      <a:pt x="184" y="266"/>
                    </a:lnTo>
                    <a:lnTo>
                      <a:pt x="184" y="266"/>
                    </a:lnTo>
                    <a:lnTo>
                      <a:pt x="184" y="274"/>
                    </a:lnTo>
                    <a:lnTo>
                      <a:pt x="184" y="274"/>
                    </a:lnTo>
                    <a:lnTo>
                      <a:pt x="184" y="283"/>
                    </a:lnTo>
                    <a:lnTo>
                      <a:pt x="176" y="283"/>
                    </a:lnTo>
                    <a:lnTo>
                      <a:pt x="176" y="292"/>
                    </a:lnTo>
                    <a:lnTo>
                      <a:pt x="176" y="301"/>
                    </a:lnTo>
                    <a:lnTo>
                      <a:pt x="167" y="301"/>
                    </a:lnTo>
                    <a:lnTo>
                      <a:pt x="167" y="301"/>
                    </a:lnTo>
                    <a:lnTo>
                      <a:pt x="167" y="301"/>
                    </a:lnTo>
                    <a:lnTo>
                      <a:pt x="158" y="301"/>
                    </a:lnTo>
                    <a:lnTo>
                      <a:pt x="158" y="292"/>
                    </a:lnTo>
                    <a:lnTo>
                      <a:pt x="149" y="292"/>
                    </a:lnTo>
                    <a:lnTo>
                      <a:pt x="149" y="283"/>
                    </a:lnTo>
                    <a:lnTo>
                      <a:pt x="140" y="274"/>
                    </a:lnTo>
                    <a:lnTo>
                      <a:pt x="132" y="283"/>
                    </a:lnTo>
                    <a:lnTo>
                      <a:pt x="132" y="283"/>
                    </a:lnTo>
                    <a:lnTo>
                      <a:pt x="123" y="292"/>
                    </a:lnTo>
                    <a:lnTo>
                      <a:pt x="123" y="292"/>
                    </a:lnTo>
                    <a:lnTo>
                      <a:pt x="114" y="292"/>
                    </a:lnTo>
                    <a:lnTo>
                      <a:pt x="114" y="292"/>
                    </a:lnTo>
                    <a:lnTo>
                      <a:pt x="105" y="292"/>
                    </a:lnTo>
                    <a:lnTo>
                      <a:pt x="105" y="292"/>
                    </a:lnTo>
                    <a:lnTo>
                      <a:pt x="96" y="292"/>
                    </a:lnTo>
                    <a:lnTo>
                      <a:pt x="96" y="292"/>
                    </a:lnTo>
                    <a:lnTo>
                      <a:pt x="79" y="283"/>
                    </a:lnTo>
                    <a:lnTo>
                      <a:pt x="79" y="283"/>
                    </a:lnTo>
                    <a:lnTo>
                      <a:pt x="70" y="283"/>
                    </a:lnTo>
                    <a:lnTo>
                      <a:pt x="61" y="283"/>
                    </a:lnTo>
                    <a:lnTo>
                      <a:pt x="52" y="274"/>
                    </a:lnTo>
                    <a:lnTo>
                      <a:pt x="52" y="266"/>
                    </a:lnTo>
                    <a:lnTo>
                      <a:pt x="44" y="266"/>
                    </a:lnTo>
                    <a:lnTo>
                      <a:pt x="35" y="266"/>
                    </a:lnTo>
                    <a:lnTo>
                      <a:pt x="26" y="266"/>
                    </a:lnTo>
                    <a:lnTo>
                      <a:pt x="17" y="266"/>
                    </a:lnTo>
                    <a:lnTo>
                      <a:pt x="8" y="133"/>
                    </a:lnTo>
                    <a:lnTo>
                      <a:pt x="0" y="62"/>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1" name="Group 127"/>
            <p:cNvGrpSpPr/>
            <p:nvPr/>
          </p:nvGrpSpPr>
          <p:grpSpPr>
            <a:xfrm>
              <a:off x="812374" y="1547444"/>
              <a:ext cx="4367012" cy="2700705"/>
              <a:chOff x="812374" y="1547444"/>
              <a:chExt cx="4367012" cy="2700705"/>
            </a:xfrm>
            <a:grpFill/>
          </p:grpSpPr>
          <p:sp>
            <p:nvSpPr>
              <p:cNvPr id="12" name="Freeform 138"/>
              <p:cNvSpPr>
                <a:spLocks/>
              </p:cNvSpPr>
              <p:nvPr/>
            </p:nvSpPr>
            <p:spPr bwMode="auto">
              <a:xfrm>
                <a:off x="3703590" y="2495978"/>
                <a:ext cx="260277" cy="450788"/>
              </a:xfrm>
              <a:custGeom>
                <a:avLst/>
                <a:gdLst/>
                <a:ahLst/>
                <a:cxnLst>
                  <a:cxn ang="0">
                    <a:pos x="0" y="336"/>
                  </a:cxn>
                  <a:cxn ang="0">
                    <a:pos x="0" y="319"/>
                  </a:cxn>
                  <a:cxn ang="0">
                    <a:pos x="9" y="310"/>
                  </a:cxn>
                  <a:cxn ang="0">
                    <a:pos x="9" y="301"/>
                  </a:cxn>
                  <a:cxn ang="0">
                    <a:pos x="18" y="292"/>
                  </a:cxn>
                  <a:cxn ang="0">
                    <a:pos x="18" y="275"/>
                  </a:cxn>
                  <a:cxn ang="0">
                    <a:pos x="27" y="266"/>
                  </a:cxn>
                  <a:cxn ang="0">
                    <a:pos x="27" y="248"/>
                  </a:cxn>
                  <a:cxn ang="0">
                    <a:pos x="27" y="239"/>
                  </a:cxn>
                  <a:cxn ang="0">
                    <a:pos x="18" y="230"/>
                  </a:cxn>
                  <a:cxn ang="0">
                    <a:pos x="18" y="213"/>
                  </a:cxn>
                  <a:cxn ang="0">
                    <a:pos x="9" y="27"/>
                  </a:cxn>
                  <a:cxn ang="0">
                    <a:pos x="9" y="27"/>
                  </a:cxn>
                  <a:cxn ang="0">
                    <a:pos x="27" y="27"/>
                  </a:cxn>
                  <a:cxn ang="0">
                    <a:pos x="44" y="18"/>
                  </a:cxn>
                  <a:cxn ang="0">
                    <a:pos x="80" y="9"/>
                  </a:cxn>
                  <a:cxn ang="0">
                    <a:pos x="168" y="9"/>
                  </a:cxn>
                  <a:cxn ang="0">
                    <a:pos x="185" y="213"/>
                  </a:cxn>
                  <a:cxn ang="0">
                    <a:pos x="194" y="221"/>
                  </a:cxn>
                  <a:cxn ang="0">
                    <a:pos x="194" y="230"/>
                  </a:cxn>
                  <a:cxn ang="0">
                    <a:pos x="185" y="239"/>
                  </a:cxn>
                  <a:cxn ang="0">
                    <a:pos x="168" y="248"/>
                  </a:cxn>
                  <a:cxn ang="0">
                    <a:pos x="159" y="248"/>
                  </a:cxn>
                  <a:cxn ang="0">
                    <a:pos x="159" y="257"/>
                  </a:cxn>
                  <a:cxn ang="0">
                    <a:pos x="150" y="266"/>
                  </a:cxn>
                  <a:cxn ang="0">
                    <a:pos x="150" y="283"/>
                  </a:cxn>
                  <a:cxn ang="0">
                    <a:pos x="132" y="283"/>
                  </a:cxn>
                  <a:cxn ang="0">
                    <a:pos x="132" y="301"/>
                  </a:cxn>
                  <a:cxn ang="0">
                    <a:pos x="124" y="310"/>
                  </a:cxn>
                  <a:cxn ang="0">
                    <a:pos x="115" y="310"/>
                  </a:cxn>
                  <a:cxn ang="0">
                    <a:pos x="106" y="292"/>
                  </a:cxn>
                  <a:cxn ang="0">
                    <a:pos x="97" y="301"/>
                  </a:cxn>
                  <a:cxn ang="0">
                    <a:pos x="97" y="319"/>
                  </a:cxn>
                  <a:cxn ang="0">
                    <a:pos x="88" y="328"/>
                  </a:cxn>
                  <a:cxn ang="0">
                    <a:pos x="80" y="319"/>
                  </a:cxn>
                  <a:cxn ang="0">
                    <a:pos x="71" y="319"/>
                  </a:cxn>
                  <a:cxn ang="0">
                    <a:pos x="62" y="328"/>
                  </a:cxn>
                  <a:cxn ang="0">
                    <a:pos x="62" y="336"/>
                  </a:cxn>
                  <a:cxn ang="0">
                    <a:pos x="44" y="319"/>
                  </a:cxn>
                  <a:cxn ang="0">
                    <a:pos x="27" y="328"/>
                  </a:cxn>
                  <a:cxn ang="0">
                    <a:pos x="27" y="336"/>
                  </a:cxn>
                  <a:cxn ang="0">
                    <a:pos x="18" y="328"/>
                  </a:cxn>
                  <a:cxn ang="0">
                    <a:pos x="9" y="336"/>
                  </a:cxn>
                  <a:cxn ang="0">
                    <a:pos x="9" y="336"/>
                  </a:cxn>
                </a:cxnLst>
                <a:rect l="0" t="0" r="r" b="b"/>
                <a:pathLst>
                  <a:path w="194" h="336">
                    <a:moveTo>
                      <a:pt x="9" y="336"/>
                    </a:moveTo>
                    <a:lnTo>
                      <a:pt x="0" y="336"/>
                    </a:lnTo>
                    <a:lnTo>
                      <a:pt x="0" y="328"/>
                    </a:lnTo>
                    <a:lnTo>
                      <a:pt x="0" y="319"/>
                    </a:lnTo>
                    <a:lnTo>
                      <a:pt x="9" y="319"/>
                    </a:lnTo>
                    <a:lnTo>
                      <a:pt x="9" y="310"/>
                    </a:lnTo>
                    <a:lnTo>
                      <a:pt x="9" y="310"/>
                    </a:lnTo>
                    <a:lnTo>
                      <a:pt x="9" y="301"/>
                    </a:lnTo>
                    <a:lnTo>
                      <a:pt x="9" y="292"/>
                    </a:lnTo>
                    <a:lnTo>
                      <a:pt x="18" y="292"/>
                    </a:lnTo>
                    <a:lnTo>
                      <a:pt x="18" y="283"/>
                    </a:lnTo>
                    <a:lnTo>
                      <a:pt x="18" y="275"/>
                    </a:lnTo>
                    <a:lnTo>
                      <a:pt x="27" y="266"/>
                    </a:lnTo>
                    <a:lnTo>
                      <a:pt x="27" y="266"/>
                    </a:lnTo>
                    <a:lnTo>
                      <a:pt x="27" y="257"/>
                    </a:lnTo>
                    <a:lnTo>
                      <a:pt x="27" y="248"/>
                    </a:lnTo>
                    <a:lnTo>
                      <a:pt x="27" y="248"/>
                    </a:lnTo>
                    <a:lnTo>
                      <a:pt x="27" y="239"/>
                    </a:lnTo>
                    <a:lnTo>
                      <a:pt x="18" y="230"/>
                    </a:lnTo>
                    <a:lnTo>
                      <a:pt x="18" y="230"/>
                    </a:lnTo>
                    <a:lnTo>
                      <a:pt x="18" y="221"/>
                    </a:lnTo>
                    <a:lnTo>
                      <a:pt x="18" y="213"/>
                    </a:lnTo>
                    <a:lnTo>
                      <a:pt x="27" y="213"/>
                    </a:lnTo>
                    <a:lnTo>
                      <a:pt x="9" y="27"/>
                    </a:lnTo>
                    <a:lnTo>
                      <a:pt x="9" y="27"/>
                    </a:lnTo>
                    <a:lnTo>
                      <a:pt x="9" y="27"/>
                    </a:lnTo>
                    <a:lnTo>
                      <a:pt x="18" y="27"/>
                    </a:lnTo>
                    <a:lnTo>
                      <a:pt x="27" y="27"/>
                    </a:lnTo>
                    <a:lnTo>
                      <a:pt x="36" y="27"/>
                    </a:lnTo>
                    <a:lnTo>
                      <a:pt x="44" y="18"/>
                    </a:lnTo>
                    <a:lnTo>
                      <a:pt x="44" y="18"/>
                    </a:lnTo>
                    <a:lnTo>
                      <a:pt x="80" y="9"/>
                    </a:lnTo>
                    <a:lnTo>
                      <a:pt x="159" y="0"/>
                    </a:lnTo>
                    <a:lnTo>
                      <a:pt x="168" y="9"/>
                    </a:lnTo>
                    <a:lnTo>
                      <a:pt x="176" y="80"/>
                    </a:lnTo>
                    <a:lnTo>
                      <a:pt x="185" y="213"/>
                    </a:lnTo>
                    <a:lnTo>
                      <a:pt x="185" y="213"/>
                    </a:lnTo>
                    <a:lnTo>
                      <a:pt x="194" y="221"/>
                    </a:lnTo>
                    <a:lnTo>
                      <a:pt x="185" y="230"/>
                    </a:lnTo>
                    <a:lnTo>
                      <a:pt x="194" y="230"/>
                    </a:lnTo>
                    <a:lnTo>
                      <a:pt x="194" y="239"/>
                    </a:lnTo>
                    <a:lnTo>
                      <a:pt x="185" y="239"/>
                    </a:lnTo>
                    <a:lnTo>
                      <a:pt x="168" y="248"/>
                    </a:lnTo>
                    <a:lnTo>
                      <a:pt x="168" y="248"/>
                    </a:lnTo>
                    <a:lnTo>
                      <a:pt x="159" y="248"/>
                    </a:lnTo>
                    <a:lnTo>
                      <a:pt x="159" y="248"/>
                    </a:lnTo>
                    <a:lnTo>
                      <a:pt x="159" y="248"/>
                    </a:lnTo>
                    <a:lnTo>
                      <a:pt x="159" y="257"/>
                    </a:lnTo>
                    <a:lnTo>
                      <a:pt x="159" y="266"/>
                    </a:lnTo>
                    <a:lnTo>
                      <a:pt x="150" y="266"/>
                    </a:lnTo>
                    <a:lnTo>
                      <a:pt x="150" y="275"/>
                    </a:lnTo>
                    <a:lnTo>
                      <a:pt x="150" y="283"/>
                    </a:lnTo>
                    <a:lnTo>
                      <a:pt x="141" y="283"/>
                    </a:lnTo>
                    <a:lnTo>
                      <a:pt x="132" y="283"/>
                    </a:lnTo>
                    <a:lnTo>
                      <a:pt x="132" y="292"/>
                    </a:lnTo>
                    <a:lnTo>
                      <a:pt x="132" y="301"/>
                    </a:lnTo>
                    <a:lnTo>
                      <a:pt x="132" y="310"/>
                    </a:lnTo>
                    <a:lnTo>
                      <a:pt x="124" y="310"/>
                    </a:lnTo>
                    <a:lnTo>
                      <a:pt x="115" y="310"/>
                    </a:lnTo>
                    <a:lnTo>
                      <a:pt x="115" y="310"/>
                    </a:lnTo>
                    <a:lnTo>
                      <a:pt x="106" y="301"/>
                    </a:lnTo>
                    <a:lnTo>
                      <a:pt x="106" y="292"/>
                    </a:lnTo>
                    <a:lnTo>
                      <a:pt x="106" y="301"/>
                    </a:lnTo>
                    <a:lnTo>
                      <a:pt x="97" y="301"/>
                    </a:lnTo>
                    <a:lnTo>
                      <a:pt x="97" y="310"/>
                    </a:lnTo>
                    <a:lnTo>
                      <a:pt x="97" y="319"/>
                    </a:lnTo>
                    <a:lnTo>
                      <a:pt x="97" y="319"/>
                    </a:lnTo>
                    <a:lnTo>
                      <a:pt x="88" y="328"/>
                    </a:lnTo>
                    <a:lnTo>
                      <a:pt x="88" y="319"/>
                    </a:lnTo>
                    <a:lnTo>
                      <a:pt x="80" y="319"/>
                    </a:lnTo>
                    <a:lnTo>
                      <a:pt x="80" y="319"/>
                    </a:lnTo>
                    <a:lnTo>
                      <a:pt x="71" y="319"/>
                    </a:lnTo>
                    <a:lnTo>
                      <a:pt x="71" y="319"/>
                    </a:lnTo>
                    <a:lnTo>
                      <a:pt x="62" y="328"/>
                    </a:lnTo>
                    <a:lnTo>
                      <a:pt x="62" y="328"/>
                    </a:lnTo>
                    <a:lnTo>
                      <a:pt x="62" y="336"/>
                    </a:lnTo>
                    <a:lnTo>
                      <a:pt x="62" y="328"/>
                    </a:lnTo>
                    <a:lnTo>
                      <a:pt x="44" y="319"/>
                    </a:lnTo>
                    <a:lnTo>
                      <a:pt x="36" y="328"/>
                    </a:lnTo>
                    <a:lnTo>
                      <a:pt x="27" y="328"/>
                    </a:lnTo>
                    <a:lnTo>
                      <a:pt x="36" y="328"/>
                    </a:lnTo>
                    <a:lnTo>
                      <a:pt x="27" y="336"/>
                    </a:lnTo>
                    <a:lnTo>
                      <a:pt x="27" y="328"/>
                    </a:lnTo>
                    <a:lnTo>
                      <a:pt x="18" y="328"/>
                    </a:lnTo>
                    <a:lnTo>
                      <a:pt x="9" y="328"/>
                    </a:lnTo>
                    <a:lnTo>
                      <a:pt x="9" y="336"/>
                    </a:lnTo>
                    <a:lnTo>
                      <a:pt x="9" y="336"/>
                    </a:lnTo>
                    <a:lnTo>
                      <a:pt x="9" y="336"/>
                    </a:lnTo>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 name="Freeform 75"/>
              <p:cNvSpPr>
                <a:spLocks/>
              </p:cNvSpPr>
              <p:nvPr/>
            </p:nvSpPr>
            <p:spPr bwMode="auto">
              <a:xfrm>
                <a:off x="3279634" y="1998232"/>
                <a:ext cx="413223" cy="462863"/>
              </a:xfrm>
              <a:custGeom>
                <a:avLst/>
                <a:gdLst/>
                <a:ahLst/>
                <a:cxnLst>
                  <a:cxn ang="0">
                    <a:pos x="44" y="18"/>
                  </a:cxn>
                  <a:cxn ang="0">
                    <a:pos x="79" y="9"/>
                  </a:cxn>
                  <a:cxn ang="0">
                    <a:pos x="96" y="0"/>
                  </a:cxn>
                  <a:cxn ang="0">
                    <a:pos x="105" y="9"/>
                  </a:cxn>
                  <a:cxn ang="0">
                    <a:pos x="105" y="18"/>
                  </a:cxn>
                  <a:cxn ang="0">
                    <a:pos x="105" y="18"/>
                  </a:cxn>
                  <a:cxn ang="0">
                    <a:pos x="132" y="27"/>
                  </a:cxn>
                  <a:cxn ang="0">
                    <a:pos x="140" y="35"/>
                  </a:cxn>
                  <a:cxn ang="0">
                    <a:pos x="220" y="62"/>
                  </a:cxn>
                  <a:cxn ang="0">
                    <a:pos x="237" y="62"/>
                  </a:cxn>
                  <a:cxn ang="0">
                    <a:pos x="255" y="71"/>
                  </a:cxn>
                  <a:cxn ang="0">
                    <a:pos x="272" y="80"/>
                  </a:cxn>
                  <a:cxn ang="0">
                    <a:pos x="281" y="88"/>
                  </a:cxn>
                  <a:cxn ang="0">
                    <a:pos x="272" y="106"/>
                  </a:cxn>
                  <a:cxn ang="0">
                    <a:pos x="281" y="115"/>
                  </a:cxn>
                  <a:cxn ang="0">
                    <a:pos x="290" y="124"/>
                  </a:cxn>
                  <a:cxn ang="0">
                    <a:pos x="290" y="133"/>
                  </a:cxn>
                  <a:cxn ang="0">
                    <a:pos x="281" y="150"/>
                  </a:cxn>
                  <a:cxn ang="0">
                    <a:pos x="272" y="168"/>
                  </a:cxn>
                  <a:cxn ang="0">
                    <a:pos x="281" y="168"/>
                  </a:cxn>
                  <a:cxn ang="0">
                    <a:pos x="290" y="150"/>
                  </a:cxn>
                  <a:cxn ang="0">
                    <a:pos x="299" y="142"/>
                  </a:cxn>
                  <a:cxn ang="0">
                    <a:pos x="308" y="159"/>
                  </a:cxn>
                  <a:cxn ang="0">
                    <a:pos x="299" y="186"/>
                  </a:cxn>
                  <a:cxn ang="0">
                    <a:pos x="299" y="203"/>
                  </a:cxn>
                  <a:cxn ang="0">
                    <a:pos x="290" y="230"/>
                  </a:cxn>
                  <a:cxn ang="0">
                    <a:pos x="290" y="248"/>
                  </a:cxn>
                  <a:cxn ang="0">
                    <a:pos x="290" y="265"/>
                  </a:cxn>
                  <a:cxn ang="0">
                    <a:pos x="290" y="292"/>
                  </a:cxn>
                  <a:cxn ang="0">
                    <a:pos x="299" y="310"/>
                  </a:cxn>
                  <a:cxn ang="0">
                    <a:pos x="299" y="327"/>
                  </a:cxn>
                  <a:cxn ang="0">
                    <a:pos x="228" y="345"/>
                  </a:cxn>
                  <a:cxn ang="0">
                    <a:pos x="114" y="336"/>
                  </a:cxn>
                  <a:cxn ang="0">
                    <a:pos x="105" y="318"/>
                  </a:cxn>
                  <a:cxn ang="0">
                    <a:pos x="105" y="301"/>
                  </a:cxn>
                  <a:cxn ang="0">
                    <a:pos x="105" y="283"/>
                  </a:cxn>
                  <a:cxn ang="0">
                    <a:pos x="96" y="274"/>
                  </a:cxn>
                  <a:cxn ang="0">
                    <a:pos x="96" y="256"/>
                  </a:cxn>
                  <a:cxn ang="0">
                    <a:pos x="88" y="230"/>
                  </a:cxn>
                  <a:cxn ang="0">
                    <a:pos x="70" y="230"/>
                  </a:cxn>
                  <a:cxn ang="0">
                    <a:pos x="44" y="203"/>
                  </a:cxn>
                  <a:cxn ang="0">
                    <a:pos x="35" y="195"/>
                  </a:cxn>
                  <a:cxn ang="0">
                    <a:pos x="8" y="186"/>
                  </a:cxn>
                  <a:cxn ang="0">
                    <a:pos x="8" y="159"/>
                  </a:cxn>
                  <a:cxn ang="0">
                    <a:pos x="8" y="133"/>
                  </a:cxn>
                  <a:cxn ang="0">
                    <a:pos x="0" y="115"/>
                  </a:cxn>
                  <a:cxn ang="0">
                    <a:pos x="0" y="97"/>
                  </a:cxn>
                  <a:cxn ang="0">
                    <a:pos x="17" y="80"/>
                  </a:cxn>
                  <a:cxn ang="0">
                    <a:pos x="26" y="62"/>
                  </a:cxn>
                  <a:cxn ang="0">
                    <a:pos x="35" y="18"/>
                  </a:cxn>
                </a:cxnLst>
                <a:rect l="0" t="0" r="r" b="b"/>
                <a:pathLst>
                  <a:path w="308" h="345">
                    <a:moveTo>
                      <a:pt x="35" y="18"/>
                    </a:moveTo>
                    <a:lnTo>
                      <a:pt x="44" y="18"/>
                    </a:lnTo>
                    <a:lnTo>
                      <a:pt x="44" y="18"/>
                    </a:lnTo>
                    <a:lnTo>
                      <a:pt x="52" y="18"/>
                    </a:lnTo>
                    <a:lnTo>
                      <a:pt x="70" y="9"/>
                    </a:lnTo>
                    <a:lnTo>
                      <a:pt x="79" y="9"/>
                    </a:lnTo>
                    <a:lnTo>
                      <a:pt x="88" y="9"/>
                    </a:lnTo>
                    <a:lnTo>
                      <a:pt x="88" y="0"/>
                    </a:lnTo>
                    <a:lnTo>
                      <a:pt x="96" y="0"/>
                    </a:lnTo>
                    <a:lnTo>
                      <a:pt x="105" y="0"/>
                    </a:lnTo>
                    <a:lnTo>
                      <a:pt x="105" y="0"/>
                    </a:lnTo>
                    <a:lnTo>
                      <a:pt x="105" y="9"/>
                    </a:lnTo>
                    <a:lnTo>
                      <a:pt x="105" y="9"/>
                    </a:lnTo>
                    <a:lnTo>
                      <a:pt x="105" y="18"/>
                    </a:lnTo>
                    <a:lnTo>
                      <a:pt x="105" y="18"/>
                    </a:lnTo>
                    <a:lnTo>
                      <a:pt x="96" y="27"/>
                    </a:lnTo>
                    <a:lnTo>
                      <a:pt x="105" y="27"/>
                    </a:lnTo>
                    <a:lnTo>
                      <a:pt x="105" y="18"/>
                    </a:lnTo>
                    <a:lnTo>
                      <a:pt x="114" y="18"/>
                    </a:lnTo>
                    <a:lnTo>
                      <a:pt x="123" y="27"/>
                    </a:lnTo>
                    <a:lnTo>
                      <a:pt x="132" y="27"/>
                    </a:lnTo>
                    <a:lnTo>
                      <a:pt x="132" y="27"/>
                    </a:lnTo>
                    <a:lnTo>
                      <a:pt x="132" y="27"/>
                    </a:lnTo>
                    <a:lnTo>
                      <a:pt x="140" y="35"/>
                    </a:lnTo>
                    <a:lnTo>
                      <a:pt x="149" y="44"/>
                    </a:lnTo>
                    <a:lnTo>
                      <a:pt x="202" y="53"/>
                    </a:lnTo>
                    <a:lnTo>
                      <a:pt x="220" y="62"/>
                    </a:lnTo>
                    <a:lnTo>
                      <a:pt x="220" y="62"/>
                    </a:lnTo>
                    <a:lnTo>
                      <a:pt x="228" y="62"/>
                    </a:lnTo>
                    <a:lnTo>
                      <a:pt x="237" y="62"/>
                    </a:lnTo>
                    <a:lnTo>
                      <a:pt x="237" y="62"/>
                    </a:lnTo>
                    <a:lnTo>
                      <a:pt x="255" y="62"/>
                    </a:lnTo>
                    <a:lnTo>
                      <a:pt x="255" y="71"/>
                    </a:lnTo>
                    <a:lnTo>
                      <a:pt x="255" y="80"/>
                    </a:lnTo>
                    <a:lnTo>
                      <a:pt x="264" y="80"/>
                    </a:lnTo>
                    <a:lnTo>
                      <a:pt x="272" y="80"/>
                    </a:lnTo>
                    <a:lnTo>
                      <a:pt x="272" y="80"/>
                    </a:lnTo>
                    <a:lnTo>
                      <a:pt x="272" y="88"/>
                    </a:lnTo>
                    <a:lnTo>
                      <a:pt x="281" y="88"/>
                    </a:lnTo>
                    <a:lnTo>
                      <a:pt x="272" y="97"/>
                    </a:lnTo>
                    <a:lnTo>
                      <a:pt x="272" y="106"/>
                    </a:lnTo>
                    <a:lnTo>
                      <a:pt x="272" y="106"/>
                    </a:lnTo>
                    <a:lnTo>
                      <a:pt x="281" y="106"/>
                    </a:lnTo>
                    <a:lnTo>
                      <a:pt x="290" y="106"/>
                    </a:lnTo>
                    <a:lnTo>
                      <a:pt x="281" y="115"/>
                    </a:lnTo>
                    <a:lnTo>
                      <a:pt x="281" y="124"/>
                    </a:lnTo>
                    <a:lnTo>
                      <a:pt x="290" y="124"/>
                    </a:lnTo>
                    <a:lnTo>
                      <a:pt x="290" y="124"/>
                    </a:lnTo>
                    <a:lnTo>
                      <a:pt x="290" y="124"/>
                    </a:lnTo>
                    <a:lnTo>
                      <a:pt x="290" y="133"/>
                    </a:lnTo>
                    <a:lnTo>
                      <a:pt x="290" y="133"/>
                    </a:lnTo>
                    <a:lnTo>
                      <a:pt x="290" y="142"/>
                    </a:lnTo>
                    <a:lnTo>
                      <a:pt x="281" y="142"/>
                    </a:lnTo>
                    <a:lnTo>
                      <a:pt x="281" y="150"/>
                    </a:lnTo>
                    <a:lnTo>
                      <a:pt x="281" y="150"/>
                    </a:lnTo>
                    <a:lnTo>
                      <a:pt x="272" y="159"/>
                    </a:lnTo>
                    <a:lnTo>
                      <a:pt x="272" y="168"/>
                    </a:lnTo>
                    <a:lnTo>
                      <a:pt x="272" y="177"/>
                    </a:lnTo>
                    <a:lnTo>
                      <a:pt x="281" y="177"/>
                    </a:lnTo>
                    <a:lnTo>
                      <a:pt x="281" y="168"/>
                    </a:lnTo>
                    <a:lnTo>
                      <a:pt x="281" y="168"/>
                    </a:lnTo>
                    <a:lnTo>
                      <a:pt x="290" y="159"/>
                    </a:lnTo>
                    <a:lnTo>
                      <a:pt x="290" y="150"/>
                    </a:lnTo>
                    <a:lnTo>
                      <a:pt x="290" y="150"/>
                    </a:lnTo>
                    <a:lnTo>
                      <a:pt x="299" y="150"/>
                    </a:lnTo>
                    <a:lnTo>
                      <a:pt x="299" y="142"/>
                    </a:lnTo>
                    <a:lnTo>
                      <a:pt x="308" y="150"/>
                    </a:lnTo>
                    <a:lnTo>
                      <a:pt x="308" y="150"/>
                    </a:lnTo>
                    <a:lnTo>
                      <a:pt x="308" y="159"/>
                    </a:lnTo>
                    <a:lnTo>
                      <a:pt x="299" y="177"/>
                    </a:lnTo>
                    <a:lnTo>
                      <a:pt x="299" y="186"/>
                    </a:lnTo>
                    <a:lnTo>
                      <a:pt x="299" y="186"/>
                    </a:lnTo>
                    <a:lnTo>
                      <a:pt x="308" y="203"/>
                    </a:lnTo>
                    <a:lnTo>
                      <a:pt x="308" y="203"/>
                    </a:lnTo>
                    <a:lnTo>
                      <a:pt x="299" y="203"/>
                    </a:lnTo>
                    <a:lnTo>
                      <a:pt x="299" y="212"/>
                    </a:lnTo>
                    <a:lnTo>
                      <a:pt x="290" y="221"/>
                    </a:lnTo>
                    <a:lnTo>
                      <a:pt x="290" y="230"/>
                    </a:lnTo>
                    <a:lnTo>
                      <a:pt x="299" y="239"/>
                    </a:lnTo>
                    <a:lnTo>
                      <a:pt x="299" y="239"/>
                    </a:lnTo>
                    <a:lnTo>
                      <a:pt x="290" y="248"/>
                    </a:lnTo>
                    <a:lnTo>
                      <a:pt x="290" y="256"/>
                    </a:lnTo>
                    <a:lnTo>
                      <a:pt x="290" y="256"/>
                    </a:lnTo>
                    <a:lnTo>
                      <a:pt x="290" y="265"/>
                    </a:lnTo>
                    <a:lnTo>
                      <a:pt x="290" y="274"/>
                    </a:lnTo>
                    <a:lnTo>
                      <a:pt x="290" y="292"/>
                    </a:lnTo>
                    <a:lnTo>
                      <a:pt x="290" y="292"/>
                    </a:lnTo>
                    <a:lnTo>
                      <a:pt x="299" y="301"/>
                    </a:lnTo>
                    <a:lnTo>
                      <a:pt x="299" y="301"/>
                    </a:lnTo>
                    <a:lnTo>
                      <a:pt x="299" y="310"/>
                    </a:lnTo>
                    <a:lnTo>
                      <a:pt x="299" y="318"/>
                    </a:lnTo>
                    <a:lnTo>
                      <a:pt x="299" y="318"/>
                    </a:lnTo>
                    <a:lnTo>
                      <a:pt x="299" y="327"/>
                    </a:lnTo>
                    <a:lnTo>
                      <a:pt x="299" y="336"/>
                    </a:lnTo>
                    <a:lnTo>
                      <a:pt x="299" y="336"/>
                    </a:lnTo>
                    <a:lnTo>
                      <a:pt x="228" y="345"/>
                    </a:lnTo>
                    <a:lnTo>
                      <a:pt x="140" y="345"/>
                    </a:lnTo>
                    <a:lnTo>
                      <a:pt x="132" y="336"/>
                    </a:lnTo>
                    <a:lnTo>
                      <a:pt x="114" y="336"/>
                    </a:lnTo>
                    <a:lnTo>
                      <a:pt x="114" y="327"/>
                    </a:lnTo>
                    <a:lnTo>
                      <a:pt x="114" y="327"/>
                    </a:lnTo>
                    <a:lnTo>
                      <a:pt x="105" y="318"/>
                    </a:lnTo>
                    <a:lnTo>
                      <a:pt x="105" y="318"/>
                    </a:lnTo>
                    <a:lnTo>
                      <a:pt x="105" y="310"/>
                    </a:lnTo>
                    <a:lnTo>
                      <a:pt x="105" y="301"/>
                    </a:lnTo>
                    <a:lnTo>
                      <a:pt x="105" y="292"/>
                    </a:lnTo>
                    <a:lnTo>
                      <a:pt x="105" y="283"/>
                    </a:lnTo>
                    <a:lnTo>
                      <a:pt x="105" y="283"/>
                    </a:lnTo>
                    <a:lnTo>
                      <a:pt x="96" y="274"/>
                    </a:lnTo>
                    <a:lnTo>
                      <a:pt x="96" y="274"/>
                    </a:lnTo>
                    <a:lnTo>
                      <a:pt x="96" y="274"/>
                    </a:lnTo>
                    <a:lnTo>
                      <a:pt x="96" y="265"/>
                    </a:lnTo>
                    <a:lnTo>
                      <a:pt x="96" y="265"/>
                    </a:lnTo>
                    <a:lnTo>
                      <a:pt x="96" y="256"/>
                    </a:lnTo>
                    <a:lnTo>
                      <a:pt x="96" y="248"/>
                    </a:lnTo>
                    <a:lnTo>
                      <a:pt x="88" y="239"/>
                    </a:lnTo>
                    <a:lnTo>
                      <a:pt x="88" y="230"/>
                    </a:lnTo>
                    <a:lnTo>
                      <a:pt x="79" y="230"/>
                    </a:lnTo>
                    <a:lnTo>
                      <a:pt x="79" y="230"/>
                    </a:lnTo>
                    <a:lnTo>
                      <a:pt x="70" y="230"/>
                    </a:lnTo>
                    <a:lnTo>
                      <a:pt x="61" y="221"/>
                    </a:lnTo>
                    <a:lnTo>
                      <a:pt x="52" y="203"/>
                    </a:lnTo>
                    <a:lnTo>
                      <a:pt x="44" y="203"/>
                    </a:lnTo>
                    <a:lnTo>
                      <a:pt x="35" y="203"/>
                    </a:lnTo>
                    <a:lnTo>
                      <a:pt x="35" y="195"/>
                    </a:lnTo>
                    <a:lnTo>
                      <a:pt x="35" y="195"/>
                    </a:lnTo>
                    <a:lnTo>
                      <a:pt x="26" y="186"/>
                    </a:lnTo>
                    <a:lnTo>
                      <a:pt x="17" y="186"/>
                    </a:lnTo>
                    <a:lnTo>
                      <a:pt x="8" y="186"/>
                    </a:lnTo>
                    <a:lnTo>
                      <a:pt x="0" y="177"/>
                    </a:lnTo>
                    <a:lnTo>
                      <a:pt x="8" y="168"/>
                    </a:lnTo>
                    <a:lnTo>
                      <a:pt x="8" y="159"/>
                    </a:lnTo>
                    <a:lnTo>
                      <a:pt x="0" y="150"/>
                    </a:lnTo>
                    <a:lnTo>
                      <a:pt x="8" y="142"/>
                    </a:lnTo>
                    <a:lnTo>
                      <a:pt x="8" y="133"/>
                    </a:lnTo>
                    <a:lnTo>
                      <a:pt x="8" y="124"/>
                    </a:lnTo>
                    <a:lnTo>
                      <a:pt x="8" y="115"/>
                    </a:lnTo>
                    <a:lnTo>
                      <a:pt x="0" y="115"/>
                    </a:lnTo>
                    <a:lnTo>
                      <a:pt x="0" y="106"/>
                    </a:lnTo>
                    <a:lnTo>
                      <a:pt x="0" y="97"/>
                    </a:lnTo>
                    <a:lnTo>
                      <a:pt x="0" y="97"/>
                    </a:lnTo>
                    <a:lnTo>
                      <a:pt x="0" y="88"/>
                    </a:lnTo>
                    <a:lnTo>
                      <a:pt x="0" y="88"/>
                    </a:lnTo>
                    <a:lnTo>
                      <a:pt x="17" y="80"/>
                    </a:lnTo>
                    <a:lnTo>
                      <a:pt x="26" y="71"/>
                    </a:lnTo>
                    <a:lnTo>
                      <a:pt x="26" y="71"/>
                    </a:lnTo>
                    <a:lnTo>
                      <a:pt x="26" y="62"/>
                    </a:lnTo>
                    <a:lnTo>
                      <a:pt x="26" y="27"/>
                    </a:lnTo>
                    <a:lnTo>
                      <a:pt x="26" y="27"/>
                    </a:lnTo>
                    <a:lnTo>
                      <a:pt x="35" y="18"/>
                    </a:lnTo>
                    <a:lnTo>
                      <a:pt x="35" y="18"/>
                    </a:lnTo>
                    <a:lnTo>
                      <a:pt x="35" y="18"/>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 name="Freeform 17"/>
              <p:cNvSpPr>
                <a:spLocks/>
              </p:cNvSpPr>
              <p:nvPr/>
            </p:nvSpPr>
            <p:spPr bwMode="auto">
              <a:xfrm>
                <a:off x="1012277" y="1547444"/>
                <a:ext cx="555436" cy="415906"/>
              </a:xfrm>
              <a:custGeom>
                <a:avLst/>
                <a:gdLst/>
                <a:ahLst/>
                <a:cxnLst>
                  <a:cxn ang="0">
                    <a:pos x="18" y="195"/>
                  </a:cxn>
                  <a:cxn ang="0">
                    <a:pos x="9" y="159"/>
                  </a:cxn>
                  <a:cxn ang="0">
                    <a:pos x="18" y="186"/>
                  </a:cxn>
                  <a:cxn ang="0">
                    <a:pos x="18" y="168"/>
                  </a:cxn>
                  <a:cxn ang="0">
                    <a:pos x="18" y="159"/>
                  </a:cxn>
                  <a:cxn ang="0">
                    <a:pos x="9" y="142"/>
                  </a:cxn>
                  <a:cxn ang="0">
                    <a:pos x="27" y="142"/>
                  </a:cxn>
                  <a:cxn ang="0">
                    <a:pos x="9" y="133"/>
                  </a:cxn>
                  <a:cxn ang="0">
                    <a:pos x="18" y="80"/>
                  </a:cxn>
                  <a:cxn ang="0">
                    <a:pos x="9" y="53"/>
                  </a:cxn>
                  <a:cxn ang="0">
                    <a:pos x="9" y="35"/>
                  </a:cxn>
                  <a:cxn ang="0">
                    <a:pos x="18" y="18"/>
                  </a:cxn>
                  <a:cxn ang="0">
                    <a:pos x="44" y="44"/>
                  </a:cxn>
                  <a:cxn ang="0">
                    <a:pos x="71" y="53"/>
                  </a:cxn>
                  <a:cxn ang="0">
                    <a:pos x="88" y="62"/>
                  </a:cxn>
                  <a:cxn ang="0">
                    <a:pos x="97" y="71"/>
                  </a:cxn>
                  <a:cxn ang="0">
                    <a:pos x="106" y="88"/>
                  </a:cxn>
                  <a:cxn ang="0">
                    <a:pos x="97" y="88"/>
                  </a:cxn>
                  <a:cxn ang="0">
                    <a:pos x="71" y="115"/>
                  </a:cxn>
                  <a:cxn ang="0">
                    <a:pos x="80" y="124"/>
                  </a:cxn>
                  <a:cxn ang="0">
                    <a:pos x="97" y="97"/>
                  </a:cxn>
                  <a:cxn ang="0">
                    <a:pos x="106" y="97"/>
                  </a:cxn>
                  <a:cxn ang="0">
                    <a:pos x="97" y="106"/>
                  </a:cxn>
                  <a:cxn ang="0">
                    <a:pos x="97" y="133"/>
                  </a:cxn>
                  <a:cxn ang="0">
                    <a:pos x="88" y="133"/>
                  </a:cxn>
                  <a:cxn ang="0">
                    <a:pos x="88" y="133"/>
                  </a:cxn>
                  <a:cxn ang="0">
                    <a:pos x="71" y="133"/>
                  </a:cxn>
                  <a:cxn ang="0">
                    <a:pos x="80" y="142"/>
                  </a:cxn>
                  <a:cxn ang="0">
                    <a:pos x="97" y="142"/>
                  </a:cxn>
                  <a:cxn ang="0">
                    <a:pos x="115" y="115"/>
                  </a:cxn>
                  <a:cxn ang="0">
                    <a:pos x="115" y="97"/>
                  </a:cxn>
                  <a:cxn ang="0">
                    <a:pos x="124" y="80"/>
                  </a:cxn>
                  <a:cxn ang="0">
                    <a:pos x="124" y="53"/>
                  </a:cxn>
                  <a:cxn ang="0">
                    <a:pos x="124" y="44"/>
                  </a:cxn>
                  <a:cxn ang="0">
                    <a:pos x="132" y="44"/>
                  </a:cxn>
                  <a:cxn ang="0">
                    <a:pos x="124" y="27"/>
                  </a:cxn>
                  <a:cxn ang="0">
                    <a:pos x="124" y="9"/>
                  </a:cxn>
                  <a:cxn ang="0">
                    <a:pos x="370" y="62"/>
                  </a:cxn>
                  <a:cxn ang="0">
                    <a:pos x="379" y="274"/>
                  </a:cxn>
                  <a:cxn ang="0">
                    <a:pos x="379" y="310"/>
                  </a:cxn>
                  <a:cxn ang="0">
                    <a:pos x="256" y="283"/>
                  </a:cxn>
                  <a:cxn ang="0">
                    <a:pos x="229" y="283"/>
                  </a:cxn>
                  <a:cxn ang="0">
                    <a:pos x="185" y="283"/>
                  </a:cxn>
                  <a:cxn ang="0">
                    <a:pos x="159" y="283"/>
                  </a:cxn>
                  <a:cxn ang="0">
                    <a:pos x="132" y="274"/>
                  </a:cxn>
                  <a:cxn ang="0">
                    <a:pos x="106" y="265"/>
                  </a:cxn>
                  <a:cxn ang="0">
                    <a:pos x="88" y="274"/>
                  </a:cxn>
                  <a:cxn ang="0">
                    <a:pos x="62" y="265"/>
                  </a:cxn>
                  <a:cxn ang="0">
                    <a:pos x="53" y="221"/>
                  </a:cxn>
                  <a:cxn ang="0">
                    <a:pos x="36" y="212"/>
                  </a:cxn>
                  <a:cxn ang="0">
                    <a:pos x="27" y="195"/>
                  </a:cxn>
                </a:cxnLst>
                <a:rect l="0" t="0" r="r" b="b"/>
                <a:pathLst>
                  <a:path w="414" h="310">
                    <a:moveTo>
                      <a:pt x="27" y="195"/>
                    </a:moveTo>
                    <a:lnTo>
                      <a:pt x="27" y="195"/>
                    </a:lnTo>
                    <a:lnTo>
                      <a:pt x="27" y="195"/>
                    </a:lnTo>
                    <a:lnTo>
                      <a:pt x="18" y="195"/>
                    </a:lnTo>
                    <a:lnTo>
                      <a:pt x="9" y="195"/>
                    </a:lnTo>
                    <a:lnTo>
                      <a:pt x="9" y="186"/>
                    </a:lnTo>
                    <a:lnTo>
                      <a:pt x="0" y="186"/>
                    </a:lnTo>
                    <a:lnTo>
                      <a:pt x="9" y="159"/>
                    </a:lnTo>
                    <a:lnTo>
                      <a:pt x="9" y="168"/>
                    </a:lnTo>
                    <a:lnTo>
                      <a:pt x="9" y="177"/>
                    </a:lnTo>
                    <a:lnTo>
                      <a:pt x="9" y="177"/>
                    </a:lnTo>
                    <a:lnTo>
                      <a:pt x="18" y="186"/>
                    </a:lnTo>
                    <a:lnTo>
                      <a:pt x="18" y="177"/>
                    </a:lnTo>
                    <a:lnTo>
                      <a:pt x="9" y="177"/>
                    </a:lnTo>
                    <a:lnTo>
                      <a:pt x="18" y="168"/>
                    </a:lnTo>
                    <a:lnTo>
                      <a:pt x="18" y="168"/>
                    </a:lnTo>
                    <a:lnTo>
                      <a:pt x="18" y="159"/>
                    </a:lnTo>
                    <a:lnTo>
                      <a:pt x="27" y="159"/>
                    </a:lnTo>
                    <a:lnTo>
                      <a:pt x="27" y="159"/>
                    </a:lnTo>
                    <a:lnTo>
                      <a:pt x="18" y="159"/>
                    </a:lnTo>
                    <a:lnTo>
                      <a:pt x="9" y="150"/>
                    </a:lnTo>
                    <a:lnTo>
                      <a:pt x="9" y="159"/>
                    </a:lnTo>
                    <a:lnTo>
                      <a:pt x="9" y="150"/>
                    </a:lnTo>
                    <a:lnTo>
                      <a:pt x="9" y="142"/>
                    </a:lnTo>
                    <a:lnTo>
                      <a:pt x="9" y="142"/>
                    </a:lnTo>
                    <a:lnTo>
                      <a:pt x="18" y="142"/>
                    </a:lnTo>
                    <a:lnTo>
                      <a:pt x="27" y="142"/>
                    </a:lnTo>
                    <a:lnTo>
                      <a:pt x="27" y="142"/>
                    </a:lnTo>
                    <a:lnTo>
                      <a:pt x="18" y="133"/>
                    </a:lnTo>
                    <a:lnTo>
                      <a:pt x="18" y="133"/>
                    </a:lnTo>
                    <a:lnTo>
                      <a:pt x="9" y="133"/>
                    </a:lnTo>
                    <a:lnTo>
                      <a:pt x="9" y="133"/>
                    </a:lnTo>
                    <a:lnTo>
                      <a:pt x="9" y="124"/>
                    </a:lnTo>
                    <a:lnTo>
                      <a:pt x="18" y="115"/>
                    </a:lnTo>
                    <a:lnTo>
                      <a:pt x="9" y="97"/>
                    </a:lnTo>
                    <a:lnTo>
                      <a:pt x="18" y="80"/>
                    </a:lnTo>
                    <a:lnTo>
                      <a:pt x="18" y="71"/>
                    </a:lnTo>
                    <a:lnTo>
                      <a:pt x="9" y="62"/>
                    </a:lnTo>
                    <a:lnTo>
                      <a:pt x="9" y="62"/>
                    </a:lnTo>
                    <a:lnTo>
                      <a:pt x="9" y="53"/>
                    </a:lnTo>
                    <a:lnTo>
                      <a:pt x="9" y="44"/>
                    </a:lnTo>
                    <a:lnTo>
                      <a:pt x="9" y="44"/>
                    </a:lnTo>
                    <a:lnTo>
                      <a:pt x="9" y="35"/>
                    </a:lnTo>
                    <a:lnTo>
                      <a:pt x="9" y="35"/>
                    </a:lnTo>
                    <a:lnTo>
                      <a:pt x="9" y="27"/>
                    </a:lnTo>
                    <a:lnTo>
                      <a:pt x="18" y="27"/>
                    </a:lnTo>
                    <a:lnTo>
                      <a:pt x="9" y="18"/>
                    </a:lnTo>
                    <a:lnTo>
                      <a:pt x="18" y="18"/>
                    </a:lnTo>
                    <a:lnTo>
                      <a:pt x="27" y="35"/>
                    </a:lnTo>
                    <a:lnTo>
                      <a:pt x="36" y="35"/>
                    </a:lnTo>
                    <a:lnTo>
                      <a:pt x="36" y="35"/>
                    </a:lnTo>
                    <a:lnTo>
                      <a:pt x="44" y="44"/>
                    </a:lnTo>
                    <a:lnTo>
                      <a:pt x="44" y="44"/>
                    </a:lnTo>
                    <a:lnTo>
                      <a:pt x="62" y="53"/>
                    </a:lnTo>
                    <a:lnTo>
                      <a:pt x="62" y="53"/>
                    </a:lnTo>
                    <a:lnTo>
                      <a:pt x="71" y="53"/>
                    </a:lnTo>
                    <a:lnTo>
                      <a:pt x="80" y="62"/>
                    </a:lnTo>
                    <a:lnTo>
                      <a:pt x="88" y="62"/>
                    </a:lnTo>
                    <a:lnTo>
                      <a:pt x="88" y="62"/>
                    </a:lnTo>
                    <a:lnTo>
                      <a:pt x="88" y="62"/>
                    </a:lnTo>
                    <a:lnTo>
                      <a:pt x="88" y="71"/>
                    </a:lnTo>
                    <a:lnTo>
                      <a:pt x="97" y="71"/>
                    </a:lnTo>
                    <a:lnTo>
                      <a:pt x="97" y="71"/>
                    </a:lnTo>
                    <a:lnTo>
                      <a:pt x="97" y="71"/>
                    </a:lnTo>
                    <a:lnTo>
                      <a:pt x="106" y="62"/>
                    </a:lnTo>
                    <a:lnTo>
                      <a:pt x="106" y="71"/>
                    </a:lnTo>
                    <a:lnTo>
                      <a:pt x="106" y="80"/>
                    </a:lnTo>
                    <a:lnTo>
                      <a:pt x="106" y="88"/>
                    </a:lnTo>
                    <a:lnTo>
                      <a:pt x="97" y="97"/>
                    </a:lnTo>
                    <a:lnTo>
                      <a:pt x="97" y="97"/>
                    </a:lnTo>
                    <a:lnTo>
                      <a:pt x="97" y="97"/>
                    </a:lnTo>
                    <a:lnTo>
                      <a:pt x="97" y="88"/>
                    </a:lnTo>
                    <a:lnTo>
                      <a:pt x="88" y="97"/>
                    </a:lnTo>
                    <a:lnTo>
                      <a:pt x="88" y="106"/>
                    </a:lnTo>
                    <a:lnTo>
                      <a:pt x="80" y="115"/>
                    </a:lnTo>
                    <a:lnTo>
                      <a:pt x="71" y="115"/>
                    </a:lnTo>
                    <a:lnTo>
                      <a:pt x="80" y="124"/>
                    </a:lnTo>
                    <a:lnTo>
                      <a:pt x="88" y="124"/>
                    </a:lnTo>
                    <a:lnTo>
                      <a:pt x="80" y="124"/>
                    </a:lnTo>
                    <a:lnTo>
                      <a:pt x="80" y="124"/>
                    </a:lnTo>
                    <a:lnTo>
                      <a:pt x="80" y="115"/>
                    </a:lnTo>
                    <a:lnTo>
                      <a:pt x="88" y="106"/>
                    </a:lnTo>
                    <a:lnTo>
                      <a:pt x="97" y="106"/>
                    </a:lnTo>
                    <a:lnTo>
                      <a:pt x="97" y="97"/>
                    </a:lnTo>
                    <a:lnTo>
                      <a:pt x="115" y="88"/>
                    </a:lnTo>
                    <a:lnTo>
                      <a:pt x="115" y="88"/>
                    </a:lnTo>
                    <a:lnTo>
                      <a:pt x="115" y="97"/>
                    </a:lnTo>
                    <a:lnTo>
                      <a:pt x="106" y="97"/>
                    </a:lnTo>
                    <a:lnTo>
                      <a:pt x="106" y="97"/>
                    </a:lnTo>
                    <a:lnTo>
                      <a:pt x="106" y="106"/>
                    </a:lnTo>
                    <a:lnTo>
                      <a:pt x="106" y="106"/>
                    </a:lnTo>
                    <a:lnTo>
                      <a:pt x="97" y="106"/>
                    </a:lnTo>
                    <a:lnTo>
                      <a:pt x="97" y="115"/>
                    </a:lnTo>
                    <a:lnTo>
                      <a:pt x="106" y="115"/>
                    </a:lnTo>
                    <a:lnTo>
                      <a:pt x="106" y="115"/>
                    </a:lnTo>
                    <a:lnTo>
                      <a:pt x="97" y="133"/>
                    </a:lnTo>
                    <a:lnTo>
                      <a:pt x="97" y="133"/>
                    </a:lnTo>
                    <a:lnTo>
                      <a:pt x="97" y="124"/>
                    </a:lnTo>
                    <a:lnTo>
                      <a:pt x="97" y="124"/>
                    </a:lnTo>
                    <a:lnTo>
                      <a:pt x="88" y="133"/>
                    </a:lnTo>
                    <a:lnTo>
                      <a:pt x="88" y="142"/>
                    </a:lnTo>
                    <a:lnTo>
                      <a:pt x="88" y="142"/>
                    </a:lnTo>
                    <a:lnTo>
                      <a:pt x="88" y="133"/>
                    </a:lnTo>
                    <a:lnTo>
                      <a:pt x="88" y="133"/>
                    </a:lnTo>
                    <a:lnTo>
                      <a:pt x="88" y="124"/>
                    </a:lnTo>
                    <a:lnTo>
                      <a:pt x="80" y="133"/>
                    </a:lnTo>
                    <a:lnTo>
                      <a:pt x="80" y="133"/>
                    </a:lnTo>
                    <a:lnTo>
                      <a:pt x="71" y="133"/>
                    </a:lnTo>
                    <a:lnTo>
                      <a:pt x="80" y="142"/>
                    </a:lnTo>
                    <a:lnTo>
                      <a:pt x="80" y="142"/>
                    </a:lnTo>
                    <a:lnTo>
                      <a:pt x="80" y="150"/>
                    </a:lnTo>
                    <a:lnTo>
                      <a:pt x="80" y="142"/>
                    </a:lnTo>
                    <a:lnTo>
                      <a:pt x="88" y="142"/>
                    </a:lnTo>
                    <a:lnTo>
                      <a:pt x="88" y="142"/>
                    </a:lnTo>
                    <a:lnTo>
                      <a:pt x="88" y="142"/>
                    </a:lnTo>
                    <a:lnTo>
                      <a:pt x="97" y="142"/>
                    </a:lnTo>
                    <a:lnTo>
                      <a:pt x="97" y="133"/>
                    </a:lnTo>
                    <a:lnTo>
                      <a:pt x="106" y="133"/>
                    </a:lnTo>
                    <a:lnTo>
                      <a:pt x="115" y="124"/>
                    </a:lnTo>
                    <a:lnTo>
                      <a:pt x="115" y="115"/>
                    </a:lnTo>
                    <a:lnTo>
                      <a:pt x="115" y="115"/>
                    </a:lnTo>
                    <a:lnTo>
                      <a:pt x="115" y="106"/>
                    </a:lnTo>
                    <a:lnTo>
                      <a:pt x="124" y="106"/>
                    </a:lnTo>
                    <a:lnTo>
                      <a:pt x="115" y="97"/>
                    </a:lnTo>
                    <a:lnTo>
                      <a:pt x="124" y="88"/>
                    </a:lnTo>
                    <a:lnTo>
                      <a:pt x="132" y="88"/>
                    </a:lnTo>
                    <a:lnTo>
                      <a:pt x="132" y="80"/>
                    </a:lnTo>
                    <a:lnTo>
                      <a:pt x="124" y="80"/>
                    </a:lnTo>
                    <a:lnTo>
                      <a:pt x="124" y="71"/>
                    </a:lnTo>
                    <a:lnTo>
                      <a:pt x="124" y="62"/>
                    </a:lnTo>
                    <a:lnTo>
                      <a:pt x="132" y="62"/>
                    </a:lnTo>
                    <a:lnTo>
                      <a:pt x="124" y="53"/>
                    </a:lnTo>
                    <a:lnTo>
                      <a:pt x="124" y="53"/>
                    </a:lnTo>
                    <a:lnTo>
                      <a:pt x="115" y="53"/>
                    </a:lnTo>
                    <a:lnTo>
                      <a:pt x="115" y="44"/>
                    </a:lnTo>
                    <a:lnTo>
                      <a:pt x="124" y="44"/>
                    </a:lnTo>
                    <a:lnTo>
                      <a:pt x="124" y="44"/>
                    </a:lnTo>
                    <a:lnTo>
                      <a:pt x="132" y="44"/>
                    </a:lnTo>
                    <a:lnTo>
                      <a:pt x="124" y="35"/>
                    </a:lnTo>
                    <a:lnTo>
                      <a:pt x="132" y="44"/>
                    </a:lnTo>
                    <a:lnTo>
                      <a:pt x="132" y="35"/>
                    </a:lnTo>
                    <a:lnTo>
                      <a:pt x="132" y="27"/>
                    </a:lnTo>
                    <a:lnTo>
                      <a:pt x="132" y="27"/>
                    </a:lnTo>
                    <a:lnTo>
                      <a:pt x="124" y="27"/>
                    </a:lnTo>
                    <a:lnTo>
                      <a:pt x="124" y="18"/>
                    </a:lnTo>
                    <a:lnTo>
                      <a:pt x="124" y="18"/>
                    </a:lnTo>
                    <a:lnTo>
                      <a:pt x="124" y="9"/>
                    </a:lnTo>
                    <a:lnTo>
                      <a:pt x="124" y="9"/>
                    </a:lnTo>
                    <a:lnTo>
                      <a:pt x="124" y="0"/>
                    </a:lnTo>
                    <a:lnTo>
                      <a:pt x="194" y="18"/>
                    </a:lnTo>
                    <a:lnTo>
                      <a:pt x="273" y="44"/>
                    </a:lnTo>
                    <a:lnTo>
                      <a:pt x="370" y="62"/>
                    </a:lnTo>
                    <a:lnTo>
                      <a:pt x="414" y="71"/>
                    </a:lnTo>
                    <a:lnTo>
                      <a:pt x="414" y="80"/>
                    </a:lnTo>
                    <a:lnTo>
                      <a:pt x="379" y="256"/>
                    </a:lnTo>
                    <a:lnTo>
                      <a:pt x="379" y="274"/>
                    </a:lnTo>
                    <a:lnTo>
                      <a:pt x="370" y="274"/>
                    </a:lnTo>
                    <a:lnTo>
                      <a:pt x="379" y="283"/>
                    </a:lnTo>
                    <a:lnTo>
                      <a:pt x="370" y="301"/>
                    </a:lnTo>
                    <a:lnTo>
                      <a:pt x="379" y="310"/>
                    </a:lnTo>
                    <a:lnTo>
                      <a:pt x="308" y="292"/>
                    </a:lnTo>
                    <a:lnTo>
                      <a:pt x="264" y="283"/>
                    </a:lnTo>
                    <a:lnTo>
                      <a:pt x="256" y="283"/>
                    </a:lnTo>
                    <a:lnTo>
                      <a:pt x="256" y="283"/>
                    </a:lnTo>
                    <a:lnTo>
                      <a:pt x="247" y="283"/>
                    </a:lnTo>
                    <a:lnTo>
                      <a:pt x="238" y="283"/>
                    </a:lnTo>
                    <a:lnTo>
                      <a:pt x="229" y="283"/>
                    </a:lnTo>
                    <a:lnTo>
                      <a:pt x="229" y="283"/>
                    </a:lnTo>
                    <a:lnTo>
                      <a:pt x="212" y="283"/>
                    </a:lnTo>
                    <a:lnTo>
                      <a:pt x="203" y="283"/>
                    </a:lnTo>
                    <a:lnTo>
                      <a:pt x="194" y="283"/>
                    </a:lnTo>
                    <a:lnTo>
                      <a:pt x="185" y="283"/>
                    </a:lnTo>
                    <a:lnTo>
                      <a:pt x="176" y="283"/>
                    </a:lnTo>
                    <a:lnTo>
                      <a:pt x="176" y="283"/>
                    </a:lnTo>
                    <a:lnTo>
                      <a:pt x="168" y="274"/>
                    </a:lnTo>
                    <a:lnTo>
                      <a:pt x="159" y="283"/>
                    </a:lnTo>
                    <a:lnTo>
                      <a:pt x="150" y="283"/>
                    </a:lnTo>
                    <a:lnTo>
                      <a:pt x="141" y="283"/>
                    </a:lnTo>
                    <a:lnTo>
                      <a:pt x="141" y="274"/>
                    </a:lnTo>
                    <a:lnTo>
                      <a:pt x="132" y="274"/>
                    </a:lnTo>
                    <a:lnTo>
                      <a:pt x="132" y="274"/>
                    </a:lnTo>
                    <a:lnTo>
                      <a:pt x="124" y="265"/>
                    </a:lnTo>
                    <a:lnTo>
                      <a:pt x="115" y="265"/>
                    </a:lnTo>
                    <a:lnTo>
                      <a:pt x="106" y="265"/>
                    </a:lnTo>
                    <a:lnTo>
                      <a:pt x="106" y="265"/>
                    </a:lnTo>
                    <a:lnTo>
                      <a:pt x="97" y="265"/>
                    </a:lnTo>
                    <a:lnTo>
                      <a:pt x="97" y="265"/>
                    </a:lnTo>
                    <a:lnTo>
                      <a:pt x="88" y="274"/>
                    </a:lnTo>
                    <a:lnTo>
                      <a:pt x="80" y="274"/>
                    </a:lnTo>
                    <a:lnTo>
                      <a:pt x="71" y="265"/>
                    </a:lnTo>
                    <a:lnTo>
                      <a:pt x="71" y="265"/>
                    </a:lnTo>
                    <a:lnTo>
                      <a:pt x="62" y="265"/>
                    </a:lnTo>
                    <a:lnTo>
                      <a:pt x="62" y="256"/>
                    </a:lnTo>
                    <a:lnTo>
                      <a:pt x="53" y="256"/>
                    </a:lnTo>
                    <a:lnTo>
                      <a:pt x="62" y="230"/>
                    </a:lnTo>
                    <a:lnTo>
                      <a:pt x="53" y="221"/>
                    </a:lnTo>
                    <a:lnTo>
                      <a:pt x="53" y="212"/>
                    </a:lnTo>
                    <a:lnTo>
                      <a:pt x="44" y="212"/>
                    </a:lnTo>
                    <a:lnTo>
                      <a:pt x="44" y="212"/>
                    </a:lnTo>
                    <a:lnTo>
                      <a:pt x="36" y="212"/>
                    </a:lnTo>
                    <a:lnTo>
                      <a:pt x="36" y="203"/>
                    </a:lnTo>
                    <a:lnTo>
                      <a:pt x="36" y="203"/>
                    </a:lnTo>
                    <a:lnTo>
                      <a:pt x="36" y="203"/>
                    </a:lnTo>
                    <a:lnTo>
                      <a:pt x="27" y="195"/>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 name="Freeform 51"/>
              <p:cNvSpPr>
                <a:spLocks/>
              </p:cNvSpPr>
              <p:nvPr/>
            </p:nvSpPr>
            <p:spPr bwMode="auto">
              <a:xfrm>
                <a:off x="4246951" y="2341690"/>
                <a:ext cx="496404" cy="320650"/>
              </a:xfrm>
              <a:custGeom>
                <a:avLst/>
                <a:gdLst/>
                <a:ahLst/>
                <a:cxnLst>
                  <a:cxn ang="0">
                    <a:pos x="9" y="62"/>
                  </a:cxn>
                  <a:cxn ang="0">
                    <a:pos x="27" y="45"/>
                  </a:cxn>
                  <a:cxn ang="0">
                    <a:pos x="44" y="36"/>
                  </a:cxn>
                  <a:cxn ang="0">
                    <a:pos x="44" y="54"/>
                  </a:cxn>
                  <a:cxn ang="0">
                    <a:pos x="167" y="27"/>
                  </a:cxn>
                  <a:cxn ang="0">
                    <a:pos x="299" y="0"/>
                  </a:cxn>
                  <a:cxn ang="0">
                    <a:pos x="299" y="9"/>
                  </a:cxn>
                  <a:cxn ang="0">
                    <a:pos x="308" y="9"/>
                  </a:cxn>
                  <a:cxn ang="0">
                    <a:pos x="317" y="27"/>
                  </a:cxn>
                  <a:cxn ang="0">
                    <a:pos x="326" y="36"/>
                  </a:cxn>
                  <a:cxn ang="0">
                    <a:pos x="343" y="36"/>
                  </a:cxn>
                  <a:cxn ang="0">
                    <a:pos x="343" y="45"/>
                  </a:cxn>
                  <a:cxn ang="0">
                    <a:pos x="343" y="54"/>
                  </a:cxn>
                  <a:cxn ang="0">
                    <a:pos x="334" y="71"/>
                  </a:cxn>
                  <a:cxn ang="0">
                    <a:pos x="334" y="80"/>
                  </a:cxn>
                  <a:cxn ang="0">
                    <a:pos x="334" y="89"/>
                  </a:cxn>
                  <a:cxn ang="0">
                    <a:pos x="326" y="98"/>
                  </a:cxn>
                  <a:cxn ang="0">
                    <a:pos x="334" y="107"/>
                  </a:cxn>
                  <a:cxn ang="0">
                    <a:pos x="343" y="115"/>
                  </a:cxn>
                  <a:cxn ang="0">
                    <a:pos x="352" y="124"/>
                  </a:cxn>
                  <a:cxn ang="0">
                    <a:pos x="370" y="133"/>
                  </a:cxn>
                  <a:cxn ang="0">
                    <a:pos x="361" y="142"/>
                  </a:cxn>
                  <a:cxn ang="0">
                    <a:pos x="352" y="151"/>
                  </a:cxn>
                  <a:cxn ang="0">
                    <a:pos x="352" y="151"/>
                  </a:cxn>
                  <a:cxn ang="0">
                    <a:pos x="343" y="160"/>
                  </a:cxn>
                  <a:cxn ang="0">
                    <a:pos x="334" y="168"/>
                  </a:cxn>
                  <a:cxn ang="0">
                    <a:pos x="334" y="168"/>
                  </a:cxn>
                  <a:cxn ang="0">
                    <a:pos x="326" y="168"/>
                  </a:cxn>
                  <a:cxn ang="0">
                    <a:pos x="317" y="177"/>
                  </a:cxn>
                  <a:cxn ang="0">
                    <a:pos x="194" y="213"/>
                  </a:cxn>
                  <a:cxn ang="0">
                    <a:pos x="35" y="239"/>
                  </a:cxn>
                  <a:cxn ang="0">
                    <a:pos x="0" y="62"/>
                  </a:cxn>
                </a:cxnLst>
                <a:rect l="0" t="0" r="r" b="b"/>
                <a:pathLst>
                  <a:path w="370" h="239">
                    <a:moveTo>
                      <a:pt x="0" y="62"/>
                    </a:moveTo>
                    <a:lnTo>
                      <a:pt x="9" y="62"/>
                    </a:lnTo>
                    <a:lnTo>
                      <a:pt x="18" y="54"/>
                    </a:lnTo>
                    <a:lnTo>
                      <a:pt x="27" y="45"/>
                    </a:lnTo>
                    <a:lnTo>
                      <a:pt x="27" y="45"/>
                    </a:lnTo>
                    <a:lnTo>
                      <a:pt x="44" y="36"/>
                    </a:lnTo>
                    <a:lnTo>
                      <a:pt x="44" y="36"/>
                    </a:lnTo>
                    <a:lnTo>
                      <a:pt x="44" y="54"/>
                    </a:lnTo>
                    <a:lnTo>
                      <a:pt x="97" y="45"/>
                    </a:lnTo>
                    <a:lnTo>
                      <a:pt x="167" y="27"/>
                    </a:lnTo>
                    <a:lnTo>
                      <a:pt x="246" y="18"/>
                    </a:lnTo>
                    <a:lnTo>
                      <a:pt x="299" y="0"/>
                    </a:lnTo>
                    <a:lnTo>
                      <a:pt x="299" y="0"/>
                    </a:lnTo>
                    <a:lnTo>
                      <a:pt x="299" y="9"/>
                    </a:lnTo>
                    <a:lnTo>
                      <a:pt x="308" y="9"/>
                    </a:lnTo>
                    <a:lnTo>
                      <a:pt x="308" y="9"/>
                    </a:lnTo>
                    <a:lnTo>
                      <a:pt x="317" y="18"/>
                    </a:lnTo>
                    <a:lnTo>
                      <a:pt x="317" y="27"/>
                    </a:lnTo>
                    <a:lnTo>
                      <a:pt x="326" y="27"/>
                    </a:lnTo>
                    <a:lnTo>
                      <a:pt x="326" y="36"/>
                    </a:lnTo>
                    <a:lnTo>
                      <a:pt x="334" y="36"/>
                    </a:lnTo>
                    <a:lnTo>
                      <a:pt x="343" y="36"/>
                    </a:lnTo>
                    <a:lnTo>
                      <a:pt x="343" y="45"/>
                    </a:lnTo>
                    <a:lnTo>
                      <a:pt x="343" y="45"/>
                    </a:lnTo>
                    <a:lnTo>
                      <a:pt x="343" y="54"/>
                    </a:lnTo>
                    <a:lnTo>
                      <a:pt x="343" y="54"/>
                    </a:lnTo>
                    <a:lnTo>
                      <a:pt x="343" y="62"/>
                    </a:lnTo>
                    <a:lnTo>
                      <a:pt x="334" y="71"/>
                    </a:lnTo>
                    <a:lnTo>
                      <a:pt x="326" y="80"/>
                    </a:lnTo>
                    <a:lnTo>
                      <a:pt x="334" y="80"/>
                    </a:lnTo>
                    <a:lnTo>
                      <a:pt x="334" y="80"/>
                    </a:lnTo>
                    <a:lnTo>
                      <a:pt x="334" y="89"/>
                    </a:lnTo>
                    <a:lnTo>
                      <a:pt x="334" y="89"/>
                    </a:lnTo>
                    <a:lnTo>
                      <a:pt x="326" y="98"/>
                    </a:lnTo>
                    <a:lnTo>
                      <a:pt x="334" y="107"/>
                    </a:lnTo>
                    <a:lnTo>
                      <a:pt x="334" y="107"/>
                    </a:lnTo>
                    <a:lnTo>
                      <a:pt x="343" y="115"/>
                    </a:lnTo>
                    <a:lnTo>
                      <a:pt x="343" y="115"/>
                    </a:lnTo>
                    <a:lnTo>
                      <a:pt x="343" y="124"/>
                    </a:lnTo>
                    <a:lnTo>
                      <a:pt x="352" y="124"/>
                    </a:lnTo>
                    <a:lnTo>
                      <a:pt x="352" y="124"/>
                    </a:lnTo>
                    <a:lnTo>
                      <a:pt x="370" y="133"/>
                    </a:lnTo>
                    <a:lnTo>
                      <a:pt x="361" y="142"/>
                    </a:lnTo>
                    <a:lnTo>
                      <a:pt x="361" y="142"/>
                    </a:lnTo>
                    <a:lnTo>
                      <a:pt x="352" y="151"/>
                    </a:lnTo>
                    <a:lnTo>
                      <a:pt x="352" y="151"/>
                    </a:lnTo>
                    <a:lnTo>
                      <a:pt x="352" y="151"/>
                    </a:lnTo>
                    <a:lnTo>
                      <a:pt x="352" y="151"/>
                    </a:lnTo>
                    <a:lnTo>
                      <a:pt x="343" y="160"/>
                    </a:lnTo>
                    <a:lnTo>
                      <a:pt x="343" y="160"/>
                    </a:lnTo>
                    <a:lnTo>
                      <a:pt x="343" y="168"/>
                    </a:lnTo>
                    <a:lnTo>
                      <a:pt x="334" y="168"/>
                    </a:lnTo>
                    <a:lnTo>
                      <a:pt x="334" y="177"/>
                    </a:lnTo>
                    <a:lnTo>
                      <a:pt x="334" y="168"/>
                    </a:lnTo>
                    <a:lnTo>
                      <a:pt x="326" y="168"/>
                    </a:lnTo>
                    <a:lnTo>
                      <a:pt x="326" y="168"/>
                    </a:lnTo>
                    <a:lnTo>
                      <a:pt x="317" y="177"/>
                    </a:lnTo>
                    <a:lnTo>
                      <a:pt x="317" y="177"/>
                    </a:lnTo>
                    <a:lnTo>
                      <a:pt x="317" y="186"/>
                    </a:lnTo>
                    <a:lnTo>
                      <a:pt x="194" y="213"/>
                    </a:lnTo>
                    <a:lnTo>
                      <a:pt x="97" y="230"/>
                    </a:lnTo>
                    <a:lnTo>
                      <a:pt x="35" y="239"/>
                    </a:lnTo>
                    <a:lnTo>
                      <a:pt x="18" y="168"/>
                    </a:lnTo>
                    <a:lnTo>
                      <a:pt x="0" y="62"/>
                    </a:lnTo>
                    <a:lnTo>
                      <a:pt x="0" y="62"/>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 name="Freeform 59"/>
              <p:cNvSpPr>
                <a:spLocks/>
              </p:cNvSpPr>
              <p:nvPr/>
            </p:nvSpPr>
            <p:spPr bwMode="auto">
              <a:xfrm>
                <a:off x="2453189" y="1772838"/>
                <a:ext cx="554094" cy="343458"/>
              </a:xfrm>
              <a:custGeom>
                <a:avLst/>
                <a:gdLst/>
                <a:ahLst/>
                <a:cxnLst>
                  <a:cxn ang="0">
                    <a:pos x="0" y="239"/>
                  </a:cxn>
                  <a:cxn ang="0">
                    <a:pos x="17" y="0"/>
                  </a:cxn>
                  <a:cxn ang="0">
                    <a:pos x="17" y="0"/>
                  </a:cxn>
                  <a:cxn ang="0">
                    <a:pos x="97" y="9"/>
                  </a:cxn>
                  <a:cxn ang="0">
                    <a:pos x="220" y="9"/>
                  </a:cxn>
                  <a:cxn ang="0">
                    <a:pos x="325" y="18"/>
                  </a:cxn>
                  <a:cxn ang="0">
                    <a:pos x="378" y="18"/>
                  </a:cxn>
                  <a:cxn ang="0">
                    <a:pos x="369" y="18"/>
                  </a:cxn>
                  <a:cxn ang="0">
                    <a:pos x="369" y="18"/>
                  </a:cxn>
                  <a:cxn ang="0">
                    <a:pos x="378" y="18"/>
                  </a:cxn>
                  <a:cxn ang="0">
                    <a:pos x="378" y="35"/>
                  </a:cxn>
                  <a:cxn ang="0">
                    <a:pos x="378" y="44"/>
                  </a:cxn>
                  <a:cxn ang="0">
                    <a:pos x="378" y="53"/>
                  </a:cxn>
                  <a:cxn ang="0">
                    <a:pos x="378" y="62"/>
                  </a:cxn>
                  <a:cxn ang="0">
                    <a:pos x="378" y="62"/>
                  </a:cxn>
                  <a:cxn ang="0">
                    <a:pos x="378" y="71"/>
                  </a:cxn>
                  <a:cxn ang="0">
                    <a:pos x="378" y="80"/>
                  </a:cxn>
                  <a:cxn ang="0">
                    <a:pos x="378" y="80"/>
                  </a:cxn>
                  <a:cxn ang="0">
                    <a:pos x="387" y="97"/>
                  </a:cxn>
                  <a:cxn ang="0">
                    <a:pos x="387" y="106"/>
                  </a:cxn>
                  <a:cxn ang="0">
                    <a:pos x="396" y="115"/>
                  </a:cxn>
                  <a:cxn ang="0">
                    <a:pos x="396" y="133"/>
                  </a:cxn>
                  <a:cxn ang="0">
                    <a:pos x="396" y="133"/>
                  </a:cxn>
                  <a:cxn ang="0">
                    <a:pos x="396" y="142"/>
                  </a:cxn>
                  <a:cxn ang="0">
                    <a:pos x="396" y="142"/>
                  </a:cxn>
                  <a:cxn ang="0">
                    <a:pos x="396" y="150"/>
                  </a:cxn>
                  <a:cxn ang="0">
                    <a:pos x="396" y="168"/>
                  </a:cxn>
                  <a:cxn ang="0">
                    <a:pos x="396" y="168"/>
                  </a:cxn>
                  <a:cxn ang="0">
                    <a:pos x="396" y="177"/>
                  </a:cxn>
                  <a:cxn ang="0">
                    <a:pos x="396" y="186"/>
                  </a:cxn>
                  <a:cxn ang="0">
                    <a:pos x="396" y="203"/>
                  </a:cxn>
                  <a:cxn ang="0">
                    <a:pos x="396" y="203"/>
                  </a:cxn>
                  <a:cxn ang="0">
                    <a:pos x="396" y="212"/>
                  </a:cxn>
                  <a:cxn ang="0">
                    <a:pos x="404" y="212"/>
                  </a:cxn>
                  <a:cxn ang="0">
                    <a:pos x="404" y="221"/>
                  </a:cxn>
                  <a:cxn ang="0">
                    <a:pos x="404" y="230"/>
                  </a:cxn>
                  <a:cxn ang="0">
                    <a:pos x="404" y="239"/>
                  </a:cxn>
                  <a:cxn ang="0">
                    <a:pos x="413" y="248"/>
                  </a:cxn>
                  <a:cxn ang="0">
                    <a:pos x="413" y="248"/>
                  </a:cxn>
                  <a:cxn ang="0">
                    <a:pos x="413" y="256"/>
                  </a:cxn>
                  <a:cxn ang="0">
                    <a:pos x="308" y="256"/>
                  </a:cxn>
                  <a:cxn ang="0">
                    <a:pos x="211" y="256"/>
                  </a:cxn>
                  <a:cxn ang="0">
                    <a:pos x="97" y="248"/>
                  </a:cxn>
                  <a:cxn ang="0">
                    <a:pos x="0" y="239"/>
                  </a:cxn>
                </a:cxnLst>
                <a:rect l="0" t="0" r="r" b="b"/>
                <a:pathLst>
                  <a:path w="413" h="256">
                    <a:moveTo>
                      <a:pt x="0" y="239"/>
                    </a:moveTo>
                    <a:lnTo>
                      <a:pt x="17" y="0"/>
                    </a:lnTo>
                    <a:lnTo>
                      <a:pt x="17" y="0"/>
                    </a:lnTo>
                    <a:lnTo>
                      <a:pt x="97" y="9"/>
                    </a:lnTo>
                    <a:lnTo>
                      <a:pt x="220" y="9"/>
                    </a:lnTo>
                    <a:lnTo>
                      <a:pt x="325" y="18"/>
                    </a:lnTo>
                    <a:lnTo>
                      <a:pt x="378" y="18"/>
                    </a:lnTo>
                    <a:lnTo>
                      <a:pt x="369" y="18"/>
                    </a:lnTo>
                    <a:lnTo>
                      <a:pt x="369" y="18"/>
                    </a:lnTo>
                    <a:lnTo>
                      <a:pt x="378" y="18"/>
                    </a:lnTo>
                    <a:lnTo>
                      <a:pt x="378" y="35"/>
                    </a:lnTo>
                    <a:lnTo>
                      <a:pt x="378" y="44"/>
                    </a:lnTo>
                    <a:lnTo>
                      <a:pt x="378" y="53"/>
                    </a:lnTo>
                    <a:lnTo>
                      <a:pt x="378" y="62"/>
                    </a:lnTo>
                    <a:lnTo>
                      <a:pt x="378" y="62"/>
                    </a:lnTo>
                    <a:lnTo>
                      <a:pt x="378" y="71"/>
                    </a:lnTo>
                    <a:lnTo>
                      <a:pt x="378" y="80"/>
                    </a:lnTo>
                    <a:lnTo>
                      <a:pt x="378" y="80"/>
                    </a:lnTo>
                    <a:lnTo>
                      <a:pt x="387" y="97"/>
                    </a:lnTo>
                    <a:lnTo>
                      <a:pt x="387" y="106"/>
                    </a:lnTo>
                    <a:lnTo>
                      <a:pt x="396" y="115"/>
                    </a:lnTo>
                    <a:lnTo>
                      <a:pt x="396" y="133"/>
                    </a:lnTo>
                    <a:lnTo>
                      <a:pt x="396" y="133"/>
                    </a:lnTo>
                    <a:lnTo>
                      <a:pt x="396" y="142"/>
                    </a:lnTo>
                    <a:lnTo>
                      <a:pt x="396" y="142"/>
                    </a:lnTo>
                    <a:lnTo>
                      <a:pt x="396" y="150"/>
                    </a:lnTo>
                    <a:lnTo>
                      <a:pt x="396" y="168"/>
                    </a:lnTo>
                    <a:lnTo>
                      <a:pt x="396" y="168"/>
                    </a:lnTo>
                    <a:lnTo>
                      <a:pt x="396" y="177"/>
                    </a:lnTo>
                    <a:lnTo>
                      <a:pt x="396" y="186"/>
                    </a:lnTo>
                    <a:lnTo>
                      <a:pt x="396" y="203"/>
                    </a:lnTo>
                    <a:lnTo>
                      <a:pt x="396" y="203"/>
                    </a:lnTo>
                    <a:lnTo>
                      <a:pt x="396" y="212"/>
                    </a:lnTo>
                    <a:lnTo>
                      <a:pt x="404" y="212"/>
                    </a:lnTo>
                    <a:lnTo>
                      <a:pt x="404" y="221"/>
                    </a:lnTo>
                    <a:lnTo>
                      <a:pt x="404" y="230"/>
                    </a:lnTo>
                    <a:lnTo>
                      <a:pt x="404" y="239"/>
                    </a:lnTo>
                    <a:lnTo>
                      <a:pt x="413" y="248"/>
                    </a:lnTo>
                    <a:lnTo>
                      <a:pt x="413" y="248"/>
                    </a:lnTo>
                    <a:lnTo>
                      <a:pt x="413" y="256"/>
                    </a:lnTo>
                    <a:lnTo>
                      <a:pt x="308" y="256"/>
                    </a:lnTo>
                    <a:lnTo>
                      <a:pt x="211" y="256"/>
                    </a:lnTo>
                    <a:lnTo>
                      <a:pt x="97" y="248"/>
                    </a:lnTo>
                    <a:lnTo>
                      <a:pt x="0" y="239"/>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17" name="Group 655"/>
              <p:cNvGrpSpPr/>
              <p:nvPr/>
            </p:nvGrpSpPr>
            <p:grpSpPr>
              <a:xfrm>
                <a:off x="4305977" y="1998232"/>
                <a:ext cx="625199" cy="474938"/>
                <a:chOff x="4630738" y="1803401"/>
                <a:chExt cx="739775" cy="561976"/>
              </a:xfrm>
              <a:grpFill/>
            </p:grpSpPr>
            <p:sp>
              <p:nvSpPr>
                <p:cNvPr id="25" name="Freeform 75"/>
                <p:cNvSpPr>
                  <a:spLocks/>
                </p:cNvSpPr>
                <p:nvPr/>
              </p:nvSpPr>
              <p:spPr bwMode="auto">
                <a:xfrm>
                  <a:off x="4630738" y="1803401"/>
                  <a:ext cx="587375" cy="533400"/>
                </a:xfrm>
                <a:custGeom>
                  <a:avLst/>
                  <a:gdLst/>
                  <a:ahLst/>
                  <a:cxnLst>
                    <a:cxn ang="0">
                      <a:pos x="0" y="292"/>
                    </a:cxn>
                    <a:cxn ang="0">
                      <a:pos x="18" y="265"/>
                    </a:cxn>
                    <a:cxn ang="0">
                      <a:pos x="27" y="256"/>
                    </a:cxn>
                    <a:cxn ang="0">
                      <a:pos x="44" y="239"/>
                    </a:cxn>
                    <a:cxn ang="0">
                      <a:pos x="35" y="221"/>
                    </a:cxn>
                    <a:cxn ang="0">
                      <a:pos x="35" y="221"/>
                    </a:cxn>
                    <a:cxn ang="0">
                      <a:pos x="27" y="212"/>
                    </a:cxn>
                    <a:cxn ang="0">
                      <a:pos x="27" y="203"/>
                    </a:cxn>
                    <a:cxn ang="0">
                      <a:pos x="35" y="195"/>
                    </a:cxn>
                    <a:cxn ang="0">
                      <a:pos x="44" y="195"/>
                    </a:cxn>
                    <a:cxn ang="0">
                      <a:pos x="71" y="186"/>
                    </a:cxn>
                    <a:cxn ang="0">
                      <a:pos x="106" y="186"/>
                    </a:cxn>
                    <a:cxn ang="0">
                      <a:pos x="132" y="177"/>
                    </a:cxn>
                    <a:cxn ang="0">
                      <a:pos x="141" y="177"/>
                    </a:cxn>
                    <a:cxn ang="0">
                      <a:pos x="150" y="177"/>
                    </a:cxn>
                    <a:cxn ang="0">
                      <a:pos x="158" y="159"/>
                    </a:cxn>
                    <a:cxn ang="0">
                      <a:pos x="167" y="150"/>
                    </a:cxn>
                    <a:cxn ang="0">
                      <a:pos x="176" y="150"/>
                    </a:cxn>
                    <a:cxn ang="0">
                      <a:pos x="176" y="142"/>
                    </a:cxn>
                    <a:cxn ang="0">
                      <a:pos x="167" y="124"/>
                    </a:cxn>
                    <a:cxn ang="0">
                      <a:pos x="176" y="115"/>
                    </a:cxn>
                    <a:cxn ang="0">
                      <a:pos x="176" y="115"/>
                    </a:cxn>
                    <a:cxn ang="0">
                      <a:pos x="167" y="106"/>
                    </a:cxn>
                    <a:cxn ang="0">
                      <a:pos x="167" y="115"/>
                    </a:cxn>
                    <a:cxn ang="0">
                      <a:pos x="158" y="106"/>
                    </a:cxn>
                    <a:cxn ang="0">
                      <a:pos x="176" y="88"/>
                    </a:cxn>
                    <a:cxn ang="0">
                      <a:pos x="185" y="80"/>
                    </a:cxn>
                    <a:cxn ang="0">
                      <a:pos x="202" y="44"/>
                    </a:cxn>
                    <a:cxn ang="0">
                      <a:pos x="229" y="18"/>
                    </a:cxn>
                    <a:cxn ang="0">
                      <a:pos x="273" y="9"/>
                    </a:cxn>
                    <a:cxn ang="0">
                      <a:pos x="308" y="0"/>
                    </a:cxn>
                    <a:cxn ang="0">
                      <a:pos x="308" y="9"/>
                    </a:cxn>
                    <a:cxn ang="0">
                      <a:pos x="317" y="27"/>
                    </a:cxn>
                    <a:cxn ang="0">
                      <a:pos x="326" y="35"/>
                    </a:cxn>
                    <a:cxn ang="0">
                      <a:pos x="326" y="44"/>
                    </a:cxn>
                    <a:cxn ang="0">
                      <a:pos x="326" y="62"/>
                    </a:cxn>
                    <a:cxn ang="0">
                      <a:pos x="326" y="71"/>
                    </a:cxn>
                    <a:cxn ang="0">
                      <a:pos x="326" y="88"/>
                    </a:cxn>
                    <a:cxn ang="0">
                      <a:pos x="334" y="106"/>
                    </a:cxn>
                    <a:cxn ang="0">
                      <a:pos x="334" y="106"/>
                    </a:cxn>
                    <a:cxn ang="0">
                      <a:pos x="352" y="159"/>
                    </a:cxn>
                    <a:cxn ang="0">
                      <a:pos x="361" y="168"/>
                    </a:cxn>
                    <a:cxn ang="0">
                      <a:pos x="361" y="221"/>
                    </a:cxn>
                    <a:cxn ang="0">
                      <a:pos x="370" y="283"/>
                    </a:cxn>
                    <a:cxn ang="0">
                      <a:pos x="370" y="292"/>
                    </a:cxn>
                    <a:cxn ang="0">
                      <a:pos x="361" y="310"/>
                    </a:cxn>
                    <a:cxn ang="0">
                      <a:pos x="361" y="318"/>
                    </a:cxn>
                    <a:cxn ang="0">
                      <a:pos x="361" y="327"/>
                    </a:cxn>
                    <a:cxn ang="0">
                      <a:pos x="352" y="336"/>
                    </a:cxn>
                    <a:cxn ang="0">
                      <a:pos x="352" y="310"/>
                    </a:cxn>
                    <a:cxn ang="0">
                      <a:pos x="343" y="301"/>
                    </a:cxn>
                    <a:cxn ang="0">
                      <a:pos x="343" y="292"/>
                    </a:cxn>
                    <a:cxn ang="0">
                      <a:pos x="352" y="301"/>
                    </a:cxn>
                    <a:cxn ang="0">
                      <a:pos x="299" y="301"/>
                    </a:cxn>
                    <a:cxn ang="0">
                      <a:pos x="299" y="292"/>
                    </a:cxn>
                    <a:cxn ang="0">
                      <a:pos x="282" y="292"/>
                    </a:cxn>
                    <a:cxn ang="0">
                      <a:pos x="273" y="283"/>
                    </a:cxn>
                    <a:cxn ang="0">
                      <a:pos x="264" y="265"/>
                    </a:cxn>
                    <a:cxn ang="0">
                      <a:pos x="255" y="265"/>
                    </a:cxn>
                    <a:cxn ang="0">
                      <a:pos x="255" y="256"/>
                    </a:cxn>
                    <a:cxn ang="0">
                      <a:pos x="123" y="283"/>
                    </a:cxn>
                    <a:cxn ang="0">
                      <a:pos x="0" y="310"/>
                    </a:cxn>
                    <a:cxn ang="0">
                      <a:pos x="0" y="292"/>
                    </a:cxn>
                  </a:cxnLst>
                  <a:rect l="0" t="0" r="r" b="b"/>
                  <a:pathLst>
                    <a:path w="370" h="336">
                      <a:moveTo>
                        <a:pt x="0" y="292"/>
                      </a:moveTo>
                      <a:lnTo>
                        <a:pt x="0" y="292"/>
                      </a:lnTo>
                      <a:lnTo>
                        <a:pt x="9" y="274"/>
                      </a:lnTo>
                      <a:lnTo>
                        <a:pt x="18" y="265"/>
                      </a:lnTo>
                      <a:lnTo>
                        <a:pt x="27" y="256"/>
                      </a:lnTo>
                      <a:lnTo>
                        <a:pt x="27" y="256"/>
                      </a:lnTo>
                      <a:lnTo>
                        <a:pt x="35" y="248"/>
                      </a:lnTo>
                      <a:lnTo>
                        <a:pt x="44" y="239"/>
                      </a:lnTo>
                      <a:lnTo>
                        <a:pt x="44" y="239"/>
                      </a:lnTo>
                      <a:lnTo>
                        <a:pt x="35" y="221"/>
                      </a:lnTo>
                      <a:lnTo>
                        <a:pt x="35" y="221"/>
                      </a:lnTo>
                      <a:lnTo>
                        <a:pt x="35" y="221"/>
                      </a:lnTo>
                      <a:lnTo>
                        <a:pt x="27" y="212"/>
                      </a:lnTo>
                      <a:lnTo>
                        <a:pt x="27" y="212"/>
                      </a:lnTo>
                      <a:lnTo>
                        <a:pt x="27" y="203"/>
                      </a:lnTo>
                      <a:lnTo>
                        <a:pt x="27" y="203"/>
                      </a:lnTo>
                      <a:lnTo>
                        <a:pt x="27" y="203"/>
                      </a:lnTo>
                      <a:lnTo>
                        <a:pt x="35" y="195"/>
                      </a:lnTo>
                      <a:lnTo>
                        <a:pt x="35" y="195"/>
                      </a:lnTo>
                      <a:lnTo>
                        <a:pt x="44" y="195"/>
                      </a:lnTo>
                      <a:lnTo>
                        <a:pt x="53" y="186"/>
                      </a:lnTo>
                      <a:lnTo>
                        <a:pt x="71" y="186"/>
                      </a:lnTo>
                      <a:lnTo>
                        <a:pt x="97" y="186"/>
                      </a:lnTo>
                      <a:lnTo>
                        <a:pt x="106" y="186"/>
                      </a:lnTo>
                      <a:lnTo>
                        <a:pt x="114" y="186"/>
                      </a:lnTo>
                      <a:lnTo>
                        <a:pt x="132" y="177"/>
                      </a:lnTo>
                      <a:lnTo>
                        <a:pt x="141" y="177"/>
                      </a:lnTo>
                      <a:lnTo>
                        <a:pt x="141" y="177"/>
                      </a:lnTo>
                      <a:lnTo>
                        <a:pt x="150" y="177"/>
                      </a:lnTo>
                      <a:lnTo>
                        <a:pt x="150" y="177"/>
                      </a:lnTo>
                      <a:lnTo>
                        <a:pt x="158" y="168"/>
                      </a:lnTo>
                      <a:lnTo>
                        <a:pt x="158" y="159"/>
                      </a:lnTo>
                      <a:lnTo>
                        <a:pt x="167" y="159"/>
                      </a:lnTo>
                      <a:lnTo>
                        <a:pt x="167" y="150"/>
                      </a:lnTo>
                      <a:lnTo>
                        <a:pt x="176" y="150"/>
                      </a:lnTo>
                      <a:lnTo>
                        <a:pt x="176" y="150"/>
                      </a:lnTo>
                      <a:lnTo>
                        <a:pt x="176" y="142"/>
                      </a:lnTo>
                      <a:lnTo>
                        <a:pt x="176" y="142"/>
                      </a:lnTo>
                      <a:lnTo>
                        <a:pt x="176" y="133"/>
                      </a:lnTo>
                      <a:lnTo>
                        <a:pt x="167" y="124"/>
                      </a:lnTo>
                      <a:lnTo>
                        <a:pt x="176" y="124"/>
                      </a:lnTo>
                      <a:lnTo>
                        <a:pt x="176" y="115"/>
                      </a:lnTo>
                      <a:lnTo>
                        <a:pt x="176" y="115"/>
                      </a:lnTo>
                      <a:lnTo>
                        <a:pt x="176" y="115"/>
                      </a:lnTo>
                      <a:lnTo>
                        <a:pt x="167" y="106"/>
                      </a:lnTo>
                      <a:lnTo>
                        <a:pt x="167" y="106"/>
                      </a:lnTo>
                      <a:lnTo>
                        <a:pt x="167" y="115"/>
                      </a:lnTo>
                      <a:lnTo>
                        <a:pt x="167" y="115"/>
                      </a:lnTo>
                      <a:lnTo>
                        <a:pt x="158" y="106"/>
                      </a:lnTo>
                      <a:lnTo>
                        <a:pt x="158" y="106"/>
                      </a:lnTo>
                      <a:lnTo>
                        <a:pt x="167" y="97"/>
                      </a:lnTo>
                      <a:lnTo>
                        <a:pt x="176" y="88"/>
                      </a:lnTo>
                      <a:lnTo>
                        <a:pt x="176" y="88"/>
                      </a:lnTo>
                      <a:lnTo>
                        <a:pt x="185" y="80"/>
                      </a:lnTo>
                      <a:lnTo>
                        <a:pt x="185" y="71"/>
                      </a:lnTo>
                      <a:lnTo>
                        <a:pt x="202" y="44"/>
                      </a:lnTo>
                      <a:lnTo>
                        <a:pt x="220" y="27"/>
                      </a:lnTo>
                      <a:lnTo>
                        <a:pt x="229" y="18"/>
                      </a:lnTo>
                      <a:lnTo>
                        <a:pt x="238" y="18"/>
                      </a:lnTo>
                      <a:lnTo>
                        <a:pt x="273" y="9"/>
                      </a:lnTo>
                      <a:lnTo>
                        <a:pt x="308" y="0"/>
                      </a:lnTo>
                      <a:lnTo>
                        <a:pt x="308" y="0"/>
                      </a:lnTo>
                      <a:lnTo>
                        <a:pt x="308" y="9"/>
                      </a:lnTo>
                      <a:lnTo>
                        <a:pt x="308" y="9"/>
                      </a:lnTo>
                      <a:lnTo>
                        <a:pt x="317" y="18"/>
                      </a:lnTo>
                      <a:lnTo>
                        <a:pt x="317" y="27"/>
                      </a:lnTo>
                      <a:lnTo>
                        <a:pt x="317" y="35"/>
                      </a:lnTo>
                      <a:lnTo>
                        <a:pt x="326" y="35"/>
                      </a:lnTo>
                      <a:lnTo>
                        <a:pt x="326" y="44"/>
                      </a:lnTo>
                      <a:lnTo>
                        <a:pt x="326" y="44"/>
                      </a:lnTo>
                      <a:lnTo>
                        <a:pt x="326" y="53"/>
                      </a:lnTo>
                      <a:lnTo>
                        <a:pt x="326" y="62"/>
                      </a:lnTo>
                      <a:lnTo>
                        <a:pt x="326" y="62"/>
                      </a:lnTo>
                      <a:lnTo>
                        <a:pt x="326" y="71"/>
                      </a:lnTo>
                      <a:lnTo>
                        <a:pt x="326" y="80"/>
                      </a:lnTo>
                      <a:lnTo>
                        <a:pt x="326" y="88"/>
                      </a:lnTo>
                      <a:lnTo>
                        <a:pt x="334" y="97"/>
                      </a:lnTo>
                      <a:lnTo>
                        <a:pt x="334" y="106"/>
                      </a:lnTo>
                      <a:lnTo>
                        <a:pt x="334" y="115"/>
                      </a:lnTo>
                      <a:lnTo>
                        <a:pt x="334" y="106"/>
                      </a:lnTo>
                      <a:lnTo>
                        <a:pt x="343" y="115"/>
                      </a:lnTo>
                      <a:lnTo>
                        <a:pt x="352" y="159"/>
                      </a:lnTo>
                      <a:lnTo>
                        <a:pt x="352" y="168"/>
                      </a:lnTo>
                      <a:lnTo>
                        <a:pt x="361" y="168"/>
                      </a:lnTo>
                      <a:lnTo>
                        <a:pt x="361" y="177"/>
                      </a:lnTo>
                      <a:lnTo>
                        <a:pt x="361" y="221"/>
                      </a:lnTo>
                      <a:lnTo>
                        <a:pt x="361" y="230"/>
                      </a:lnTo>
                      <a:lnTo>
                        <a:pt x="370" y="283"/>
                      </a:lnTo>
                      <a:lnTo>
                        <a:pt x="370" y="292"/>
                      </a:lnTo>
                      <a:lnTo>
                        <a:pt x="370" y="292"/>
                      </a:lnTo>
                      <a:lnTo>
                        <a:pt x="361" y="301"/>
                      </a:lnTo>
                      <a:lnTo>
                        <a:pt x="361" y="310"/>
                      </a:lnTo>
                      <a:lnTo>
                        <a:pt x="370" y="310"/>
                      </a:lnTo>
                      <a:lnTo>
                        <a:pt x="361" y="318"/>
                      </a:lnTo>
                      <a:lnTo>
                        <a:pt x="361" y="327"/>
                      </a:lnTo>
                      <a:lnTo>
                        <a:pt x="361" y="327"/>
                      </a:lnTo>
                      <a:lnTo>
                        <a:pt x="352" y="336"/>
                      </a:lnTo>
                      <a:lnTo>
                        <a:pt x="352" y="336"/>
                      </a:lnTo>
                      <a:lnTo>
                        <a:pt x="352" y="327"/>
                      </a:lnTo>
                      <a:lnTo>
                        <a:pt x="352" y="310"/>
                      </a:lnTo>
                      <a:lnTo>
                        <a:pt x="352" y="301"/>
                      </a:lnTo>
                      <a:lnTo>
                        <a:pt x="343" y="301"/>
                      </a:lnTo>
                      <a:lnTo>
                        <a:pt x="343" y="292"/>
                      </a:lnTo>
                      <a:lnTo>
                        <a:pt x="343" y="292"/>
                      </a:lnTo>
                      <a:lnTo>
                        <a:pt x="343" y="301"/>
                      </a:lnTo>
                      <a:lnTo>
                        <a:pt x="352" y="301"/>
                      </a:lnTo>
                      <a:lnTo>
                        <a:pt x="352" y="318"/>
                      </a:lnTo>
                      <a:lnTo>
                        <a:pt x="299" y="301"/>
                      </a:lnTo>
                      <a:lnTo>
                        <a:pt x="299" y="301"/>
                      </a:lnTo>
                      <a:lnTo>
                        <a:pt x="299" y="292"/>
                      </a:lnTo>
                      <a:lnTo>
                        <a:pt x="290" y="292"/>
                      </a:lnTo>
                      <a:lnTo>
                        <a:pt x="282" y="292"/>
                      </a:lnTo>
                      <a:lnTo>
                        <a:pt x="282" y="283"/>
                      </a:lnTo>
                      <a:lnTo>
                        <a:pt x="273" y="283"/>
                      </a:lnTo>
                      <a:lnTo>
                        <a:pt x="273" y="274"/>
                      </a:lnTo>
                      <a:lnTo>
                        <a:pt x="264" y="265"/>
                      </a:lnTo>
                      <a:lnTo>
                        <a:pt x="264" y="265"/>
                      </a:lnTo>
                      <a:lnTo>
                        <a:pt x="255" y="265"/>
                      </a:lnTo>
                      <a:lnTo>
                        <a:pt x="255" y="256"/>
                      </a:lnTo>
                      <a:lnTo>
                        <a:pt x="255" y="256"/>
                      </a:lnTo>
                      <a:lnTo>
                        <a:pt x="202" y="274"/>
                      </a:lnTo>
                      <a:lnTo>
                        <a:pt x="123" y="283"/>
                      </a:lnTo>
                      <a:lnTo>
                        <a:pt x="53" y="301"/>
                      </a:lnTo>
                      <a:lnTo>
                        <a:pt x="0" y="310"/>
                      </a:lnTo>
                      <a:lnTo>
                        <a:pt x="0" y="292"/>
                      </a:lnTo>
                      <a:lnTo>
                        <a:pt x="0" y="292"/>
                      </a:lnTo>
                      <a:close/>
                    </a:path>
                  </a:pathLst>
                </a:custGeom>
                <a:solidFill>
                  <a:schemeClr val="accent3"/>
                </a:solid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6" name="Freeform 77"/>
                <p:cNvSpPr>
                  <a:spLocks/>
                </p:cNvSpPr>
                <p:nvPr/>
              </p:nvSpPr>
              <p:spPr bwMode="auto">
                <a:xfrm>
                  <a:off x="5189538" y="2252664"/>
                  <a:ext cx="180975" cy="112713"/>
                </a:xfrm>
                <a:custGeom>
                  <a:avLst/>
                  <a:gdLst/>
                  <a:ahLst/>
                  <a:cxnLst>
                    <a:cxn ang="0">
                      <a:pos x="35" y="53"/>
                    </a:cxn>
                    <a:cxn ang="0">
                      <a:pos x="18" y="62"/>
                    </a:cxn>
                    <a:cxn ang="0">
                      <a:pos x="9" y="71"/>
                    </a:cxn>
                    <a:cxn ang="0">
                      <a:pos x="18" y="62"/>
                    </a:cxn>
                    <a:cxn ang="0">
                      <a:pos x="0" y="62"/>
                    </a:cxn>
                    <a:cxn ang="0">
                      <a:pos x="0" y="62"/>
                    </a:cxn>
                    <a:cxn ang="0">
                      <a:pos x="0" y="62"/>
                    </a:cxn>
                    <a:cxn ang="0">
                      <a:pos x="9" y="53"/>
                    </a:cxn>
                    <a:cxn ang="0">
                      <a:pos x="18" y="44"/>
                    </a:cxn>
                    <a:cxn ang="0">
                      <a:pos x="18" y="44"/>
                    </a:cxn>
                    <a:cxn ang="0">
                      <a:pos x="18" y="44"/>
                    </a:cxn>
                    <a:cxn ang="0">
                      <a:pos x="18" y="35"/>
                    </a:cxn>
                    <a:cxn ang="0">
                      <a:pos x="26" y="35"/>
                    </a:cxn>
                    <a:cxn ang="0">
                      <a:pos x="26" y="35"/>
                    </a:cxn>
                    <a:cxn ang="0">
                      <a:pos x="35" y="27"/>
                    </a:cxn>
                    <a:cxn ang="0">
                      <a:pos x="44" y="27"/>
                    </a:cxn>
                    <a:cxn ang="0">
                      <a:pos x="44" y="27"/>
                    </a:cxn>
                    <a:cxn ang="0">
                      <a:pos x="53" y="27"/>
                    </a:cxn>
                    <a:cxn ang="0">
                      <a:pos x="70" y="18"/>
                    </a:cxn>
                    <a:cxn ang="0">
                      <a:pos x="79" y="18"/>
                    </a:cxn>
                    <a:cxn ang="0">
                      <a:pos x="88" y="0"/>
                    </a:cxn>
                    <a:cxn ang="0">
                      <a:pos x="88" y="9"/>
                    </a:cxn>
                    <a:cxn ang="0">
                      <a:pos x="88" y="9"/>
                    </a:cxn>
                    <a:cxn ang="0">
                      <a:pos x="79" y="18"/>
                    </a:cxn>
                    <a:cxn ang="0">
                      <a:pos x="79" y="18"/>
                    </a:cxn>
                    <a:cxn ang="0">
                      <a:pos x="79" y="18"/>
                    </a:cxn>
                    <a:cxn ang="0">
                      <a:pos x="88" y="18"/>
                    </a:cxn>
                    <a:cxn ang="0">
                      <a:pos x="88" y="9"/>
                    </a:cxn>
                    <a:cxn ang="0">
                      <a:pos x="97" y="9"/>
                    </a:cxn>
                    <a:cxn ang="0">
                      <a:pos x="106" y="0"/>
                    </a:cxn>
                    <a:cxn ang="0">
                      <a:pos x="106" y="9"/>
                    </a:cxn>
                    <a:cxn ang="0">
                      <a:pos x="106" y="0"/>
                    </a:cxn>
                    <a:cxn ang="0">
                      <a:pos x="114" y="0"/>
                    </a:cxn>
                    <a:cxn ang="0">
                      <a:pos x="106" y="9"/>
                    </a:cxn>
                    <a:cxn ang="0">
                      <a:pos x="106" y="9"/>
                    </a:cxn>
                    <a:cxn ang="0">
                      <a:pos x="88" y="18"/>
                    </a:cxn>
                    <a:cxn ang="0">
                      <a:pos x="88" y="18"/>
                    </a:cxn>
                    <a:cxn ang="0">
                      <a:pos x="88" y="27"/>
                    </a:cxn>
                    <a:cxn ang="0">
                      <a:pos x="79" y="35"/>
                    </a:cxn>
                    <a:cxn ang="0">
                      <a:pos x="70" y="35"/>
                    </a:cxn>
                    <a:cxn ang="0">
                      <a:pos x="62" y="35"/>
                    </a:cxn>
                    <a:cxn ang="0">
                      <a:pos x="62" y="35"/>
                    </a:cxn>
                    <a:cxn ang="0">
                      <a:pos x="53" y="44"/>
                    </a:cxn>
                    <a:cxn ang="0">
                      <a:pos x="44" y="44"/>
                    </a:cxn>
                    <a:cxn ang="0">
                      <a:pos x="35" y="53"/>
                    </a:cxn>
                    <a:cxn ang="0">
                      <a:pos x="35" y="53"/>
                    </a:cxn>
                  </a:cxnLst>
                  <a:rect l="0" t="0" r="r" b="b"/>
                  <a:pathLst>
                    <a:path w="114" h="71">
                      <a:moveTo>
                        <a:pt x="35" y="53"/>
                      </a:moveTo>
                      <a:lnTo>
                        <a:pt x="18" y="62"/>
                      </a:lnTo>
                      <a:lnTo>
                        <a:pt x="9" y="71"/>
                      </a:lnTo>
                      <a:lnTo>
                        <a:pt x="18" y="62"/>
                      </a:lnTo>
                      <a:lnTo>
                        <a:pt x="0" y="62"/>
                      </a:lnTo>
                      <a:lnTo>
                        <a:pt x="0" y="62"/>
                      </a:lnTo>
                      <a:lnTo>
                        <a:pt x="0" y="62"/>
                      </a:lnTo>
                      <a:lnTo>
                        <a:pt x="9" y="53"/>
                      </a:lnTo>
                      <a:lnTo>
                        <a:pt x="18" y="44"/>
                      </a:lnTo>
                      <a:lnTo>
                        <a:pt x="18" y="44"/>
                      </a:lnTo>
                      <a:lnTo>
                        <a:pt x="18" y="44"/>
                      </a:lnTo>
                      <a:lnTo>
                        <a:pt x="18" y="35"/>
                      </a:lnTo>
                      <a:lnTo>
                        <a:pt x="26" y="35"/>
                      </a:lnTo>
                      <a:lnTo>
                        <a:pt x="26" y="35"/>
                      </a:lnTo>
                      <a:lnTo>
                        <a:pt x="35" y="27"/>
                      </a:lnTo>
                      <a:lnTo>
                        <a:pt x="44" y="27"/>
                      </a:lnTo>
                      <a:lnTo>
                        <a:pt x="44" y="27"/>
                      </a:lnTo>
                      <a:lnTo>
                        <a:pt x="53" y="27"/>
                      </a:lnTo>
                      <a:lnTo>
                        <a:pt x="70" y="18"/>
                      </a:lnTo>
                      <a:lnTo>
                        <a:pt x="79" y="18"/>
                      </a:lnTo>
                      <a:lnTo>
                        <a:pt x="88" y="0"/>
                      </a:lnTo>
                      <a:lnTo>
                        <a:pt x="88" y="9"/>
                      </a:lnTo>
                      <a:lnTo>
                        <a:pt x="88" y="9"/>
                      </a:lnTo>
                      <a:lnTo>
                        <a:pt x="79" y="18"/>
                      </a:lnTo>
                      <a:lnTo>
                        <a:pt x="79" y="18"/>
                      </a:lnTo>
                      <a:lnTo>
                        <a:pt x="79" y="18"/>
                      </a:lnTo>
                      <a:lnTo>
                        <a:pt x="88" y="18"/>
                      </a:lnTo>
                      <a:lnTo>
                        <a:pt x="88" y="9"/>
                      </a:lnTo>
                      <a:lnTo>
                        <a:pt x="97" y="9"/>
                      </a:lnTo>
                      <a:lnTo>
                        <a:pt x="106" y="0"/>
                      </a:lnTo>
                      <a:lnTo>
                        <a:pt x="106" y="9"/>
                      </a:lnTo>
                      <a:lnTo>
                        <a:pt x="106" y="0"/>
                      </a:lnTo>
                      <a:lnTo>
                        <a:pt x="114" y="0"/>
                      </a:lnTo>
                      <a:lnTo>
                        <a:pt x="106" y="9"/>
                      </a:lnTo>
                      <a:lnTo>
                        <a:pt x="106" y="9"/>
                      </a:lnTo>
                      <a:lnTo>
                        <a:pt x="88" y="18"/>
                      </a:lnTo>
                      <a:lnTo>
                        <a:pt x="88" y="18"/>
                      </a:lnTo>
                      <a:lnTo>
                        <a:pt x="88" y="27"/>
                      </a:lnTo>
                      <a:lnTo>
                        <a:pt x="79" y="35"/>
                      </a:lnTo>
                      <a:lnTo>
                        <a:pt x="70" y="35"/>
                      </a:lnTo>
                      <a:lnTo>
                        <a:pt x="62" y="35"/>
                      </a:lnTo>
                      <a:lnTo>
                        <a:pt x="62" y="35"/>
                      </a:lnTo>
                      <a:lnTo>
                        <a:pt x="53" y="44"/>
                      </a:lnTo>
                      <a:lnTo>
                        <a:pt x="44" y="44"/>
                      </a:lnTo>
                      <a:lnTo>
                        <a:pt x="35" y="53"/>
                      </a:lnTo>
                      <a:lnTo>
                        <a:pt x="35" y="53"/>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18" name="Freeform 91"/>
              <p:cNvSpPr>
                <a:spLocks/>
              </p:cNvSpPr>
              <p:nvPr/>
            </p:nvSpPr>
            <p:spPr bwMode="auto">
              <a:xfrm>
                <a:off x="1614670" y="1654775"/>
                <a:ext cx="861328" cy="544702"/>
              </a:xfrm>
              <a:custGeom>
                <a:avLst/>
                <a:gdLst/>
                <a:ahLst/>
                <a:cxnLst>
                  <a:cxn ang="0">
                    <a:pos x="18" y="115"/>
                  </a:cxn>
                  <a:cxn ang="0">
                    <a:pos x="9" y="97"/>
                  </a:cxn>
                  <a:cxn ang="0">
                    <a:pos x="0" y="79"/>
                  </a:cxn>
                  <a:cxn ang="0">
                    <a:pos x="18" y="0"/>
                  </a:cxn>
                  <a:cxn ang="0">
                    <a:pos x="229" y="44"/>
                  </a:cxn>
                  <a:cxn ang="0">
                    <a:pos x="422" y="70"/>
                  </a:cxn>
                  <a:cxn ang="0">
                    <a:pos x="607" y="88"/>
                  </a:cxn>
                  <a:cxn ang="0">
                    <a:pos x="642" y="88"/>
                  </a:cxn>
                  <a:cxn ang="0">
                    <a:pos x="625" y="398"/>
                  </a:cxn>
                  <a:cxn ang="0">
                    <a:pos x="546" y="398"/>
                  </a:cxn>
                  <a:cxn ang="0">
                    <a:pos x="334" y="371"/>
                  </a:cxn>
                  <a:cxn ang="0">
                    <a:pos x="229" y="362"/>
                  </a:cxn>
                  <a:cxn ang="0">
                    <a:pos x="220" y="398"/>
                  </a:cxn>
                  <a:cxn ang="0">
                    <a:pos x="211" y="380"/>
                  </a:cxn>
                  <a:cxn ang="0">
                    <a:pos x="202" y="389"/>
                  </a:cxn>
                  <a:cxn ang="0">
                    <a:pos x="194" y="389"/>
                  </a:cxn>
                  <a:cxn ang="0">
                    <a:pos x="185" y="389"/>
                  </a:cxn>
                  <a:cxn ang="0">
                    <a:pos x="158" y="380"/>
                  </a:cxn>
                  <a:cxn ang="0">
                    <a:pos x="150" y="389"/>
                  </a:cxn>
                  <a:cxn ang="0">
                    <a:pos x="141" y="389"/>
                  </a:cxn>
                  <a:cxn ang="0">
                    <a:pos x="123" y="389"/>
                  </a:cxn>
                  <a:cxn ang="0">
                    <a:pos x="123" y="398"/>
                  </a:cxn>
                  <a:cxn ang="0">
                    <a:pos x="114" y="380"/>
                  </a:cxn>
                  <a:cxn ang="0">
                    <a:pos x="114" y="371"/>
                  </a:cxn>
                  <a:cxn ang="0">
                    <a:pos x="114" y="362"/>
                  </a:cxn>
                  <a:cxn ang="0">
                    <a:pos x="106" y="353"/>
                  </a:cxn>
                  <a:cxn ang="0">
                    <a:pos x="97" y="344"/>
                  </a:cxn>
                  <a:cxn ang="0">
                    <a:pos x="97" y="336"/>
                  </a:cxn>
                  <a:cxn ang="0">
                    <a:pos x="97" y="327"/>
                  </a:cxn>
                  <a:cxn ang="0">
                    <a:pos x="88" y="300"/>
                  </a:cxn>
                  <a:cxn ang="0">
                    <a:pos x="79" y="283"/>
                  </a:cxn>
                  <a:cxn ang="0">
                    <a:pos x="62" y="291"/>
                  </a:cxn>
                  <a:cxn ang="0">
                    <a:pos x="53" y="283"/>
                  </a:cxn>
                  <a:cxn ang="0">
                    <a:pos x="44" y="283"/>
                  </a:cxn>
                  <a:cxn ang="0">
                    <a:pos x="53" y="265"/>
                  </a:cxn>
                  <a:cxn ang="0">
                    <a:pos x="62" y="265"/>
                  </a:cxn>
                  <a:cxn ang="0">
                    <a:pos x="53" y="247"/>
                  </a:cxn>
                  <a:cxn ang="0">
                    <a:pos x="62" y="238"/>
                  </a:cxn>
                  <a:cxn ang="0">
                    <a:pos x="62" y="230"/>
                  </a:cxn>
                  <a:cxn ang="0">
                    <a:pos x="70" y="203"/>
                  </a:cxn>
                  <a:cxn ang="0">
                    <a:pos x="62" y="203"/>
                  </a:cxn>
                  <a:cxn ang="0">
                    <a:pos x="62" y="194"/>
                  </a:cxn>
                  <a:cxn ang="0">
                    <a:pos x="53" y="185"/>
                  </a:cxn>
                  <a:cxn ang="0">
                    <a:pos x="44" y="176"/>
                  </a:cxn>
                  <a:cxn ang="0">
                    <a:pos x="44" y="168"/>
                  </a:cxn>
                  <a:cxn ang="0">
                    <a:pos x="35" y="159"/>
                  </a:cxn>
                  <a:cxn ang="0">
                    <a:pos x="26" y="141"/>
                  </a:cxn>
                  <a:cxn ang="0">
                    <a:pos x="18" y="132"/>
                  </a:cxn>
                  <a:cxn ang="0">
                    <a:pos x="18" y="123"/>
                  </a:cxn>
                </a:cxnLst>
                <a:rect l="0" t="0" r="r" b="b"/>
                <a:pathLst>
                  <a:path w="642" h="406">
                    <a:moveTo>
                      <a:pt x="18" y="123"/>
                    </a:moveTo>
                    <a:lnTo>
                      <a:pt x="18" y="115"/>
                    </a:lnTo>
                    <a:lnTo>
                      <a:pt x="18" y="106"/>
                    </a:lnTo>
                    <a:lnTo>
                      <a:pt x="9" y="97"/>
                    </a:lnTo>
                    <a:lnTo>
                      <a:pt x="9" y="97"/>
                    </a:lnTo>
                    <a:lnTo>
                      <a:pt x="0" y="79"/>
                    </a:lnTo>
                    <a:lnTo>
                      <a:pt x="18" y="8"/>
                    </a:lnTo>
                    <a:lnTo>
                      <a:pt x="18" y="0"/>
                    </a:lnTo>
                    <a:lnTo>
                      <a:pt x="97" y="17"/>
                    </a:lnTo>
                    <a:lnTo>
                      <a:pt x="229" y="44"/>
                    </a:lnTo>
                    <a:lnTo>
                      <a:pt x="343" y="62"/>
                    </a:lnTo>
                    <a:lnTo>
                      <a:pt x="422" y="70"/>
                    </a:lnTo>
                    <a:lnTo>
                      <a:pt x="502" y="79"/>
                    </a:lnTo>
                    <a:lnTo>
                      <a:pt x="607" y="88"/>
                    </a:lnTo>
                    <a:lnTo>
                      <a:pt x="642" y="88"/>
                    </a:lnTo>
                    <a:lnTo>
                      <a:pt x="642" y="88"/>
                    </a:lnTo>
                    <a:lnTo>
                      <a:pt x="625" y="327"/>
                    </a:lnTo>
                    <a:lnTo>
                      <a:pt x="625" y="398"/>
                    </a:lnTo>
                    <a:lnTo>
                      <a:pt x="616" y="406"/>
                    </a:lnTo>
                    <a:lnTo>
                      <a:pt x="546" y="398"/>
                    </a:lnTo>
                    <a:lnTo>
                      <a:pt x="431" y="389"/>
                    </a:lnTo>
                    <a:lnTo>
                      <a:pt x="334" y="371"/>
                    </a:lnTo>
                    <a:lnTo>
                      <a:pt x="238" y="362"/>
                    </a:lnTo>
                    <a:lnTo>
                      <a:pt x="229" y="362"/>
                    </a:lnTo>
                    <a:lnTo>
                      <a:pt x="229" y="398"/>
                    </a:lnTo>
                    <a:lnTo>
                      <a:pt x="220" y="398"/>
                    </a:lnTo>
                    <a:lnTo>
                      <a:pt x="220" y="389"/>
                    </a:lnTo>
                    <a:lnTo>
                      <a:pt x="211" y="380"/>
                    </a:lnTo>
                    <a:lnTo>
                      <a:pt x="211" y="380"/>
                    </a:lnTo>
                    <a:lnTo>
                      <a:pt x="202" y="389"/>
                    </a:lnTo>
                    <a:lnTo>
                      <a:pt x="202" y="389"/>
                    </a:lnTo>
                    <a:lnTo>
                      <a:pt x="194" y="389"/>
                    </a:lnTo>
                    <a:lnTo>
                      <a:pt x="185" y="389"/>
                    </a:lnTo>
                    <a:lnTo>
                      <a:pt x="185" y="389"/>
                    </a:lnTo>
                    <a:lnTo>
                      <a:pt x="167" y="389"/>
                    </a:lnTo>
                    <a:lnTo>
                      <a:pt x="158" y="380"/>
                    </a:lnTo>
                    <a:lnTo>
                      <a:pt x="158" y="389"/>
                    </a:lnTo>
                    <a:lnTo>
                      <a:pt x="150" y="389"/>
                    </a:lnTo>
                    <a:lnTo>
                      <a:pt x="150" y="389"/>
                    </a:lnTo>
                    <a:lnTo>
                      <a:pt x="141" y="389"/>
                    </a:lnTo>
                    <a:lnTo>
                      <a:pt x="132" y="389"/>
                    </a:lnTo>
                    <a:lnTo>
                      <a:pt x="123" y="389"/>
                    </a:lnTo>
                    <a:lnTo>
                      <a:pt x="123" y="398"/>
                    </a:lnTo>
                    <a:lnTo>
                      <a:pt x="123" y="398"/>
                    </a:lnTo>
                    <a:lnTo>
                      <a:pt x="123" y="389"/>
                    </a:lnTo>
                    <a:lnTo>
                      <a:pt x="114" y="380"/>
                    </a:lnTo>
                    <a:lnTo>
                      <a:pt x="114" y="380"/>
                    </a:lnTo>
                    <a:lnTo>
                      <a:pt x="114" y="371"/>
                    </a:lnTo>
                    <a:lnTo>
                      <a:pt x="114" y="371"/>
                    </a:lnTo>
                    <a:lnTo>
                      <a:pt x="114" y="362"/>
                    </a:lnTo>
                    <a:lnTo>
                      <a:pt x="106" y="353"/>
                    </a:lnTo>
                    <a:lnTo>
                      <a:pt x="106" y="353"/>
                    </a:lnTo>
                    <a:lnTo>
                      <a:pt x="97" y="353"/>
                    </a:lnTo>
                    <a:lnTo>
                      <a:pt x="97" y="344"/>
                    </a:lnTo>
                    <a:lnTo>
                      <a:pt x="97" y="336"/>
                    </a:lnTo>
                    <a:lnTo>
                      <a:pt x="97" y="336"/>
                    </a:lnTo>
                    <a:lnTo>
                      <a:pt x="97" y="327"/>
                    </a:lnTo>
                    <a:lnTo>
                      <a:pt x="97" y="327"/>
                    </a:lnTo>
                    <a:lnTo>
                      <a:pt x="88" y="318"/>
                    </a:lnTo>
                    <a:lnTo>
                      <a:pt x="88" y="300"/>
                    </a:lnTo>
                    <a:lnTo>
                      <a:pt x="88" y="291"/>
                    </a:lnTo>
                    <a:lnTo>
                      <a:pt x="79" y="283"/>
                    </a:lnTo>
                    <a:lnTo>
                      <a:pt x="79" y="283"/>
                    </a:lnTo>
                    <a:lnTo>
                      <a:pt x="62" y="291"/>
                    </a:lnTo>
                    <a:lnTo>
                      <a:pt x="53" y="291"/>
                    </a:lnTo>
                    <a:lnTo>
                      <a:pt x="53" y="283"/>
                    </a:lnTo>
                    <a:lnTo>
                      <a:pt x="44" y="283"/>
                    </a:lnTo>
                    <a:lnTo>
                      <a:pt x="44" y="283"/>
                    </a:lnTo>
                    <a:lnTo>
                      <a:pt x="53" y="274"/>
                    </a:lnTo>
                    <a:lnTo>
                      <a:pt x="53" y="265"/>
                    </a:lnTo>
                    <a:lnTo>
                      <a:pt x="53" y="265"/>
                    </a:lnTo>
                    <a:lnTo>
                      <a:pt x="62" y="265"/>
                    </a:lnTo>
                    <a:lnTo>
                      <a:pt x="62" y="256"/>
                    </a:lnTo>
                    <a:lnTo>
                      <a:pt x="53" y="247"/>
                    </a:lnTo>
                    <a:lnTo>
                      <a:pt x="62" y="238"/>
                    </a:lnTo>
                    <a:lnTo>
                      <a:pt x="62" y="238"/>
                    </a:lnTo>
                    <a:lnTo>
                      <a:pt x="62" y="230"/>
                    </a:lnTo>
                    <a:lnTo>
                      <a:pt x="62" y="230"/>
                    </a:lnTo>
                    <a:lnTo>
                      <a:pt x="70" y="221"/>
                    </a:lnTo>
                    <a:lnTo>
                      <a:pt x="70" y="203"/>
                    </a:lnTo>
                    <a:lnTo>
                      <a:pt x="70" y="203"/>
                    </a:lnTo>
                    <a:lnTo>
                      <a:pt x="62" y="203"/>
                    </a:lnTo>
                    <a:lnTo>
                      <a:pt x="62" y="194"/>
                    </a:lnTo>
                    <a:lnTo>
                      <a:pt x="62" y="194"/>
                    </a:lnTo>
                    <a:lnTo>
                      <a:pt x="53" y="194"/>
                    </a:lnTo>
                    <a:lnTo>
                      <a:pt x="53" y="185"/>
                    </a:lnTo>
                    <a:lnTo>
                      <a:pt x="44" y="185"/>
                    </a:lnTo>
                    <a:lnTo>
                      <a:pt x="44" y="176"/>
                    </a:lnTo>
                    <a:lnTo>
                      <a:pt x="44" y="176"/>
                    </a:lnTo>
                    <a:lnTo>
                      <a:pt x="44" y="168"/>
                    </a:lnTo>
                    <a:lnTo>
                      <a:pt x="35" y="159"/>
                    </a:lnTo>
                    <a:lnTo>
                      <a:pt x="35" y="159"/>
                    </a:lnTo>
                    <a:lnTo>
                      <a:pt x="26" y="150"/>
                    </a:lnTo>
                    <a:lnTo>
                      <a:pt x="26" y="141"/>
                    </a:lnTo>
                    <a:lnTo>
                      <a:pt x="18" y="141"/>
                    </a:lnTo>
                    <a:lnTo>
                      <a:pt x="18" y="132"/>
                    </a:lnTo>
                    <a:lnTo>
                      <a:pt x="9" y="123"/>
                    </a:lnTo>
                    <a:lnTo>
                      <a:pt x="18" y="123"/>
                    </a:lnTo>
                    <a:lnTo>
                      <a:pt x="18" y="123"/>
                    </a:lnTo>
                    <a:close/>
                  </a:path>
                </a:pathLst>
              </a:custGeom>
              <a:solidFill>
                <a:schemeClr val="accent2"/>
              </a:solid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9" name="Freeform 125"/>
              <p:cNvSpPr>
                <a:spLocks/>
              </p:cNvSpPr>
              <p:nvPr/>
            </p:nvSpPr>
            <p:spPr bwMode="auto">
              <a:xfrm>
                <a:off x="4872152" y="1654775"/>
                <a:ext cx="307234" cy="485671"/>
              </a:xfrm>
              <a:custGeom>
                <a:avLst/>
                <a:gdLst/>
                <a:ahLst/>
                <a:cxnLst>
                  <a:cxn ang="0">
                    <a:pos x="9" y="194"/>
                  </a:cxn>
                  <a:cxn ang="0">
                    <a:pos x="18" y="185"/>
                  </a:cxn>
                  <a:cxn ang="0">
                    <a:pos x="18" y="176"/>
                  </a:cxn>
                  <a:cxn ang="0">
                    <a:pos x="18" y="168"/>
                  </a:cxn>
                  <a:cxn ang="0">
                    <a:pos x="36" y="141"/>
                  </a:cxn>
                  <a:cxn ang="0">
                    <a:pos x="27" y="123"/>
                  </a:cxn>
                  <a:cxn ang="0">
                    <a:pos x="27" y="79"/>
                  </a:cxn>
                  <a:cxn ang="0">
                    <a:pos x="62" y="8"/>
                  </a:cxn>
                  <a:cxn ang="0">
                    <a:pos x="80" y="26"/>
                  </a:cxn>
                  <a:cxn ang="0">
                    <a:pos x="88" y="8"/>
                  </a:cxn>
                  <a:cxn ang="0">
                    <a:pos x="106" y="0"/>
                  </a:cxn>
                  <a:cxn ang="0">
                    <a:pos x="132" y="17"/>
                  </a:cxn>
                  <a:cxn ang="0">
                    <a:pos x="168" y="97"/>
                  </a:cxn>
                  <a:cxn ang="0">
                    <a:pos x="168" y="115"/>
                  </a:cxn>
                  <a:cxn ang="0">
                    <a:pos x="176" y="123"/>
                  </a:cxn>
                  <a:cxn ang="0">
                    <a:pos x="194" y="123"/>
                  </a:cxn>
                  <a:cxn ang="0">
                    <a:pos x="194" y="141"/>
                  </a:cxn>
                  <a:cxn ang="0">
                    <a:pos x="203" y="150"/>
                  </a:cxn>
                  <a:cxn ang="0">
                    <a:pos x="212" y="150"/>
                  </a:cxn>
                  <a:cxn ang="0">
                    <a:pos x="229" y="159"/>
                  </a:cxn>
                  <a:cxn ang="0">
                    <a:pos x="229" y="168"/>
                  </a:cxn>
                  <a:cxn ang="0">
                    <a:pos x="229" y="176"/>
                  </a:cxn>
                  <a:cxn ang="0">
                    <a:pos x="212" y="185"/>
                  </a:cxn>
                  <a:cxn ang="0">
                    <a:pos x="212" y="194"/>
                  </a:cxn>
                  <a:cxn ang="0">
                    <a:pos x="212" y="203"/>
                  </a:cxn>
                  <a:cxn ang="0">
                    <a:pos x="203" y="203"/>
                  </a:cxn>
                  <a:cxn ang="0">
                    <a:pos x="194" y="212"/>
                  </a:cxn>
                  <a:cxn ang="0">
                    <a:pos x="194" y="221"/>
                  </a:cxn>
                  <a:cxn ang="0">
                    <a:pos x="185" y="221"/>
                  </a:cxn>
                  <a:cxn ang="0">
                    <a:pos x="168" y="212"/>
                  </a:cxn>
                  <a:cxn ang="0">
                    <a:pos x="159" y="221"/>
                  </a:cxn>
                  <a:cxn ang="0">
                    <a:pos x="159" y="238"/>
                  </a:cxn>
                  <a:cxn ang="0">
                    <a:pos x="150" y="238"/>
                  </a:cxn>
                  <a:cxn ang="0">
                    <a:pos x="141" y="230"/>
                  </a:cxn>
                  <a:cxn ang="0">
                    <a:pos x="141" y="230"/>
                  </a:cxn>
                  <a:cxn ang="0">
                    <a:pos x="141" y="247"/>
                  </a:cxn>
                  <a:cxn ang="0">
                    <a:pos x="132" y="256"/>
                  </a:cxn>
                  <a:cxn ang="0">
                    <a:pos x="132" y="274"/>
                  </a:cxn>
                  <a:cxn ang="0">
                    <a:pos x="124" y="274"/>
                  </a:cxn>
                  <a:cxn ang="0">
                    <a:pos x="115" y="283"/>
                  </a:cxn>
                  <a:cxn ang="0">
                    <a:pos x="115" y="274"/>
                  </a:cxn>
                  <a:cxn ang="0">
                    <a:pos x="106" y="291"/>
                  </a:cxn>
                  <a:cxn ang="0">
                    <a:pos x="106" y="283"/>
                  </a:cxn>
                  <a:cxn ang="0">
                    <a:pos x="106" y="291"/>
                  </a:cxn>
                  <a:cxn ang="0">
                    <a:pos x="97" y="283"/>
                  </a:cxn>
                  <a:cxn ang="0">
                    <a:pos x="106" y="300"/>
                  </a:cxn>
                  <a:cxn ang="0">
                    <a:pos x="97" y="291"/>
                  </a:cxn>
                  <a:cxn ang="0">
                    <a:pos x="97" y="300"/>
                  </a:cxn>
                  <a:cxn ang="0">
                    <a:pos x="88" y="300"/>
                  </a:cxn>
                  <a:cxn ang="0">
                    <a:pos x="88" y="318"/>
                  </a:cxn>
                  <a:cxn ang="0">
                    <a:pos x="80" y="336"/>
                  </a:cxn>
                  <a:cxn ang="0">
                    <a:pos x="80" y="353"/>
                  </a:cxn>
                  <a:cxn ang="0">
                    <a:pos x="71" y="362"/>
                  </a:cxn>
                  <a:cxn ang="0">
                    <a:pos x="53" y="353"/>
                  </a:cxn>
                  <a:cxn ang="0">
                    <a:pos x="44" y="336"/>
                  </a:cxn>
                  <a:cxn ang="0">
                    <a:pos x="0" y="203"/>
                  </a:cxn>
                </a:cxnLst>
                <a:rect l="0" t="0" r="r" b="b"/>
                <a:pathLst>
                  <a:path w="229" h="362">
                    <a:moveTo>
                      <a:pt x="0" y="203"/>
                    </a:moveTo>
                    <a:lnTo>
                      <a:pt x="9" y="194"/>
                    </a:lnTo>
                    <a:lnTo>
                      <a:pt x="9" y="194"/>
                    </a:lnTo>
                    <a:lnTo>
                      <a:pt x="18" y="194"/>
                    </a:lnTo>
                    <a:lnTo>
                      <a:pt x="18" y="194"/>
                    </a:lnTo>
                    <a:lnTo>
                      <a:pt x="18" y="185"/>
                    </a:lnTo>
                    <a:lnTo>
                      <a:pt x="18" y="185"/>
                    </a:lnTo>
                    <a:lnTo>
                      <a:pt x="27" y="185"/>
                    </a:lnTo>
                    <a:lnTo>
                      <a:pt x="18" y="176"/>
                    </a:lnTo>
                    <a:lnTo>
                      <a:pt x="18" y="176"/>
                    </a:lnTo>
                    <a:lnTo>
                      <a:pt x="18" y="168"/>
                    </a:lnTo>
                    <a:lnTo>
                      <a:pt x="18" y="168"/>
                    </a:lnTo>
                    <a:lnTo>
                      <a:pt x="27" y="159"/>
                    </a:lnTo>
                    <a:lnTo>
                      <a:pt x="27" y="150"/>
                    </a:lnTo>
                    <a:lnTo>
                      <a:pt x="36" y="141"/>
                    </a:lnTo>
                    <a:lnTo>
                      <a:pt x="27" y="132"/>
                    </a:lnTo>
                    <a:lnTo>
                      <a:pt x="27" y="123"/>
                    </a:lnTo>
                    <a:lnTo>
                      <a:pt x="27" y="123"/>
                    </a:lnTo>
                    <a:lnTo>
                      <a:pt x="27" y="106"/>
                    </a:lnTo>
                    <a:lnTo>
                      <a:pt x="36" y="97"/>
                    </a:lnTo>
                    <a:lnTo>
                      <a:pt x="27" y="79"/>
                    </a:lnTo>
                    <a:lnTo>
                      <a:pt x="53" y="8"/>
                    </a:lnTo>
                    <a:lnTo>
                      <a:pt x="62" y="8"/>
                    </a:lnTo>
                    <a:lnTo>
                      <a:pt x="62" y="8"/>
                    </a:lnTo>
                    <a:lnTo>
                      <a:pt x="62" y="17"/>
                    </a:lnTo>
                    <a:lnTo>
                      <a:pt x="71" y="26"/>
                    </a:lnTo>
                    <a:lnTo>
                      <a:pt x="80" y="26"/>
                    </a:lnTo>
                    <a:lnTo>
                      <a:pt x="80" y="17"/>
                    </a:lnTo>
                    <a:lnTo>
                      <a:pt x="88" y="17"/>
                    </a:lnTo>
                    <a:lnTo>
                      <a:pt x="88" y="8"/>
                    </a:lnTo>
                    <a:lnTo>
                      <a:pt x="97" y="8"/>
                    </a:lnTo>
                    <a:lnTo>
                      <a:pt x="97" y="0"/>
                    </a:lnTo>
                    <a:lnTo>
                      <a:pt x="106" y="0"/>
                    </a:lnTo>
                    <a:lnTo>
                      <a:pt x="115" y="0"/>
                    </a:lnTo>
                    <a:lnTo>
                      <a:pt x="124" y="8"/>
                    </a:lnTo>
                    <a:lnTo>
                      <a:pt x="132" y="17"/>
                    </a:lnTo>
                    <a:lnTo>
                      <a:pt x="132" y="17"/>
                    </a:lnTo>
                    <a:lnTo>
                      <a:pt x="159" y="79"/>
                    </a:lnTo>
                    <a:lnTo>
                      <a:pt x="168" y="97"/>
                    </a:lnTo>
                    <a:lnTo>
                      <a:pt x="168" y="106"/>
                    </a:lnTo>
                    <a:lnTo>
                      <a:pt x="168" y="106"/>
                    </a:lnTo>
                    <a:lnTo>
                      <a:pt x="168" y="115"/>
                    </a:lnTo>
                    <a:lnTo>
                      <a:pt x="168" y="115"/>
                    </a:lnTo>
                    <a:lnTo>
                      <a:pt x="176" y="115"/>
                    </a:lnTo>
                    <a:lnTo>
                      <a:pt x="176" y="123"/>
                    </a:lnTo>
                    <a:lnTo>
                      <a:pt x="185" y="123"/>
                    </a:lnTo>
                    <a:lnTo>
                      <a:pt x="185" y="123"/>
                    </a:lnTo>
                    <a:lnTo>
                      <a:pt x="194" y="123"/>
                    </a:lnTo>
                    <a:lnTo>
                      <a:pt x="194" y="123"/>
                    </a:lnTo>
                    <a:lnTo>
                      <a:pt x="194" y="132"/>
                    </a:lnTo>
                    <a:lnTo>
                      <a:pt x="194" y="141"/>
                    </a:lnTo>
                    <a:lnTo>
                      <a:pt x="194" y="141"/>
                    </a:lnTo>
                    <a:lnTo>
                      <a:pt x="203" y="150"/>
                    </a:lnTo>
                    <a:lnTo>
                      <a:pt x="203" y="150"/>
                    </a:lnTo>
                    <a:lnTo>
                      <a:pt x="212" y="150"/>
                    </a:lnTo>
                    <a:lnTo>
                      <a:pt x="212" y="150"/>
                    </a:lnTo>
                    <a:lnTo>
                      <a:pt x="212" y="150"/>
                    </a:lnTo>
                    <a:lnTo>
                      <a:pt x="220" y="150"/>
                    </a:lnTo>
                    <a:lnTo>
                      <a:pt x="220" y="150"/>
                    </a:lnTo>
                    <a:lnTo>
                      <a:pt x="229" y="159"/>
                    </a:lnTo>
                    <a:lnTo>
                      <a:pt x="220" y="168"/>
                    </a:lnTo>
                    <a:lnTo>
                      <a:pt x="220" y="176"/>
                    </a:lnTo>
                    <a:lnTo>
                      <a:pt x="229" y="168"/>
                    </a:lnTo>
                    <a:lnTo>
                      <a:pt x="229" y="168"/>
                    </a:lnTo>
                    <a:lnTo>
                      <a:pt x="229" y="168"/>
                    </a:lnTo>
                    <a:lnTo>
                      <a:pt x="229" y="176"/>
                    </a:lnTo>
                    <a:lnTo>
                      <a:pt x="229" y="185"/>
                    </a:lnTo>
                    <a:lnTo>
                      <a:pt x="220" y="185"/>
                    </a:lnTo>
                    <a:lnTo>
                      <a:pt x="212" y="185"/>
                    </a:lnTo>
                    <a:lnTo>
                      <a:pt x="220" y="194"/>
                    </a:lnTo>
                    <a:lnTo>
                      <a:pt x="212" y="194"/>
                    </a:lnTo>
                    <a:lnTo>
                      <a:pt x="212" y="194"/>
                    </a:lnTo>
                    <a:lnTo>
                      <a:pt x="212" y="194"/>
                    </a:lnTo>
                    <a:lnTo>
                      <a:pt x="212" y="194"/>
                    </a:lnTo>
                    <a:lnTo>
                      <a:pt x="212" y="203"/>
                    </a:lnTo>
                    <a:lnTo>
                      <a:pt x="203" y="203"/>
                    </a:lnTo>
                    <a:lnTo>
                      <a:pt x="203" y="203"/>
                    </a:lnTo>
                    <a:lnTo>
                      <a:pt x="203" y="203"/>
                    </a:lnTo>
                    <a:lnTo>
                      <a:pt x="194" y="203"/>
                    </a:lnTo>
                    <a:lnTo>
                      <a:pt x="194" y="203"/>
                    </a:lnTo>
                    <a:lnTo>
                      <a:pt x="194" y="212"/>
                    </a:lnTo>
                    <a:lnTo>
                      <a:pt x="194" y="221"/>
                    </a:lnTo>
                    <a:lnTo>
                      <a:pt x="194" y="212"/>
                    </a:lnTo>
                    <a:lnTo>
                      <a:pt x="194" y="221"/>
                    </a:lnTo>
                    <a:lnTo>
                      <a:pt x="185" y="212"/>
                    </a:lnTo>
                    <a:lnTo>
                      <a:pt x="185" y="212"/>
                    </a:lnTo>
                    <a:lnTo>
                      <a:pt x="185" y="221"/>
                    </a:lnTo>
                    <a:lnTo>
                      <a:pt x="185" y="221"/>
                    </a:lnTo>
                    <a:lnTo>
                      <a:pt x="185" y="221"/>
                    </a:lnTo>
                    <a:lnTo>
                      <a:pt x="168" y="212"/>
                    </a:lnTo>
                    <a:lnTo>
                      <a:pt x="168" y="221"/>
                    </a:lnTo>
                    <a:lnTo>
                      <a:pt x="168" y="221"/>
                    </a:lnTo>
                    <a:lnTo>
                      <a:pt x="159" y="221"/>
                    </a:lnTo>
                    <a:lnTo>
                      <a:pt x="159" y="221"/>
                    </a:lnTo>
                    <a:lnTo>
                      <a:pt x="159" y="230"/>
                    </a:lnTo>
                    <a:lnTo>
                      <a:pt x="159" y="238"/>
                    </a:lnTo>
                    <a:lnTo>
                      <a:pt x="168" y="238"/>
                    </a:lnTo>
                    <a:lnTo>
                      <a:pt x="159" y="238"/>
                    </a:lnTo>
                    <a:lnTo>
                      <a:pt x="150" y="238"/>
                    </a:lnTo>
                    <a:lnTo>
                      <a:pt x="150" y="238"/>
                    </a:lnTo>
                    <a:lnTo>
                      <a:pt x="150" y="230"/>
                    </a:lnTo>
                    <a:lnTo>
                      <a:pt x="141" y="230"/>
                    </a:lnTo>
                    <a:lnTo>
                      <a:pt x="141" y="221"/>
                    </a:lnTo>
                    <a:lnTo>
                      <a:pt x="141" y="221"/>
                    </a:lnTo>
                    <a:lnTo>
                      <a:pt x="141" y="230"/>
                    </a:lnTo>
                    <a:lnTo>
                      <a:pt x="132" y="230"/>
                    </a:lnTo>
                    <a:lnTo>
                      <a:pt x="141" y="238"/>
                    </a:lnTo>
                    <a:lnTo>
                      <a:pt x="141" y="247"/>
                    </a:lnTo>
                    <a:lnTo>
                      <a:pt x="132" y="247"/>
                    </a:lnTo>
                    <a:lnTo>
                      <a:pt x="141" y="256"/>
                    </a:lnTo>
                    <a:lnTo>
                      <a:pt x="132" y="256"/>
                    </a:lnTo>
                    <a:lnTo>
                      <a:pt x="141" y="265"/>
                    </a:lnTo>
                    <a:lnTo>
                      <a:pt x="132" y="265"/>
                    </a:lnTo>
                    <a:lnTo>
                      <a:pt x="132" y="274"/>
                    </a:lnTo>
                    <a:lnTo>
                      <a:pt x="124" y="274"/>
                    </a:lnTo>
                    <a:lnTo>
                      <a:pt x="124" y="274"/>
                    </a:lnTo>
                    <a:lnTo>
                      <a:pt x="124" y="274"/>
                    </a:lnTo>
                    <a:lnTo>
                      <a:pt x="124" y="283"/>
                    </a:lnTo>
                    <a:lnTo>
                      <a:pt x="124" y="283"/>
                    </a:lnTo>
                    <a:lnTo>
                      <a:pt x="115" y="283"/>
                    </a:lnTo>
                    <a:lnTo>
                      <a:pt x="115" y="283"/>
                    </a:lnTo>
                    <a:lnTo>
                      <a:pt x="115" y="274"/>
                    </a:lnTo>
                    <a:lnTo>
                      <a:pt x="115" y="274"/>
                    </a:lnTo>
                    <a:lnTo>
                      <a:pt x="115" y="283"/>
                    </a:lnTo>
                    <a:lnTo>
                      <a:pt x="115" y="291"/>
                    </a:lnTo>
                    <a:lnTo>
                      <a:pt x="106" y="291"/>
                    </a:lnTo>
                    <a:lnTo>
                      <a:pt x="115" y="283"/>
                    </a:lnTo>
                    <a:lnTo>
                      <a:pt x="106" y="274"/>
                    </a:lnTo>
                    <a:lnTo>
                      <a:pt x="106" y="283"/>
                    </a:lnTo>
                    <a:lnTo>
                      <a:pt x="106" y="283"/>
                    </a:lnTo>
                    <a:lnTo>
                      <a:pt x="106" y="291"/>
                    </a:lnTo>
                    <a:lnTo>
                      <a:pt x="106" y="291"/>
                    </a:lnTo>
                    <a:lnTo>
                      <a:pt x="97" y="283"/>
                    </a:lnTo>
                    <a:lnTo>
                      <a:pt x="97" y="274"/>
                    </a:lnTo>
                    <a:lnTo>
                      <a:pt x="97" y="283"/>
                    </a:lnTo>
                    <a:lnTo>
                      <a:pt x="97" y="283"/>
                    </a:lnTo>
                    <a:lnTo>
                      <a:pt x="97" y="283"/>
                    </a:lnTo>
                    <a:lnTo>
                      <a:pt x="106" y="300"/>
                    </a:lnTo>
                    <a:lnTo>
                      <a:pt x="106" y="300"/>
                    </a:lnTo>
                    <a:lnTo>
                      <a:pt x="97" y="291"/>
                    </a:lnTo>
                    <a:lnTo>
                      <a:pt x="97" y="291"/>
                    </a:lnTo>
                    <a:lnTo>
                      <a:pt x="97" y="300"/>
                    </a:lnTo>
                    <a:lnTo>
                      <a:pt x="97" y="300"/>
                    </a:lnTo>
                    <a:lnTo>
                      <a:pt x="97" y="300"/>
                    </a:lnTo>
                    <a:lnTo>
                      <a:pt x="97" y="300"/>
                    </a:lnTo>
                    <a:lnTo>
                      <a:pt x="88" y="291"/>
                    </a:lnTo>
                    <a:lnTo>
                      <a:pt x="88" y="300"/>
                    </a:lnTo>
                    <a:lnTo>
                      <a:pt x="80" y="309"/>
                    </a:lnTo>
                    <a:lnTo>
                      <a:pt x="80" y="318"/>
                    </a:lnTo>
                    <a:lnTo>
                      <a:pt x="88" y="318"/>
                    </a:lnTo>
                    <a:lnTo>
                      <a:pt x="80" y="327"/>
                    </a:lnTo>
                    <a:lnTo>
                      <a:pt x="80" y="327"/>
                    </a:lnTo>
                    <a:lnTo>
                      <a:pt x="80" y="336"/>
                    </a:lnTo>
                    <a:lnTo>
                      <a:pt x="71" y="344"/>
                    </a:lnTo>
                    <a:lnTo>
                      <a:pt x="71" y="353"/>
                    </a:lnTo>
                    <a:lnTo>
                      <a:pt x="80" y="353"/>
                    </a:lnTo>
                    <a:lnTo>
                      <a:pt x="71" y="362"/>
                    </a:lnTo>
                    <a:lnTo>
                      <a:pt x="71" y="362"/>
                    </a:lnTo>
                    <a:lnTo>
                      <a:pt x="71" y="362"/>
                    </a:lnTo>
                    <a:lnTo>
                      <a:pt x="62" y="362"/>
                    </a:lnTo>
                    <a:lnTo>
                      <a:pt x="62" y="353"/>
                    </a:lnTo>
                    <a:lnTo>
                      <a:pt x="53" y="353"/>
                    </a:lnTo>
                    <a:lnTo>
                      <a:pt x="53" y="344"/>
                    </a:lnTo>
                    <a:lnTo>
                      <a:pt x="44" y="344"/>
                    </a:lnTo>
                    <a:lnTo>
                      <a:pt x="44" y="336"/>
                    </a:lnTo>
                    <a:lnTo>
                      <a:pt x="44" y="336"/>
                    </a:lnTo>
                    <a:lnTo>
                      <a:pt x="44" y="318"/>
                    </a:lnTo>
                    <a:lnTo>
                      <a:pt x="0" y="203"/>
                    </a:lnTo>
                    <a:lnTo>
                      <a:pt x="0" y="203"/>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0" name="Freeform 135"/>
              <p:cNvSpPr>
                <a:spLocks/>
              </p:cNvSpPr>
              <p:nvPr/>
            </p:nvSpPr>
            <p:spPr bwMode="auto">
              <a:xfrm>
                <a:off x="2995209" y="2365839"/>
                <a:ext cx="508479" cy="332725"/>
              </a:xfrm>
              <a:custGeom>
                <a:avLst/>
                <a:gdLst/>
                <a:ahLst/>
                <a:cxnLst>
                  <a:cxn ang="0">
                    <a:pos x="9" y="71"/>
                  </a:cxn>
                  <a:cxn ang="0">
                    <a:pos x="0" y="62"/>
                  </a:cxn>
                  <a:cxn ang="0">
                    <a:pos x="9" y="62"/>
                  </a:cxn>
                  <a:cxn ang="0">
                    <a:pos x="9" y="44"/>
                  </a:cxn>
                  <a:cxn ang="0">
                    <a:pos x="9" y="36"/>
                  </a:cxn>
                  <a:cxn ang="0">
                    <a:pos x="9" y="27"/>
                  </a:cxn>
                  <a:cxn ang="0">
                    <a:pos x="9" y="18"/>
                  </a:cxn>
                  <a:cxn ang="0">
                    <a:pos x="0" y="9"/>
                  </a:cxn>
                  <a:cxn ang="0">
                    <a:pos x="71" y="9"/>
                  </a:cxn>
                  <a:cxn ang="0">
                    <a:pos x="256" y="0"/>
                  </a:cxn>
                  <a:cxn ang="0">
                    <a:pos x="308" y="0"/>
                  </a:cxn>
                  <a:cxn ang="0">
                    <a:pos x="317" y="9"/>
                  </a:cxn>
                  <a:cxn ang="0">
                    <a:pos x="317" y="18"/>
                  </a:cxn>
                  <a:cxn ang="0">
                    <a:pos x="317" y="36"/>
                  </a:cxn>
                  <a:cxn ang="0">
                    <a:pos x="317" y="44"/>
                  </a:cxn>
                  <a:cxn ang="0">
                    <a:pos x="326" y="53"/>
                  </a:cxn>
                  <a:cxn ang="0">
                    <a:pos x="344" y="62"/>
                  </a:cxn>
                  <a:cxn ang="0">
                    <a:pos x="352" y="71"/>
                  </a:cxn>
                  <a:cxn ang="0">
                    <a:pos x="361" y="89"/>
                  </a:cxn>
                  <a:cxn ang="0">
                    <a:pos x="370" y="97"/>
                  </a:cxn>
                  <a:cxn ang="0">
                    <a:pos x="379" y="106"/>
                  </a:cxn>
                  <a:cxn ang="0">
                    <a:pos x="379" y="124"/>
                  </a:cxn>
                  <a:cxn ang="0">
                    <a:pos x="370" y="142"/>
                  </a:cxn>
                  <a:cxn ang="0">
                    <a:pos x="352" y="150"/>
                  </a:cxn>
                  <a:cxn ang="0">
                    <a:pos x="335" y="159"/>
                  </a:cxn>
                  <a:cxn ang="0">
                    <a:pos x="326" y="177"/>
                  </a:cxn>
                  <a:cxn ang="0">
                    <a:pos x="335" y="195"/>
                  </a:cxn>
                  <a:cxn ang="0">
                    <a:pos x="326" y="212"/>
                  </a:cxn>
                  <a:cxn ang="0">
                    <a:pos x="326" y="221"/>
                  </a:cxn>
                  <a:cxn ang="0">
                    <a:pos x="317" y="230"/>
                  </a:cxn>
                  <a:cxn ang="0">
                    <a:pos x="317" y="239"/>
                  </a:cxn>
                  <a:cxn ang="0">
                    <a:pos x="308" y="248"/>
                  </a:cxn>
                  <a:cxn ang="0">
                    <a:pos x="300" y="230"/>
                  </a:cxn>
                  <a:cxn ang="0">
                    <a:pos x="256" y="230"/>
                  </a:cxn>
                  <a:cxn ang="0">
                    <a:pos x="124" y="239"/>
                  </a:cxn>
                  <a:cxn ang="0">
                    <a:pos x="53" y="230"/>
                  </a:cxn>
                  <a:cxn ang="0">
                    <a:pos x="53" y="212"/>
                  </a:cxn>
                  <a:cxn ang="0">
                    <a:pos x="44" y="195"/>
                  </a:cxn>
                  <a:cxn ang="0">
                    <a:pos x="44" y="186"/>
                  </a:cxn>
                  <a:cxn ang="0">
                    <a:pos x="44" y="177"/>
                  </a:cxn>
                  <a:cxn ang="0">
                    <a:pos x="44" y="168"/>
                  </a:cxn>
                  <a:cxn ang="0">
                    <a:pos x="36" y="159"/>
                  </a:cxn>
                  <a:cxn ang="0">
                    <a:pos x="36" y="150"/>
                  </a:cxn>
                  <a:cxn ang="0">
                    <a:pos x="36" y="142"/>
                  </a:cxn>
                  <a:cxn ang="0">
                    <a:pos x="36" y="133"/>
                  </a:cxn>
                  <a:cxn ang="0">
                    <a:pos x="27" y="124"/>
                  </a:cxn>
                  <a:cxn ang="0">
                    <a:pos x="18" y="106"/>
                  </a:cxn>
                  <a:cxn ang="0">
                    <a:pos x="18" y="97"/>
                  </a:cxn>
                  <a:cxn ang="0">
                    <a:pos x="18" y="89"/>
                  </a:cxn>
                  <a:cxn ang="0">
                    <a:pos x="9" y="89"/>
                  </a:cxn>
                </a:cxnLst>
                <a:rect l="0" t="0" r="r" b="b"/>
                <a:pathLst>
                  <a:path w="379" h="248">
                    <a:moveTo>
                      <a:pt x="9" y="89"/>
                    </a:moveTo>
                    <a:lnTo>
                      <a:pt x="9" y="71"/>
                    </a:lnTo>
                    <a:lnTo>
                      <a:pt x="0" y="71"/>
                    </a:lnTo>
                    <a:lnTo>
                      <a:pt x="0" y="62"/>
                    </a:lnTo>
                    <a:lnTo>
                      <a:pt x="9" y="62"/>
                    </a:lnTo>
                    <a:lnTo>
                      <a:pt x="9" y="62"/>
                    </a:lnTo>
                    <a:lnTo>
                      <a:pt x="9" y="53"/>
                    </a:lnTo>
                    <a:lnTo>
                      <a:pt x="9" y="44"/>
                    </a:lnTo>
                    <a:lnTo>
                      <a:pt x="9" y="36"/>
                    </a:lnTo>
                    <a:lnTo>
                      <a:pt x="9" y="36"/>
                    </a:lnTo>
                    <a:lnTo>
                      <a:pt x="9" y="27"/>
                    </a:lnTo>
                    <a:lnTo>
                      <a:pt x="9" y="27"/>
                    </a:lnTo>
                    <a:lnTo>
                      <a:pt x="9" y="27"/>
                    </a:lnTo>
                    <a:lnTo>
                      <a:pt x="9" y="18"/>
                    </a:lnTo>
                    <a:lnTo>
                      <a:pt x="9" y="9"/>
                    </a:lnTo>
                    <a:lnTo>
                      <a:pt x="0" y="9"/>
                    </a:lnTo>
                    <a:lnTo>
                      <a:pt x="9" y="9"/>
                    </a:lnTo>
                    <a:lnTo>
                      <a:pt x="71" y="9"/>
                    </a:lnTo>
                    <a:lnTo>
                      <a:pt x="168" y="0"/>
                    </a:lnTo>
                    <a:lnTo>
                      <a:pt x="256" y="0"/>
                    </a:lnTo>
                    <a:lnTo>
                      <a:pt x="308" y="0"/>
                    </a:lnTo>
                    <a:lnTo>
                      <a:pt x="308" y="0"/>
                    </a:lnTo>
                    <a:lnTo>
                      <a:pt x="308" y="0"/>
                    </a:lnTo>
                    <a:lnTo>
                      <a:pt x="317" y="9"/>
                    </a:lnTo>
                    <a:lnTo>
                      <a:pt x="317" y="9"/>
                    </a:lnTo>
                    <a:lnTo>
                      <a:pt x="317" y="18"/>
                    </a:lnTo>
                    <a:lnTo>
                      <a:pt x="317" y="27"/>
                    </a:lnTo>
                    <a:lnTo>
                      <a:pt x="317" y="36"/>
                    </a:lnTo>
                    <a:lnTo>
                      <a:pt x="317" y="44"/>
                    </a:lnTo>
                    <a:lnTo>
                      <a:pt x="317" y="44"/>
                    </a:lnTo>
                    <a:lnTo>
                      <a:pt x="326" y="53"/>
                    </a:lnTo>
                    <a:lnTo>
                      <a:pt x="326" y="53"/>
                    </a:lnTo>
                    <a:lnTo>
                      <a:pt x="326" y="62"/>
                    </a:lnTo>
                    <a:lnTo>
                      <a:pt x="344" y="62"/>
                    </a:lnTo>
                    <a:lnTo>
                      <a:pt x="352" y="71"/>
                    </a:lnTo>
                    <a:lnTo>
                      <a:pt x="352" y="71"/>
                    </a:lnTo>
                    <a:lnTo>
                      <a:pt x="352" y="80"/>
                    </a:lnTo>
                    <a:lnTo>
                      <a:pt x="361" y="89"/>
                    </a:lnTo>
                    <a:lnTo>
                      <a:pt x="361" y="89"/>
                    </a:lnTo>
                    <a:lnTo>
                      <a:pt x="370" y="97"/>
                    </a:lnTo>
                    <a:lnTo>
                      <a:pt x="370" y="97"/>
                    </a:lnTo>
                    <a:lnTo>
                      <a:pt x="379" y="106"/>
                    </a:lnTo>
                    <a:lnTo>
                      <a:pt x="379" y="106"/>
                    </a:lnTo>
                    <a:lnTo>
                      <a:pt x="379" y="124"/>
                    </a:lnTo>
                    <a:lnTo>
                      <a:pt x="370" y="133"/>
                    </a:lnTo>
                    <a:lnTo>
                      <a:pt x="370" y="142"/>
                    </a:lnTo>
                    <a:lnTo>
                      <a:pt x="370" y="150"/>
                    </a:lnTo>
                    <a:lnTo>
                      <a:pt x="352" y="150"/>
                    </a:lnTo>
                    <a:lnTo>
                      <a:pt x="352" y="159"/>
                    </a:lnTo>
                    <a:lnTo>
                      <a:pt x="335" y="159"/>
                    </a:lnTo>
                    <a:lnTo>
                      <a:pt x="326" y="168"/>
                    </a:lnTo>
                    <a:lnTo>
                      <a:pt x="326" y="177"/>
                    </a:lnTo>
                    <a:lnTo>
                      <a:pt x="335" y="186"/>
                    </a:lnTo>
                    <a:lnTo>
                      <a:pt x="335" y="195"/>
                    </a:lnTo>
                    <a:lnTo>
                      <a:pt x="335" y="204"/>
                    </a:lnTo>
                    <a:lnTo>
                      <a:pt x="326" y="212"/>
                    </a:lnTo>
                    <a:lnTo>
                      <a:pt x="326" y="212"/>
                    </a:lnTo>
                    <a:lnTo>
                      <a:pt x="326" y="221"/>
                    </a:lnTo>
                    <a:lnTo>
                      <a:pt x="317" y="230"/>
                    </a:lnTo>
                    <a:lnTo>
                      <a:pt x="317" y="230"/>
                    </a:lnTo>
                    <a:lnTo>
                      <a:pt x="317" y="239"/>
                    </a:lnTo>
                    <a:lnTo>
                      <a:pt x="317" y="239"/>
                    </a:lnTo>
                    <a:lnTo>
                      <a:pt x="308" y="248"/>
                    </a:lnTo>
                    <a:lnTo>
                      <a:pt x="308" y="248"/>
                    </a:lnTo>
                    <a:lnTo>
                      <a:pt x="308" y="239"/>
                    </a:lnTo>
                    <a:lnTo>
                      <a:pt x="300" y="230"/>
                    </a:lnTo>
                    <a:lnTo>
                      <a:pt x="291" y="230"/>
                    </a:lnTo>
                    <a:lnTo>
                      <a:pt x="256" y="230"/>
                    </a:lnTo>
                    <a:lnTo>
                      <a:pt x="159" y="239"/>
                    </a:lnTo>
                    <a:lnTo>
                      <a:pt x="124" y="239"/>
                    </a:lnTo>
                    <a:lnTo>
                      <a:pt x="53" y="239"/>
                    </a:lnTo>
                    <a:lnTo>
                      <a:pt x="53" y="230"/>
                    </a:lnTo>
                    <a:lnTo>
                      <a:pt x="53" y="230"/>
                    </a:lnTo>
                    <a:lnTo>
                      <a:pt x="53" y="212"/>
                    </a:lnTo>
                    <a:lnTo>
                      <a:pt x="44" y="204"/>
                    </a:lnTo>
                    <a:lnTo>
                      <a:pt x="44" y="195"/>
                    </a:lnTo>
                    <a:lnTo>
                      <a:pt x="53" y="195"/>
                    </a:lnTo>
                    <a:lnTo>
                      <a:pt x="44" y="186"/>
                    </a:lnTo>
                    <a:lnTo>
                      <a:pt x="44" y="177"/>
                    </a:lnTo>
                    <a:lnTo>
                      <a:pt x="44" y="177"/>
                    </a:lnTo>
                    <a:lnTo>
                      <a:pt x="44" y="168"/>
                    </a:lnTo>
                    <a:lnTo>
                      <a:pt x="44" y="168"/>
                    </a:lnTo>
                    <a:lnTo>
                      <a:pt x="44" y="159"/>
                    </a:lnTo>
                    <a:lnTo>
                      <a:pt x="36" y="159"/>
                    </a:lnTo>
                    <a:lnTo>
                      <a:pt x="36" y="159"/>
                    </a:lnTo>
                    <a:lnTo>
                      <a:pt x="36" y="150"/>
                    </a:lnTo>
                    <a:lnTo>
                      <a:pt x="36" y="150"/>
                    </a:lnTo>
                    <a:lnTo>
                      <a:pt x="36" y="142"/>
                    </a:lnTo>
                    <a:lnTo>
                      <a:pt x="36" y="142"/>
                    </a:lnTo>
                    <a:lnTo>
                      <a:pt x="36" y="133"/>
                    </a:lnTo>
                    <a:lnTo>
                      <a:pt x="36" y="133"/>
                    </a:lnTo>
                    <a:lnTo>
                      <a:pt x="27" y="124"/>
                    </a:lnTo>
                    <a:lnTo>
                      <a:pt x="27" y="115"/>
                    </a:lnTo>
                    <a:lnTo>
                      <a:pt x="18" y="106"/>
                    </a:lnTo>
                    <a:lnTo>
                      <a:pt x="18" y="106"/>
                    </a:lnTo>
                    <a:lnTo>
                      <a:pt x="18" y="97"/>
                    </a:lnTo>
                    <a:lnTo>
                      <a:pt x="18" y="97"/>
                    </a:lnTo>
                    <a:lnTo>
                      <a:pt x="18" y="89"/>
                    </a:lnTo>
                    <a:lnTo>
                      <a:pt x="18" y="89"/>
                    </a:lnTo>
                    <a:lnTo>
                      <a:pt x="9" y="89"/>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1" name="Freeform 143"/>
              <p:cNvSpPr>
                <a:spLocks/>
              </p:cNvSpPr>
              <p:nvPr/>
            </p:nvSpPr>
            <p:spPr bwMode="auto">
              <a:xfrm>
                <a:off x="3939717" y="3196310"/>
                <a:ext cx="461521" cy="474938"/>
              </a:xfrm>
              <a:custGeom>
                <a:avLst/>
                <a:gdLst/>
                <a:ahLst/>
                <a:cxnLst>
                  <a:cxn ang="0">
                    <a:pos x="88" y="9"/>
                  </a:cxn>
                  <a:cxn ang="0">
                    <a:pos x="150" y="18"/>
                  </a:cxn>
                  <a:cxn ang="0">
                    <a:pos x="159" y="35"/>
                  </a:cxn>
                  <a:cxn ang="0">
                    <a:pos x="185" y="35"/>
                  </a:cxn>
                  <a:cxn ang="0">
                    <a:pos x="194" y="53"/>
                  </a:cxn>
                  <a:cxn ang="0">
                    <a:pos x="220" y="80"/>
                  </a:cxn>
                  <a:cxn ang="0">
                    <a:pos x="238" y="97"/>
                  </a:cxn>
                  <a:cxn ang="0">
                    <a:pos x="256" y="106"/>
                  </a:cxn>
                  <a:cxn ang="0">
                    <a:pos x="256" y="115"/>
                  </a:cxn>
                  <a:cxn ang="0">
                    <a:pos x="273" y="133"/>
                  </a:cxn>
                  <a:cxn ang="0">
                    <a:pos x="282" y="133"/>
                  </a:cxn>
                  <a:cxn ang="0">
                    <a:pos x="300" y="159"/>
                  </a:cxn>
                  <a:cxn ang="0">
                    <a:pos x="300" y="168"/>
                  </a:cxn>
                  <a:cxn ang="0">
                    <a:pos x="317" y="186"/>
                  </a:cxn>
                  <a:cxn ang="0">
                    <a:pos x="326" y="195"/>
                  </a:cxn>
                  <a:cxn ang="0">
                    <a:pos x="335" y="212"/>
                  </a:cxn>
                  <a:cxn ang="0">
                    <a:pos x="344" y="212"/>
                  </a:cxn>
                  <a:cxn ang="0">
                    <a:pos x="344" y="221"/>
                  </a:cxn>
                  <a:cxn ang="0">
                    <a:pos x="326" y="230"/>
                  </a:cxn>
                  <a:cxn ang="0">
                    <a:pos x="326" y="239"/>
                  </a:cxn>
                  <a:cxn ang="0">
                    <a:pos x="335" y="248"/>
                  </a:cxn>
                  <a:cxn ang="0">
                    <a:pos x="326" y="248"/>
                  </a:cxn>
                  <a:cxn ang="0">
                    <a:pos x="326" y="257"/>
                  </a:cxn>
                  <a:cxn ang="0">
                    <a:pos x="326" y="274"/>
                  </a:cxn>
                  <a:cxn ang="0">
                    <a:pos x="308" y="274"/>
                  </a:cxn>
                  <a:cxn ang="0">
                    <a:pos x="326" y="274"/>
                  </a:cxn>
                  <a:cxn ang="0">
                    <a:pos x="317" y="283"/>
                  </a:cxn>
                  <a:cxn ang="0">
                    <a:pos x="317" y="292"/>
                  </a:cxn>
                  <a:cxn ang="0">
                    <a:pos x="317" y="301"/>
                  </a:cxn>
                  <a:cxn ang="0">
                    <a:pos x="317" y="310"/>
                  </a:cxn>
                  <a:cxn ang="0">
                    <a:pos x="317" y="318"/>
                  </a:cxn>
                  <a:cxn ang="0">
                    <a:pos x="300" y="318"/>
                  </a:cxn>
                  <a:cxn ang="0">
                    <a:pos x="282" y="318"/>
                  </a:cxn>
                  <a:cxn ang="0">
                    <a:pos x="282" y="336"/>
                  </a:cxn>
                  <a:cxn ang="0">
                    <a:pos x="282" y="354"/>
                  </a:cxn>
                  <a:cxn ang="0">
                    <a:pos x="264" y="345"/>
                  </a:cxn>
                  <a:cxn ang="0">
                    <a:pos x="88" y="345"/>
                  </a:cxn>
                  <a:cxn ang="0">
                    <a:pos x="80" y="318"/>
                  </a:cxn>
                  <a:cxn ang="0">
                    <a:pos x="71" y="301"/>
                  </a:cxn>
                  <a:cxn ang="0">
                    <a:pos x="71" y="283"/>
                  </a:cxn>
                  <a:cxn ang="0">
                    <a:pos x="71" y="257"/>
                  </a:cxn>
                  <a:cxn ang="0">
                    <a:pos x="71" y="239"/>
                  </a:cxn>
                  <a:cxn ang="0">
                    <a:pos x="71" y="230"/>
                  </a:cxn>
                  <a:cxn ang="0">
                    <a:pos x="71" y="212"/>
                  </a:cxn>
                  <a:cxn ang="0">
                    <a:pos x="53" y="195"/>
                  </a:cxn>
                  <a:cxn ang="0">
                    <a:pos x="27" y="97"/>
                  </a:cxn>
                </a:cxnLst>
                <a:rect l="0" t="0" r="r" b="b"/>
                <a:pathLst>
                  <a:path w="344" h="354">
                    <a:moveTo>
                      <a:pt x="0" y="18"/>
                    </a:moveTo>
                    <a:lnTo>
                      <a:pt x="62" y="18"/>
                    </a:lnTo>
                    <a:lnTo>
                      <a:pt x="88" y="9"/>
                    </a:lnTo>
                    <a:lnTo>
                      <a:pt x="168" y="0"/>
                    </a:lnTo>
                    <a:lnTo>
                      <a:pt x="159" y="9"/>
                    </a:lnTo>
                    <a:lnTo>
                      <a:pt x="150" y="18"/>
                    </a:lnTo>
                    <a:lnTo>
                      <a:pt x="150" y="27"/>
                    </a:lnTo>
                    <a:lnTo>
                      <a:pt x="150" y="27"/>
                    </a:lnTo>
                    <a:lnTo>
                      <a:pt x="159" y="35"/>
                    </a:lnTo>
                    <a:lnTo>
                      <a:pt x="168" y="35"/>
                    </a:lnTo>
                    <a:lnTo>
                      <a:pt x="176" y="44"/>
                    </a:lnTo>
                    <a:lnTo>
                      <a:pt x="185" y="35"/>
                    </a:lnTo>
                    <a:lnTo>
                      <a:pt x="185" y="44"/>
                    </a:lnTo>
                    <a:lnTo>
                      <a:pt x="185" y="53"/>
                    </a:lnTo>
                    <a:lnTo>
                      <a:pt x="194" y="53"/>
                    </a:lnTo>
                    <a:lnTo>
                      <a:pt x="194" y="62"/>
                    </a:lnTo>
                    <a:lnTo>
                      <a:pt x="212" y="80"/>
                    </a:lnTo>
                    <a:lnTo>
                      <a:pt x="220" y="80"/>
                    </a:lnTo>
                    <a:lnTo>
                      <a:pt x="229" y="89"/>
                    </a:lnTo>
                    <a:lnTo>
                      <a:pt x="238" y="89"/>
                    </a:lnTo>
                    <a:lnTo>
                      <a:pt x="238" y="97"/>
                    </a:lnTo>
                    <a:lnTo>
                      <a:pt x="238" y="97"/>
                    </a:lnTo>
                    <a:lnTo>
                      <a:pt x="247" y="106"/>
                    </a:lnTo>
                    <a:lnTo>
                      <a:pt x="256" y="106"/>
                    </a:lnTo>
                    <a:lnTo>
                      <a:pt x="256" y="115"/>
                    </a:lnTo>
                    <a:lnTo>
                      <a:pt x="256" y="115"/>
                    </a:lnTo>
                    <a:lnTo>
                      <a:pt x="256" y="115"/>
                    </a:lnTo>
                    <a:lnTo>
                      <a:pt x="264" y="124"/>
                    </a:lnTo>
                    <a:lnTo>
                      <a:pt x="264" y="124"/>
                    </a:lnTo>
                    <a:lnTo>
                      <a:pt x="273" y="133"/>
                    </a:lnTo>
                    <a:lnTo>
                      <a:pt x="273" y="133"/>
                    </a:lnTo>
                    <a:lnTo>
                      <a:pt x="273" y="133"/>
                    </a:lnTo>
                    <a:lnTo>
                      <a:pt x="282" y="133"/>
                    </a:lnTo>
                    <a:lnTo>
                      <a:pt x="291" y="142"/>
                    </a:lnTo>
                    <a:lnTo>
                      <a:pt x="291" y="150"/>
                    </a:lnTo>
                    <a:lnTo>
                      <a:pt x="300" y="159"/>
                    </a:lnTo>
                    <a:lnTo>
                      <a:pt x="300" y="159"/>
                    </a:lnTo>
                    <a:lnTo>
                      <a:pt x="300" y="168"/>
                    </a:lnTo>
                    <a:lnTo>
                      <a:pt x="300" y="168"/>
                    </a:lnTo>
                    <a:lnTo>
                      <a:pt x="308" y="177"/>
                    </a:lnTo>
                    <a:lnTo>
                      <a:pt x="317" y="177"/>
                    </a:lnTo>
                    <a:lnTo>
                      <a:pt x="317" y="186"/>
                    </a:lnTo>
                    <a:lnTo>
                      <a:pt x="317" y="186"/>
                    </a:lnTo>
                    <a:lnTo>
                      <a:pt x="326" y="195"/>
                    </a:lnTo>
                    <a:lnTo>
                      <a:pt x="326" y="195"/>
                    </a:lnTo>
                    <a:lnTo>
                      <a:pt x="326" y="203"/>
                    </a:lnTo>
                    <a:lnTo>
                      <a:pt x="326" y="212"/>
                    </a:lnTo>
                    <a:lnTo>
                      <a:pt x="335" y="212"/>
                    </a:lnTo>
                    <a:lnTo>
                      <a:pt x="344" y="212"/>
                    </a:lnTo>
                    <a:lnTo>
                      <a:pt x="344" y="212"/>
                    </a:lnTo>
                    <a:lnTo>
                      <a:pt x="344" y="212"/>
                    </a:lnTo>
                    <a:lnTo>
                      <a:pt x="344" y="221"/>
                    </a:lnTo>
                    <a:lnTo>
                      <a:pt x="335" y="221"/>
                    </a:lnTo>
                    <a:lnTo>
                      <a:pt x="344" y="221"/>
                    </a:lnTo>
                    <a:lnTo>
                      <a:pt x="335" y="230"/>
                    </a:lnTo>
                    <a:lnTo>
                      <a:pt x="326" y="221"/>
                    </a:lnTo>
                    <a:lnTo>
                      <a:pt x="326" y="230"/>
                    </a:lnTo>
                    <a:lnTo>
                      <a:pt x="335" y="230"/>
                    </a:lnTo>
                    <a:lnTo>
                      <a:pt x="335" y="239"/>
                    </a:lnTo>
                    <a:lnTo>
                      <a:pt x="326" y="239"/>
                    </a:lnTo>
                    <a:lnTo>
                      <a:pt x="326" y="248"/>
                    </a:lnTo>
                    <a:lnTo>
                      <a:pt x="335" y="239"/>
                    </a:lnTo>
                    <a:lnTo>
                      <a:pt x="335" y="248"/>
                    </a:lnTo>
                    <a:lnTo>
                      <a:pt x="326" y="248"/>
                    </a:lnTo>
                    <a:lnTo>
                      <a:pt x="326" y="248"/>
                    </a:lnTo>
                    <a:lnTo>
                      <a:pt x="326" y="248"/>
                    </a:lnTo>
                    <a:lnTo>
                      <a:pt x="326" y="257"/>
                    </a:lnTo>
                    <a:lnTo>
                      <a:pt x="326" y="257"/>
                    </a:lnTo>
                    <a:lnTo>
                      <a:pt x="326" y="257"/>
                    </a:lnTo>
                    <a:lnTo>
                      <a:pt x="326" y="265"/>
                    </a:lnTo>
                    <a:lnTo>
                      <a:pt x="326" y="265"/>
                    </a:lnTo>
                    <a:lnTo>
                      <a:pt x="326" y="274"/>
                    </a:lnTo>
                    <a:lnTo>
                      <a:pt x="317" y="274"/>
                    </a:lnTo>
                    <a:lnTo>
                      <a:pt x="317" y="274"/>
                    </a:lnTo>
                    <a:lnTo>
                      <a:pt x="308" y="274"/>
                    </a:lnTo>
                    <a:lnTo>
                      <a:pt x="317" y="274"/>
                    </a:lnTo>
                    <a:lnTo>
                      <a:pt x="317" y="274"/>
                    </a:lnTo>
                    <a:lnTo>
                      <a:pt x="326" y="274"/>
                    </a:lnTo>
                    <a:lnTo>
                      <a:pt x="326" y="283"/>
                    </a:lnTo>
                    <a:lnTo>
                      <a:pt x="317" y="283"/>
                    </a:lnTo>
                    <a:lnTo>
                      <a:pt x="317" y="283"/>
                    </a:lnTo>
                    <a:lnTo>
                      <a:pt x="317" y="292"/>
                    </a:lnTo>
                    <a:lnTo>
                      <a:pt x="317" y="292"/>
                    </a:lnTo>
                    <a:lnTo>
                      <a:pt x="317" y="292"/>
                    </a:lnTo>
                    <a:lnTo>
                      <a:pt x="317" y="292"/>
                    </a:lnTo>
                    <a:lnTo>
                      <a:pt x="317" y="301"/>
                    </a:lnTo>
                    <a:lnTo>
                      <a:pt x="317" y="301"/>
                    </a:lnTo>
                    <a:lnTo>
                      <a:pt x="317" y="301"/>
                    </a:lnTo>
                    <a:lnTo>
                      <a:pt x="317" y="310"/>
                    </a:lnTo>
                    <a:lnTo>
                      <a:pt x="317" y="310"/>
                    </a:lnTo>
                    <a:lnTo>
                      <a:pt x="317" y="318"/>
                    </a:lnTo>
                    <a:lnTo>
                      <a:pt x="317" y="318"/>
                    </a:lnTo>
                    <a:lnTo>
                      <a:pt x="317" y="318"/>
                    </a:lnTo>
                    <a:lnTo>
                      <a:pt x="317" y="318"/>
                    </a:lnTo>
                    <a:lnTo>
                      <a:pt x="308" y="318"/>
                    </a:lnTo>
                    <a:lnTo>
                      <a:pt x="300" y="318"/>
                    </a:lnTo>
                    <a:lnTo>
                      <a:pt x="291" y="318"/>
                    </a:lnTo>
                    <a:lnTo>
                      <a:pt x="291" y="318"/>
                    </a:lnTo>
                    <a:lnTo>
                      <a:pt x="282" y="318"/>
                    </a:lnTo>
                    <a:lnTo>
                      <a:pt x="282" y="327"/>
                    </a:lnTo>
                    <a:lnTo>
                      <a:pt x="282" y="327"/>
                    </a:lnTo>
                    <a:lnTo>
                      <a:pt x="282" y="336"/>
                    </a:lnTo>
                    <a:lnTo>
                      <a:pt x="291" y="345"/>
                    </a:lnTo>
                    <a:lnTo>
                      <a:pt x="291" y="354"/>
                    </a:lnTo>
                    <a:lnTo>
                      <a:pt x="282" y="354"/>
                    </a:lnTo>
                    <a:lnTo>
                      <a:pt x="273" y="354"/>
                    </a:lnTo>
                    <a:lnTo>
                      <a:pt x="273" y="345"/>
                    </a:lnTo>
                    <a:lnTo>
                      <a:pt x="264" y="345"/>
                    </a:lnTo>
                    <a:lnTo>
                      <a:pt x="97" y="354"/>
                    </a:lnTo>
                    <a:lnTo>
                      <a:pt x="88" y="345"/>
                    </a:lnTo>
                    <a:lnTo>
                      <a:pt x="88" y="345"/>
                    </a:lnTo>
                    <a:lnTo>
                      <a:pt x="80" y="336"/>
                    </a:lnTo>
                    <a:lnTo>
                      <a:pt x="80" y="327"/>
                    </a:lnTo>
                    <a:lnTo>
                      <a:pt x="80" y="318"/>
                    </a:lnTo>
                    <a:lnTo>
                      <a:pt x="71" y="318"/>
                    </a:lnTo>
                    <a:lnTo>
                      <a:pt x="71" y="310"/>
                    </a:lnTo>
                    <a:lnTo>
                      <a:pt x="71" y="301"/>
                    </a:lnTo>
                    <a:lnTo>
                      <a:pt x="71" y="292"/>
                    </a:lnTo>
                    <a:lnTo>
                      <a:pt x="71" y="292"/>
                    </a:lnTo>
                    <a:lnTo>
                      <a:pt x="71" y="283"/>
                    </a:lnTo>
                    <a:lnTo>
                      <a:pt x="71" y="274"/>
                    </a:lnTo>
                    <a:lnTo>
                      <a:pt x="62" y="265"/>
                    </a:lnTo>
                    <a:lnTo>
                      <a:pt x="71" y="257"/>
                    </a:lnTo>
                    <a:lnTo>
                      <a:pt x="71" y="257"/>
                    </a:lnTo>
                    <a:lnTo>
                      <a:pt x="71" y="248"/>
                    </a:lnTo>
                    <a:lnTo>
                      <a:pt x="71" y="239"/>
                    </a:lnTo>
                    <a:lnTo>
                      <a:pt x="80" y="239"/>
                    </a:lnTo>
                    <a:lnTo>
                      <a:pt x="71" y="230"/>
                    </a:lnTo>
                    <a:lnTo>
                      <a:pt x="71" y="230"/>
                    </a:lnTo>
                    <a:lnTo>
                      <a:pt x="71" y="221"/>
                    </a:lnTo>
                    <a:lnTo>
                      <a:pt x="71" y="212"/>
                    </a:lnTo>
                    <a:lnTo>
                      <a:pt x="71" y="212"/>
                    </a:lnTo>
                    <a:lnTo>
                      <a:pt x="62" y="203"/>
                    </a:lnTo>
                    <a:lnTo>
                      <a:pt x="53" y="195"/>
                    </a:lnTo>
                    <a:lnTo>
                      <a:pt x="53" y="195"/>
                    </a:lnTo>
                    <a:lnTo>
                      <a:pt x="53" y="186"/>
                    </a:lnTo>
                    <a:lnTo>
                      <a:pt x="53" y="186"/>
                    </a:lnTo>
                    <a:lnTo>
                      <a:pt x="27" y="97"/>
                    </a:lnTo>
                    <a:lnTo>
                      <a:pt x="0" y="18"/>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22" name="Freeform 153"/>
              <p:cNvSpPr>
                <a:spLocks/>
              </p:cNvSpPr>
              <p:nvPr/>
            </p:nvSpPr>
            <p:spPr bwMode="auto">
              <a:xfrm>
                <a:off x="1968861" y="2579159"/>
                <a:ext cx="602393" cy="474938"/>
              </a:xfrm>
              <a:custGeom>
                <a:avLst/>
                <a:gdLst/>
                <a:ahLst/>
                <a:cxnLst>
                  <a:cxn ang="0">
                    <a:pos x="0" y="319"/>
                  </a:cxn>
                  <a:cxn ang="0">
                    <a:pos x="35" y="0"/>
                  </a:cxn>
                  <a:cxn ang="0">
                    <a:pos x="97" y="9"/>
                  </a:cxn>
                  <a:cxn ang="0">
                    <a:pos x="194" y="18"/>
                  </a:cxn>
                  <a:cxn ang="0">
                    <a:pos x="238" y="27"/>
                  </a:cxn>
                  <a:cxn ang="0">
                    <a:pos x="334" y="36"/>
                  </a:cxn>
                  <a:cxn ang="0">
                    <a:pos x="387" y="36"/>
                  </a:cxn>
                  <a:cxn ang="0">
                    <a:pos x="449" y="36"/>
                  </a:cxn>
                  <a:cxn ang="0">
                    <a:pos x="449" y="45"/>
                  </a:cxn>
                  <a:cxn ang="0">
                    <a:pos x="449" y="115"/>
                  </a:cxn>
                  <a:cxn ang="0">
                    <a:pos x="431" y="354"/>
                  </a:cxn>
                  <a:cxn ang="0">
                    <a:pos x="370" y="354"/>
                  </a:cxn>
                  <a:cxn ang="0">
                    <a:pos x="299" y="345"/>
                  </a:cxn>
                  <a:cxn ang="0">
                    <a:pos x="194" y="336"/>
                  </a:cxn>
                  <a:cxn ang="0">
                    <a:pos x="97" y="327"/>
                  </a:cxn>
                  <a:cxn ang="0">
                    <a:pos x="0" y="319"/>
                  </a:cxn>
                </a:cxnLst>
                <a:rect l="0" t="0" r="r" b="b"/>
                <a:pathLst>
                  <a:path w="449" h="354">
                    <a:moveTo>
                      <a:pt x="0" y="319"/>
                    </a:moveTo>
                    <a:lnTo>
                      <a:pt x="35" y="0"/>
                    </a:lnTo>
                    <a:lnTo>
                      <a:pt x="97" y="9"/>
                    </a:lnTo>
                    <a:lnTo>
                      <a:pt x="194" y="18"/>
                    </a:lnTo>
                    <a:lnTo>
                      <a:pt x="238" y="27"/>
                    </a:lnTo>
                    <a:lnTo>
                      <a:pt x="334" y="36"/>
                    </a:lnTo>
                    <a:lnTo>
                      <a:pt x="387" y="36"/>
                    </a:lnTo>
                    <a:lnTo>
                      <a:pt x="449" y="36"/>
                    </a:lnTo>
                    <a:lnTo>
                      <a:pt x="449" y="45"/>
                    </a:lnTo>
                    <a:lnTo>
                      <a:pt x="449" y="115"/>
                    </a:lnTo>
                    <a:lnTo>
                      <a:pt x="431" y="354"/>
                    </a:lnTo>
                    <a:lnTo>
                      <a:pt x="370" y="354"/>
                    </a:lnTo>
                    <a:lnTo>
                      <a:pt x="299" y="345"/>
                    </a:lnTo>
                    <a:lnTo>
                      <a:pt x="194" y="336"/>
                    </a:lnTo>
                    <a:lnTo>
                      <a:pt x="97" y="327"/>
                    </a:lnTo>
                    <a:lnTo>
                      <a:pt x="0" y="319"/>
                    </a:lnTo>
                    <a:close/>
                  </a:path>
                </a:pathLst>
              </a:custGeom>
              <a:solidFill>
                <a:schemeClr val="accent5"/>
              </a:solid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3" name="Freeform 155"/>
              <p:cNvSpPr>
                <a:spLocks/>
              </p:cNvSpPr>
              <p:nvPr/>
            </p:nvSpPr>
            <p:spPr bwMode="auto">
              <a:xfrm>
                <a:off x="812374" y="2235701"/>
                <a:ext cx="684232" cy="1151120"/>
              </a:xfrm>
              <a:custGeom>
                <a:avLst/>
                <a:gdLst/>
                <a:ahLst/>
                <a:cxnLst>
                  <a:cxn ang="0">
                    <a:pos x="44" y="26"/>
                  </a:cxn>
                  <a:cxn ang="0">
                    <a:pos x="44" y="0"/>
                  </a:cxn>
                  <a:cxn ang="0">
                    <a:pos x="237" y="239"/>
                  </a:cxn>
                  <a:cxn ang="0">
                    <a:pos x="484" y="681"/>
                  </a:cxn>
                  <a:cxn ang="0">
                    <a:pos x="493" y="707"/>
                  </a:cxn>
                  <a:cxn ang="0">
                    <a:pos x="510" y="734"/>
                  </a:cxn>
                  <a:cxn ang="0">
                    <a:pos x="484" y="760"/>
                  </a:cxn>
                  <a:cxn ang="0">
                    <a:pos x="475" y="787"/>
                  </a:cxn>
                  <a:cxn ang="0">
                    <a:pos x="457" y="813"/>
                  </a:cxn>
                  <a:cxn ang="0">
                    <a:pos x="466" y="831"/>
                  </a:cxn>
                  <a:cxn ang="0">
                    <a:pos x="466" y="849"/>
                  </a:cxn>
                  <a:cxn ang="0">
                    <a:pos x="449" y="858"/>
                  </a:cxn>
                  <a:cxn ang="0">
                    <a:pos x="290" y="831"/>
                  </a:cxn>
                  <a:cxn ang="0">
                    <a:pos x="290" y="822"/>
                  </a:cxn>
                  <a:cxn ang="0">
                    <a:pos x="290" y="805"/>
                  </a:cxn>
                  <a:cxn ang="0">
                    <a:pos x="264" y="751"/>
                  </a:cxn>
                  <a:cxn ang="0">
                    <a:pos x="246" y="725"/>
                  </a:cxn>
                  <a:cxn ang="0">
                    <a:pos x="229" y="725"/>
                  </a:cxn>
                  <a:cxn ang="0">
                    <a:pos x="229" y="698"/>
                  </a:cxn>
                  <a:cxn ang="0">
                    <a:pos x="185" y="672"/>
                  </a:cxn>
                  <a:cxn ang="0">
                    <a:pos x="158" y="654"/>
                  </a:cxn>
                  <a:cxn ang="0">
                    <a:pos x="132" y="645"/>
                  </a:cxn>
                  <a:cxn ang="0">
                    <a:pos x="105" y="628"/>
                  </a:cxn>
                  <a:cxn ang="0">
                    <a:pos x="114" y="610"/>
                  </a:cxn>
                  <a:cxn ang="0">
                    <a:pos x="114" y="583"/>
                  </a:cxn>
                  <a:cxn ang="0">
                    <a:pos x="105" y="566"/>
                  </a:cxn>
                  <a:cxn ang="0">
                    <a:pos x="88" y="530"/>
                  </a:cxn>
                  <a:cxn ang="0">
                    <a:pos x="79" y="504"/>
                  </a:cxn>
                  <a:cxn ang="0">
                    <a:pos x="61" y="477"/>
                  </a:cxn>
                  <a:cxn ang="0">
                    <a:pos x="79" y="442"/>
                  </a:cxn>
                  <a:cxn ang="0">
                    <a:pos x="61" y="424"/>
                  </a:cxn>
                  <a:cxn ang="0">
                    <a:pos x="53" y="389"/>
                  </a:cxn>
                  <a:cxn ang="0">
                    <a:pos x="53" y="371"/>
                  </a:cxn>
                  <a:cxn ang="0">
                    <a:pos x="61" y="354"/>
                  </a:cxn>
                  <a:cxn ang="0">
                    <a:pos x="61" y="371"/>
                  </a:cxn>
                  <a:cxn ang="0">
                    <a:pos x="79" y="380"/>
                  </a:cxn>
                  <a:cxn ang="0">
                    <a:pos x="70" y="354"/>
                  </a:cxn>
                  <a:cxn ang="0">
                    <a:pos x="70" y="336"/>
                  </a:cxn>
                  <a:cxn ang="0">
                    <a:pos x="88" y="336"/>
                  </a:cxn>
                  <a:cxn ang="0">
                    <a:pos x="123" y="354"/>
                  </a:cxn>
                  <a:cxn ang="0">
                    <a:pos x="114" y="345"/>
                  </a:cxn>
                  <a:cxn ang="0">
                    <a:pos x="105" y="336"/>
                  </a:cxn>
                  <a:cxn ang="0">
                    <a:pos x="79" y="336"/>
                  </a:cxn>
                  <a:cxn ang="0">
                    <a:pos x="61" y="327"/>
                  </a:cxn>
                  <a:cxn ang="0">
                    <a:pos x="61" y="345"/>
                  </a:cxn>
                  <a:cxn ang="0">
                    <a:pos x="44" y="336"/>
                  </a:cxn>
                  <a:cxn ang="0">
                    <a:pos x="35" y="318"/>
                  </a:cxn>
                  <a:cxn ang="0">
                    <a:pos x="44" y="309"/>
                  </a:cxn>
                  <a:cxn ang="0">
                    <a:pos x="35" y="301"/>
                  </a:cxn>
                  <a:cxn ang="0">
                    <a:pos x="26" y="274"/>
                  </a:cxn>
                  <a:cxn ang="0">
                    <a:pos x="9" y="239"/>
                  </a:cxn>
                  <a:cxn ang="0">
                    <a:pos x="17" y="194"/>
                  </a:cxn>
                  <a:cxn ang="0">
                    <a:pos x="17" y="168"/>
                  </a:cxn>
                  <a:cxn ang="0">
                    <a:pos x="0" y="133"/>
                  </a:cxn>
                  <a:cxn ang="0">
                    <a:pos x="9" y="106"/>
                  </a:cxn>
                  <a:cxn ang="0">
                    <a:pos x="26" y="88"/>
                  </a:cxn>
                  <a:cxn ang="0">
                    <a:pos x="35" y="71"/>
                  </a:cxn>
                </a:cxnLst>
                <a:rect l="0" t="0" r="r" b="b"/>
                <a:pathLst>
                  <a:path w="510" h="858">
                    <a:moveTo>
                      <a:pt x="44" y="44"/>
                    </a:moveTo>
                    <a:lnTo>
                      <a:pt x="44" y="35"/>
                    </a:lnTo>
                    <a:lnTo>
                      <a:pt x="44" y="35"/>
                    </a:lnTo>
                    <a:lnTo>
                      <a:pt x="44" y="26"/>
                    </a:lnTo>
                    <a:lnTo>
                      <a:pt x="44" y="18"/>
                    </a:lnTo>
                    <a:lnTo>
                      <a:pt x="44" y="18"/>
                    </a:lnTo>
                    <a:lnTo>
                      <a:pt x="44" y="9"/>
                    </a:lnTo>
                    <a:lnTo>
                      <a:pt x="44" y="0"/>
                    </a:lnTo>
                    <a:lnTo>
                      <a:pt x="53" y="0"/>
                    </a:lnTo>
                    <a:lnTo>
                      <a:pt x="176" y="35"/>
                    </a:lnTo>
                    <a:lnTo>
                      <a:pt x="281" y="62"/>
                    </a:lnTo>
                    <a:lnTo>
                      <a:pt x="237" y="239"/>
                    </a:lnTo>
                    <a:lnTo>
                      <a:pt x="229" y="292"/>
                    </a:lnTo>
                    <a:lnTo>
                      <a:pt x="413" y="566"/>
                    </a:lnTo>
                    <a:lnTo>
                      <a:pt x="484" y="681"/>
                    </a:lnTo>
                    <a:lnTo>
                      <a:pt x="484" y="681"/>
                    </a:lnTo>
                    <a:lnTo>
                      <a:pt x="484" y="690"/>
                    </a:lnTo>
                    <a:lnTo>
                      <a:pt x="493" y="698"/>
                    </a:lnTo>
                    <a:lnTo>
                      <a:pt x="493" y="707"/>
                    </a:lnTo>
                    <a:lnTo>
                      <a:pt x="493" y="707"/>
                    </a:lnTo>
                    <a:lnTo>
                      <a:pt x="501" y="716"/>
                    </a:lnTo>
                    <a:lnTo>
                      <a:pt x="493" y="725"/>
                    </a:lnTo>
                    <a:lnTo>
                      <a:pt x="510" y="734"/>
                    </a:lnTo>
                    <a:lnTo>
                      <a:pt x="510" y="734"/>
                    </a:lnTo>
                    <a:lnTo>
                      <a:pt x="501" y="743"/>
                    </a:lnTo>
                    <a:lnTo>
                      <a:pt x="493" y="751"/>
                    </a:lnTo>
                    <a:lnTo>
                      <a:pt x="484" y="760"/>
                    </a:lnTo>
                    <a:lnTo>
                      <a:pt x="484" y="760"/>
                    </a:lnTo>
                    <a:lnTo>
                      <a:pt x="475" y="769"/>
                    </a:lnTo>
                    <a:lnTo>
                      <a:pt x="475" y="778"/>
                    </a:lnTo>
                    <a:lnTo>
                      <a:pt x="475" y="787"/>
                    </a:lnTo>
                    <a:lnTo>
                      <a:pt x="475" y="787"/>
                    </a:lnTo>
                    <a:lnTo>
                      <a:pt x="466" y="805"/>
                    </a:lnTo>
                    <a:lnTo>
                      <a:pt x="457" y="805"/>
                    </a:lnTo>
                    <a:lnTo>
                      <a:pt x="457" y="813"/>
                    </a:lnTo>
                    <a:lnTo>
                      <a:pt x="457" y="813"/>
                    </a:lnTo>
                    <a:lnTo>
                      <a:pt x="457" y="822"/>
                    </a:lnTo>
                    <a:lnTo>
                      <a:pt x="457" y="822"/>
                    </a:lnTo>
                    <a:lnTo>
                      <a:pt x="457" y="831"/>
                    </a:lnTo>
                    <a:lnTo>
                      <a:pt x="466" y="831"/>
                    </a:lnTo>
                    <a:lnTo>
                      <a:pt x="466" y="831"/>
                    </a:lnTo>
                    <a:lnTo>
                      <a:pt x="466" y="840"/>
                    </a:lnTo>
                    <a:lnTo>
                      <a:pt x="466" y="849"/>
                    </a:lnTo>
                    <a:lnTo>
                      <a:pt x="466" y="849"/>
                    </a:lnTo>
                    <a:lnTo>
                      <a:pt x="457" y="858"/>
                    </a:lnTo>
                    <a:lnTo>
                      <a:pt x="457" y="858"/>
                    </a:lnTo>
                    <a:lnTo>
                      <a:pt x="457" y="858"/>
                    </a:lnTo>
                    <a:lnTo>
                      <a:pt x="449" y="858"/>
                    </a:lnTo>
                    <a:lnTo>
                      <a:pt x="449" y="858"/>
                    </a:lnTo>
                    <a:lnTo>
                      <a:pt x="290" y="840"/>
                    </a:lnTo>
                    <a:lnTo>
                      <a:pt x="290" y="840"/>
                    </a:lnTo>
                    <a:lnTo>
                      <a:pt x="290" y="831"/>
                    </a:lnTo>
                    <a:lnTo>
                      <a:pt x="290" y="822"/>
                    </a:lnTo>
                    <a:lnTo>
                      <a:pt x="290" y="831"/>
                    </a:lnTo>
                    <a:lnTo>
                      <a:pt x="290" y="822"/>
                    </a:lnTo>
                    <a:lnTo>
                      <a:pt x="290" y="822"/>
                    </a:lnTo>
                    <a:lnTo>
                      <a:pt x="281" y="831"/>
                    </a:lnTo>
                    <a:lnTo>
                      <a:pt x="281" y="822"/>
                    </a:lnTo>
                    <a:lnTo>
                      <a:pt x="290" y="813"/>
                    </a:lnTo>
                    <a:lnTo>
                      <a:pt x="290" y="805"/>
                    </a:lnTo>
                    <a:lnTo>
                      <a:pt x="290" y="787"/>
                    </a:lnTo>
                    <a:lnTo>
                      <a:pt x="281" y="778"/>
                    </a:lnTo>
                    <a:lnTo>
                      <a:pt x="281" y="769"/>
                    </a:lnTo>
                    <a:lnTo>
                      <a:pt x="264" y="751"/>
                    </a:lnTo>
                    <a:lnTo>
                      <a:pt x="255" y="743"/>
                    </a:lnTo>
                    <a:lnTo>
                      <a:pt x="255" y="743"/>
                    </a:lnTo>
                    <a:lnTo>
                      <a:pt x="246" y="734"/>
                    </a:lnTo>
                    <a:lnTo>
                      <a:pt x="246" y="725"/>
                    </a:lnTo>
                    <a:lnTo>
                      <a:pt x="237" y="725"/>
                    </a:lnTo>
                    <a:lnTo>
                      <a:pt x="237" y="734"/>
                    </a:lnTo>
                    <a:lnTo>
                      <a:pt x="229" y="725"/>
                    </a:lnTo>
                    <a:lnTo>
                      <a:pt x="229" y="725"/>
                    </a:lnTo>
                    <a:lnTo>
                      <a:pt x="229" y="716"/>
                    </a:lnTo>
                    <a:lnTo>
                      <a:pt x="229" y="716"/>
                    </a:lnTo>
                    <a:lnTo>
                      <a:pt x="229" y="698"/>
                    </a:lnTo>
                    <a:lnTo>
                      <a:pt x="229" y="698"/>
                    </a:lnTo>
                    <a:lnTo>
                      <a:pt x="202" y="698"/>
                    </a:lnTo>
                    <a:lnTo>
                      <a:pt x="193" y="690"/>
                    </a:lnTo>
                    <a:lnTo>
                      <a:pt x="185" y="681"/>
                    </a:lnTo>
                    <a:lnTo>
                      <a:pt x="185" y="672"/>
                    </a:lnTo>
                    <a:lnTo>
                      <a:pt x="176" y="663"/>
                    </a:lnTo>
                    <a:lnTo>
                      <a:pt x="176" y="663"/>
                    </a:lnTo>
                    <a:lnTo>
                      <a:pt x="167" y="654"/>
                    </a:lnTo>
                    <a:lnTo>
                      <a:pt x="158" y="654"/>
                    </a:lnTo>
                    <a:lnTo>
                      <a:pt x="149" y="654"/>
                    </a:lnTo>
                    <a:lnTo>
                      <a:pt x="141" y="645"/>
                    </a:lnTo>
                    <a:lnTo>
                      <a:pt x="141" y="645"/>
                    </a:lnTo>
                    <a:lnTo>
                      <a:pt x="132" y="645"/>
                    </a:lnTo>
                    <a:lnTo>
                      <a:pt x="114" y="645"/>
                    </a:lnTo>
                    <a:lnTo>
                      <a:pt x="114" y="637"/>
                    </a:lnTo>
                    <a:lnTo>
                      <a:pt x="105" y="628"/>
                    </a:lnTo>
                    <a:lnTo>
                      <a:pt x="105" y="628"/>
                    </a:lnTo>
                    <a:lnTo>
                      <a:pt x="105" y="628"/>
                    </a:lnTo>
                    <a:lnTo>
                      <a:pt x="105" y="619"/>
                    </a:lnTo>
                    <a:lnTo>
                      <a:pt x="105" y="610"/>
                    </a:lnTo>
                    <a:lnTo>
                      <a:pt x="114" y="610"/>
                    </a:lnTo>
                    <a:lnTo>
                      <a:pt x="114" y="601"/>
                    </a:lnTo>
                    <a:lnTo>
                      <a:pt x="114" y="592"/>
                    </a:lnTo>
                    <a:lnTo>
                      <a:pt x="114" y="583"/>
                    </a:lnTo>
                    <a:lnTo>
                      <a:pt x="114" y="583"/>
                    </a:lnTo>
                    <a:lnTo>
                      <a:pt x="105" y="583"/>
                    </a:lnTo>
                    <a:lnTo>
                      <a:pt x="105" y="575"/>
                    </a:lnTo>
                    <a:lnTo>
                      <a:pt x="105" y="566"/>
                    </a:lnTo>
                    <a:lnTo>
                      <a:pt x="105" y="566"/>
                    </a:lnTo>
                    <a:lnTo>
                      <a:pt x="105" y="557"/>
                    </a:lnTo>
                    <a:lnTo>
                      <a:pt x="97" y="548"/>
                    </a:lnTo>
                    <a:lnTo>
                      <a:pt x="97" y="539"/>
                    </a:lnTo>
                    <a:lnTo>
                      <a:pt x="88" y="530"/>
                    </a:lnTo>
                    <a:lnTo>
                      <a:pt x="88" y="530"/>
                    </a:lnTo>
                    <a:lnTo>
                      <a:pt x="88" y="522"/>
                    </a:lnTo>
                    <a:lnTo>
                      <a:pt x="79" y="513"/>
                    </a:lnTo>
                    <a:lnTo>
                      <a:pt x="79" y="504"/>
                    </a:lnTo>
                    <a:lnTo>
                      <a:pt x="79" y="504"/>
                    </a:lnTo>
                    <a:lnTo>
                      <a:pt x="70" y="486"/>
                    </a:lnTo>
                    <a:lnTo>
                      <a:pt x="61" y="477"/>
                    </a:lnTo>
                    <a:lnTo>
                      <a:pt x="61" y="477"/>
                    </a:lnTo>
                    <a:lnTo>
                      <a:pt x="61" y="460"/>
                    </a:lnTo>
                    <a:lnTo>
                      <a:pt x="61" y="451"/>
                    </a:lnTo>
                    <a:lnTo>
                      <a:pt x="70" y="451"/>
                    </a:lnTo>
                    <a:lnTo>
                      <a:pt x="79" y="442"/>
                    </a:lnTo>
                    <a:lnTo>
                      <a:pt x="79" y="442"/>
                    </a:lnTo>
                    <a:lnTo>
                      <a:pt x="79" y="433"/>
                    </a:lnTo>
                    <a:lnTo>
                      <a:pt x="79" y="424"/>
                    </a:lnTo>
                    <a:lnTo>
                      <a:pt x="61" y="424"/>
                    </a:lnTo>
                    <a:lnTo>
                      <a:pt x="61" y="415"/>
                    </a:lnTo>
                    <a:lnTo>
                      <a:pt x="53" y="407"/>
                    </a:lnTo>
                    <a:lnTo>
                      <a:pt x="53" y="398"/>
                    </a:lnTo>
                    <a:lnTo>
                      <a:pt x="53" y="389"/>
                    </a:lnTo>
                    <a:lnTo>
                      <a:pt x="53" y="389"/>
                    </a:lnTo>
                    <a:lnTo>
                      <a:pt x="53" y="389"/>
                    </a:lnTo>
                    <a:lnTo>
                      <a:pt x="53" y="371"/>
                    </a:lnTo>
                    <a:lnTo>
                      <a:pt x="53" y="371"/>
                    </a:lnTo>
                    <a:lnTo>
                      <a:pt x="53" y="362"/>
                    </a:lnTo>
                    <a:lnTo>
                      <a:pt x="53" y="354"/>
                    </a:lnTo>
                    <a:lnTo>
                      <a:pt x="53" y="354"/>
                    </a:lnTo>
                    <a:lnTo>
                      <a:pt x="61" y="354"/>
                    </a:lnTo>
                    <a:lnTo>
                      <a:pt x="61" y="354"/>
                    </a:lnTo>
                    <a:lnTo>
                      <a:pt x="61" y="354"/>
                    </a:lnTo>
                    <a:lnTo>
                      <a:pt x="61" y="362"/>
                    </a:lnTo>
                    <a:lnTo>
                      <a:pt x="61" y="371"/>
                    </a:lnTo>
                    <a:lnTo>
                      <a:pt x="61" y="371"/>
                    </a:lnTo>
                    <a:lnTo>
                      <a:pt x="70" y="380"/>
                    </a:lnTo>
                    <a:lnTo>
                      <a:pt x="70" y="380"/>
                    </a:lnTo>
                    <a:lnTo>
                      <a:pt x="79" y="380"/>
                    </a:lnTo>
                    <a:lnTo>
                      <a:pt x="70" y="380"/>
                    </a:lnTo>
                    <a:lnTo>
                      <a:pt x="70" y="371"/>
                    </a:lnTo>
                    <a:lnTo>
                      <a:pt x="70" y="362"/>
                    </a:lnTo>
                    <a:lnTo>
                      <a:pt x="70" y="354"/>
                    </a:lnTo>
                    <a:lnTo>
                      <a:pt x="70" y="354"/>
                    </a:lnTo>
                    <a:lnTo>
                      <a:pt x="70" y="345"/>
                    </a:lnTo>
                    <a:lnTo>
                      <a:pt x="61" y="345"/>
                    </a:lnTo>
                    <a:lnTo>
                      <a:pt x="70" y="336"/>
                    </a:lnTo>
                    <a:lnTo>
                      <a:pt x="70" y="336"/>
                    </a:lnTo>
                    <a:lnTo>
                      <a:pt x="79" y="336"/>
                    </a:lnTo>
                    <a:lnTo>
                      <a:pt x="79" y="336"/>
                    </a:lnTo>
                    <a:lnTo>
                      <a:pt x="88" y="336"/>
                    </a:lnTo>
                    <a:lnTo>
                      <a:pt x="105" y="345"/>
                    </a:lnTo>
                    <a:lnTo>
                      <a:pt x="114" y="345"/>
                    </a:lnTo>
                    <a:lnTo>
                      <a:pt x="123" y="354"/>
                    </a:lnTo>
                    <a:lnTo>
                      <a:pt x="123" y="354"/>
                    </a:lnTo>
                    <a:lnTo>
                      <a:pt x="123" y="345"/>
                    </a:lnTo>
                    <a:lnTo>
                      <a:pt x="114" y="345"/>
                    </a:lnTo>
                    <a:lnTo>
                      <a:pt x="114" y="336"/>
                    </a:lnTo>
                    <a:lnTo>
                      <a:pt x="114" y="345"/>
                    </a:lnTo>
                    <a:lnTo>
                      <a:pt x="105" y="345"/>
                    </a:lnTo>
                    <a:lnTo>
                      <a:pt x="114" y="336"/>
                    </a:lnTo>
                    <a:lnTo>
                      <a:pt x="114" y="336"/>
                    </a:lnTo>
                    <a:lnTo>
                      <a:pt x="105" y="336"/>
                    </a:lnTo>
                    <a:lnTo>
                      <a:pt x="97" y="336"/>
                    </a:lnTo>
                    <a:lnTo>
                      <a:pt x="97" y="336"/>
                    </a:lnTo>
                    <a:lnTo>
                      <a:pt x="88" y="336"/>
                    </a:lnTo>
                    <a:lnTo>
                      <a:pt x="79" y="336"/>
                    </a:lnTo>
                    <a:lnTo>
                      <a:pt x="79" y="336"/>
                    </a:lnTo>
                    <a:lnTo>
                      <a:pt x="70" y="327"/>
                    </a:lnTo>
                    <a:lnTo>
                      <a:pt x="70" y="327"/>
                    </a:lnTo>
                    <a:lnTo>
                      <a:pt x="61" y="327"/>
                    </a:lnTo>
                    <a:lnTo>
                      <a:pt x="61" y="327"/>
                    </a:lnTo>
                    <a:lnTo>
                      <a:pt x="61" y="336"/>
                    </a:lnTo>
                    <a:lnTo>
                      <a:pt x="61" y="336"/>
                    </a:lnTo>
                    <a:lnTo>
                      <a:pt x="61" y="345"/>
                    </a:lnTo>
                    <a:lnTo>
                      <a:pt x="53" y="345"/>
                    </a:lnTo>
                    <a:lnTo>
                      <a:pt x="53" y="345"/>
                    </a:lnTo>
                    <a:lnTo>
                      <a:pt x="53" y="336"/>
                    </a:lnTo>
                    <a:lnTo>
                      <a:pt x="44" y="336"/>
                    </a:lnTo>
                    <a:lnTo>
                      <a:pt x="44" y="327"/>
                    </a:lnTo>
                    <a:lnTo>
                      <a:pt x="35" y="327"/>
                    </a:lnTo>
                    <a:lnTo>
                      <a:pt x="35" y="327"/>
                    </a:lnTo>
                    <a:lnTo>
                      <a:pt x="35" y="318"/>
                    </a:lnTo>
                    <a:lnTo>
                      <a:pt x="35" y="318"/>
                    </a:lnTo>
                    <a:lnTo>
                      <a:pt x="35" y="309"/>
                    </a:lnTo>
                    <a:lnTo>
                      <a:pt x="44" y="318"/>
                    </a:lnTo>
                    <a:lnTo>
                      <a:pt x="44" y="309"/>
                    </a:lnTo>
                    <a:lnTo>
                      <a:pt x="35" y="301"/>
                    </a:lnTo>
                    <a:lnTo>
                      <a:pt x="35" y="301"/>
                    </a:lnTo>
                    <a:lnTo>
                      <a:pt x="35" y="301"/>
                    </a:lnTo>
                    <a:lnTo>
                      <a:pt x="35" y="301"/>
                    </a:lnTo>
                    <a:lnTo>
                      <a:pt x="35" y="292"/>
                    </a:lnTo>
                    <a:lnTo>
                      <a:pt x="35" y="283"/>
                    </a:lnTo>
                    <a:lnTo>
                      <a:pt x="26" y="283"/>
                    </a:lnTo>
                    <a:lnTo>
                      <a:pt x="26" y="274"/>
                    </a:lnTo>
                    <a:lnTo>
                      <a:pt x="17" y="265"/>
                    </a:lnTo>
                    <a:lnTo>
                      <a:pt x="9" y="247"/>
                    </a:lnTo>
                    <a:lnTo>
                      <a:pt x="9" y="239"/>
                    </a:lnTo>
                    <a:lnTo>
                      <a:pt x="9" y="239"/>
                    </a:lnTo>
                    <a:lnTo>
                      <a:pt x="17" y="230"/>
                    </a:lnTo>
                    <a:lnTo>
                      <a:pt x="9" y="212"/>
                    </a:lnTo>
                    <a:lnTo>
                      <a:pt x="17" y="194"/>
                    </a:lnTo>
                    <a:lnTo>
                      <a:pt x="17" y="194"/>
                    </a:lnTo>
                    <a:lnTo>
                      <a:pt x="17" y="186"/>
                    </a:lnTo>
                    <a:lnTo>
                      <a:pt x="17" y="186"/>
                    </a:lnTo>
                    <a:lnTo>
                      <a:pt x="17" y="177"/>
                    </a:lnTo>
                    <a:lnTo>
                      <a:pt x="17" y="168"/>
                    </a:lnTo>
                    <a:lnTo>
                      <a:pt x="17" y="159"/>
                    </a:lnTo>
                    <a:lnTo>
                      <a:pt x="9" y="150"/>
                    </a:lnTo>
                    <a:lnTo>
                      <a:pt x="9" y="150"/>
                    </a:lnTo>
                    <a:lnTo>
                      <a:pt x="0" y="133"/>
                    </a:lnTo>
                    <a:lnTo>
                      <a:pt x="0" y="124"/>
                    </a:lnTo>
                    <a:lnTo>
                      <a:pt x="0" y="115"/>
                    </a:lnTo>
                    <a:lnTo>
                      <a:pt x="9" y="106"/>
                    </a:lnTo>
                    <a:lnTo>
                      <a:pt x="9" y="106"/>
                    </a:lnTo>
                    <a:lnTo>
                      <a:pt x="17" y="97"/>
                    </a:lnTo>
                    <a:lnTo>
                      <a:pt x="17" y="97"/>
                    </a:lnTo>
                    <a:lnTo>
                      <a:pt x="26" y="88"/>
                    </a:lnTo>
                    <a:lnTo>
                      <a:pt x="26" y="88"/>
                    </a:lnTo>
                    <a:lnTo>
                      <a:pt x="26" y="88"/>
                    </a:lnTo>
                    <a:lnTo>
                      <a:pt x="26" y="79"/>
                    </a:lnTo>
                    <a:lnTo>
                      <a:pt x="35" y="71"/>
                    </a:lnTo>
                    <a:lnTo>
                      <a:pt x="35" y="71"/>
                    </a:lnTo>
                    <a:lnTo>
                      <a:pt x="44" y="44"/>
                    </a:lnTo>
                    <a:close/>
                  </a:path>
                </a:pathLst>
              </a:custGeom>
              <a:grp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4" name="Freeform 27"/>
              <p:cNvSpPr>
                <a:spLocks/>
              </p:cNvSpPr>
              <p:nvPr/>
            </p:nvSpPr>
            <p:spPr bwMode="auto">
              <a:xfrm>
                <a:off x="2111073" y="3109103"/>
                <a:ext cx="1168562" cy="1139046"/>
              </a:xfrm>
              <a:custGeom>
                <a:avLst/>
                <a:gdLst/>
                <a:ahLst/>
                <a:cxnLst>
                  <a:cxn ang="0">
                    <a:pos x="114" y="345"/>
                  </a:cxn>
                  <a:cxn ang="0">
                    <a:pos x="264" y="0"/>
                  </a:cxn>
                  <a:cxn ang="0">
                    <a:pos x="448" y="9"/>
                  </a:cxn>
                  <a:cxn ang="0">
                    <a:pos x="475" y="168"/>
                  </a:cxn>
                  <a:cxn ang="0">
                    <a:pos x="501" y="186"/>
                  </a:cxn>
                  <a:cxn ang="0">
                    <a:pos x="536" y="195"/>
                  </a:cxn>
                  <a:cxn ang="0">
                    <a:pos x="572" y="195"/>
                  </a:cxn>
                  <a:cxn ang="0">
                    <a:pos x="589" y="212"/>
                  </a:cxn>
                  <a:cxn ang="0">
                    <a:pos x="624" y="212"/>
                  </a:cxn>
                  <a:cxn ang="0">
                    <a:pos x="642" y="212"/>
                  </a:cxn>
                  <a:cxn ang="0">
                    <a:pos x="668" y="212"/>
                  </a:cxn>
                  <a:cxn ang="0">
                    <a:pos x="703" y="221"/>
                  </a:cxn>
                  <a:cxn ang="0">
                    <a:pos x="739" y="212"/>
                  </a:cxn>
                  <a:cxn ang="0">
                    <a:pos x="783" y="221"/>
                  </a:cxn>
                  <a:cxn ang="0">
                    <a:pos x="818" y="239"/>
                  </a:cxn>
                  <a:cxn ang="0">
                    <a:pos x="853" y="398"/>
                  </a:cxn>
                  <a:cxn ang="0">
                    <a:pos x="871" y="425"/>
                  </a:cxn>
                  <a:cxn ang="0">
                    <a:pos x="871" y="460"/>
                  </a:cxn>
                  <a:cxn ang="0">
                    <a:pos x="862" y="513"/>
                  </a:cxn>
                  <a:cxn ang="0">
                    <a:pos x="844" y="548"/>
                  </a:cxn>
                  <a:cxn ang="0">
                    <a:pos x="791" y="566"/>
                  </a:cxn>
                  <a:cxn ang="0">
                    <a:pos x="800" y="540"/>
                  </a:cxn>
                  <a:cxn ang="0">
                    <a:pos x="774" y="557"/>
                  </a:cxn>
                  <a:cxn ang="0">
                    <a:pos x="765" y="593"/>
                  </a:cxn>
                  <a:cxn ang="0">
                    <a:pos x="712" y="628"/>
                  </a:cxn>
                  <a:cxn ang="0">
                    <a:pos x="695" y="646"/>
                  </a:cxn>
                  <a:cxn ang="0">
                    <a:pos x="686" y="628"/>
                  </a:cxn>
                  <a:cxn ang="0">
                    <a:pos x="668" y="628"/>
                  </a:cxn>
                  <a:cxn ang="0">
                    <a:pos x="677" y="646"/>
                  </a:cxn>
                  <a:cxn ang="0">
                    <a:pos x="659" y="663"/>
                  </a:cxn>
                  <a:cxn ang="0">
                    <a:pos x="642" y="672"/>
                  </a:cxn>
                  <a:cxn ang="0">
                    <a:pos x="642" y="672"/>
                  </a:cxn>
                  <a:cxn ang="0">
                    <a:pos x="607" y="699"/>
                  </a:cxn>
                  <a:cxn ang="0">
                    <a:pos x="607" y="734"/>
                  </a:cxn>
                  <a:cxn ang="0">
                    <a:pos x="589" y="734"/>
                  </a:cxn>
                  <a:cxn ang="0">
                    <a:pos x="607" y="752"/>
                  </a:cxn>
                  <a:cxn ang="0">
                    <a:pos x="607" y="778"/>
                  </a:cxn>
                  <a:cxn ang="0">
                    <a:pos x="624" y="840"/>
                  </a:cxn>
                  <a:cxn ang="0">
                    <a:pos x="616" y="849"/>
                  </a:cxn>
                  <a:cxn ang="0">
                    <a:pos x="572" y="831"/>
                  </a:cxn>
                  <a:cxn ang="0">
                    <a:pos x="519" y="814"/>
                  </a:cxn>
                  <a:cxn ang="0">
                    <a:pos x="492" y="796"/>
                  </a:cxn>
                  <a:cxn ang="0">
                    <a:pos x="466" y="752"/>
                  </a:cxn>
                  <a:cxn ang="0">
                    <a:pos x="466" y="716"/>
                  </a:cxn>
                  <a:cxn ang="0">
                    <a:pos x="431" y="681"/>
                  </a:cxn>
                  <a:cxn ang="0">
                    <a:pos x="413" y="637"/>
                  </a:cxn>
                  <a:cxn ang="0">
                    <a:pos x="387" y="593"/>
                  </a:cxn>
                  <a:cxn ang="0">
                    <a:pos x="352" y="548"/>
                  </a:cxn>
                  <a:cxn ang="0">
                    <a:pos x="325" y="540"/>
                  </a:cxn>
                  <a:cxn ang="0">
                    <a:pos x="281" y="522"/>
                  </a:cxn>
                  <a:cxn ang="0">
                    <a:pos x="246" y="540"/>
                  </a:cxn>
                  <a:cxn ang="0">
                    <a:pos x="220" y="584"/>
                  </a:cxn>
                  <a:cxn ang="0">
                    <a:pos x="193" y="575"/>
                  </a:cxn>
                  <a:cxn ang="0">
                    <a:pos x="140" y="540"/>
                  </a:cxn>
                  <a:cxn ang="0">
                    <a:pos x="114" y="487"/>
                  </a:cxn>
                  <a:cxn ang="0">
                    <a:pos x="96" y="442"/>
                  </a:cxn>
                  <a:cxn ang="0">
                    <a:pos x="44" y="389"/>
                  </a:cxn>
                  <a:cxn ang="0">
                    <a:pos x="17" y="354"/>
                  </a:cxn>
                </a:cxnLst>
                <a:rect l="0" t="0" r="r" b="b"/>
                <a:pathLst>
                  <a:path w="871" h="849">
                    <a:moveTo>
                      <a:pt x="8" y="354"/>
                    </a:moveTo>
                    <a:lnTo>
                      <a:pt x="8" y="345"/>
                    </a:lnTo>
                    <a:lnTo>
                      <a:pt x="0" y="345"/>
                    </a:lnTo>
                    <a:lnTo>
                      <a:pt x="0" y="336"/>
                    </a:lnTo>
                    <a:lnTo>
                      <a:pt x="0" y="336"/>
                    </a:lnTo>
                    <a:lnTo>
                      <a:pt x="52" y="336"/>
                    </a:lnTo>
                    <a:lnTo>
                      <a:pt x="114" y="345"/>
                    </a:lnTo>
                    <a:lnTo>
                      <a:pt x="176" y="345"/>
                    </a:lnTo>
                    <a:lnTo>
                      <a:pt x="228" y="354"/>
                    </a:lnTo>
                    <a:lnTo>
                      <a:pt x="237" y="354"/>
                    </a:lnTo>
                    <a:lnTo>
                      <a:pt x="237" y="345"/>
                    </a:lnTo>
                    <a:lnTo>
                      <a:pt x="246" y="265"/>
                    </a:lnTo>
                    <a:lnTo>
                      <a:pt x="246" y="195"/>
                    </a:lnTo>
                    <a:lnTo>
                      <a:pt x="264" y="0"/>
                    </a:lnTo>
                    <a:lnTo>
                      <a:pt x="264" y="0"/>
                    </a:lnTo>
                    <a:lnTo>
                      <a:pt x="264" y="0"/>
                    </a:lnTo>
                    <a:lnTo>
                      <a:pt x="352" y="0"/>
                    </a:lnTo>
                    <a:lnTo>
                      <a:pt x="413" y="0"/>
                    </a:lnTo>
                    <a:lnTo>
                      <a:pt x="440" y="0"/>
                    </a:lnTo>
                    <a:lnTo>
                      <a:pt x="448" y="0"/>
                    </a:lnTo>
                    <a:lnTo>
                      <a:pt x="448" y="9"/>
                    </a:lnTo>
                    <a:lnTo>
                      <a:pt x="448" y="151"/>
                    </a:lnTo>
                    <a:lnTo>
                      <a:pt x="448" y="159"/>
                    </a:lnTo>
                    <a:lnTo>
                      <a:pt x="448" y="159"/>
                    </a:lnTo>
                    <a:lnTo>
                      <a:pt x="457" y="159"/>
                    </a:lnTo>
                    <a:lnTo>
                      <a:pt x="466" y="168"/>
                    </a:lnTo>
                    <a:lnTo>
                      <a:pt x="475" y="177"/>
                    </a:lnTo>
                    <a:lnTo>
                      <a:pt x="475" y="168"/>
                    </a:lnTo>
                    <a:lnTo>
                      <a:pt x="484" y="177"/>
                    </a:lnTo>
                    <a:lnTo>
                      <a:pt x="484" y="177"/>
                    </a:lnTo>
                    <a:lnTo>
                      <a:pt x="492" y="168"/>
                    </a:lnTo>
                    <a:lnTo>
                      <a:pt x="492" y="168"/>
                    </a:lnTo>
                    <a:lnTo>
                      <a:pt x="492" y="177"/>
                    </a:lnTo>
                    <a:lnTo>
                      <a:pt x="501" y="177"/>
                    </a:lnTo>
                    <a:lnTo>
                      <a:pt x="501" y="186"/>
                    </a:lnTo>
                    <a:lnTo>
                      <a:pt x="501" y="186"/>
                    </a:lnTo>
                    <a:lnTo>
                      <a:pt x="510" y="186"/>
                    </a:lnTo>
                    <a:lnTo>
                      <a:pt x="510" y="186"/>
                    </a:lnTo>
                    <a:lnTo>
                      <a:pt x="510" y="186"/>
                    </a:lnTo>
                    <a:lnTo>
                      <a:pt x="519" y="195"/>
                    </a:lnTo>
                    <a:lnTo>
                      <a:pt x="528" y="195"/>
                    </a:lnTo>
                    <a:lnTo>
                      <a:pt x="536" y="195"/>
                    </a:lnTo>
                    <a:lnTo>
                      <a:pt x="536" y="195"/>
                    </a:lnTo>
                    <a:lnTo>
                      <a:pt x="545" y="195"/>
                    </a:lnTo>
                    <a:lnTo>
                      <a:pt x="545" y="204"/>
                    </a:lnTo>
                    <a:lnTo>
                      <a:pt x="554" y="204"/>
                    </a:lnTo>
                    <a:lnTo>
                      <a:pt x="554" y="195"/>
                    </a:lnTo>
                    <a:lnTo>
                      <a:pt x="563" y="195"/>
                    </a:lnTo>
                    <a:lnTo>
                      <a:pt x="572" y="195"/>
                    </a:lnTo>
                    <a:lnTo>
                      <a:pt x="572" y="204"/>
                    </a:lnTo>
                    <a:lnTo>
                      <a:pt x="572" y="204"/>
                    </a:lnTo>
                    <a:lnTo>
                      <a:pt x="580" y="204"/>
                    </a:lnTo>
                    <a:lnTo>
                      <a:pt x="580" y="212"/>
                    </a:lnTo>
                    <a:lnTo>
                      <a:pt x="580" y="212"/>
                    </a:lnTo>
                    <a:lnTo>
                      <a:pt x="580" y="221"/>
                    </a:lnTo>
                    <a:lnTo>
                      <a:pt x="589" y="212"/>
                    </a:lnTo>
                    <a:lnTo>
                      <a:pt x="598" y="204"/>
                    </a:lnTo>
                    <a:lnTo>
                      <a:pt x="607" y="212"/>
                    </a:lnTo>
                    <a:lnTo>
                      <a:pt x="607" y="212"/>
                    </a:lnTo>
                    <a:lnTo>
                      <a:pt x="607" y="212"/>
                    </a:lnTo>
                    <a:lnTo>
                      <a:pt x="616" y="221"/>
                    </a:lnTo>
                    <a:lnTo>
                      <a:pt x="616" y="221"/>
                    </a:lnTo>
                    <a:lnTo>
                      <a:pt x="624" y="212"/>
                    </a:lnTo>
                    <a:lnTo>
                      <a:pt x="633" y="221"/>
                    </a:lnTo>
                    <a:lnTo>
                      <a:pt x="624" y="221"/>
                    </a:lnTo>
                    <a:lnTo>
                      <a:pt x="633" y="230"/>
                    </a:lnTo>
                    <a:lnTo>
                      <a:pt x="633" y="230"/>
                    </a:lnTo>
                    <a:lnTo>
                      <a:pt x="633" y="230"/>
                    </a:lnTo>
                    <a:lnTo>
                      <a:pt x="633" y="221"/>
                    </a:lnTo>
                    <a:lnTo>
                      <a:pt x="642" y="212"/>
                    </a:lnTo>
                    <a:lnTo>
                      <a:pt x="642" y="212"/>
                    </a:lnTo>
                    <a:lnTo>
                      <a:pt x="642" y="212"/>
                    </a:lnTo>
                    <a:lnTo>
                      <a:pt x="651" y="212"/>
                    </a:lnTo>
                    <a:lnTo>
                      <a:pt x="651" y="221"/>
                    </a:lnTo>
                    <a:lnTo>
                      <a:pt x="659" y="221"/>
                    </a:lnTo>
                    <a:lnTo>
                      <a:pt x="659" y="212"/>
                    </a:lnTo>
                    <a:lnTo>
                      <a:pt x="668" y="212"/>
                    </a:lnTo>
                    <a:lnTo>
                      <a:pt x="668" y="221"/>
                    </a:lnTo>
                    <a:lnTo>
                      <a:pt x="677" y="221"/>
                    </a:lnTo>
                    <a:lnTo>
                      <a:pt x="677" y="230"/>
                    </a:lnTo>
                    <a:lnTo>
                      <a:pt x="686" y="230"/>
                    </a:lnTo>
                    <a:lnTo>
                      <a:pt x="686" y="221"/>
                    </a:lnTo>
                    <a:lnTo>
                      <a:pt x="695" y="221"/>
                    </a:lnTo>
                    <a:lnTo>
                      <a:pt x="703" y="221"/>
                    </a:lnTo>
                    <a:lnTo>
                      <a:pt x="703" y="221"/>
                    </a:lnTo>
                    <a:lnTo>
                      <a:pt x="712" y="212"/>
                    </a:lnTo>
                    <a:lnTo>
                      <a:pt x="712" y="221"/>
                    </a:lnTo>
                    <a:lnTo>
                      <a:pt x="721" y="221"/>
                    </a:lnTo>
                    <a:lnTo>
                      <a:pt x="721" y="212"/>
                    </a:lnTo>
                    <a:lnTo>
                      <a:pt x="730" y="212"/>
                    </a:lnTo>
                    <a:lnTo>
                      <a:pt x="739" y="212"/>
                    </a:lnTo>
                    <a:lnTo>
                      <a:pt x="739" y="212"/>
                    </a:lnTo>
                    <a:lnTo>
                      <a:pt x="747" y="212"/>
                    </a:lnTo>
                    <a:lnTo>
                      <a:pt x="747" y="212"/>
                    </a:lnTo>
                    <a:lnTo>
                      <a:pt x="756" y="212"/>
                    </a:lnTo>
                    <a:lnTo>
                      <a:pt x="756" y="212"/>
                    </a:lnTo>
                    <a:lnTo>
                      <a:pt x="774" y="221"/>
                    </a:lnTo>
                    <a:lnTo>
                      <a:pt x="783" y="221"/>
                    </a:lnTo>
                    <a:lnTo>
                      <a:pt x="783" y="230"/>
                    </a:lnTo>
                    <a:lnTo>
                      <a:pt x="791" y="230"/>
                    </a:lnTo>
                    <a:lnTo>
                      <a:pt x="800" y="230"/>
                    </a:lnTo>
                    <a:lnTo>
                      <a:pt x="809" y="230"/>
                    </a:lnTo>
                    <a:lnTo>
                      <a:pt x="809" y="239"/>
                    </a:lnTo>
                    <a:lnTo>
                      <a:pt x="809" y="239"/>
                    </a:lnTo>
                    <a:lnTo>
                      <a:pt x="818" y="239"/>
                    </a:lnTo>
                    <a:lnTo>
                      <a:pt x="835" y="239"/>
                    </a:lnTo>
                    <a:lnTo>
                      <a:pt x="835" y="283"/>
                    </a:lnTo>
                    <a:lnTo>
                      <a:pt x="835" y="363"/>
                    </a:lnTo>
                    <a:lnTo>
                      <a:pt x="844" y="372"/>
                    </a:lnTo>
                    <a:lnTo>
                      <a:pt x="853" y="372"/>
                    </a:lnTo>
                    <a:lnTo>
                      <a:pt x="853" y="389"/>
                    </a:lnTo>
                    <a:lnTo>
                      <a:pt x="853" y="398"/>
                    </a:lnTo>
                    <a:lnTo>
                      <a:pt x="853" y="398"/>
                    </a:lnTo>
                    <a:lnTo>
                      <a:pt x="862" y="407"/>
                    </a:lnTo>
                    <a:lnTo>
                      <a:pt x="862" y="407"/>
                    </a:lnTo>
                    <a:lnTo>
                      <a:pt x="862" y="407"/>
                    </a:lnTo>
                    <a:lnTo>
                      <a:pt x="862" y="416"/>
                    </a:lnTo>
                    <a:lnTo>
                      <a:pt x="871" y="425"/>
                    </a:lnTo>
                    <a:lnTo>
                      <a:pt x="871" y="425"/>
                    </a:lnTo>
                    <a:lnTo>
                      <a:pt x="871" y="433"/>
                    </a:lnTo>
                    <a:lnTo>
                      <a:pt x="871" y="433"/>
                    </a:lnTo>
                    <a:lnTo>
                      <a:pt x="871" y="442"/>
                    </a:lnTo>
                    <a:lnTo>
                      <a:pt x="871" y="442"/>
                    </a:lnTo>
                    <a:lnTo>
                      <a:pt x="871" y="451"/>
                    </a:lnTo>
                    <a:lnTo>
                      <a:pt x="871" y="451"/>
                    </a:lnTo>
                    <a:lnTo>
                      <a:pt x="871" y="460"/>
                    </a:lnTo>
                    <a:lnTo>
                      <a:pt x="871" y="469"/>
                    </a:lnTo>
                    <a:lnTo>
                      <a:pt x="862" y="469"/>
                    </a:lnTo>
                    <a:lnTo>
                      <a:pt x="862" y="478"/>
                    </a:lnTo>
                    <a:lnTo>
                      <a:pt x="862" y="487"/>
                    </a:lnTo>
                    <a:lnTo>
                      <a:pt x="862" y="487"/>
                    </a:lnTo>
                    <a:lnTo>
                      <a:pt x="862" y="495"/>
                    </a:lnTo>
                    <a:lnTo>
                      <a:pt x="862" y="513"/>
                    </a:lnTo>
                    <a:lnTo>
                      <a:pt x="862" y="513"/>
                    </a:lnTo>
                    <a:lnTo>
                      <a:pt x="862" y="522"/>
                    </a:lnTo>
                    <a:lnTo>
                      <a:pt x="862" y="522"/>
                    </a:lnTo>
                    <a:lnTo>
                      <a:pt x="853" y="522"/>
                    </a:lnTo>
                    <a:lnTo>
                      <a:pt x="844" y="540"/>
                    </a:lnTo>
                    <a:lnTo>
                      <a:pt x="853" y="548"/>
                    </a:lnTo>
                    <a:lnTo>
                      <a:pt x="844" y="548"/>
                    </a:lnTo>
                    <a:lnTo>
                      <a:pt x="827" y="557"/>
                    </a:lnTo>
                    <a:lnTo>
                      <a:pt x="809" y="566"/>
                    </a:lnTo>
                    <a:lnTo>
                      <a:pt x="800" y="566"/>
                    </a:lnTo>
                    <a:lnTo>
                      <a:pt x="800" y="566"/>
                    </a:lnTo>
                    <a:lnTo>
                      <a:pt x="791" y="575"/>
                    </a:lnTo>
                    <a:lnTo>
                      <a:pt x="791" y="575"/>
                    </a:lnTo>
                    <a:lnTo>
                      <a:pt x="791" y="566"/>
                    </a:lnTo>
                    <a:lnTo>
                      <a:pt x="809" y="557"/>
                    </a:lnTo>
                    <a:lnTo>
                      <a:pt x="809" y="557"/>
                    </a:lnTo>
                    <a:lnTo>
                      <a:pt x="809" y="557"/>
                    </a:lnTo>
                    <a:lnTo>
                      <a:pt x="800" y="557"/>
                    </a:lnTo>
                    <a:lnTo>
                      <a:pt x="791" y="557"/>
                    </a:lnTo>
                    <a:lnTo>
                      <a:pt x="800" y="548"/>
                    </a:lnTo>
                    <a:lnTo>
                      <a:pt x="800" y="540"/>
                    </a:lnTo>
                    <a:lnTo>
                      <a:pt x="791" y="540"/>
                    </a:lnTo>
                    <a:lnTo>
                      <a:pt x="783" y="548"/>
                    </a:lnTo>
                    <a:lnTo>
                      <a:pt x="783" y="548"/>
                    </a:lnTo>
                    <a:lnTo>
                      <a:pt x="774" y="548"/>
                    </a:lnTo>
                    <a:lnTo>
                      <a:pt x="774" y="548"/>
                    </a:lnTo>
                    <a:lnTo>
                      <a:pt x="774" y="548"/>
                    </a:lnTo>
                    <a:lnTo>
                      <a:pt x="774" y="557"/>
                    </a:lnTo>
                    <a:lnTo>
                      <a:pt x="783" y="557"/>
                    </a:lnTo>
                    <a:lnTo>
                      <a:pt x="783" y="566"/>
                    </a:lnTo>
                    <a:lnTo>
                      <a:pt x="783" y="575"/>
                    </a:lnTo>
                    <a:lnTo>
                      <a:pt x="783" y="575"/>
                    </a:lnTo>
                    <a:lnTo>
                      <a:pt x="783" y="584"/>
                    </a:lnTo>
                    <a:lnTo>
                      <a:pt x="774" y="584"/>
                    </a:lnTo>
                    <a:lnTo>
                      <a:pt x="765" y="593"/>
                    </a:lnTo>
                    <a:lnTo>
                      <a:pt x="765" y="601"/>
                    </a:lnTo>
                    <a:lnTo>
                      <a:pt x="756" y="610"/>
                    </a:lnTo>
                    <a:lnTo>
                      <a:pt x="756" y="610"/>
                    </a:lnTo>
                    <a:lnTo>
                      <a:pt x="747" y="619"/>
                    </a:lnTo>
                    <a:lnTo>
                      <a:pt x="739" y="619"/>
                    </a:lnTo>
                    <a:lnTo>
                      <a:pt x="721" y="619"/>
                    </a:lnTo>
                    <a:lnTo>
                      <a:pt x="712" y="628"/>
                    </a:lnTo>
                    <a:lnTo>
                      <a:pt x="712" y="628"/>
                    </a:lnTo>
                    <a:lnTo>
                      <a:pt x="721" y="628"/>
                    </a:lnTo>
                    <a:lnTo>
                      <a:pt x="730" y="628"/>
                    </a:lnTo>
                    <a:lnTo>
                      <a:pt x="721" y="628"/>
                    </a:lnTo>
                    <a:lnTo>
                      <a:pt x="712" y="637"/>
                    </a:lnTo>
                    <a:lnTo>
                      <a:pt x="695" y="646"/>
                    </a:lnTo>
                    <a:lnTo>
                      <a:pt x="695" y="646"/>
                    </a:lnTo>
                    <a:lnTo>
                      <a:pt x="703" y="637"/>
                    </a:lnTo>
                    <a:lnTo>
                      <a:pt x="703" y="628"/>
                    </a:lnTo>
                    <a:lnTo>
                      <a:pt x="695" y="637"/>
                    </a:lnTo>
                    <a:lnTo>
                      <a:pt x="703" y="628"/>
                    </a:lnTo>
                    <a:lnTo>
                      <a:pt x="695" y="637"/>
                    </a:lnTo>
                    <a:lnTo>
                      <a:pt x="695" y="628"/>
                    </a:lnTo>
                    <a:lnTo>
                      <a:pt x="686" y="628"/>
                    </a:lnTo>
                    <a:lnTo>
                      <a:pt x="686" y="628"/>
                    </a:lnTo>
                    <a:lnTo>
                      <a:pt x="677" y="619"/>
                    </a:lnTo>
                    <a:lnTo>
                      <a:pt x="677" y="628"/>
                    </a:lnTo>
                    <a:lnTo>
                      <a:pt x="686" y="637"/>
                    </a:lnTo>
                    <a:lnTo>
                      <a:pt x="677" y="637"/>
                    </a:lnTo>
                    <a:lnTo>
                      <a:pt x="668" y="628"/>
                    </a:lnTo>
                    <a:lnTo>
                      <a:pt x="668" y="628"/>
                    </a:lnTo>
                    <a:lnTo>
                      <a:pt x="668" y="628"/>
                    </a:lnTo>
                    <a:lnTo>
                      <a:pt x="668" y="637"/>
                    </a:lnTo>
                    <a:lnTo>
                      <a:pt x="677" y="637"/>
                    </a:lnTo>
                    <a:lnTo>
                      <a:pt x="668" y="646"/>
                    </a:lnTo>
                    <a:lnTo>
                      <a:pt x="677" y="646"/>
                    </a:lnTo>
                    <a:lnTo>
                      <a:pt x="686" y="646"/>
                    </a:lnTo>
                    <a:lnTo>
                      <a:pt x="677" y="646"/>
                    </a:lnTo>
                    <a:lnTo>
                      <a:pt x="668" y="655"/>
                    </a:lnTo>
                    <a:lnTo>
                      <a:pt x="659" y="655"/>
                    </a:lnTo>
                    <a:lnTo>
                      <a:pt x="651" y="646"/>
                    </a:lnTo>
                    <a:lnTo>
                      <a:pt x="659" y="646"/>
                    </a:lnTo>
                    <a:lnTo>
                      <a:pt x="651" y="655"/>
                    </a:lnTo>
                    <a:lnTo>
                      <a:pt x="659" y="655"/>
                    </a:lnTo>
                    <a:lnTo>
                      <a:pt x="659" y="663"/>
                    </a:lnTo>
                    <a:lnTo>
                      <a:pt x="651" y="672"/>
                    </a:lnTo>
                    <a:lnTo>
                      <a:pt x="642" y="672"/>
                    </a:lnTo>
                    <a:lnTo>
                      <a:pt x="651" y="663"/>
                    </a:lnTo>
                    <a:lnTo>
                      <a:pt x="651" y="663"/>
                    </a:lnTo>
                    <a:lnTo>
                      <a:pt x="642" y="663"/>
                    </a:lnTo>
                    <a:lnTo>
                      <a:pt x="642" y="672"/>
                    </a:lnTo>
                    <a:lnTo>
                      <a:pt x="642" y="672"/>
                    </a:lnTo>
                    <a:lnTo>
                      <a:pt x="633" y="672"/>
                    </a:lnTo>
                    <a:lnTo>
                      <a:pt x="624" y="672"/>
                    </a:lnTo>
                    <a:lnTo>
                      <a:pt x="633" y="672"/>
                    </a:lnTo>
                    <a:lnTo>
                      <a:pt x="624" y="681"/>
                    </a:lnTo>
                    <a:lnTo>
                      <a:pt x="633" y="681"/>
                    </a:lnTo>
                    <a:lnTo>
                      <a:pt x="633" y="681"/>
                    </a:lnTo>
                    <a:lnTo>
                      <a:pt x="642" y="672"/>
                    </a:lnTo>
                    <a:lnTo>
                      <a:pt x="642" y="681"/>
                    </a:lnTo>
                    <a:lnTo>
                      <a:pt x="633" y="681"/>
                    </a:lnTo>
                    <a:lnTo>
                      <a:pt x="624" y="699"/>
                    </a:lnTo>
                    <a:lnTo>
                      <a:pt x="624" y="690"/>
                    </a:lnTo>
                    <a:lnTo>
                      <a:pt x="607" y="690"/>
                    </a:lnTo>
                    <a:lnTo>
                      <a:pt x="607" y="690"/>
                    </a:lnTo>
                    <a:lnTo>
                      <a:pt x="607" y="699"/>
                    </a:lnTo>
                    <a:lnTo>
                      <a:pt x="616" y="699"/>
                    </a:lnTo>
                    <a:lnTo>
                      <a:pt x="616" y="699"/>
                    </a:lnTo>
                    <a:lnTo>
                      <a:pt x="616" y="708"/>
                    </a:lnTo>
                    <a:lnTo>
                      <a:pt x="616" y="708"/>
                    </a:lnTo>
                    <a:lnTo>
                      <a:pt x="624" y="708"/>
                    </a:lnTo>
                    <a:lnTo>
                      <a:pt x="607" y="734"/>
                    </a:lnTo>
                    <a:lnTo>
                      <a:pt x="607" y="734"/>
                    </a:lnTo>
                    <a:lnTo>
                      <a:pt x="607" y="734"/>
                    </a:lnTo>
                    <a:lnTo>
                      <a:pt x="607" y="734"/>
                    </a:lnTo>
                    <a:lnTo>
                      <a:pt x="598" y="734"/>
                    </a:lnTo>
                    <a:lnTo>
                      <a:pt x="598" y="734"/>
                    </a:lnTo>
                    <a:lnTo>
                      <a:pt x="589" y="725"/>
                    </a:lnTo>
                    <a:lnTo>
                      <a:pt x="589" y="725"/>
                    </a:lnTo>
                    <a:lnTo>
                      <a:pt x="589" y="734"/>
                    </a:lnTo>
                    <a:lnTo>
                      <a:pt x="589" y="734"/>
                    </a:lnTo>
                    <a:lnTo>
                      <a:pt x="589" y="743"/>
                    </a:lnTo>
                    <a:lnTo>
                      <a:pt x="598" y="743"/>
                    </a:lnTo>
                    <a:lnTo>
                      <a:pt x="607" y="743"/>
                    </a:lnTo>
                    <a:lnTo>
                      <a:pt x="607" y="743"/>
                    </a:lnTo>
                    <a:lnTo>
                      <a:pt x="607" y="752"/>
                    </a:lnTo>
                    <a:lnTo>
                      <a:pt x="607" y="752"/>
                    </a:lnTo>
                    <a:lnTo>
                      <a:pt x="607" y="761"/>
                    </a:lnTo>
                    <a:lnTo>
                      <a:pt x="598" y="761"/>
                    </a:lnTo>
                    <a:lnTo>
                      <a:pt x="598" y="761"/>
                    </a:lnTo>
                    <a:lnTo>
                      <a:pt x="607" y="769"/>
                    </a:lnTo>
                    <a:lnTo>
                      <a:pt x="598" y="769"/>
                    </a:lnTo>
                    <a:lnTo>
                      <a:pt x="598" y="778"/>
                    </a:lnTo>
                    <a:lnTo>
                      <a:pt x="607" y="778"/>
                    </a:lnTo>
                    <a:lnTo>
                      <a:pt x="607" y="796"/>
                    </a:lnTo>
                    <a:lnTo>
                      <a:pt x="607" y="805"/>
                    </a:lnTo>
                    <a:lnTo>
                      <a:pt x="616" y="823"/>
                    </a:lnTo>
                    <a:lnTo>
                      <a:pt x="616" y="831"/>
                    </a:lnTo>
                    <a:lnTo>
                      <a:pt x="624" y="831"/>
                    </a:lnTo>
                    <a:lnTo>
                      <a:pt x="616" y="831"/>
                    </a:lnTo>
                    <a:lnTo>
                      <a:pt x="624" y="840"/>
                    </a:lnTo>
                    <a:lnTo>
                      <a:pt x="624" y="831"/>
                    </a:lnTo>
                    <a:lnTo>
                      <a:pt x="624" y="840"/>
                    </a:lnTo>
                    <a:lnTo>
                      <a:pt x="633" y="840"/>
                    </a:lnTo>
                    <a:lnTo>
                      <a:pt x="633" y="840"/>
                    </a:lnTo>
                    <a:lnTo>
                      <a:pt x="624" y="840"/>
                    </a:lnTo>
                    <a:lnTo>
                      <a:pt x="616" y="849"/>
                    </a:lnTo>
                    <a:lnTo>
                      <a:pt x="616" y="849"/>
                    </a:lnTo>
                    <a:lnTo>
                      <a:pt x="607" y="849"/>
                    </a:lnTo>
                    <a:lnTo>
                      <a:pt x="607" y="849"/>
                    </a:lnTo>
                    <a:lnTo>
                      <a:pt x="607" y="849"/>
                    </a:lnTo>
                    <a:lnTo>
                      <a:pt x="598" y="840"/>
                    </a:lnTo>
                    <a:lnTo>
                      <a:pt x="589" y="840"/>
                    </a:lnTo>
                    <a:lnTo>
                      <a:pt x="589" y="831"/>
                    </a:lnTo>
                    <a:lnTo>
                      <a:pt x="572" y="831"/>
                    </a:lnTo>
                    <a:lnTo>
                      <a:pt x="554" y="831"/>
                    </a:lnTo>
                    <a:lnTo>
                      <a:pt x="545" y="831"/>
                    </a:lnTo>
                    <a:lnTo>
                      <a:pt x="536" y="823"/>
                    </a:lnTo>
                    <a:lnTo>
                      <a:pt x="536" y="823"/>
                    </a:lnTo>
                    <a:lnTo>
                      <a:pt x="528" y="823"/>
                    </a:lnTo>
                    <a:lnTo>
                      <a:pt x="528" y="823"/>
                    </a:lnTo>
                    <a:lnTo>
                      <a:pt x="519" y="814"/>
                    </a:lnTo>
                    <a:lnTo>
                      <a:pt x="519" y="814"/>
                    </a:lnTo>
                    <a:lnTo>
                      <a:pt x="510" y="814"/>
                    </a:lnTo>
                    <a:lnTo>
                      <a:pt x="510" y="814"/>
                    </a:lnTo>
                    <a:lnTo>
                      <a:pt x="501" y="805"/>
                    </a:lnTo>
                    <a:lnTo>
                      <a:pt x="492" y="805"/>
                    </a:lnTo>
                    <a:lnTo>
                      <a:pt x="492" y="805"/>
                    </a:lnTo>
                    <a:lnTo>
                      <a:pt x="492" y="796"/>
                    </a:lnTo>
                    <a:lnTo>
                      <a:pt x="484" y="796"/>
                    </a:lnTo>
                    <a:lnTo>
                      <a:pt x="484" y="787"/>
                    </a:lnTo>
                    <a:lnTo>
                      <a:pt x="484" y="769"/>
                    </a:lnTo>
                    <a:lnTo>
                      <a:pt x="475" y="769"/>
                    </a:lnTo>
                    <a:lnTo>
                      <a:pt x="475" y="761"/>
                    </a:lnTo>
                    <a:lnTo>
                      <a:pt x="466" y="752"/>
                    </a:lnTo>
                    <a:lnTo>
                      <a:pt x="466" y="752"/>
                    </a:lnTo>
                    <a:lnTo>
                      <a:pt x="466" y="743"/>
                    </a:lnTo>
                    <a:lnTo>
                      <a:pt x="466" y="743"/>
                    </a:lnTo>
                    <a:lnTo>
                      <a:pt x="466" y="734"/>
                    </a:lnTo>
                    <a:lnTo>
                      <a:pt x="466" y="725"/>
                    </a:lnTo>
                    <a:lnTo>
                      <a:pt x="466" y="725"/>
                    </a:lnTo>
                    <a:lnTo>
                      <a:pt x="466" y="716"/>
                    </a:lnTo>
                    <a:lnTo>
                      <a:pt x="466" y="716"/>
                    </a:lnTo>
                    <a:lnTo>
                      <a:pt x="466" y="708"/>
                    </a:lnTo>
                    <a:lnTo>
                      <a:pt x="457" y="708"/>
                    </a:lnTo>
                    <a:lnTo>
                      <a:pt x="448" y="708"/>
                    </a:lnTo>
                    <a:lnTo>
                      <a:pt x="440" y="690"/>
                    </a:lnTo>
                    <a:lnTo>
                      <a:pt x="440" y="690"/>
                    </a:lnTo>
                    <a:lnTo>
                      <a:pt x="440" y="681"/>
                    </a:lnTo>
                    <a:lnTo>
                      <a:pt x="431" y="681"/>
                    </a:lnTo>
                    <a:lnTo>
                      <a:pt x="431" y="672"/>
                    </a:lnTo>
                    <a:lnTo>
                      <a:pt x="422" y="663"/>
                    </a:lnTo>
                    <a:lnTo>
                      <a:pt x="422" y="663"/>
                    </a:lnTo>
                    <a:lnTo>
                      <a:pt x="413" y="663"/>
                    </a:lnTo>
                    <a:lnTo>
                      <a:pt x="413" y="646"/>
                    </a:lnTo>
                    <a:lnTo>
                      <a:pt x="404" y="637"/>
                    </a:lnTo>
                    <a:lnTo>
                      <a:pt x="413" y="637"/>
                    </a:lnTo>
                    <a:lnTo>
                      <a:pt x="404" y="628"/>
                    </a:lnTo>
                    <a:lnTo>
                      <a:pt x="404" y="628"/>
                    </a:lnTo>
                    <a:lnTo>
                      <a:pt x="396" y="619"/>
                    </a:lnTo>
                    <a:lnTo>
                      <a:pt x="396" y="619"/>
                    </a:lnTo>
                    <a:lnTo>
                      <a:pt x="396" y="619"/>
                    </a:lnTo>
                    <a:lnTo>
                      <a:pt x="396" y="601"/>
                    </a:lnTo>
                    <a:lnTo>
                      <a:pt x="387" y="593"/>
                    </a:lnTo>
                    <a:lnTo>
                      <a:pt x="387" y="584"/>
                    </a:lnTo>
                    <a:lnTo>
                      <a:pt x="378" y="575"/>
                    </a:lnTo>
                    <a:lnTo>
                      <a:pt x="369" y="566"/>
                    </a:lnTo>
                    <a:lnTo>
                      <a:pt x="360" y="557"/>
                    </a:lnTo>
                    <a:lnTo>
                      <a:pt x="360" y="557"/>
                    </a:lnTo>
                    <a:lnTo>
                      <a:pt x="352" y="557"/>
                    </a:lnTo>
                    <a:lnTo>
                      <a:pt x="352" y="548"/>
                    </a:lnTo>
                    <a:lnTo>
                      <a:pt x="352" y="548"/>
                    </a:lnTo>
                    <a:lnTo>
                      <a:pt x="343" y="548"/>
                    </a:lnTo>
                    <a:lnTo>
                      <a:pt x="343" y="540"/>
                    </a:lnTo>
                    <a:lnTo>
                      <a:pt x="343" y="540"/>
                    </a:lnTo>
                    <a:lnTo>
                      <a:pt x="334" y="531"/>
                    </a:lnTo>
                    <a:lnTo>
                      <a:pt x="334" y="531"/>
                    </a:lnTo>
                    <a:lnTo>
                      <a:pt x="325" y="540"/>
                    </a:lnTo>
                    <a:lnTo>
                      <a:pt x="308" y="531"/>
                    </a:lnTo>
                    <a:lnTo>
                      <a:pt x="308" y="531"/>
                    </a:lnTo>
                    <a:lnTo>
                      <a:pt x="299" y="531"/>
                    </a:lnTo>
                    <a:lnTo>
                      <a:pt x="299" y="531"/>
                    </a:lnTo>
                    <a:lnTo>
                      <a:pt x="290" y="531"/>
                    </a:lnTo>
                    <a:lnTo>
                      <a:pt x="281" y="522"/>
                    </a:lnTo>
                    <a:lnTo>
                      <a:pt x="281" y="522"/>
                    </a:lnTo>
                    <a:lnTo>
                      <a:pt x="272" y="531"/>
                    </a:lnTo>
                    <a:lnTo>
                      <a:pt x="272" y="531"/>
                    </a:lnTo>
                    <a:lnTo>
                      <a:pt x="264" y="531"/>
                    </a:lnTo>
                    <a:lnTo>
                      <a:pt x="264" y="531"/>
                    </a:lnTo>
                    <a:lnTo>
                      <a:pt x="255" y="531"/>
                    </a:lnTo>
                    <a:lnTo>
                      <a:pt x="255" y="540"/>
                    </a:lnTo>
                    <a:lnTo>
                      <a:pt x="246" y="540"/>
                    </a:lnTo>
                    <a:lnTo>
                      <a:pt x="237" y="566"/>
                    </a:lnTo>
                    <a:lnTo>
                      <a:pt x="237" y="566"/>
                    </a:lnTo>
                    <a:lnTo>
                      <a:pt x="237" y="566"/>
                    </a:lnTo>
                    <a:lnTo>
                      <a:pt x="237" y="575"/>
                    </a:lnTo>
                    <a:lnTo>
                      <a:pt x="228" y="575"/>
                    </a:lnTo>
                    <a:lnTo>
                      <a:pt x="228" y="584"/>
                    </a:lnTo>
                    <a:lnTo>
                      <a:pt x="220" y="584"/>
                    </a:lnTo>
                    <a:lnTo>
                      <a:pt x="220" y="593"/>
                    </a:lnTo>
                    <a:lnTo>
                      <a:pt x="211" y="593"/>
                    </a:lnTo>
                    <a:lnTo>
                      <a:pt x="211" y="593"/>
                    </a:lnTo>
                    <a:lnTo>
                      <a:pt x="202" y="584"/>
                    </a:lnTo>
                    <a:lnTo>
                      <a:pt x="202" y="584"/>
                    </a:lnTo>
                    <a:lnTo>
                      <a:pt x="193" y="584"/>
                    </a:lnTo>
                    <a:lnTo>
                      <a:pt x="193" y="575"/>
                    </a:lnTo>
                    <a:lnTo>
                      <a:pt x="176" y="575"/>
                    </a:lnTo>
                    <a:lnTo>
                      <a:pt x="176" y="566"/>
                    </a:lnTo>
                    <a:lnTo>
                      <a:pt x="167" y="566"/>
                    </a:lnTo>
                    <a:lnTo>
                      <a:pt x="158" y="557"/>
                    </a:lnTo>
                    <a:lnTo>
                      <a:pt x="149" y="548"/>
                    </a:lnTo>
                    <a:lnTo>
                      <a:pt x="149" y="548"/>
                    </a:lnTo>
                    <a:lnTo>
                      <a:pt x="140" y="540"/>
                    </a:lnTo>
                    <a:lnTo>
                      <a:pt x="132" y="540"/>
                    </a:lnTo>
                    <a:lnTo>
                      <a:pt x="132" y="531"/>
                    </a:lnTo>
                    <a:lnTo>
                      <a:pt x="114" y="504"/>
                    </a:lnTo>
                    <a:lnTo>
                      <a:pt x="114" y="495"/>
                    </a:lnTo>
                    <a:lnTo>
                      <a:pt x="123" y="495"/>
                    </a:lnTo>
                    <a:lnTo>
                      <a:pt x="123" y="487"/>
                    </a:lnTo>
                    <a:lnTo>
                      <a:pt x="114" y="487"/>
                    </a:lnTo>
                    <a:lnTo>
                      <a:pt x="114" y="469"/>
                    </a:lnTo>
                    <a:lnTo>
                      <a:pt x="105" y="469"/>
                    </a:lnTo>
                    <a:lnTo>
                      <a:pt x="105" y="460"/>
                    </a:lnTo>
                    <a:lnTo>
                      <a:pt x="105" y="460"/>
                    </a:lnTo>
                    <a:lnTo>
                      <a:pt x="105" y="451"/>
                    </a:lnTo>
                    <a:lnTo>
                      <a:pt x="105" y="451"/>
                    </a:lnTo>
                    <a:lnTo>
                      <a:pt x="96" y="442"/>
                    </a:lnTo>
                    <a:lnTo>
                      <a:pt x="88" y="433"/>
                    </a:lnTo>
                    <a:lnTo>
                      <a:pt x="79" y="433"/>
                    </a:lnTo>
                    <a:lnTo>
                      <a:pt x="79" y="433"/>
                    </a:lnTo>
                    <a:lnTo>
                      <a:pt x="70" y="425"/>
                    </a:lnTo>
                    <a:lnTo>
                      <a:pt x="61" y="416"/>
                    </a:lnTo>
                    <a:lnTo>
                      <a:pt x="52" y="407"/>
                    </a:lnTo>
                    <a:lnTo>
                      <a:pt x="44" y="389"/>
                    </a:lnTo>
                    <a:lnTo>
                      <a:pt x="44" y="389"/>
                    </a:lnTo>
                    <a:lnTo>
                      <a:pt x="35" y="380"/>
                    </a:lnTo>
                    <a:lnTo>
                      <a:pt x="26" y="380"/>
                    </a:lnTo>
                    <a:lnTo>
                      <a:pt x="26" y="372"/>
                    </a:lnTo>
                    <a:lnTo>
                      <a:pt x="17" y="363"/>
                    </a:lnTo>
                    <a:lnTo>
                      <a:pt x="17" y="363"/>
                    </a:lnTo>
                    <a:lnTo>
                      <a:pt x="17" y="354"/>
                    </a:lnTo>
                    <a:lnTo>
                      <a:pt x="8" y="354"/>
                    </a:lnTo>
                    <a:lnTo>
                      <a:pt x="8" y="354"/>
                    </a:lnTo>
                    <a:lnTo>
                      <a:pt x="8" y="354"/>
                    </a:lnTo>
                    <a:close/>
                  </a:path>
                </a:pathLst>
              </a:custGeom>
              <a:solidFill>
                <a:schemeClr val="accent1"/>
              </a:solidFill>
              <a:ln w="9525">
                <a:solidFill>
                  <a:schemeClr val="tx1">
                    <a:lumMod val="25000"/>
                    <a:lumOff val="75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graphicFrame>
        <p:nvGraphicFramePr>
          <p:cNvPr id="116" name="Chart 178"/>
          <p:cNvGraphicFramePr/>
          <p:nvPr/>
        </p:nvGraphicFramePr>
        <p:xfrm>
          <a:off x="1456267" y="4394201"/>
          <a:ext cx="1761067" cy="18639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7" name="Chart 179"/>
          <p:cNvGraphicFramePr/>
          <p:nvPr/>
        </p:nvGraphicFramePr>
        <p:xfrm>
          <a:off x="3488267" y="4394201"/>
          <a:ext cx="1761067" cy="1863943"/>
        </p:xfrm>
        <a:graphic>
          <a:graphicData uri="http://schemas.openxmlformats.org/drawingml/2006/chart">
            <c:chart xmlns:c="http://schemas.openxmlformats.org/drawingml/2006/chart" xmlns:r="http://schemas.openxmlformats.org/officeDocument/2006/relationships" r:id="rId3"/>
          </a:graphicData>
        </a:graphic>
      </p:graphicFrame>
      <p:grpSp>
        <p:nvGrpSpPr>
          <p:cNvPr id="118" name="Group 180"/>
          <p:cNvGrpSpPr/>
          <p:nvPr/>
        </p:nvGrpSpPr>
        <p:grpSpPr>
          <a:xfrm>
            <a:off x="2022161" y="4951833"/>
            <a:ext cx="629281" cy="748679"/>
            <a:chOff x="3524250" y="1917701"/>
            <a:chExt cx="1020763" cy="1214438"/>
          </a:xfrm>
        </p:grpSpPr>
        <p:sp>
          <p:nvSpPr>
            <p:cNvPr id="119" name="Freeform 7"/>
            <p:cNvSpPr>
              <a:spLocks/>
            </p:cNvSpPr>
            <p:nvPr/>
          </p:nvSpPr>
          <p:spPr bwMode="auto">
            <a:xfrm>
              <a:off x="3524250" y="1917701"/>
              <a:ext cx="1020763" cy="1214438"/>
            </a:xfrm>
            <a:custGeom>
              <a:avLst/>
              <a:gdLst/>
              <a:ahLst/>
              <a:cxnLst>
                <a:cxn ang="0">
                  <a:pos x="124" y="4000"/>
                </a:cxn>
                <a:cxn ang="0">
                  <a:pos x="12" y="3667"/>
                </a:cxn>
                <a:cxn ang="0">
                  <a:pos x="958" y="2956"/>
                </a:cxn>
                <a:cxn ang="0">
                  <a:pos x="1052" y="2905"/>
                </a:cxn>
                <a:cxn ang="0">
                  <a:pos x="985" y="2600"/>
                </a:cxn>
                <a:cxn ang="0">
                  <a:pos x="800" y="2905"/>
                </a:cxn>
                <a:cxn ang="0">
                  <a:pos x="780" y="2102"/>
                </a:cxn>
                <a:cxn ang="0">
                  <a:pos x="535" y="2486"/>
                </a:cxn>
                <a:cxn ang="0">
                  <a:pos x="612" y="1596"/>
                </a:cxn>
                <a:cxn ang="0">
                  <a:pos x="345" y="1730"/>
                </a:cxn>
                <a:cxn ang="0">
                  <a:pos x="636" y="1234"/>
                </a:cxn>
                <a:cxn ang="0">
                  <a:pos x="396" y="1261"/>
                </a:cxn>
                <a:cxn ang="0">
                  <a:pos x="1317" y="409"/>
                </a:cxn>
                <a:cxn ang="0">
                  <a:pos x="1318" y="401"/>
                </a:cxn>
                <a:cxn ang="0">
                  <a:pos x="2956" y="1010"/>
                </a:cxn>
                <a:cxn ang="0">
                  <a:pos x="2751" y="1234"/>
                </a:cxn>
                <a:cxn ang="0">
                  <a:pos x="3018" y="1669"/>
                </a:cxn>
                <a:cxn ang="0">
                  <a:pos x="2775" y="1596"/>
                </a:cxn>
                <a:cxn ang="0">
                  <a:pos x="2852" y="2486"/>
                </a:cxn>
                <a:cxn ang="0">
                  <a:pos x="2607" y="2102"/>
                </a:cxn>
                <a:cxn ang="0">
                  <a:pos x="2588" y="2905"/>
                </a:cxn>
                <a:cxn ang="0">
                  <a:pos x="2402" y="2600"/>
                </a:cxn>
                <a:cxn ang="0">
                  <a:pos x="2329" y="2916"/>
                </a:cxn>
                <a:cxn ang="0">
                  <a:pos x="2407" y="2956"/>
                </a:cxn>
                <a:cxn ang="0">
                  <a:pos x="3353" y="3667"/>
                </a:cxn>
                <a:cxn ang="0">
                  <a:pos x="3241" y="4000"/>
                </a:cxn>
                <a:cxn ang="0">
                  <a:pos x="124" y="4000"/>
                </a:cxn>
              </a:cxnLst>
              <a:rect l="0" t="0" r="r" b="b"/>
              <a:pathLst>
                <a:path w="3365" h="4000">
                  <a:moveTo>
                    <a:pt x="124" y="4000"/>
                  </a:moveTo>
                  <a:cubicBezTo>
                    <a:pt x="58" y="3888"/>
                    <a:pt x="15" y="3775"/>
                    <a:pt x="12" y="3667"/>
                  </a:cubicBezTo>
                  <a:cubicBezTo>
                    <a:pt x="0" y="3168"/>
                    <a:pt x="560" y="3122"/>
                    <a:pt x="958" y="2956"/>
                  </a:cubicBezTo>
                  <a:cubicBezTo>
                    <a:pt x="994" y="2941"/>
                    <a:pt x="1025" y="2924"/>
                    <a:pt x="1052" y="2905"/>
                  </a:cubicBezTo>
                  <a:cubicBezTo>
                    <a:pt x="999" y="2814"/>
                    <a:pt x="967" y="2710"/>
                    <a:pt x="985" y="2600"/>
                  </a:cubicBezTo>
                  <a:cubicBezTo>
                    <a:pt x="831" y="2685"/>
                    <a:pt x="847" y="2775"/>
                    <a:pt x="800" y="2905"/>
                  </a:cubicBezTo>
                  <a:cubicBezTo>
                    <a:pt x="687" y="2729"/>
                    <a:pt x="622" y="2295"/>
                    <a:pt x="780" y="2102"/>
                  </a:cubicBezTo>
                  <a:cubicBezTo>
                    <a:pt x="639" y="2169"/>
                    <a:pt x="608" y="2316"/>
                    <a:pt x="535" y="2486"/>
                  </a:cubicBezTo>
                  <a:cubicBezTo>
                    <a:pt x="447" y="2224"/>
                    <a:pt x="511" y="1786"/>
                    <a:pt x="612" y="1596"/>
                  </a:cubicBezTo>
                  <a:cubicBezTo>
                    <a:pt x="520" y="1688"/>
                    <a:pt x="443" y="1743"/>
                    <a:pt x="345" y="1730"/>
                  </a:cubicBezTo>
                  <a:cubicBezTo>
                    <a:pt x="486" y="1553"/>
                    <a:pt x="499" y="1364"/>
                    <a:pt x="636" y="1234"/>
                  </a:cubicBezTo>
                  <a:cubicBezTo>
                    <a:pt x="579" y="1266"/>
                    <a:pt x="513" y="1283"/>
                    <a:pt x="396" y="1261"/>
                  </a:cubicBezTo>
                  <a:cubicBezTo>
                    <a:pt x="592" y="1054"/>
                    <a:pt x="743" y="344"/>
                    <a:pt x="1317" y="409"/>
                  </a:cubicBezTo>
                  <a:cubicBezTo>
                    <a:pt x="1318" y="406"/>
                    <a:pt x="1318" y="404"/>
                    <a:pt x="1318" y="401"/>
                  </a:cubicBezTo>
                  <a:cubicBezTo>
                    <a:pt x="2116" y="0"/>
                    <a:pt x="2662" y="1049"/>
                    <a:pt x="2956" y="1010"/>
                  </a:cubicBezTo>
                  <a:cubicBezTo>
                    <a:pt x="2915" y="1142"/>
                    <a:pt x="2820" y="1216"/>
                    <a:pt x="2751" y="1234"/>
                  </a:cubicBezTo>
                  <a:cubicBezTo>
                    <a:pt x="2836" y="1329"/>
                    <a:pt x="2887" y="1558"/>
                    <a:pt x="3018" y="1669"/>
                  </a:cubicBezTo>
                  <a:cubicBezTo>
                    <a:pt x="3006" y="1758"/>
                    <a:pt x="2867" y="1688"/>
                    <a:pt x="2775" y="1596"/>
                  </a:cubicBezTo>
                  <a:cubicBezTo>
                    <a:pt x="2876" y="1786"/>
                    <a:pt x="2940" y="2224"/>
                    <a:pt x="2852" y="2486"/>
                  </a:cubicBezTo>
                  <a:cubicBezTo>
                    <a:pt x="2779" y="2316"/>
                    <a:pt x="2749" y="2169"/>
                    <a:pt x="2607" y="2102"/>
                  </a:cubicBezTo>
                  <a:cubicBezTo>
                    <a:pt x="2766" y="2295"/>
                    <a:pt x="2700" y="2729"/>
                    <a:pt x="2588" y="2905"/>
                  </a:cubicBezTo>
                  <a:cubicBezTo>
                    <a:pt x="2540" y="2775"/>
                    <a:pt x="2556" y="2685"/>
                    <a:pt x="2402" y="2600"/>
                  </a:cubicBezTo>
                  <a:cubicBezTo>
                    <a:pt x="2421" y="2715"/>
                    <a:pt x="2385" y="2822"/>
                    <a:pt x="2329" y="2916"/>
                  </a:cubicBezTo>
                  <a:cubicBezTo>
                    <a:pt x="2352" y="2930"/>
                    <a:pt x="2378" y="2944"/>
                    <a:pt x="2407" y="2956"/>
                  </a:cubicBezTo>
                  <a:cubicBezTo>
                    <a:pt x="2805" y="3122"/>
                    <a:pt x="3365" y="3168"/>
                    <a:pt x="3353" y="3667"/>
                  </a:cubicBezTo>
                  <a:cubicBezTo>
                    <a:pt x="3350" y="3775"/>
                    <a:pt x="3307" y="3888"/>
                    <a:pt x="3241" y="4000"/>
                  </a:cubicBezTo>
                  <a:lnTo>
                    <a:pt x="124" y="4000"/>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0" name="Freeform 8"/>
            <p:cNvSpPr>
              <a:spLocks noEditPoints="1"/>
            </p:cNvSpPr>
            <p:nvPr/>
          </p:nvSpPr>
          <p:spPr bwMode="auto">
            <a:xfrm>
              <a:off x="3698875" y="2271713"/>
              <a:ext cx="661988" cy="819150"/>
            </a:xfrm>
            <a:custGeom>
              <a:avLst/>
              <a:gdLst/>
              <a:ahLst/>
              <a:cxnLst>
                <a:cxn ang="0">
                  <a:pos x="2055" y="2293"/>
                </a:cxn>
                <a:cxn ang="0">
                  <a:pos x="2030" y="2122"/>
                </a:cxn>
                <a:cxn ang="0">
                  <a:pos x="2030" y="2122"/>
                </a:cxn>
                <a:cxn ang="0">
                  <a:pos x="2112" y="2088"/>
                </a:cxn>
                <a:cxn ang="0">
                  <a:pos x="2030" y="1995"/>
                </a:cxn>
                <a:cxn ang="0">
                  <a:pos x="1981" y="1980"/>
                </a:cxn>
                <a:cxn ang="0">
                  <a:pos x="2030" y="2345"/>
                </a:cxn>
                <a:cxn ang="0">
                  <a:pos x="2030" y="2266"/>
                </a:cxn>
                <a:cxn ang="0">
                  <a:pos x="2002" y="2532"/>
                </a:cxn>
                <a:cxn ang="0">
                  <a:pos x="1981" y="736"/>
                </a:cxn>
                <a:cxn ang="0">
                  <a:pos x="1981" y="736"/>
                </a:cxn>
                <a:cxn ang="0">
                  <a:pos x="1784" y="991"/>
                </a:cxn>
                <a:cxn ang="0">
                  <a:pos x="222" y="704"/>
                </a:cxn>
                <a:cxn ang="0">
                  <a:pos x="406" y="450"/>
                </a:cxn>
                <a:cxn ang="0">
                  <a:pos x="1769" y="756"/>
                </a:cxn>
                <a:cxn ang="0">
                  <a:pos x="1981" y="1980"/>
                </a:cxn>
                <a:cxn ang="0">
                  <a:pos x="1785" y="2516"/>
                </a:cxn>
                <a:cxn ang="0">
                  <a:pos x="273" y="2484"/>
                </a:cxn>
                <a:cxn ang="0">
                  <a:pos x="466" y="1886"/>
                </a:cxn>
                <a:cxn ang="0">
                  <a:pos x="1470" y="1539"/>
                </a:cxn>
                <a:cxn ang="0">
                  <a:pos x="1981" y="2509"/>
                </a:cxn>
                <a:cxn ang="0">
                  <a:pos x="1981" y="2593"/>
                </a:cxn>
                <a:cxn ang="0">
                  <a:pos x="244" y="2502"/>
                </a:cxn>
                <a:cxn ang="0">
                  <a:pos x="222" y="2527"/>
                </a:cxn>
                <a:cxn ang="0">
                  <a:pos x="354" y="2596"/>
                </a:cxn>
                <a:cxn ang="0">
                  <a:pos x="622" y="2679"/>
                </a:cxn>
                <a:cxn ang="0">
                  <a:pos x="583" y="2675"/>
                </a:cxn>
                <a:cxn ang="0">
                  <a:pos x="878" y="2662"/>
                </a:cxn>
                <a:cxn ang="0">
                  <a:pos x="821" y="2692"/>
                </a:cxn>
                <a:cxn ang="0">
                  <a:pos x="1098" y="2653"/>
                </a:cxn>
                <a:cxn ang="0">
                  <a:pos x="1099" y="2695"/>
                </a:cxn>
                <a:cxn ang="0">
                  <a:pos x="1295" y="2647"/>
                </a:cxn>
                <a:cxn ang="0">
                  <a:pos x="1574" y="2670"/>
                </a:cxn>
                <a:cxn ang="0">
                  <a:pos x="1538" y="2673"/>
                </a:cxn>
                <a:cxn ang="0">
                  <a:pos x="1804" y="2603"/>
                </a:cxn>
                <a:cxn ang="0">
                  <a:pos x="1811" y="2645"/>
                </a:cxn>
                <a:cxn ang="0">
                  <a:pos x="171" y="2215"/>
                </a:cxn>
                <a:cxn ang="0">
                  <a:pos x="222" y="516"/>
                </a:cxn>
                <a:cxn ang="0">
                  <a:pos x="222" y="1968"/>
                </a:cxn>
                <a:cxn ang="0">
                  <a:pos x="161" y="1987"/>
                </a:cxn>
                <a:cxn ang="0">
                  <a:pos x="222" y="2527"/>
                </a:cxn>
                <a:cxn ang="0">
                  <a:pos x="222" y="2444"/>
                </a:cxn>
                <a:cxn ang="0">
                  <a:pos x="161" y="2204"/>
                </a:cxn>
                <a:cxn ang="0">
                  <a:pos x="161" y="1987"/>
                </a:cxn>
                <a:cxn ang="0">
                  <a:pos x="161" y="1987"/>
                </a:cxn>
                <a:cxn ang="0">
                  <a:pos x="45" y="2025"/>
                </a:cxn>
              </a:cxnLst>
              <a:rect l="0" t="0" r="r" b="b"/>
              <a:pathLst>
                <a:path w="2181" h="2696">
                  <a:moveTo>
                    <a:pt x="2030" y="2345"/>
                  </a:moveTo>
                  <a:cubicBezTo>
                    <a:pt x="2030" y="2266"/>
                    <a:pt x="2030" y="2266"/>
                    <a:pt x="2030" y="2266"/>
                  </a:cubicBezTo>
                  <a:cubicBezTo>
                    <a:pt x="2044" y="2261"/>
                    <a:pt x="2062" y="2274"/>
                    <a:pt x="2055" y="2293"/>
                  </a:cubicBezTo>
                  <a:cubicBezTo>
                    <a:pt x="2052" y="2300"/>
                    <a:pt x="2043" y="2331"/>
                    <a:pt x="2041" y="2335"/>
                  </a:cubicBezTo>
                  <a:cubicBezTo>
                    <a:pt x="2038" y="2341"/>
                    <a:pt x="2034" y="2344"/>
                    <a:pt x="2030" y="2345"/>
                  </a:cubicBezTo>
                  <a:close/>
                  <a:moveTo>
                    <a:pt x="2030" y="2122"/>
                  </a:moveTo>
                  <a:cubicBezTo>
                    <a:pt x="2030" y="1995"/>
                    <a:pt x="2030" y="1995"/>
                    <a:pt x="2030" y="1995"/>
                  </a:cubicBezTo>
                  <a:cubicBezTo>
                    <a:pt x="2053" y="2002"/>
                    <a:pt x="2076" y="2009"/>
                    <a:pt x="2099" y="2016"/>
                  </a:cubicBezTo>
                  <a:cubicBezTo>
                    <a:pt x="2074" y="2044"/>
                    <a:pt x="2051" y="2080"/>
                    <a:pt x="2030" y="2122"/>
                  </a:cubicBezTo>
                  <a:close/>
                  <a:moveTo>
                    <a:pt x="2167" y="2081"/>
                  </a:moveTo>
                  <a:cubicBezTo>
                    <a:pt x="2181" y="2065"/>
                    <a:pt x="2164" y="2039"/>
                    <a:pt x="2144" y="2048"/>
                  </a:cubicBezTo>
                  <a:cubicBezTo>
                    <a:pt x="2136" y="2052"/>
                    <a:pt x="2117" y="2079"/>
                    <a:pt x="2112" y="2088"/>
                  </a:cubicBezTo>
                  <a:cubicBezTo>
                    <a:pt x="2098" y="2109"/>
                    <a:pt x="2124" y="2132"/>
                    <a:pt x="2141" y="2116"/>
                  </a:cubicBezTo>
                  <a:lnTo>
                    <a:pt x="2167" y="2081"/>
                  </a:lnTo>
                  <a:close/>
                  <a:moveTo>
                    <a:pt x="2030" y="1995"/>
                  </a:moveTo>
                  <a:cubicBezTo>
                    <a:pt x="2030" y="2122"/>
                    <a:pt x="2030" y="2122"/>
                    <a:pt x="2030" y="2122"/>
                  </a:cubicBezTo>
                  <a:cubicBezTo>
                    <a:pt x="2012" y="2157"/>
                    <a:pt x="1996" y="2196"/>
                    <a:pt x="1981" y="2238"/>
                  </a:cubicBezTo>
                  <a:cubicBezTo>
                    <a:pt x="1981" y="1980"/>
                    <a:pt x="1981" y="1980"/>
                    <a:pt x="1981" y="1980"/>
                  </a:cubicBezTo>
                  <a:cubicBezTo>
                    <a:pt x="1997" y="1985"/>
                    <a:pt x="2014" y="1990"/>
                    <a:pt x="2030" y="1995"/>
                  </a:cubicBezTo>
                  <a:close/>
                  <a:moveTo>
                    <a:pt x="2030" y="2266"/>
                  </a:moveTo>
                  <a:cubicBezTo>
                    <a:pt x="2030" y="2345"/>
                    <a:pt x="2030" y="2345"/>
                    <a:pt x="2030" y="2345"/>
                  </a:cubicBezTo>
                  <a:cubicBezTo>
                    <a:pt x="2016" y="2350"/>
                    <a:pt x="1999" y="2337"/>
                    <a:pt x="2004" y="2319"/>
                  </a:cubicBezTo>
                  <a:cubicBezTo>
                    <a:pt x="2017" y="2280"/>
                    <a:pt x="2017" y="2280"/>
                    <a:pt x="2017" y="2280"/>
                  </a:cubicBezTo>
                  <a:cubicBezTo>
                    <a:pt x="2020" y="2272"/>
                    <a:pt x="2025" y="2268"/>
                    <a:pt x="2030" y="2266"/>
                  </a:cubicBezTo>
                  <a:close/>
                  <a:moveTo>
                    <a:pt x="1981" y="2593"/>
                  </a:moveTo>
                  <a:cubicBezTo>
                    <a:pt x="1981" y="2509"/>
                    <a:pt x="1981" y="2509"/>
                    <a:pt x="1981" y="2509"/>
                  </a:cubicBezTo>
                  <a:cubicBezTo>
                    <a:pt x="1992" y="2508"/>
                    <a:pt x="2004" y="2517"/>
                    <a:pt x="2002" y="2532"/>
                  </a:cubicBezTo>
                  <a:cubicBezTo>
                    <a:pt x="1999" y="2572"/>
                    <a:pt x="1999" y="2572"/>
                    <a:pt x="1999" y="2572"/>
                  </a:cubicBezTo>
                  <a:cubicBezTo>
                    <a:pt x="1999" y="2585"/>
                    <a:pt x="1990" y="2592"/>
                    <a:pt x="1981" y="2593"/>
                  </a:cubicBezTo>
                  <a:close/>
                  <a:moveTo>
                    <a:pt x="1981" y="736"/>
                  </a:moveTo>
                  <a:cubicBezTo>
                    <a:pt x="1981" y="653"/>
                    <a:pt x="1981" y="653"/>
                    <a:pt x="1981" y="653"/>
                  </a:cubicBezTo>
                  <a:cubicBezTo>
                    <a:pt x="1985" y="651"/>
                    <a:pt x="1989" y="650"/>
                    <a:pt x="1993" y="649"/>
                  </a:cubicBezTo>
                  <a:cubicBezTo>
                    <a:pt x="1991" y="678"/>
                    <a:pt x="1987" y="707"/>
                    <a:pt x="1981" y="736"/>
                  </a:cubicBezTo>
                  <a:close/>
                  <a:moveTo>
                    <a:pt x="1981" y="653"/>
                  </a:moveTo>
                  <a:cubicBezTo>
                    <a:pt x="1981" y="736"/>
                    <a:pt x="1981" y="736"/>
                    <a:pt x="1981" y="736"/>
                  </a:cubicBezTo>
                  <a:cubicBezTo>
                    <a:pt x="1954" y="864"/>
                    <a:pt x="1886" y="974"/>
                    <a:pt x="1784" y="991"/>
                  </a:cubicBezTo>
                  <a:cubicBezTo>
                    <a:pt x="1657" y="1291"/>
                    <a:pt x="1424" y="1516"/>
                    <a:pt x="1105" y="1516"/>
                  </a:cubicBezTo>
                  <a:cubicBezTo>
                    <a:pt x="785" y="1516"/>
                    <a:pt x="552" y="1291"/>
                    <a:pt x="425" y="991"/>
                  </a:cubicBezTo>
                  <a:cubicBezTo>
                    <a:pt x="315" y="972"/>
                    <a:pt x="244" y="846"/>
                    <a:pt x="222" y="704"/>
                  </a:cubicBezTo>
                  <a:cubicBezTo>
                    <a:pt x="222" y="516"/>
                    <a:pt x="222" y="516"/>
                    <a:pt x="222" y="516"/>
                  </a:cubicBezTo>
                  <a:cubicBezTo>
                    <a:pt x="235" y="440"/>
                    <a:pt x="264" y="371"/>
                    <a:pt x="311" y="325"/>
                  </a:cubicBezTo>
                  <a:cubicBezTo>
                    <a:pt x="356" y="328"/>
                    <a:pt x="387" y="388"/>
                    <a:pt x="406" y="450"/>
                  </a:cubicBezTo>
                  <a:cubicBezTo>
                    <a:pt x="444" y="568"/>
                    <a:pt x="466" y="626"/>
                    <a:pt x="456" y="404"/>
                  </a:cubicBezTo>
                  <a:cubicBezTo>
                    <a:pt x="452" y="289"/>
                    <a:pt x="471" y="168"/>
                    <a:pt x="509" y="52"/>
                  </a:cubicBezTo>
                  <a:cubicBezTo>
                    <a:pt x="744" y="411"/>
                    <a:pt x="1422" y="737"/>
                    <a:pt x="1769" y="756"/>
                  </a:cubicBezTo>
                  <a:cubicBezTo>
                    <a:pt x="1403" y="583"/>
                    <a:pt x="1112" y="386"/>
                    <a:pt x="990" y="0"/>
                  </a:cubicBezTo>
                  <a:cubicBezTo>
                    <a:pt x="1371" y="454"/>
                    <a:pt x="1790" y="703"/>
                    <a:pt x="1981" y="653"/>
                  </a:cubicBezTo>
                  <a:close/>
                  <a:moveTo>
                    <a:pt x="1981" y="1980"/>
                  </a:moveTo>
                  <a:cubicBezTo>
                    <a:pt x="1981" y="2238"/>
                    <a:pt x="1981" y="2238"/>
                    <a:pt x="1981" y="2238"/>
                  </a:cubicBezTo>
                  <a:cubicBezTo>
                    <a:pt x="1952" y="2319"/>
                    <a:pt x="1929" y="2409"/>
                    <a:pt x="1916" y="2491"/>
                  </a:cubicBezTo>
                  <a:cubicBezTo>
                    <a:pt x="1881" y="2504"/>
                    <a:pt x="1830" y="2511"/>
                    <a:pt x="1785" y="2516"/>
                  </a:cubicBezTo>
                  <a:cubicBezTo>
                    <a:pt x="1346" y="2563"/>
                    <a:pt x="827" y="2561"/>
                    <a:pt x="388" y="2508"/>
                  </a:cubicBezTo>
                  <a:cubicBezTo>
                    <a:pt x="378" y="2507"/>
                    <a:pt x="324" y="2501"/>
                    <a:pt x="314" y="2499"/>
                  </a:cubicBezTo>
                  <a:cubicBezTo>
                    <a:pt x="299" y="2494"/>
                    <a:pt x="285" y="2489"/>
                    <a:pt x="273" y="2484"/>
                  </a:cubicBezTo>
                  <a:cubicBezTo>
                    <a:pt x="262" y="2408"/>
                    <a:pt x="244" y="2332"/>
                    <a:pt x="222" y="2263"/>
                  </a:cubicBezTo>
                  <a:cubicBezTo>
                    <a:pt x="222" y="1968"/>
                    <a:pt x="222" y="1968"/>
                    <a:pt x="222" y="1968"/>
                  </a:cubicBezTo>
                  <a:cubicBezTo>
                    <a:pt x="303" y="1943"/>
                    <a:pt x="386" y="1916"/>
                    <a:pt x="466" y="1886"/>
                  </a:cubicBezTo>
                  <a:cubicBezTo>
                    <a:pt x="607" y="1834"/>
                    <a:pt x="690" y="1697"/>
                    <a:pt x="735" y="1536"/>
                  </a:cubicBezTo>
                  <a:cubicBezTo>
                    <a:pt x="844" y="1600"/>
                    <a:pt x="967" y="1636"/>
                    <a:pt x="1105" y="1636"/>
                  </a:cubicBezTo>
                  <a:cubicBezTo>
                    <a:pt x="1240" y="1636"/>
                    <a:pt x="1363" y="1600"/>
                    <a:pt x="1470" y="1539"/>
                  </a:cubicBezTo>
                  <a:cubicBezTo>
                    <a:pt x="1512" y="1695"/>
                    <a:pt x="1588" y="1829"/>
                    <a:pt x="1720" y="1886"/>
                  </a:cubicBezTo>
                  <a:cubicBezTo>
                    <a:pt x="1806" y="1923"/>
                    <a:pt x="1894" y="1953"/>
                    <a:pt x="1981" y="1980"/>
                  </a:cubicBezTo>
                  <a:close/>
                  <a:moveTo>
                    <a:pt x="1981" y="2509"/>
                  </a:moveTo>
                  <a:cubicBezTo>
                    <a:pt x="1972" y="2510"/>
                    <a:pt x="1964" y="2517"/>
                    <a:pt x="1963" y="2531"/>
                  </a:cubicBezTo>
                  <a:cubicBezTo>
                    <a:pt x="1960" y="2571"/>
                    <a:pt x="1960" y="2571"/>
                    <a:pt x="1960" y="2571"/>
                  </a:cubicBezTo>
                  <a:cubicBezTo>
                    <a:pt x="1959" y="2586"/>
                    <a:pt x="1970" y="2594"/>
                    <a:pt x="1981" y="2593"/>
                  </a:cubicBezTo>
                  <a:cubicBezTo>
                    <a:pt x="1981" y="2509"/>
                    <a:pt x="1981" y="2509"/>
                    <a:pt x="1981" y="2509"/>
                  </a:cubicBezTo>
                  <a:close/>
                  <a:moveTo>
                    <a:pt x="222" y="2527"/>
                  </a:moveTo>
                  <a:cubicBezTo>
                    <a:pt x="233" y="2528"/>
                    <a:pt x="246" y="2520"/>
                    <a:pt x="244" y="2502"/>
                  </a:cubicBezTo>
                  <a:cubicBezTo>
                    <a:pt x="239" y="2462"/>
                    <a:pt x="239" y="2462"/>
                    <a:pt x="239" y="2462"/>
                  </a:cubicBezTo>
                  <a:cubicBezTo>
                    <a:pt x="238" y="2451"/>
                    <a:pt x="230" y="2445"/>
                    <a:pt x="222" y="2444"/>
                  </a:cubicBezTo>
                  <a:cubicBezTo>
                    <a:pt x="222" y="2527"/>
                    <a:pt x="222" y="2527"/>
                    <a:pt x="222" y="2527"/>
                  </a:cubicBezTo>
                  <a:close/>
                  <a:moveTo>
                    <a:pt x="385" y="2645"/>
                  </a:moveTo>
                  <a:cubicBezTo>
                    <a:pt x="408" y="2649"/>
                    <a:pt x="418" y="2615"/>
                    <a:pt x="396" y="2605"/>
                  </a:cubicBezTo>
                  <a:cubicBezTo>
                    <a:pt x="391" y="2602"/>
                    <a:pt x="362" y="2597"/>
                    <a:pt x="354" y="2596"/>
                  </a:cubicBezTo>
                  <a:cubicBezTo>
                    <a:pt x="333" y="2591"/>
                    <a:pt x="320" y="2621"/>
                    <a:pt x="340" y="2634"/>
                  </a:cubicBezTo>
                  <a:cubicBezTo>
                    <a:pt x="346" y="2638"/>
                    <a:pt x="376" y="2643"/>
                    <a:pt x="385" y="2645"/>
                  </a:cubicBezTo>
                  <a:close/>
                  <a:moveTo>
                    <a:pt x="622" y="2679"/>
                  </a:moveTo>
                  <a:cubicBezTo>
                    <a:pt x="648" y="2681"/>
                    <a:pt x="651" y="2640"/>
                    <a:pt x="626" y="2637"/>
                  </a:cubicBezTo>
                  <a:cubicBezTo>
                    <a:pt x="586" y="2633"/>
                    <a:pt x="586" y="2633"/>
                    <a:pt x="586" y="2633"/>
                  </a:cubicBezTo>
                  <a:cubicBezTo>
                    <a:pt x="560" y="2630"/>
                    <a:pt x="556" y="2672"/>
                    <a:pt x="583" y="2675"/>
                  </a:cubicBezTo>
                  <a:cubicBezTo>
                    <a:pt x="622" y="2679"/>
                    <a:pt x="622" y="2679"/>
                    <a:pt x="622" y="2679"/>
                  </a:cubicBezTo>
                  <a:close/>
                  <a:moveTo>
                    <a:pt x="860" y="2694"/>
                  </a:moveTo>
                  <a:cubicBezTo>
                    <a:pt x="876" y="2695"/>
                    <a:pt x="886" y="2676"/>
                    <a:pt x="878" y="2662"/>
                  </a:cubicBezTo>
                  <a:cubicBezTo>
                    <a:pt x="871" y="2650"/>
                    <a:pt x="859" y="2652"/>
                    <a:pt x="848" y="2651"/>
                  </a:cubicBezTo>
                  <a:cubicBezTo>
                    <a:pt x="822" y="2650"/>
                    <a:pt x="822" y="2650"/>
                    <a:pt x="822" y="2650"/>
                  </a:cubicBezTo>
                  <a:cubicBezTo>
                    <a:pt x="797" y="2649"/>
                    <a:pt x="793" y="2691"/>
                    <a:pt x="821" y="2692"/>
                  </a:cubicBezTo>
                  <a:cubicBezTo>
                    <a:pt x="860" y="2694"/>
                    <a:pt x="860" y="2694"/>
                    <a:pt x="860" y="2694"/>
                  </a:cubicBezTo>
                  <a:close/>
                  <a:moveTo>
                    <a:pt x="1099" y="2695"/>
                  </a:moveTo>
                  <a:cubicBezTo>
                    <a:pt x="1125" y="2695"/>
                    <a:pt x="1124" y="2653"/>
                    <a:pt x="1098" y="2653"/>
                  </a:cubicBezTo>
                  <a:cubicBezTo>
                    <a:pt x="1059" y="2654"/>
                    <a:pt x="1059" y="2654"/>
                    <a:pt x="1059" y="2654"/>
                  </a:cubicBezTo>
                  <a:cubicBezTo>
                    <a:pt x="1033" y="2654"/>
                    <a:pt x="1033" y="2696"/>
                    <a:pt x="1059" y="2696"/>
                  </a:cubicBezTo>
                  <a:cubicBezTo>
                    <a:pt x="1099" y="2695"/>
                    <a:pt x="1099" y="2695"/>
                    <a:pt x="1099" y="2695"/>
                  </a:cubicBezTo>
                  <a:close/>
                  <a:moveTo>
                    <a:pt x="1337" y="2687"/>
                  </a:moveTo>
                  <a:cubicBezTo>
                    <a:pt x="1363" y="2686"/>
                    <a:pt x="1360" y="2644"/>
                    <a:pt x="1335" y="2645"/>
                  </a:cubicBezTo>
                  <a:cubicBezTo>
                    <a:pt x="1295" y="2647"/>
                    <a:pt x="1295" y="2647"/>
                    <a:pt x="1295" y="2647"/>
                  </a:cubicBezTo>
                  <a:cubicBezTo>
                    <a:pt x="1270" y="2648"/>
                    <a:pt x="1270" y="2690"/>
                    <a:pt x="1298" y="2689"/>
                  </a:cubicBezTo>
                  <a:cubicBezTo>
                    <a:pt x="1337" y="2687"/>
                    <a:pt x="1337" y="2687"/>
                    <a:pt x="1337" y="2687"/>
                  </a:cubicBezTo>
                  <a:close/>
                  <a:moveTo>
                    <a:pt x="1574" y="2670"/>
                  </a:moveTo>
                  <a:cubicBezTo>
                    <a:pt x="1600" y="2667"/>
                    <a:pt x="1598" y="2625"/>
                    <a:pt x="1569" y="2628"/>
                  </a:cubicBezTo>
                  <a:cubicBezTo>
                    <a:pt x="1532" y="2631"/>
                    <a:pt x="1532" y="2631"/>
                    <a:pt x="1532" y="2631"/>
                  </a:cubicBezTo>
                  <a:cubicBezTo>
                    <a:pt x="1506" y="2633"/>
                    <a:pt x="1507" y="2675"/>
                    <a:pt x="1538" y="2673"/>
                  </a:cubicBezTo>
                  <a:cubicBezTo>
                    <a:pt x="1574" y="2670"/>
                    <a:pt x="1574" y="2670"/>
                    <a:pt x="1574" y="2670"/>
                  </a:cubicBezTo>
                  <a:close/>
                  <a:moveTo>
                    <a:pt x="1811" y="2645"/>
                  </a:moveTo>
                  <a:cubicBezTo>
                    <a:pt x="1837" y="2641"/>
                    <a:pt x="1834" y="2600"/>
                    <a:pt x="1804" y="2603"/>
                  </a:cubicBezTo>
                  <a:cubicBezTo>
                    <a:pt x="1767" y="2608"/>
                    <a:pt x="1767" y="2608"/>
                    <a:pt x="1767" y="2608"/>
                  </a:cubicBezTo>
                  <a:cubicBezTo>
                    <a:pt x="1742" y="2611"/>
                    <a:pt x="1746" y="2652"/>
                    <a:pt x="1772" y="2649"/>
                  </a:cubicBezTo>
                  <a:lnTo>
                    <a:pt x="1811" y="2645"/>
                  </a:lnTo>
                  <a:close/>
                  <a:moveTo>
                    <a:pt x="161" y="2282"/>
                  </a:moveTo>
                  <a:cubicBezTo>
                    <a:pt x="175" y="2288"/>
                    <a:pt x="195" y="2275"/>
                    <a:pt x="186" y="2252"/>
                  </a:cubicBezTo>
                  <a:cubicBezTo>
                    <a:pt x="171" y="2215"/>
                    <a:pt x="171" y="2215"/>
                    <a:pt x="171" y="2215"/>
                  </a:cubicBezTo>
                  <a:cubicBezTo>
                    <a:pt x="168" y="2210"/>
                    <a:pt x="165" y="2206"/>
                    <a:pt x="161" y="2204"/>
                  </a:cubicBezTo>
                  <a:cubicBezTo>
                    <a:pt x="161" y="2282"/>
                    <a:pt x="161" y="2282"/>
                    <a:pt x="161" y="2282"/>
                  </a:cubicBezTo>
                  <a:close/>
                  <a:moveTo>
                    <a:pt x="222" y="516"/>
                  </a:moveTo>
                  <a:cubicBezTo>
                    <a:pt x="222" y="704"/>
                    <a:pt x="222" y="704"/>
                    <a:pt x="222" y="704"/>
                  </a:cubicBezTo>
                  <a:cubicBezTo>
                    <a:pt x="212" y="642"/>
                    <a:pt x="212" y="577"/>
                    <a:pt x="222" y="516"/>
                  </a:cubicBezTo>
                  <a:close/>
                  <a:moveTo>
                    <a:pt x="222" y="1968"/>
                  </a:moveTo>
                  <a:cubicBezTo>
                    <a:pt x="222" y="2263"/>
                    <a:pt x="222" y="2263"/>
                    <a:pt x="222" y="2263"/>
                  </a:cubicBezTo>
                  <a:cubicBezTo>
                    <a:pt x="205" y="2208"/>
                    <a:pt x="184" y="2157"/>
                    <a:pt x="161" y="2115"/>
                  </a:cubicBezTo>
                  <a:cubicBezTo>
                    <a:pt x="161" y="1987"/>
                    <a:pt x="161" y="1987"/>
                    <a:pt x="161" y="1987"/>
                  </a:cubicBezTo>
                  <a:cubicBezTo>
                    <a:pt x="181" y="1981"/>
                    <a:pt x="201" y="1974"/>
                    <a:pt x="222" y="1968"/>
                  </a:cubicBezTo>
                  <a:close/>
                  <a:moveTo>
                    <a:pt x="222" y="2444"/>
                  </a:moveTo>
                  <a:cubicBezTo>
                    <a:pt x="222" y="2527"/>
                    <a:pt x="222" y="2527"/>
                    <a:pt x="222" y="2527"/>
                  </a:cubicBezTo>
                  <a:cubicBezTo>
                    <a:pt x="214" y="2526"/>
                    <a:pt x="206" y="2520"/>
                    <a:pt x="205" y="2509"/>
                  </a:cubicBezTo>
                  <a:cubicBezTo>
                    <a:pt x="200" y="2471"/>
                    <a:pt x="200" y="2471"/>
                    <a:pt x="200" y="2471"/>
                  </a:cubicBezTo>
                  <a:cubicBezTo>
                    <a:pt x="198" y="2451"/>
                    <a:pt x="210" y="2442"/>
                    <a:pt x="222" y="2444"/>
                  </a:cubicBezTo>
                  <a:close/>
                  <a:moveTo>
                    <a:pt x="150" y="2270"/>
                  </a:moveTo>
                  <a:cubicBezTo>
                    <a:pt x="153" y="2276"/>
                    <a:pt x="156" y="2280"/>
                    <a:pt x="161" y="2282"/>
                  </a:cubicBezTo>
                  <a:cubicBezTo>
                    <a:pt x="161" y="2204"/>
                    <a:pt x="161" y="2204"/>
                    <a:pt x="161" y="2204"/>
                  </a:cubicBezTo>
                  <a:cubicBezTo>
                    <a:pt x="146" y="2198"/>
                    <a:pt x="126" y="2213"/>
                    <a:pt x="135" y="2234"/>
                  </a:cubicBezTo>
                  <a:cubicBezTo>
                    <a:pt x="150" y="2270"/>
                    <a:pt x="150" y="2270"/>
                    <a:pt x="150" y="2270"/>
                  </a:cubicBezTo>
                  <a:close/>
                  <a:moveTo>
                    <a:pt x="161" y="1987"/>
                  </a:moveTo>
                  <a:cubicBezTo>
                    <a:pt x="161" y="2115"/>
                    <a:pt x="161" y="2115"/>
                    <a:pt x="161" y="2115"/>
                  </a:cubicBezTo>
                  <a:cubicBezTo>
                    <a:pt x="136" y="2071"/>
                    <a:pt x="109" y="2035"/>
                    <a:pt x="80" y="2013"/>
                  </a:cubicBezTo>
                  <a:cubicBezTo>
                    <a:pt x="106" y="2005"/>
                    <a:pt x="133" y="1996"/>
                    <a:pt x="161" y="1987"/>
                  </a:cubicBezTo>
                  <a:close/>
                  <a:moveTo>
                    <a:pt x="0" y="2041"/>
                  </a:moveTo>
                  <a:cubicBezTo>
                    <a:pt x="10" y="2049"/>
                    <a:pt x="19" y="2058"/>
                    <a:pt x="28" y="2067"/>
                  </a:cubicBezTo>
                  <a:cubicBezTo>
                    <a:pt x="44" y="2082"/>
                    <a:pt x="84" y="2062"/>
                    <a:pt x="45" y="2025"/>
                  </a:cubicBezTo>
                  <a:cubicBezTo>
                    <a:pt x="29" y="2031"/>
                    <a:pt x="14" y="2036"/>
                    <a:pt x="0" y="2041"/>
                  </a:cubicBez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121" name="Group 183"/>
          <p:cNvGrpSpPr/>
          <p:nvPr/>
        </p:nvGrpSpPr>
        <p:grpSpPr>
          <a:xfrm>
            <a:off x="4042417" y="4982660"/>
            <a:ext cx="652769" cy="687021"/>
            <a:chOff x="4560888" y="2017713"/>
            <a:chExt cx="1058863" cy="1114425"/>
          </a:xfrm>
        </p:grpSpPr>
        <p:sp>
          <p:nvSpPr>
            <p:cNvPr id="122" name="Freeform 5"/>
            <p:cNvSpPr>
              <a:spLocks noEditPoints="1"/>
            </p:cNvSpPr>
            <p:nvPr/>
          </p:nvSpPr>
          <p:spPr bwMode="auto">
            <a:xfrm>
              <a:off x="4560888" y="2017713"/>
              <a:ext cx="1058863" cy="1114425"/>
            </a:xfrm>
            <a:custGeom>
              <a:avLst/>
              <a:gdLst/>
              <a:ahLst/>
              <a:cxnLst>
                <a:cxn ang="0">
                  <a:pos x="2439" y="1562"/>
                </a:cxn>
                <a:cxn ang="0">
                  <a:pos x="2457" y="2736"/>
                </a:cxn>
                <a:cxn ang="0">
                  <a:pos x="2462" y="2703"/>
                </a:cxn>
                <a:cxn ang="0">
                  <a:pos x="2439" y="2003"/>
                </a:cxn>
                <a:cxn ang="0">
                  <a:pos x="2420" y="2701"/>
                </a:cxn>
                <a:cxn ang="0">
                  <a:pos x="2416" y="2731"/>
                </a:cxn>
                <a:cxn ang="0">
                  <a:pos x="2412" y="2897"/>
                </a:cxn>
                <a:cxn ang="0">
                  <a:pos x="2395" y="953"/>
                </a:cxn>
                <a:cxn ang="0">
                  <a:pos x="2382" y="2857"/>
                </a:cxn>
                <a:cxn ang="0">
                  <a:pos x="2368" y="2897"/>
                </a:cxn>
                <a:cxn ang="0">
                  <a:pos x="2350" y="3049"/>
                </a:cxn>
                <a:cxn ang="0">
                  <a:pos x="2330" y="186"/>
                </a:cxn>
                <a:cxn ang="0">
                  <a:pos x="2323" y="3011"/>
                </a:cxn>
                <a:cxn ang="0">
                  <a:pos x="2308" y="3082"/>
                </a:cxn>
                <a:cxn ang="0">
                  <a:pos x="2272" y="3202"/>
                </a:cxn>
                <a:cxn ang="0">
                  <a:pos x="2251" y="657"/>
                </a:cxn>
                <a:cxn ang="0">
                  <a:pos x="2251" y="2223"/>
                </a:cxn>
                <a:cxn ang="0">
                  <a:pos x="2187" y="3341"/>
                </a:cxn>
                <a:cxn ang="0">
                  <a:pos x="2230" y="3193"/>
                </a:cxn>
                <a:cxn ang="0">
                  <a:pos x="2056" y="3672"/>
                </a:cxn>
                <a:cxn ang="0">
                  <a:pos x="2058" y="3443"/>
                </a:cxn>
                <a:cxn ang="0">
                  <a:pos x="2139" y="3337"/>
                </a:cxn>
                <a:cxn ang="0">
                  <a:pos x="2160" y="2158"/>
                </a:cxn>
                <a:cxn ang="0">
                  <a:pos x="1935" y="3622"/>
                </a:cxn>
                <a:cxn ang="0">
                  <a:pos x="1937" y="3565"/>
                </a:cxn>
                <a:cxn ang="0">
                  <a:pos x="2033" y="3472"/>
                </a:cxn>
                <a:cxn ang="0">
                  <a:pos x="2056" y="2349"/>
                </a:cxn>
                <a:cxn ang="0">
                  <a:pos x="1935" y="631"/>
                </a:cxn>
                <a:cxn ang="0">
                  <a:pos x="1562" y="3625"/>
                </a:cxn>
                <a:cxn ang="0">
                  <a:pos x="1558" y="3289"/>
                </a:cxn>
                <a:cxn ang="0">
                  <a:pos x="1907" y="3590"/>
                </a:cxn>
                <a:cxn ang="0">
                  <a:pos x="1935" y="2276"/>
                </a:cxn>
                <a:cxn ang="0">
                  <a:pos x="1558" y="61"/>
                </a:cxn>
                <a:cxn ang="0">
                  <a:pos x="1457" y="3468"/>
                </a:cxn>
                <a:cxn ang="0">
                  <a:pos x="1554" y="3564"/>
                </a:cxn>
                <a:cxn ang="0">
                  <a:pos x="1558" y="3672"/>
                </a:cxn>
                <a:cxn ang="0">
                  <a:pos x="1332" y="140"/>
                </a:cxn>
                <a:cxn ang="0">
                  <a:pos x="1357" y="3341"/>
                </a:cxn>
                <a:cxn ang="0">
                  <a:pos x="1404" y="3470"/>
                </a:cxn>
                <a:cxn ang="0">
                  <a:pos x="1437" y="3672"/>
                </a:cxn>
                <a:cxn ang="0">
                  <a:pos x="1332" y="2415"/>
                </a:cxn>
                <a:cxn ang="0">
                  <a:pos x="1270" y="3205"/>
                </a:cxn>
                <a:cxn ang="0">
                  <a:pos x="1332" y="2906"/>
                </a:cxn>
                <a:cxn ang="0">
                  <a:pos x="1328" y="3373"/>
                </a:cxn>
                <a:cxn ang="0">
                  <a:pos x="1218" y="3198"/>
                </a:cxn>
                <a:cxn ang="0">
                  <a:pos x="1174" y="3086"/>
                </a:cxn>
                <a:cxn ang="0">
                  <a:pos x="1163" y="3005"/>
                </a:cxn>
                <a:cxn ang="0">
                  <a:pos x="1098" y="2532"/>
                </a:cxn>
                <a:cxn ang="0">
                  <a:pos x="1150" y="3067"/>
                </a:cxn>
                <a:cxn ang="0">
                  <a:pos x="1120" y="2885"/>
                </a:cxn>
                <a:cxn ang="0">
                  <a:pos x="1098" y="2067"/>
                </a:cxn>
                <a:cxn ang="0">
                  <a:pos x="1156" y="1582"/>
                </a:cxn>
                <a:cxn ang="0">
                  <a:pos x="1079" y="2893"/>
                </a:cxn>
                <a:cxn ang="0">
                  <a:pos x="1077" y="2735"/>
                </a:cxn>
                <a:cxn ang="0">
                  <a:pos x="1073" y="2705"/>
                </a:cxn>
                <a:cxn ang="0">
                  <a:pos x="1098" y="2067"/>
                </a:cxn>
                <a:cxn ang="0">
                  <a:pos x="1054" y="2674"/>
                </a:cxn>
                <a:cxn ang="0">
                  <a:pos x="1034" y="2724"/>
                </a:cxn>
                <a:cxn ang="0">
                  <a:pos x="967" y="1843"/>
                </a:cxn>
              </a:cxnLst>
              <a:rect l="0" t="0" r="r" b="b"/>
              <a:pathLst>
                <a:path w="3492" h="3672">
                  <a:moveTo>
                    <a:pt x="2439" y="302"/>
                  </a:moveTo>
                  <a:cubicBezTo>
                    <a:pt x="2626" y="539"/>
                    <a:pt x="2699" y="861"/>
                    <a:pt x="2673" y="1035"/>
                  </a:cubicBezTo>
                  <a:cubicBezTo>
                    <a:pt x="2722" y="1095"/>
                    <a:pt x="2752" y="1174"/>
                    <a:pt x="2765" y="1260"/>
                  </a:cubicBezTo>
                  <a:cubicBezTo>
                    <a:pt x="2778" y="1342"/>
                    <a:pt x="2775" y="1431"/>
                    <a:pt x="2758" y="1514"/>
                  </a:cubicBezTo>
                  <a:cubicBezTo>
                    <a:pt x="2741" y="1599"/>
                    <a:pt x="2708" y="1678"/>
                    <a:pt x="2662" y="1738"/>
                  </a:cubicBezTo>
                  <a:cubicBezTo>
                    <a:pt x="2625" y="1787"/>
                    <a:pt x="2580" y="1824"/>
                    <a:pt x="2526" y="1843"/>
                  </a:cubicBezTo>
                  <a:cubicBezTo>
                    <a:pt x="2500" y="1899"/>
                    <a:pt x="2471" y="1953"/>
                    <a:pt x="2439" y="2003"/>
                  </a:cubicBezTo>
                  <a:cubicBezTo>
                    <a:pt x="2439" y="1788"/>
                    <a:pt x="2439" y="1788"/>
                    <a:pt x="2439" y="1788"/>
                  </a:cubicBezTo>
                  <a:cubicBezTo>
                    <a:pt x="2443" y="1778"/>
                    <a:pt x="2447" y="1769"/>
                    <a:pt x="2451" y="1759"/>
                  </a:cubicBezTo>
                  <a:cubicBezTo>
                    <a:pt x="2590" y="1735"/>
                    <a:pt x="2669" y="1544"/>
                    <a:pt x="2669" y="1361"/>
                  </a:cubicBezTo>
                  <a:cubicBezTo>
                    <a:pt x="2668" y="962"/>
                    <a:pt x="2455" y="1168"/>
                    <a:pt x="2453" y="1493"/>
                  </a:cubicBezTo>
                  <a:cubicBezTo>
                    <a:pt x="2453" y="1519"/>
                    <a:pt x="2447" y="1542"/>
                    <a:pt x="2439" y="1562"/>
                  </a:cubicBezTo>
                  <a:cubicBezTo>
                    <a:pt x="2439" y="302"/>
                    <a:pt x="2439" y="302"/>
                    <a:pt x="2439" y="302"/>
                  </a:cubicBezTo>
                  <a:close/>
                  <a:moveTo>
                    <a:pt x="2439" y="2560"/>
                  </a:moveTo>
                  <a:cubicBezTo>
                    <a:pt x="2457" y="2570"/>
                    <a:pt x="2476" y="2580"/>
                    <a:pt x="2498" y="2589"/>
                  </a:cubicBezTo>
                  <a:cubicBezTo>
                    <a:pt x="2911" y="2761"/>
                    <a:pt x="3492" y="2808"/>
                    <a:pt x="3479" y="3326"/>
                  </a:cubicBezTo>
                  <a:cubicBezTo>
                    <a:pt x="3476" y="3438"/>
                    <a:pt x="3431" y="3556"/>
                    <a:pt x="3363" y="3672"/>
                  </a:cubicBezTo>
                  <a:cubicBezTo>
                    <a:pt x="2439" y="3672"/>
                    <a:pt x="2439" y="3672"/>
                    <a:pt x="2439" y="3672"/>
                  </a:cubicBezTo>
                  <a:cubicBezTo>
                    <a:pt x="2439" y="2760"/>
                    <a:pt x="2439" y="2760"/>
                    <a:pt x="2439" y="2760"/>
                  </a:cubicBezTo>
                  <a:cubicBezTo>
                    <a:pt x="2445" y="2759"/>
                    <a:pt x="2450" y="2756"/>
                    <a:pt x="2454" y="2748"/>
                  </a:cubicBezTo>
                  <a:cubicBezTo>
                    <a:pt x="2455" y="2746"/>
                    <a:pt x="2455" y="2745"/>
                    <a:pt x="2456" y="2743"/>
                  </a:cubicBezTo>
                  <a:cubicBezTo>
                    <a:pt x="2456" y="2742"/>
                    <a:pt x="2456" y="2742"/>
                    <a:pt x="2456" y="2742"/>
                  </a:cubicBezTo>
                  <a:cubicBezTo>
                    <a:pt x="2456" y="2739"/>
                    <a:pt x="2456" y="2739"/>
                    <a:pt x="2456" y="2739"/>
                  </a:cubicBezTo>
                  <a:cubicBezTo>
                    <a:pt x="2457" y="2736"/>
                    <a:pt x="2457" y="2736"/>
                    <a:pt x="2457" y="2736"/>
                  </a:cubicBezTo>
                  <a:cubicBezTo>
                    <a:pt x="2457" y="2733"/>
                    <a:pt x="2457" y="2733"/>
                    <a:pt x="2457" y="2733"/>
                  </a:cubicBezTo>
                  <a:cubicBezTo>
                    <a:pt x="2458" y="2730"/>
                    <a:pt x="2458" y="2730"/>
                    <a:pt x="2458" y="2730"/>
                  </a:cubicBezTo>
                  <a:cubicBezTo>
                    <a:pt x="2458" y="2727"/>
                    <a:pt x="2458" y="2727"/>
                    <a:pt x="2458" y="2727"/>
                  </a:cubicBezTo>
                  <a:cubicBezTo>
                    <a:pt x="2459" y="2724"/>
                    <a:pt x="2459" y="2724"/>
                    <a:pt x="2459" y="2724"/>
                  </a:cubicBezTo>
                  <a:cubicBezTo>
                    <a:pt x="2459" y="2722"/>
                    <a:pt x="2459" y="2722"/>
                    <a:pt x="2459" y="2722"/>
                  </a:cubicBezTo>
                  <a:cubicBezTo>
                    <a:pt x="2460" y="2719"/>
                    <a:pt x="2460" y="2719"/>
                    <a:pt x="2460" y="2719"/>
                  </a:cubicBezTo>
                  <a:cubicBezTo>
                    <a:pt x="2460" y="2716"/>
                    <a:pt x="2460" y="2716"/>
                    <a:pt x="2460" y="2716"/>
                  </a:cubicBezTo>
                  <a:cubicBezTo>
                    <a:pt x="2460" y="2713"/>
                    <a:pt x="2460" y="2713"/>
                    <a:pt x="2460" y="2713"/>
                  </a:cubicBezTo>
                  <a:cubicBezTo>
                    <a:pt x="2461" y="2711"/>
                    <a:pt x="2461" y="2711"/>
                    <a:pt x="2461" y="2711"/>
                  </a:cubicBezTo>
                  <a:cubicBezTo>
                    <a:pt x="2461" y="2708"/>
                    <a:pt x="2461" y="2708"/>
                    <a:pt x="2461" y="2708"/>
                  </a:cubicBezTo>
                  <a:cubicBezTo>
                    <a:pt x="2461" y="2705"/>
                    <a:pt x="2461" y="2705"/>
                    <a:pt x="2461" y="2705"/>
                  </a:cubicBezTo>
                  <a:cubicBezTo>
                    <a:pt x="2462" y="2703"/>
                    <a:pt x="2462" y="2703"/>
                    <a:pt x="2462" y="2703"/>
                  </a:cubicBezTo>
                  <a:cubicBezTo>
                    <a:pt x="2462" y="2700"/>
                    <a:pt x="2462" y="2700"/>
                    <a:pt x="2462" y="2700"/>
                  </a:cubicBezTo>
                  <a:cubicBezTo>
                    <a:pt x="2462" y="2697"/>
                    <a:pt x="2462" y="2697"/>
                    <a:pt x="2462" y="2697"/>
                  </a:cubicBezTo>
                  <a:cubicBezTo>
                    <a:pt x="2463" y="2682"/>
                    <a:pt x="2450" y="2673"/>
                    <a:pt x="2439" y="2674"/>
                  </a:cubicBezTo>
                  <a:lnTo>
                    <a:pt x="2439" y="2560"/>
                  </a:lnTo>
                  <a:close/>
                  <a:moveTo>
                    <a:pt x="2395" y="250"/>
                  </a:moveTo>
                  <a:cubicBezTo>
                    <a:pt x="2410" y="267"/>
                    <a:pt x="2425" y="284"/>
                    <a:pt x="2439" y="302"/>
                  </a:cubicBezTo>
                  <a:cubicBezTo>
                    <a:pt x="2439" y="1562"/>
                    <a:pt x="2439" y="1562"/>
                    <a:pt x="2439" y="1562"/>
                  </a:cubicBezTo>
                  <a:cubicBezTo>
                    <a:pt x="2427" y="1587"/>
                    <a:pt x="2411" y="1605"/>
                    <a:pt x="2395" y="1617"/>
                  </a:cubicBezTo>
                  <a:cubicBezTo>
                    <a:pt x="2395" y="1397"/>
                    <a:pt x="2395" y="1397"/>
                    <a:pt x="2395" y="1397"/>
                  </a:cubicBezTo>
                  <a:cubicBezTo>
                    <a:pt x="2433" y="1233"/>
                    <a:pt x="2435" y="1093"/>
                    <a:pt x="2395" y="953"/>
                  </a:cubicBezTo>
                  <a:cubicBezTo>
                    <a:pt x="2395" y="250"/>
                    <a:pt x="2395" y="250"/>
                    <a:pt x="2395" y="250"/>
                  </a:cubicBezTo>
                  <a:close/>
                  <a:moveTo>
                    <a:pt x="2439" y="2003"/>
                  </a:moveTo>
                  <a:cubicBezTo>
                    <a:pt x="2425" y="2025"/>
                    <a:pt x="2410" y="2046"/>
                    <a:pt x="2395" y="2067"/>
                  </a:cubicBezTo>
                  <a:cubicBezTo>
                    <a:pt x="2395" y="1875"/>
                    <a:pt x="2395" y="1875"/>
                    <a:pt x="2395" y="1875"/>
                  </a:cubicBezTo>
                  <a:cubicBezTo>
                    <a:pt x="2410" y="1847"/>
                    <a:pt x="2425" y="1818"/>
                    <a:pt x="2439" y="1788"/>
                  </a:cubicBezTo>
                  <a:cubicBezTo>
                    <a:pt x="2439" y="2003"/>
                    <a:pt x="2439" y="2003"/>
                    <a:pt x="2439" y="2003"/>
                  </a:cubicBezTo>
                  <a:close/>
                  <a:moveTo>
                    <a:pt x="2395" y="2532"/>
                  </a:moveTo>
                  <a:cubicBezTo>
                    <a:pt x="2408" y="2542"/>
                    <a:pt x="2423" y="2551"/>
                    <a:pt x="2439" y="2560"/>
                  </a:cubicBezTo>
                  <a:cubicBezTo>
                    <a:pt x="2439" y="2674"/>
                    <a:pt x="2439" y="2674"/>
                    <a:pt x="2439" y="2674"/>
                  </a:cubicBezTo>
                  <a:cubicBezTo>
                    <a:pt x="2432" y="2675"/>
                    <a:pt x="2425" y="2680"/>
                    <a:pt x="2422" y="2689"/>
                  </a:cubicBezTo>
                  <a:cubicBezTo>
                    <a:pt x="2421" y="2691"/>
                    <a:pt x="2421" y="2692"/>
                    <a:pt x="2421" y="2694"/>
                  </a:cubicBezTo>
                  <a:cubicBezTo>
                    <a:pt x="2421" y="2696"/>
                    <a:pt x="2421" y="2696"/>
                    <a:pt x="2421" y="2696"/>
                  </a:cubicBezTo>
                  <a:cubicBezTo>
                    <a:pt x="2421" y="2698"/>
                    <a:pt x="2421" y="2698"/>
                    <a:pt x="2421" y="2698"/>
                  </a:cubicBezTo>
                  <a:cubicBezTo>
                    <a:pt x="2420" y="2701"/>
                    <a:pt x="2420" y="2701"/>
                    <a:pt x="2420" y="2701"/>
                  </a:cubicBezTo>
                  <a:cubicBezTo>
                    <a:pt x="2420" y="2703"/>
                    <a:pt x="2420" y="2703"/>
                    <a:pt x="2420" y="2703"/>
                  </a:cubicBezTo>
                  <a:cubicBezTo>
                    <a:pt x="2420" y="2705"/>
                    <a:pt x="2420" y="2705"/>
                    <a:pt x="2420" y="2705"/>
                  </a:cubicBezTo>
                  <a:cubicBezTo>
                    <a:pt x="2420" y="2708"/>
                    <a:pt x="2420" y="2708"/>
                    <a:pt x="2420" y="2708"/>
                  </a:cubicBezTo>
                  <a:cubicBezTo>
                    <a:pt x="2419" y="2710"/>
                    <a:pt x="2419" y="2710"/>
                    <a:pt x="2419" y="2710"/>
                  </a:cubicBezTo>
                  <a:cubicBezTo>
                    <a:pt x="2419" y="2712"/>
                    <a:pt x="2419" y="2712"/>
                    <a:pt x="2419" y="2712"/>
                  </a:cubicBezTo>
                  <a:cubicBezTo>
                    <a:pt x="2419" y="2715"/>
                    <a:pt x="2419" y="2715"/>
                    <a:pt x="2419" y="2715"/>
                  </a:cubicBezTo>
                  <a:cubicBezTo>
                    <a:pt x="2418" y="2718"/>
                    <a:pt x="2418" y="2718"/>
                    <a:pt x="2418" y="2718"/>
                  </a:cubicBezTo>
                  <a:cubicBezTo>
                    <a:pt x="2418" y="2720"/>
                    <a:pt x="2418" y="2720"/>
                    <a:pt x="2418" y="2720"/>
                  </a:cubicBezTo>
                  <a:cubicBezTo>
                    <a:pt x="2417" y="2723"/>
                    <a:pt x="2417" y="2723"/>
                    <a:pt x="2417" y="2723"/>
                  </a:cubicBezTo>
                  <a:cubicBezTo>
                    <a:pt x="2417" y="2725"/>
                    <a:pt x="2417" y="2725"/>
                    <a:pt x="2417" y="2725"/>
                  </a:cubicBezTo>
                  <a:cubicBezTo>
                    <a:pt x="2417" y="2728"/>
                    <a:pt x="2417" y="2728"/>
                    <a:pt x="2417" y="2728"/>
                  </a:cubicBezTo>
                  <a:cubicBezTo>
                    <a:pt x="2416" y="2731"/>
                    <a:pt x="2416" y="2731"/>
                    <a:pt x="2416" y="2731"/>
                  </a:cubicBezTo>
                  <a:cubicBezTo>
                    <a:pt x="2416" y="2734"/>
                    <a:pt x="2416" y="2734"/>
                    <a:pt x="2416" y="2734"/>
                  </a:cubicBezTo>
                  <a:cubicBezTo>
                    <a:pt x="2415" y="2735"/>
                    <a:pt x="2415" y="2735"/>
                    <a:pt x="2415" y="2735"/>
                  </a:cubicBezTo>
                  <a:cubicBezTo>
                    <a:pt x="2413" y="2751"/>
                    <a:pt x="2426" y="2762"/>
                    <a:pt x="2439" y="2760"/>
                  </a:cubicBezTo>
                  <a:cubicBezTo>
                    <a:pt x="2439" y="3672"/>
                    <a:pt x="2439" y="3672"/>
                    <a:pt x="2439" y="3672"/>
                  </a:cubicBezTo>
                  <a:cubicBezTo>
                    <a:pt x="2395" y="3672"/>
                    <a:pt x="2395" y="3672"/>
                    <a:pt x="2395" y="3672"/>
                  </a:cubicBezTo>
                  <a:cubicBezTo>
                    <a:pt x="2395" y="2925"/>
                    <a:pt x="2395" y="2925"/>
                    <a:pt x="2395" y="2925"/>
                  </a:cubicBezTo>
                  <a:cubicBezTo>
                    <a:pt x="2400" y="2923"/>
                    <a:pt x="2404" y="2919"/>
                    <a:pt x="2407" y="2913"/>
                  </a:cubicBezTo>
                  <a:cubicBezTo>
                    <a:pt x="2407" y="2913"/>
                    <a:pt x="2407" y="2913"/>
                    <a:pt x="2407" y="2913"/>
                  </a:cubicBezTo>
                  <a:cubicBezTo>
                    <a:pt x="2408" y="2909"/>
                    <a:pt x="2408" y="2909"/>
                    <a:pt x="2408" y="2909"/>
                  </a:cubicBezTo>
                  <a:cubicBezTo>
                    <a:pt x="2410" y="2905"/>
                    <a:pt x="2410" y="2905"/>
                    <a:pt x="2410" y="2905"/>
                  </a:cubicBezTo>
                  <a:cubicBezTo>
                    <a:pt x="2411" y="2901"/>
                    <a:pt x="2411" y="2901"/>
                    <a:pt x="2411" y="2901"/>
                  </a:cubicBezTo>
                  <a:cubicBezTo>
                    <a:pt x="2412" y="2897"/>
                    <a:pt x="2412" y="2897"/>
                    <a:pt x="2412" y="2897"/>
                  </a:cubicBezTo>
                  <a:cubicBezTo>
                    <a:pt x="2414" y="2893"/>
                    <a:pt x="2414" y="2893"/>
                    <a:pt x="2414" y="2893"/>
                  </a:cubicBezTo>
                  <a:cubicBezTo>
                    <a:pt x="2415" y="2889"/>
                    <a:pt x="2415" y="2889"/>
                    <a:pt x="2415" y="2889"/>
                  </a:cubicBezTo>
                  <a:cubicBezTo>
                    <a:pt x="2417" y="2885"/>
                    <a:pt x="2417" y="2885"/>
                    <a:pt x="2417" y="2885"/>
                  </a:cubicBezTo>
                  <a:cubicBezTo>
                    <a:pt x="2418" y="2881"/>
                    <a:pt x="2418" y="2881"/>
                    <a:pt x="2418" y="2881"/>
                  </a:cubicBezTo>
                  <a:cubicBezTo>
                    <a:pt x="2419" y="2877"/>
                    <a:pt x="2419" y="2877"/>
                    <a:pt x="2419" y="2877"/>
                  </a:cubicBezTo>
                  <a:cubicBezTo>
                    <a:pt x="2421" y="2873"/>
                    <a:pt x="2421" y="2873"/>
                    <a:pt x="2421" y="2873"/>
                  </a:cubicBezTo>
                  <a:cubicBezTo>
                    <a:pt x="2421" y="2871"/>
                    <a:pt x="2421" y="2871"/>
                    <a:pt x="2421" y="2871"/>
                  </a:cubicBezTo>
                  <a:cubicBezTo>
                    <a:pt x="2427" y="2853"/>
                    <a:pt x="2410" y="2838"/>
                    <a:pt x="2395" y="2844"/>
                  </a:cubicBezTo>
                  <a:lnTo>
                    <a:pt x="2395" y="2532"/>
                  </a:lnTo>
                  <a:close/>
                  <a:moveTo>
                    <a:pt x="2330" y="186"/>
                  </a:moveTo>
                  <a:cubicBezTo>
                    <a:pt x="2352" y="206"/>
                    <a:pt x="2374" y="228"/>
                    <a:pt x="2395" y="250"/>
                  </a:cubicBezTo>
                  <a:cubicBezTo>
                    <a:pt x="2395" y="953"/>
                    <a:pt x="2395" y="953"/>
                    <a:pt x="2395" y="953"/>
                  </a:cubicBezTo>
                  <a:cubicBezTo>
                    <a:pt x="2379" y="899"/>
                    <a:pt x="2358" y="845"/>
                    <a:pt x="2330" y="790"/>
                  </a:cubicBezTo>
                  <a:cubicBezTo>
                    <a:pt x="2330" y="186"/>
                    <a:pt x="2330" y="186"/>
                    <a:pt x="2330" y="186"/>
                  </a:cubicBezTo>
                  <a:close/>
                  <a:moveTo>
                    <a:pt x="2395" y="2067"/>
                  </a:moveTo>
                  <a:cubicBezTo>
                    <a:pt x="2374" y="2095"/>
                    <a:pt x="2352" y="2121"/>
                    <a:pt x="2330" y="2146"/>
                  </a:cubicBezTo>
                  <a:cubicBezTo>
                    <a:pt x="2330" y="1979"/>
                    <a:pt x="2330" y="1979"/>
                    <a:pt x="2330" y="1979"/>
                  </a:cubicBezTo>
                  <a:cubicBezTo>
                    <a:pt x="2353" y="1946"/>
                    <a:pt x="2375" y="1911"/>
                    <a:pt x="2395" y="1875"/>
                  </a:cubicBezTo>
                  <a:cubicBezTo>
                    <a:pt x="2395" y="2067"/>
                    <a:pt x="2395" y="2067"/>
                    <a:pt x="2395" y="2067"/>
                  </a:cubicBezTo>
                  <a:close/>
                  <a:moveTo>
                    <a:pt x="2330" y="2473"/>
                  </a:moveTo>
                  <a:cubicBezTo>
                    <a:pt x="2348" y="2494"/>
                    <a:pt x="2370" y="2514"/>
                    <a:pt x="2395" y="2532"/>
                  </a:cubicBezTo>
                  <a:cubicBezTo>
                    <a:pt x="2395" y="2844"/>
                    <a:pt x="2395" y="2844"/>
                    <a:pt x="2395" y="2844"/>
                  </a:cubicBezTo>
                  <a:cubicBezTo>
                    <a:pt x="2392" y="2845"/>
                    <a:pt x="2389" y="2847"/>
                    <a:pt x="2387" y="2849"/>
                  </a:cubicBezTo>
                  <a:cubicBezTo>
                    <a:pt x="2385" y="2852"/>
                    <a:pt x="2384" y="2854"/>
                    <a:pt x="2382" y="2857"/>
                  </a:cubicBezTo>
                  <a:cubicBezTo>
                    <a:pt x="2382" y="2859"/>
                    <a:pt x="2382" y="2859"/>
                    <a:pt x="2382" y="2859"/>
                  </a:cubicBezTo>
                  <a:cubicBezTo>
                    <a:pt x="2381" y="2862"/>
                    <a:pt x="2381" y="2862"/>
                    <a:pt x="2381" y="2862"/>
                  </a:cubicBezTo>
                  <a:cubicBezTo>
                    <a:pt x="2379" y="2866"/>
                    <a:pt x="2379" y="2866"/>
                    <a:pt x="2379" y="2866"/>
                  </a:cubicBezTo>
                  <a:cubicBezTo>
                    <a:pt x="2378" y="2870"/>
                    <a:pt x="2378" y="2870"/>
                    <a:pt x="2378" y="2870"/>
                  </a:cubicBezTo>
                  <a:cubicBezTo>
                    <a:pt x="2377" y="2874"/>
                    <a:pt x="2377" y="2874"/>
                    <a:pt x="2377" y="2874"/>
                  </a:cubicBezTo>
                  <a:cubicBezTo>
                    <a:pt x="2375" y="2878"/>
                    <a:pt x="2375" y="2878"/>
                    <a:pt x="2375" y="2878"/>
                  </a:cubicBezTo>
                  <a:cubicBezTo>
                    <a:pt x="2374" y="2881"/>
                    <a:pt x="2374" y="2881"/>
                    <a:pt x="2374" y="2881"/>
                  </a:cubicBezTo>
                  <a:cubicBezTo>
                    <a:pt x="2373" y="2885"/>
                    <a:pt x="2373" y="2885"/>
                    <a:pt x="2373" y="2885"/>
                  </a:cubicBezTo>
                  <a:cubicBezTo>
                    <a:pt x="2371" y="2889"/>
                    <a:pt x="2371" y="2889"/>
                    <a:pt x="2371" y="2889"/>
                  </a:cubicBezTo>
                  <a:cubicBezTo>
                    <a:pt x="2370" y="2893"/>
                    <a:pt x="2370" y="2893"/>
                    <a:pt x="2370" y="2893"/>
                  </a:cubicBezTo>
                  <a:cubicBezTo>
                    <a:pt x="2368" y="2897"/>
                    <a:pt x="2368" y="2897"/>
                    <a:pt x="2368" y="2897"/>
                  </a:cubicBezTo>
                  <a:cubicBezTo>
                    <a:pt x="2368" y="2897"/>
                    <a:pt x="2368" y="2897"/>
                    <a:pt x="2368" y="2897"/>
                  </a:cubicBezTo>
                  <a:cubicBezTo>
                    <a:pt x="2367" y="2902"/>
                    <a:pt x="2366" y="2907"/>
                    <a:pt x="2368" y="2912"/>
                  </a:cubicBezTo>
                  <a:cubicBezTo>
                    <a:pt x="2372" y="2925"/>
                    <a:pt x="2385" y="2929"/>
                    <a:pt x="2395" y="2925"/>
                  </a:cubicBezTo>
                  <a:cubicBezTo>
                    <a:pt x="2395" y="3672"/>
                    <a:pt x="2395" y="3672"/>
                    <a:pt x="2395" y="3672"/>
                  </a:cubicBezTo>
                  <a:cubicBezTo>
                    <a:pt x="2330" y="3672"/>
                    <a:pt x="2330" y="3672"/>
                    <a:pt x="2330" y="3672"/>
                  </a:cubicBezTo>
                  <a:cubicBezTo>
                    <a:pt x="2330" y="3083"/>
                    <a:pt x="2330" y="3083"/>
                    <a:pt x="2330" y="3083"/>
                  </a:cubicBezTo>
                  <a:cubicBezTo>
                    <a:pt x="2333" y="3081"/>
                    <a:pt x="2337" y="3078"/>
                    <a:pt x="2339" y="3074"/>
                  </a:cubicBezTo>
                  <a:cubicBezTo>
                    <a:pt x="2340" y="3071"/>
                    <a:pt x="2340" y="3071"/>
                    <a:pt x="2340" y="3071"/>
                  </a:cubicBezTo>
                  <a:cubicBezTo>
                    <a:pt x="2342" y="3067"/>
                    <a:pt x="2342" y="3067"/>
                    <a:pt x="2342" y="3067"/>
                  </a:cubicBezTo>
                  <a:cubicBezTo>
                    <a:pt x="2344" y="3062"/>
                    <a:pt x="2344" y="3062"/>
                    <a:pt x="2344" y="3062"/>
                  </a:cubicBezTo>
                  <a:cubicBezTo>
                    <a:pt x="2346" y="3058"/>
                    <a:pt x="2346" y="3058"/>
                    <a:pt x="2346" y="3058"/>
                  </a:cubicBezTo>
                  <a:cubicBezTo>
                    <a:pt x="2348" y="3053"/>
                    <a:pt x="2348" y="3053"/>
                    <a:pt x="2348" y="3053"/>
                  </a:cubicBezTo>
                  <a:cubicBezTo>
                    <a:pt x="2350" y="3049"/>
                    <a:pt x="2350" y="3049"/>
                    <a:pt x="2350" y="3049"/>
                  </a:cubicBezTo>
                  <a:cubicBezTo>
                    <a:pt x="2352" y="3045"/>
                    <a:pt x="2352" y="3045"/>
                    <a:pt x="2352" y="3045"/>
                  </a:cubicBezTo>
                  <a:cubicBezTo>
                    <a:pt x="2354" y="3040"/>
                    <a:pt x="2354" y="3040"/>
                    <a:pt x="2354" y="3040"/>
                  </a:cubicBezTo>
                  <a:cubicBezTo>
                    <a:pt x="2356" y="3036"/>
                    <a:pt x="2356" y="3036"/>
                    <a:pt x="2356" y="3036"/>
                  </a:cubicBezTo>
                  <a:cubicBezTo>
                    <a:pt x="2357" y="3034"/>
                    <a:pt x="2357" y="3034"/>
                    <a:pt x="2357" y="3034"/>
                  </a:cubicBezTo>
                  <a:cubicBezTo>
                    <a:pt x="2366" y="3014"/>
                    <a:pt x="2345" y="2997"/>
                    <a:pt x="2330" y="3005"/>
                  </a:cubicBezTo>
                  <a:cubicBezTo>
                    <a:pt x="2330" y="2473"/>
                    <a:pt x="2330" y="2473"/>
                    <a:pt x="2330" y="2473"/>
                  </a:cubicBezTo>
                  <a:close/>
                  <a:moveTo>
                    <a:pt x="2395" y="1397"/>
                  </a:moveTo>
                  <a:cubicBezTo>
                    <a:pt x="2395" y="1617"/>
                    <a:pt x="2395" y="1617"/>
                    <a:pt x="2395" y="1617"/>
                  </a:cubicBezTo>
                  <a:cubicBezTo>
                    <a:pt x="2358" y="1643"/>
                    <a:pt x="2321" y="1635"/>
                    <a:pt x="2340" y="1582"/>
                  </a:cubicBezTo>
                  <a:cubicBezTo>
                    <a:pt x="2363" y="1516"/>
                    <a:pt x="2381" y="1455"/>
                    <a:pt x="2395" y="1397"/>
                  </a:cubicBezTo>
                  <a:close/>
                  <a:moveTo>
                    <a:pt x="2251" y="126"/>
                  </a:moveTo>
                  <a:cubicBezTo>
                    <a:pt x="2279" y="144"/>
                    <a:pt x="2305" y="165"/>
                    <a:pt x="2330" y="186"/>
                  </a:cubicBezTo>
                  <a:cubicBezTo>
                    <a:pt x="2330" y="790"/>
                    <a:pt x="2330" y="790"/>
                    <a:pt x="2330" y="790"/>
                  </a:cubicBezTo>
                  <a:cubicBezTo>
                    <a:pt x="2307" y="747"/>
                    <a:pt x="2281" y="703"/>
                    <a:pt x="2251" y="657"/>
                  </a:cubicBezTo>
                  <a:cubicBezTo>
                    <a:pt x="2251" y="126"/>
                    <a:pt x="2251" y="126"/>
                    <a:pt x="2251" y="126"/>
                  </a:cubicBezTo>
                  <a:close/>
                  <a:moveTo>
                    <a:pt x="2330" y="2146"/>
                  </a:moveTo>
                  <a:cubicBezTo>
                    <a:pt x="2305" y="2173"/>
                    <a:pt x="2278" y="2199"/>
                    <a:pt x="2251" y="2223"/>
                  </a:cubicBezTo>
                  <a:cubicBezTo>
                    <a:pt x="2251" y="2075"/>
                    <a:pt x="2251" y="2075"/>
                    <a:pt x="2251" y="2075"/>
                  </a:cubicBezTo>
                  <a:cubicBezTo>
                    <a:pt x="2279" y="2045"/>
                    <a:pt x="2305" y="2013"/>
                    <a:pt x="2330" y="1979"/>
                  </a:cubicBezTo>
                  <a:cubicBezTo>
                    <a:pt x="2330" y="2146"/>
                    <a:pt x="2330" y="2146"/>
                    <a:pt x="2330" y="2146"/>
                  </a:cubicBezTo>
                  <a:close/>
                  <a:moveTo>
                    <a:pt x="2251" y="2324"/>
                  </a:moveTo>
                  <a:cubicBezTo>
                    <a:pt x="2266" y="2379"/>
                    <a:pt x="2291" y="2429"/>
                    <a:pt x="2330" y="2473"/>
                  </a:cubicBezTo>
                  <a:cubicBezTo>
                    <a:pt x="2330" y="3005"/>
                    <a:pt x="2330" y="3005"/>
                    <a:pt x="2330" y="3005"/>
                  </a:cubicBezTo>
                  <a:cubicBezTo>
                    <a:pt x="2327" y="3006"/>
                    <a:pt x="2325" y="3008"/>
                    <a:pt x="2323" y="3011"/>
                  </a:cubicBezTo>
                  <a:cubicBezTo>
                    <a:pt x="2322" y="3012"/>
                    <a:pt x="2321" y="3014"/>
                    <a:pt x="2320" y="3015"/>
                  </a:cubicBezTo>
                  <a:cubicBezTo>
                    <a:pt x="2319" y="3017"/>
                    <a:pt x="2319" y="3017"/>
                    <a:pt x="2319" y="3017"/>
                  </a:cubicBezTo>
                  <a:cubicBezTo>
                    <a:pt x="2317" y="3021"/>
                    <a:pt x="2317" y="3021"/>
                    <a:pt x="2317" y="3021"/>
                  </a:cubicBezTo>
                  <a:cubicBezTo>
                    <a:pt x="2315" y="3026"/>
                    <a:pt x="2315" y="3026"/>
                    <a:pt x="2315" y="3026"/>
                  </a:cubicBezTo>
                  <a:cubicBezTo>
                    <a:pt x="2313" y="3030"/>
                    <a:pt x="2313" y="3030"/>
                    <a:pt x="2313" y="3030"/>
                  </a:cubicBezTo>
                  <a:cubicBezTo>
                    <a:pt x="2311" y="3034"/>
                    <a:pt x="2311" y="3034"/>
                    <a:pt x="2311" y="3034"/>
                  </a:cubicBezTo>
                  <a:cubicBezTo>
                    <a:pt x="2309" y="3039"/>
                    <a:pt x="2309" y="3039"/>
                    <a:pt x="2309" y="3039"/>
                  </a:cubicBezTo>
                  <a:cubicBezTo>
                    <a:pt x="2307" y="3043"/>
                    <a:pt x="2307" y="3043"/>
                    <a:pt x="2307" y="3043"/>
                  </a:cubicBezTo>
                  <a:cubicBezTo>
                    <a:pt x="2305" y="3047"/>
                    <a:pt x="2305" y="3047"/>
                    <a:pt x="2305" y="3047"/>
                  </a:cubicBezTo>
                  <a:cubicBezTo>
                    <a:pt x="2303" y="3052"/>
                    <a:pt x="2303" y="3052"/>
                    <a:pt x="2303" y="3052"/>
                  </a:cubicBezTo>
                  <a:cubicBezTo>
                    <a:pt x="2302" y="3054"/>
                    <a:pt x="2302" y="3054"/>
                    <a:pt x="2302" y="3054"/>
                  </a:cubicBezTo>
                  <a:cubicBezTo>
                    <a:pt x="2298" y="3064"/>
                    <a:pt x="2300" y="3075"/>
                    <a:pt x="2308" y="3082"/>
                  </a:cubicBezTo>
                  <a:cubicBezTo>
                    <a:pt x="2315" y="3087"/>
                    <a:pt x="2323" y="3087"/>
                    <a:pt x="2330" y="3083"/>
                  </a:cubicBezTo>
                  <a:cubicBezTo>
                    <a:pt x="2330" y="3672"/>
                    <a:pt x="2330" y="3672"/>
                    <a:pt x="2330" y="3672"/>
                  </a:cubicBezTo>
                  <a:cubicBezTo>
                    <a:pt x="2251" y="3672"/>
                    <a:pt x="2251" y="3672"/>
                    <a:pt x="2251" y="3672"/>
                  </a:cubicBezTo>
                  <a:cubicBezTo>
                    <a:pt x="2251" y="3235"/>
                    <a:pt x="2251" y="3235"/>
                    <a:pt x="2251" y="3235"/>
                  </a:cubicBezTo>
                  <a:cubicBezTo>
                    <a:pt x="2252" y="3234"/>
                    <a:pt x="2252" y="3234"/>
                    <a:pt x="2253" y="3233"/>
                  </a:cubicBezTo>
                  <a:cubicBezTo>
                    <a:pt x="2255" y="3231"/>
                    <a:pt x="2257" y="3230"/>
                    <a:pt x="2258" y="3227"/>
                  </a:cubicBezTo>
                  <a:cubicBezTo>
                    <a:pt x="2260" y="3225"/>
                    <a:pt x="2260" y="3225"/>
                    <a:pt x="2260" y="3225"/>
                  </a:cubicBezTo>
                  <a:cubicBezTo>
                    <a:pt x="2262" y="3220"/>
                    <a:pt x="2262" y="3220"/>
                    <a:pt x="2262" y="3220"/>
                  </a:cubicBezTo>
                  <a:cubicBezTo>
                    <a:pt x="2265" y="3216"/>
                    <a:pt x="2265" y="3216"/>
                    <a:pt x="2265" y="3216"/>
                  </a:cubicBezTo>
                  <a:cubicBezTo>
                    <a:pt x="2267" y="3211"/>
                    <a:pt x="2267" y="3211"/>
                    <a:pt x="2267" y="3211"/>
                  </a:cubicBezTo>
                  <a:cubicBezTo>
                    <a:pt x="2270" y="3207"/>
                    <a:pt x="2270" y="3207"/>
                    <a:pt x="2270" y="3207"/>
                  </a:cubicBezTo>
                  <a:cubicBezTo>
                    <a:pt x="2272" y="3202"/>
                    <a:pt x="2272" y="3202"/>
                    <a:pt x="2272" y="3202"/>
                  </a:cubicBezTo>
                  <a:cubicBezTo>
                    <a:pt x="2275" y="3198"/>
                    <a:pt x="2275" y="3198"/>
                    <a:pt x="2275" y="3198"/>
                  </a:cubicBezTo>
                  <a:cubicBezTo>
                    <a:pt x="2277" y="3193"/>
                    <a:pt x="2277" y="3193"/>
                    <a:pt x="2277" y="3193"/>
                  </a:cubicBezTo>
                  <a:cubicBezTo>
                    <a:pt x="2279" y="3190"/>
                    <a:pt x="2279" y="3190"/>
                    <a:pt x="2279" y="3190"/>
                  </a:cubicBezTo>
                  <a:cubicBezTo>
                    <a:pt x="2284" y="3181"/>
                    <a:pt x="2283" y="3172"/>
                    <a:pt x="2278" y="3165"/>
                  </a:cubicBezTo>
                  <a:cubicBezTo>
                    <a:pt x="2271" y="3156"/>
                    <a:pt x="2259" y="3155"/>
                    <a:pt x="2251" y="3160"/>
                  </a:cubicBezTo>
                  <a:cubicBezTo>
                    <a:pt x="2251" y="2672"/>
                    <a:pt x="2251" y="2672"/>
                    <a:pt x="2251" y="2672"/>
                  </a:cubicBezTo>
                  <a:cubicBezTo>
                    <a:pt x="2258" y="2648"/>
                    <a:pt x="2263" y="2626"/>
                    <a:pt x="2267" y="2605"/>
                  </a:cubicBezTo>
                  <a:cubicBezTo>
                    <a:pt x="2262" y="2599"/>
                    <a:pt x="2256" y="2593"/>
                    <a:pt x="2251" y="2587"/>
                  </a:cubicBezTo>
                  <a:lnTo>
                    <a:pt x="2251" y="2324"/>
                  </a:lnTo>
                  <a:close/>
                  <a:moveTo>
                    <a:pt x="2160" y="74"/>
                  </a:moveTo>
                  <a:cubicBezTo>
                    <a:pt x="2192" y="89"/>
                    <a:pt x="2222" y="106"/>
                    <a:pt x="2251" y="126"/>
                  </a:cubicBezTo>
                  <a:cubicBezTo>
                    <a:pt x="2251" y="657"/>
                    <a:pt x="2251" y="657"/>
                    <a:pt x="2251" y="657"/>
                  </a:cubicBezTo>
                  <a:cubicBezTo>
                    <a:pt x="2242" y="644"/>
                    <a:pt x="2233" y="630"/>
                    <a:pt x="2224" y="617"/>
                  </a:cubicBezTo>
                  <a:cubicBezTo>
                    <a:pt x="2219" y="610"/>
                    <a:pt x="2214" y="603"/>
                    <a:pt x="2209" y="597"/>
                  </a:cubicBezTo>
                  <a:cubicBezTo>
                    <a:pt x="2193" y="603"/>
                    <a:pt x="2177" y="609"/>
                    <a:pt x="2160" y="614"/>
                  </a:cubicBezTo>
                  <a:cubicBezTo>
                    <a:pt x="2160" y="74"/>
                    <a:pt x="2160" y="74"/>
                    <a:pt x="2160" y="74"/>
                  </a:cubicBezTo>
                  <a:close/>
                  <a:moveTo>
                    <a:pt x="2251" y="2223"/>
                  </a:moveTo>
                  <a:cubicBezTo>
                    <a:pt x="2246" y="2227"/>
                    <a:pt x="2241" y="2232"/>
                    <a:pt x="2235" y="2236"/>
                  </a:cubicBezTo>
                  <a:cubicBezTo>
                    <a:pt x="2238" y="2266"/>
                    <a:pt x="2243" y="2296"/>
                    <a:pt x="2251" y="2324"/>
                  </a:cubicBezTo>
                  <a:cubicBezTo>
                    <a:pt x="2251" y="2587"/>
                    <a:pt x="2251" y="2587"/>
                    <a:pt x="2251" y="2587"/>
                  </a:cubicBezTo>
                  <a:cubicBezTo>
                    <a:pt x="2214" y="2543"/>
                    <a:pt x="2184" y="2490"/>
                    <a:pt x="2160" y="2432"/>
                  </a:cubicBezTo>
                  <a:cubicBezTo>
                    <a:pt x="2160" y="2158"/>
                    <a:pt x="2160" y="2158"/>
                    <a:pt x="2160" y="2158"/>
                  </a:cubicBezTo>
                  <a:cubicBezTo>
                    <a:pt x="2192" y="2133"/>
                    <a:pt x="2223" y="2105"/>
                    <a:pt x="2251" y="2075"/>
                  </a:cubicBezTo>
                  <a:cubicBezTo>
                    <a:pt x="2251" y="2223"/>
                    <a:pt x="2251" y="2223"/>
                    <a:pt x="2251" y="2223"/>
                  </a:cubicBezTo>
                  <a:close/>
                  <a:moveTo>
                    <a:pt x="2251" y="3672"/>
                  </a:moveTo>
                  <a:cubicBezTo>
                    <a:pt x="2160" y="3672"/>
                    <a:pt x="2160" y="3672"/>
                    <a:pt x="2160" y="3672"/>
                  </a:cubicBezTo>
                  <a:cubicBezTo>
                    <a:pt x="2160" y="3377"/>
                    <a:pt x="2160" y="3377"/>
                    <a:pt x="2160" y="3377"/>
                  </a:cubicBezTo>
                  <a:cubicBezTo>
                    <a:pt x="2162" y="3376"/>
                    <a:pt x="2163" y="3375"/>
                    <a:pt x="2165" y="3373"/>
                  </a:cubicBezTo>
                  <a:cubicBezTo>
                    <a:pt x="2166" y="3371"/>
                    <a:pt x="2166" y="3371"/>
                    <a:pt x="2166" y="3371"/>
                  </a:cubicBezTo>
                  <a:cubicBezTo>
                    <a:pt x="2169" y="3367"/>
                    <a:pt x="2169" y="3367"/>
                    <a:pt x="2169" y="3367"/>
                  </a:cubicBezTo>
                  <a:cubicBezTo>
                    <a:pt x="2172" y="3363"/>
                    <a:pt x="2172" y="3363"/>
                    <a:pt x="2172" y="3363"/>
                  </a:cubicBezTo>
                  <a:cubicBezTo>
                    <a:pt x="2175" y="3358"/>
                    <a:pt x="2175" y="3358"/>
                    <a:pt x="2175" y="3358"/>
                  </a:cubicBezTo>
                  <a:cubicBezTo>
                    <a:pt x="2178" y="3354"/>
                    <a:pt x="2178" y="3354"/>
                    <a:pt x="2178" y="3354"/>
                  </a:cubicBezTo>
                  <a:cubicBezTo>
                    <a:pt x="2181" y="3350"/>
                    <a:pt x="2181" y="3350"/>
                    <a:pt x="2181" y="3350"/>
                  </a:cubicBezTo>
                  <a:cubicBezTo>
                    <a:pt x="2184" y="3345"/>
                    <a:pt x="2184" y="3345"/>
                    <a:pt x="2184" y="3345"/>
                  </a:cubicBezTo>
                  <a:cubicBezTo>
                    <a:pt x="2187" y="3341"/>
                    <a:pt x="2187" y="3341"/>
                    <a:pt x="2187" y="3341"/>
                  </a:cubicBezTo>
                  <a:cubicBezTo>
                    <a:pt x="2189" y="3337"/>
                    <a:pt x="2189" y="3337"/>
                    <a:pt x="2189" y="3337"/>
                  </a:cubicBezTo>
                  <a:cubicBezTo>
                    <a:pt x="2203" y="3316"/>
                    <a:pt x="2178" y="3293"/>
                    <a:pt x="2160" y="3307"/>
                  </a:cubicBezTo>
                  <a:cubicBezTo>
                    <a:pt x="2160" y="2909"/>
                    <a:pt x="2160" y="2909"/>
                    <a:pt x="2160" y="2909"/>
                  </a:cubicBezTo>
                  <a:cubicBezTo>
                    <a:pt x="2200" y="2825"/>
                    <a:pt x="2231" y="2743"/>
                    <a:pt x="2251" y="2672"/>
                  </a:cubicBezTo>
                  <a:cubicBezTo>
                    <a:pt x="2251" y="3160"/>
                    <a:pt x="2251" y="3160"/>
                    <a:pt x="2251" y="3160"/>
                  </a:cubicBezTo>
                  <a:cubicBezTo>
                    <a:pt x="2248" y="3162"/>
                    <a:pt x="2246" y="3164"/>
                    <a:pt x="2244" y="3168"/>
                  </a:cubicBezTo>
                  <a:cubicBezTo>
                    <a:pt x="2242" y="3171"/>
                    <a:pt x="2242" y="3171"/>
                    <a:pt x="2242" y="3171"/>
                  </a:cubicBezTo>
                  <a:cubicBezTo>
                    <a:pt x="2240" y="3175"/>
                    <a:pt x="2240" y="3175"/>
                    <a:pt x="2240" y="3175"/>
                  </a:cubicBezTo>
                  <a:cubicBezTo>
                    <a:pt x="2237" y="3180"/>
                    <a:pt x="2237" y="3180"/>
                    <a:pt x="2237" y="3180"/>
                  </a:cubicBezTo>
                  <a:cubicBezTo>
                    <a:pt x="2235" y="3184"/>
                    <a:pt x="2235" y="3184"/>
                    <a:pt x="2235" y="3184"/>
                  </a:cubicBezTo>
                  <a:cubicBezTo>
                    <a:pt x="2232" y="3189"/>
                    <a:pt x="2232" y="3189"/>
                    <a:pt x="2232" y="3189"/>
                  </a:cubicBezTo>
                  <a:cubicBezTo>
                    <a:pt x="2230" y="3193"/>
                    <a:pt x="2230" y="3193"/>
                    <a:pt x="2230" y="3193"/>
                  </a:cubicBezTo>
                  <a:cubicBezTo>
                    <a:pt x="2227" y="3198"/>
                    <a:pt x="2227" y="3198"/>
                    <a:pt x="2227" y="3198"/>
                  </a:cubicBezTo>
                  <a:cubicBezTo>
                    <a:pt x="2224" y="3202"/>
                    <a:pt x="2224" y="3202"/>
                    <a:pt x="2224" y="3202"/>
                  </a:cubicBezTo>
                  <a:cubicBezTo>
                    <a:pt x="2223" y="3205"/>
                    <a:pt x="2223" y="3205"/>
                    <a:pt x="2223" y="3205"/>
                  </a:cubicBezTo>
                  <a:cubicBezTo>
                    <a:pt x="2212" y="3224"/>
                    <a:pt x="2233" y="3246"/>
                    <a:pt x="2251" y="3235"/>
                  </a:cubicBezTo>
                  <a:lnTo>
                    <a:pt x="2251" y="3672"/>
                  </a:lnTo>
                  <a:close/>
                  <a:moveTo>
                    <a:pt x="2056" y="35"/>
                  </a:moveTo>
                  <a:cubicBezTo>
                    <a:pt x="2092" y="45"/>
                    <a:pt x="2127" y="58"/>
                    <a:pt x="2160" y="74"/>
                  </a:cubicBezTo>
                  <a:cubicBezTo>
                    <a:pt x="2160" y="614"/>
                    <a:pt x="2160" y="614"/>
                    <a:pt x="2160" y="614"/>
                  </a:cubicBezTo>
                  <a:cubicBezTo>
                    <a:pt x="2128" y="624"/>
                    <a:pt x="2093" y="631"/>
                    <a:pt x="2056" y="634"/>
                  </a:cubicBezTo>
                  <a:cubicBezTo>
                    <a:pt x="2056" y="35"/>
                    <a:pt x="2056" y="35"/>
                    <a:pt x="2056" y="35"/>
                  </a:cubicBezTo>
                  <a:close/>
                  <a:moveTo>
                    <a:pt x="2160" y="3672"/>
                  </a:moveTo>
                  <a:cubicBezTo>
                    <a:pt x="2056" y="3672"/>
                    <a:pt x="2056" y="3672"/>
                    <a:pt x="2056" y="3672"/>
                  </a:cubicBezTo>
                  <a:cubicBezTo>
                    <a:pt x="2056" y="3508"/>
                    <a:pt x="2056" y="3508"/>
                    <a:pt x="2056" y="3508"/>
                  </a:cubicBezTo>
                  <a:cubicBezTo>
                    <a:pt x="2057" y="3508"/>
                    <a:pt x="2057" y="3508"/>
                    <a:pt x="2057" y="3508"/>
                  </a:cubicBezTo>
                  <a:cubicBezTo>
                    <a:pt x="2059" y="3505"/>
                    <a:pt x="2059" y="3505"/>
                    <a:pt x="2059" y="3505"/>
                  </a:cubicBezTo>
                  <a:cubicBezTo>
                    <a:pt x="2062" y="3502"/>
                    <a:pt x="2062" y="3502"/>
                    <a:pt x="2062" y="3502"/>
                  </a:cubicBezTo>
                  <a:cubicBezTo>
                    <a:pt x="2066" y="3498"/>
                    <a:pt x="2066" y="3498"/>
                    <a:pt x="2066" y="3498"/>
                  </a:cubicBezTo>
                  <a:cubicBezTo>
                    <a:pt x="2069" y="3494"/>
                    <a:pt x="2069" y="3494"/>
                    <a:pt x="2069" y="3494"/>
                  </a:cubicBezTo>
                  <a:cubicBezTo>
                    <a:pt x="2072" y="3490"/>
                    <a:pt x="2072" y="3490"/>
                    <a:pt x="2072" y="3490"/>
                  </a:cubicBezTo>
                  <a:cubicBezTo>
                    <a:pt x="2076" y="3486"/>
                    <a:pt x="2076" y="3486"/>
                    <a:pt x="2076" y="3486"/>
                  </a:cubicBezTo>
                  <a:cubicBezTo>
                    <a:pt x="2079" y="3482"/>
                    <a:pt x="2079" y="3482"/>
                    <a:pt x="2079" y="3482"/>
                  </a:cubicBezTo>
                  <a:cubicBezTo>
                    <a:pt x="2083" y="3478"/>
                    <a:pt x="2083" y="3478"/>
                    <a:pt x="2083" y="3478"/>
                  </a:cubicBezTo>
                  <a:cubicBezTo>
                    <a:pt x="2085" y="3475"/>
                    <a:pt x="2085" y="3475"/>
                    <a:pt x="2085" y="3475"/>
                  </a:cubicBezTo>
                  <a:cubicBezTo>
                    <a:pt x="2101" y="3456"/>
                    <a:pt x="2078" y="3428"/>
                    <a:pt x="2058" y="3443"/>
                  </a:cubicBezTo>
                  <a:cubicBezTo>
                    <a:pt x="2057" y="3444"/>
                    <a:pt x="2057" y="3444"/>
                    <a:pt x="2056" y="3445"/>
                  </a:cubicBezTo>
                  <a:cubicBezTo>
                    <a:pt x="2056" y="3105"/>
                    <a:pt x="2056" y="3105"/>
                    <a:pt x="2056" y="3105"/>
                  </a:cubicBezTo>
                  <a:cubicBezTo>
                    <a:pt x="2095" y="3040"/>
                    <a:pt x="2130" y="2974"/>
                    <a:pt x="2160" y="2909"/>
                  </a:cubicBezTo>
                  <a:cubicBezTo>
                    <a:pt x="2160" y="3307"/>
                    <a:pt x="2160" y="3307"/>
                    <a:pt x="2160" y="3307"/>
                  </a:cubicBezTo>
                  <a:cubicBezTo>
                    <a:pt x="2159" y="3308"/>
                    <a:pt x="2158" y="3309"/>
                    <a:pt x="2157" y="3310"/>
                  </a:cubicBezTo>
                  <a:cubicBezTo>
                    <a:pt x="2157" y="3311"/>
                    <a:pt x="2156" y="3311"/>
                    <a:pt x="2156" y="3312"/>
                  </a:cubicBezTo>
                  <a:cubicBezTo>
                    <a:pt x="2154" y="3316"/>
                    <a:pt x="2154" y="3316"/>
                    <a:pt x="2154" y="3316"/>
                  </a:cubicBezTo>
                  <a:cubicBezTo>
                    <a:pt x="2151" y="3320"/>
                    <a:pt x="2151" y="3320"/>
                    <a:pt x="2151" y="3320"/>
                  </a:cubicBezTo>
                  <a:cubicBezTo>
                    <a:pt x="2148" y="3324"/>
                    <a:pt x="2148" y="3324"/>
                    <a:pt x="2148" y="3324"/>
                  </a:cubicBezTo>
                  <a:cubicBezTo>
                    <a:pt x="2145" y="3328"/>
                    <a:pt x="2145" y="3328"/>
                    <a:pt x="2145" y="3328"/>
                  </a:cubicBezTo>
                  <a:cubicBezTo>
                    <a:pt x="2142" y="3333"/>
                    <a:pt x="2142" y="3333"/>
                    <a:pt x="2142" y="3333"/>
                  </a:cubicBezTo>
                  <a:cubicBezTo>
                    <a:pt x="2139" y="3337"/>
                    <a:pt x="2139" y="3337"/>
                    <a:pt x="2139" y="3337"/>
                  </a:cubicBezTo>
                  <a:cubicBezTo>
                    <a:pt x="2136" y="3341"/>
                    <a:pt x="2136" y="3341"/>
                    <a:pt x="2136" y="3341"/>
                  </a:cubicBezTo>
                  <a:cubicBezTo>
                    <a:pt x="2133" y="3345"/>
                    <a:pt x="2133" y="3345"/>
                    <a:pt x="2133" y="3345"/>
                  </a:cubicBezTo>
                  <a:cubicBezTo>
                    <a:pt x="2132" y="3347"/>
                    <a:pt x="2132" y="3347"/>
                    <a:pt x="2132" y="3347"/>
                  </a:cubicBezTo>
                  <a:cubicBezTo>
                    <a:pt x="2118" y="3365"/>
                    <a:pt x="2139" y="3391"/>
                    <a:pt x="2159" y="3378"/>
                  </a:cubicBezTo>
                  <a:cubicBezTo>
                    <a:pt x="2160" y="3378"/>
                    <a:pt x="2160" y="3378"/>
                    <a:pt x="2160" y="3377"/>
                  </a:cubicBezTo>
                  <a:cubicBezTo>
                    <a:pt x="2160" y="3672"/>
                    <a:pt x="2160" y="3672"/>
                    <a:pt x="2160" y="3672"/>
                  </a:cubicBezTo>
                  <a:close/>
                  <a:moveTo>
                    <a:pt x="2160" y="2158"/>
                  </a:moveTo>
                  <a:cubicBezTo>
                    <a:pt x="2160" y="2432"/>
                    <a:pt x="2160" y="2432"/>
                    <a:pt x="2160" y="2432"/>
                  </a:cubicBezTo>
                  <a:cubicBezTo>
                    <a:pt x="2145" y="2395"/>
                    <a:pt x="2133" y="2355"/>
                    <a:pt x="2123" y="2315"/>
                  </a:cubicBezTo>
                  <a:cubicBezTo>
                    <a:pt x="2101" y="2327"/>
                    <a:pt x="2079" y="2339"/>
                    <a:pt x="2056" y="2349"/>
                  </a:cubicBezTo>
                  <a:cubicBezTo>
                    <a:pt x="2056" y="2226"/>
                    <a:pt x="2056" y="2226"/>
                    <a:pt x="2056" y="2226"/>
                  </a:cubicBezTo>
                  <a:cubicBezTo>
                    <a:pt x="2093" y="2207"/>
                    <a:pt x="2127" y="2184"/>
                    <a:pt x="2160" y="2158"/>
                  </a:cubicBezTo>
                  <a:close/>
                  <a:moveTo>
                    <a:pt x="2056" y="816"/>
                  </a:moveTo>
                  <a:cubicBezTo>
                    <a:pt x="2056" y="713"/>
                    <a:pt x="2056" y="713"/>
                    <a:pt x="2056" y="713"/>
                  </a:cubicBezTo>
                  <a:cubicBezTo>
                    <a:pt x="2084" y="704"/>
                    <a:pt x="2114" y="689"/>
                    <a:pt x="2147" y="665"/>
                  </a:cubicBezTo>
                  <a:cubicBezTo>
                    <a:pt x="2154" y="706"/>
                    <a:pt x="2118" y="771"/>
                    <a:pt x="2056" y="816"/>
                  </a:cubicBezTo>
                  <a:close/>
                  <a:moveTo>
                    <a:pt x="1935" y="11"/>
                  </a:moveTo>
                  <a:cubicBezTo>
                    <a:pt x="1977" y="16"/>
                    <a:pt x="2018" y="23"/>
                    <a:pt x="2056" y="35"/>
                  </a:cubicBezTo>
                  <a:cubicBezTo>
                    <a:pt x="2056" y="634"/>
                    <a:pt x="2056" y="634"/>
                    <a:pt x="2056" y="634"/>
                  </a:cubicBezTo>
                  <a:cubicBezTo>
                    <a:pt x="2018" y="638"/>
                    <a:pt x="1977" y="637"/>
                    <a:pt x="1935" y="631"/>
                  </a:cubicBezTo>
                  <a:cubicBezTo>
                    <a:pt x="1935" y="11"/>
                    <a:pt x="1935" y="11"/>
                    <a:pt x="1935" y="11"/>
                  </a:cubicBezTo>
                  <a:close/>
                  <a:moveTo>
                    <a:pt x="2056" y="3672"/>
                  </a:moveTo>
                  <a:cubicBezTo>
                    <a:pt x="1935" y="3672"/>
                    <a:pt x="1935" y="3672"/>
                    <a:pt x="1935" y="3672"/>
                  </a:cubicBezTo>
                  <a:cubicBezTo>
                    <a:pt x="1935" y="3622"/>
                    <a:pt x="1935" y="3622"/>
                    <a:pt x="1935" y="3622"/>
                  </a:cubicBezTo>
                  <a:cubicBezTo>
                    <a:pt x="1936" y="3620"/>
                    <a:pt x="1936" y="3620"/>
                    <a:pt x="1936" y="3620"/>
                  </a:cubicBezTo>
                  <a:cubicBezTo>
                    <a:pt x="1940" y="3618"/>
                    <a:pt x="1940" y="3618"/>
                    <a:pt x="1940" y="3618"/>
                  </a:cubicBezTo>
                  <a:cubicBezTo>
                    <a:pt x="1944" y="3615"/>
                    <a:pt x="1944" y="3615"/>
                    <a:pt x="1944" y="3615"/>
                  </a:cubicBezTo>
                  <a:cubicBezTo>
                    <a:pt x="1948" y="3612"/>
                    <a:pt x="1948" y="3612"/>
                    <a:pt x="1948" y="3612"/>
                  </a:cubicBezTo>
                  <a:cubicBezTo>
                    <a:pt x="1951" y="3608"/>
                    <a:pt x="1951" y="3608"/>
                    <a:pt x="1951" y="3608"/>
                  </a:cubicBezTo>
                  <a:cubicBezTo>
                    <a:pt x="1955" y="3605"/>
                    <a:pt x="1955" y="3605"/>
                    <a:pt x="1955" y="3605"/>
                  </a:cubicBezTo>
                  <a:cubicBezTo>
                    <a:pt x="1959" y="3602"/>
                    <a:pt x="1959" y="3602"/>
                    <a:pt x="1959" y="3602"/>
                  </a:cubicBezTo>
                  <a:cubicBezTo>
                    <a:pt x="1963" y="3599"/>
                    <a:pt x="1963" y="3599"/>
                    <a:pt x="1963" y="3599"/>
                  </a:cubicBezTo>
                  <a:cubicBezTo>
                    <a:pt x="1964" y="3598"/>
                    <a:pt x="1964" y="3598"/>
                    <a:pt x="1964" y="3598"/>
                  </a:cubicBezTo>
                  <a:cubicBezTo>
                    <a:pt x="1981" y="3584"/>
                    <a:pt x="1967" y="3552"/>
                    <a:pt x="1944" y="3560"/>
                  </a:cubicBezTo>
                  <a:cubicBezTo>
                    <a:pt x="1942" y="3561"/>
                    <a:pt x="1940" y="3562"/>
                    <a:pt x="1938" y="3564"/>
                  </a:cubicBezTo>
                  <a:cubicBezTo>
                    <a:pt x="1937" y="3565"/>
                    <a:pt x="1937" y="3565"/>
                    <a:pt x="1937" y="3565"/>
                  </a:cubicBezTo>
                  <a:cubicBezTo>
                    <a:pt x="1935" y="3567"/>
                    <a:pt x="1935" y="3567"/>
                    <a:pt x="1935" y="3567"/>
                  </a:cubicBezTo>
                  <a:cubicBezTo>
                    <a:pt x="1935" y="3282"/>
                    <a:pt x="1935" y="3282"/>
                    <a:pt x="1935" y="3282"/>
                  </a:cubicBezTo>
                  <a:cubicBezTo>
                    <a:pt x="1978" y="3227"/>
                    <a:pt x="2018" y="3167"/>
                    <a:pt x="2056" y="3105"/>
                  </a:cubicBezTo>
                  <a:cubicBezTo>
                    <a:pt x="2056" y="3445"/>
                    <a:pt x="2056" y="3445"/>
                    <a:pt x="2056" y="3445"/>
                  </a:cubicBezTo>
                  <a:cubicBezTo>
                    <a:pt x="2056" y="3445"/>
                    <a:pt x="2055" y="3446"/>
                    <a:pt x="2055" y="3446"/>
                  </a:cubicBezTo>
                  <a:cubicBezTo>
                    <a:pt x="2052" y="3449"/>
                    <a:pt x="2052" y="3449"/>
                    <a:pt x="2052" y="3449"/>
                  </a:cubicBezTo>
                  <a:cubicBezTo>
                    <a:pt x="2049" y="3453"/>
                    <a:pt x="2049" y="3453"/>
                    <a:pt x="2049" y="3453"/>
                  </a:cubicBezTo>
                  <a:cubicBezTo>
                    <a:pt x="2046" y="3457"/>
                    <a:pt x="2046" y="3457"/>
                    <a:pt x="2046" y="3457"/>
                  </a:cubicBezTo>
                  <a:cubicBezTo>
                    <a:pt x="2042" y="3460"/>
                    <a:pt x="2042" y="3460"/>
                    <a:pt x="2042" y="3460"/>
                  </a:cubicBezTo>
                  <a:cubicBezTo>
                    <a:pt x="2039" y="3464"/>
                    <a:pt x="2039" y="3464"/>
                    <a:pt x="2039" y="3464"/>
                  </a:cubicBezTo>
                  <a:cubicBezTo>
                    <a:pt x="2036" y="3468"/>
                    <a:pt x="2036" y="3468"/>
                    <a:pt x="2036" y="3468"/>
                  </a:cubicBezTo>
                  <a:cubicBezTo>
                    <a:pt x="2033" y="3472"/>
                    <a:pt x="2033" y="3472"/>
                    <a:pt x="2033" y="3472"/>
                  </a:cubicBezTo>
                  <a:cubicBezTo>
                    <a:pt x="2029" y="3475"/>
                    <a:pt x="2029" y="3475"/>
                    <a:pt x="2029" y="3475"/>
                  </a:cubicBezTo>
                  <a:cubicBezTo>
                    <a:pt x="2027" y="3478"/>
                    <a:pt x="2027" y="3478"/>
                    <a:pt x="2027" y="3478"/>
                  </a:cubicBezTo>
                  <a:cubicBezTo>
                    <a:pt x="2012" y="3493"/>
                    <a:pt x="2029" y="3522"/>
                    <a:pt x="2050" y="3513"/>
                  </a:cubicBezTo>
                  <a:cubicBezTo>
                    <a:pt x="2052" y="3511"/>
                    <a:pt x="2054" y="3510"/>
                    <a:pt x="2056" y="3508"/>
                  </a:cubicBezTo>
                  <a:cubicBezTo>
                    <a:pt x="2056" y="3672"/>
                    <a:pt x="2056" y="3672"/>
                    <a:pt x="2056" y="3672"/>
                  </a:cubicBezTo>
                  <a:close/>
                  <a:moveTo>
                    <a:pt x="2056" y="713"/>
                  </a:moveTo>
                  <a:cubicBezTo>
                    <a:pt x="2056" y="816"/>
                    <a:pt x="2056" y="816"/>
                    <a:pt x="2056" y="816"/>
                  </a:cubicBezTo>
                  <a:cubicBezTo>
                    <a:pt x="2022" y="841"/>
                    <a:pt x="1981" y="860"/>
                    <a:pt x="1935" y="867"/>
                  </a:cubicBezTo>
                  <a:cubicBezTo>
                    <a:pt x="1935" y="709"/>
                    <a:pt x="1935" y="709"/>
                    <a:pt x="1935" y="709"/>
                  </a:cubicBezTo>
                  <a:cubicBezTo>
                    <a:pt x="1971" y="725"/>
                    <a:pt x="2011" y="727"/>
                    <a:pt x="2056" y="713"/>
                  </a:cubicBezTo>
                  <a:close/>
                  <a:moveTo>
                    <a:pt x="2056" y="2226"/>
                  </a:moveTo>
                  <a:cubicBezTo>
                    <a:pt x="2056" y="2349"/>
                    <a:pt x="2056" y="2349"/>
                    <a:pt x="2056" y="2349"/>
                  </a:cubicBezTo>
                  <a:cubicBezTo>
                    <a:pt x="2017" y="2367"/>
                    <a:pt x="1977" y="2381"/>
                    <a:pt x="1935" y="2392"/>
                  </a:cubicBezTo>
                  <a:cubicBezTo>
                    <a:pt x="1935" y="2276"/>
                    <a:pt x="1935" y="2276"/>
                    <a:pt x="1935" y="2276"/>
                  </a:cubicBezTo>
                  <a:cubicBezTo>
                    <a:pt x="1977" y="2264"/>
                    <a:pt x="2018" y="2247"/>
                    <a:pt x="2056" y="2226"/>
                  </a:cubicBezTo>
                  <a:close/>
                  <a:moveTo>
                    <a:pt x="1935" y="2968"/>
                  </a:moveTo>
                  <a:cubicBezTo>
                    <a:pt x="1935" y="2611"/>
                    <a:pt x="1935" y="2611"/>
                    <a:pt x="1935" y="2611"/>
                  </a:cubicBezTo>
                  <a:cubicBezTo>
                    <a:pt x="1964" y="2592"/>
                    <a:pt x="1992" y="2581"/>
                    <a:pt x="2014" y="2589"/>
                  </a:cubicBezTo>
                  <a:cubicBezTo>
                    <a:pt x="2068" y="2611"/>
                    <a:pt x="2014" y="2734"/>
                    <a:pt x="2014" y="2785"/>
                  </a:cubicBezTo>
                  <a:cubicBezTo>
                    <a:pt x="2014" y="2828"/>
                    <a:pt x="2097" y="2977"/>
                    <a:pt x="2017" y="2994"/>
                  </a:cubicBezTo>
                  <a:cubicBezTo>
                    <a:pt x="1995" y="2998"/>
                    <a:pt x="1965" y="2987"/>
                    <a:pt x="1935" y="2968"/>
                  </a:cubicBezTo>
                  <a:close/>
                  <a:moveTo>
                    <a:pt x="1558" y="61"/>
                  </a:moveTo>
                  <a:cubicBezTo>
                    <a:pt x="1697" y="14"/>
                    <a:pt x="1823" y="0"/>
                    <a:pt x="1935" y="11"/>
                  </a:cubicBezTo>
                  <a:cubicBezTo>
                    <a:pt x="1935" y="631"/>
                    <a:pt x="1935" y="631"/>
                    <a:pt x="1935" y="631"/>
                  </a:cubicBezTo>
                  <a:cubicBezTo>
                    <a:pt x="1895" y="625"/>
                    <a:pt x="1854" y="614"/>
                    <a:pt x="1813" y="598"/>
                  </a:cubicBezTo>
                  <a:cubicBezTo>
                    <a:pt x="1812" y="598"/>
                    <a:pt x="1812" y="598"/>
                    <a:pt x="1812" y="598"/>
                  </a:cubicBezTo>
                  <a:cubicBezTo>
                    <a:pt x="1848" y="650"/>
                    <a:pt x="1888" y="690"/>
                    <a:pt x="1935" y="709"/>
                  </a:cubicBezTo>
                  <a:cubicBezTo>
                    <a:pt x="1935" y="867"/>
                    <a:pt x="1935" y="867"/>
                    <a:pt x="1935" y="867"/>
                  </a:cubicBezTo>
                  <a:cubicBezTo>
                    <a:pt x="1850" y="880"/>
                    <a:pt x="1748" y="850"/>
                    <a:pt x="1646" y="735"/>
                  </a:cubicBezTo>
                  <a:cubicBezTo>
                    <a:pt x="1610" y="695"/>
                    <a:pt x="1581" y="658"/>
                    <a:pt x="1558" y="625"/>
                  </a:cubicBezTo>
                  <a:cubicBezTo>
                    <a:pt x="1558" y="61"/>
                    <a:pt x="1558" y="61"/>
                    <a:pt x="1558" y="61"/>
                  </a:cubicBezTo>
                  <a:close/>
                  <a:moveTo>
                    <a:pt x="1935" y="3672"/>
                  </a:moveTo>
                  <a:cubicBezTo>
                    <a:pt x="1558" y="3672"/>
                    <a:pt x="1558" y="3672"/>
                    <a:pt x="1558" y="3672"/>
                  </a:cubicBezTo>
                  <a:cubicBezTo>
                    <a:pt x="1558" y="3622"/>
                    <a:pt x="1558" y="3622"/>
                    <a:pt x="1558" y="3622"/>
                  </a:cubicBezTo>
                  <a:cubicBezTo>
                    <a:pt x="1560" y="3623"/>
                    <a:pt x="1560" y="3623"/>
                    <a:pt x="1560" y="3623"/>
                  </a:cubicBezTo>
                  <a:cubicBezTo>
                    <a:pt x="1562" y="3625"/>
                    <a:pt x="1562" y="3625"/>
                    <a:pt x="1562" y="3625"/>
                  </a:cubicBezTo>
                  <a:cubicBezTo>
                    <a:pt x="1573" y="3634"/>
                    <a:pt x="1590" y="3628"/>
                    <a:pt x="1594" y="3613"/>
                  </a:cubicBezTo>
                  <a:cubicBezTo>
                    <a:pt x="1596" y="3605"/>
                    <a:pt x="1593" y="3595"/>
                    <a:pt x="1586" y="3590"/>
                  </a:cubicBezTo>
                  <a:cubicBezTo>
                    <a:pt x="1584" y="3588"/>
                    <a:pt x="1584" y="3588"/>
                    <a:pt x="1584" y="3588"/>
                  </a:cubicBezTo>
                  <a:cubicBezTo>
                    <a:pt x="1580" y="3585"/>
                    <a:pt x="1580" y="3585"/>
                    <a:pt x="1580" y="3585"/>
                  </a:cubicBezTo>
                  <a:cubicBezTo>
                    <a:pt x="1577" y="3583"/>
                    <a:pt x="1577" y="3583"/>
                    <a:pt x="1577" y="3583"/>
                  </a:cubicBezTo>
                  <a:cubicBezTo>
                    <a:pt x="1573" y="3580"/>
                    <a:pt x="1573" y="3580"/>
                    <a:pt x="1573" y="3580"/>
                  </a:cubicBezTo>
                  <a:cubicBezTo>
                    <a:pt x="1570" y="3577"/>
                    <a:pt x="1570" y="3577"/>
                    <a:pt x="1570" y="3577"/>
                  </a:cubicBezTo>
                  <a:cubicBezTo>
                    <a:pt x="1566" y="3574"/>
                    <a:pt x="1566" y="3574"/>
                    <a:pt x="1566" y="3574"/>
                  </a:cubicBezTo>
                  <a:cubicBezTo>
                    <a:pt x="1563" y="3571"/>
                    <a:pt x="1563" y="3571"/>
                    <a:pt x="1563" y="3571"/>
                  </a:cubicBezTo>
                  <a:cubicBezTo>
                    <a:pt x="1559" y="3568"/>
                    <a:pt x="1559" y="3568"/>
                    <a:pt x="1559" y="3568"/>
                  </a:cubicBezTo>
                  <a:cubicBezTo>
                    <a:pt x="1558" y="3567"/>
                    <a:pt x="1558" y="3567"/>
                    <a:pt x="1558" y="3567"/>
                  </a:cubicBezTo>
                  <a:cubicBezTo>
                    <a:pt x="1558" y="3289"/>
                    <a:pt x="1558" y="3289"/>
                    <a:pt x="1558" y="3289"/>
                  </a:cubicBezTo>
                  <a:cubicBezTo>
                    <a:pt x="1620" y="3369"/>
                    <a:pt x="1684" y="3434"/>
                    <a:pt x="1746" y="3470"/>
                  </a:cubicBezTo>
                  <a:cubicBezTo>
                    <a:pt x="1810" y="3425"/>
                    <a:pt x="1874" y="3359"/>
                    <a:pt x="1935" y="3282"/>
                  </a:cubicBezTo>
                  <a:cubicBezTo>
                    <a:pt x="1935" y="3567"/>
                    <a:pt x="1935" y="3567"/>
                    <a:pt x="1935" y="3567"/>
                  </a:cubicBezTo>
                  <a:cubicBezTo>
                    <a:pt x="1933" y="3568"/>
                    <a:pt x="1933" y="3568"/>
                    <a:pt x="1933" y="3568"/>
                  </a:cubicBezTo>
                  <a:cubicBezTo>
                    <a:pt x="1930" y="3571"/>
                    <a:pt x="1930" y="3571"/>
                    <a:pt x="1930" y="3571"/>
                  </a:cubicBezTo>
                  <a:cubicBezTo>
                    <a:pt x="1926" y="3574"/>
                    <a:pt x="1926" y="3574"/>
                    <a:pt x="1926" y="3574"/>
                  </a:cubicBezTo>
                  <a:cubicBezTo>
                    <a:pt x="1923" y="3577"/>
                    <a:pt x="1923" y="3577"/>
                    <a:pt x="1923" y="3577"/>
                  </a:cubicBezTo>
                  <a:cubicBezTo>
                    <a:pt x="1919" y="3580"/>
                    <a:pt x="1919" y="3580"/>
                    <a:pt x="1919" y="3580"/>
                  </a:cubicBezTo>
                  <a:cubicBezTo>
                    <a:pt x="1916" y="3583"/>
                    <a:pt x="1916" y="3583"/>
                    <a:pt x="1916" y="3583"/>
                  </a:cubicBezTo>
                  <a:cubicBezTo>
                    <a:pt x="1912" y="3585"/>
                    <a:pt x="1912" y="3585"/>
                    <a:pt x="1912" y="3585"/>
                  </a:cubicBezTo>
                  <a:cubicBezTo>
                    <a:pt x="1909" y="3588"/>
                    <a:pt x="1909" y="3588"/>
                    <a:pt x="1909" y="3588"/>
                  </a:cubicBezTo>
                  <a:cubicBezTo>
                    <a:pt x="1907" y="3590"/>
                    <a:pt x="1907" y="3590"/>
                    <a:pt x="1907" y="3590"/>
                  </a:cubicBezTo>
                  <a:cubicBezTo>
                    <a:pt x="1888" y="3604"/>
                    <a:pt x="1902" y="3636"/>
                    <a:pt x="1926" y="3628"/>
                  </a:cubicBezTo>
                  <a:cubicBezTo>
                    <a:pt x="1928" y="3627"/>
                    <a:pt x="1929" y="3626"/>
                    <a:pt x="1931" y="3625"/>
                  </a:cubicBezTo>
                  <a:cubicBezTo>
                    <a:pt x="1933" y="3623"/>
                    <a:pt x="1933" y="3623"/>
                    <a:pt x="1933" y="3623"/>
                  </a:cubicBezTo>
                  <a:cubicBezTo>
                    <a:pt x="1935" y="3622"/>
                    <a:pt x="1935" y="3622"/>
                    <a:pt x="1935" y="3622"/>
                  </a:cubicBezTo>
                  <a:cubicBezTo>
                    <a:pt x="1935" y="3672"/>
                    <a:pt x="1935" y="3672"/>
                    <a:pt x="1935" y="3672"/>
                  </a:cubicBezTo>
                  <a:close/>
                  <a:moveTo>
                    <a:pt x="1935" y="2276"/>
                  </a:moveTo>
                  <a:cubicBezTo>
                    <a:pt x="1935" y="2392"/>
                    <a:pt x="1935" y="2392"/>
                    <a:pt x="1935" y="2392"/>
                  </a:cubicBezTo>
                  <a:cubicBezTo>
                    <a:pt x="1875" y="2407"/>
                    <a:pt x="1812" y="2415"/>
                    <a:pt x="1746" y="2415"/>
                  </a:cubicBezTo>
                  <a:cubicBezTo>
                    <a:pt x="1680" y="2415"/>
                    <a:pt x="1617" y="2407"/>
                    <a:pt x="1558" y="2392"/>
                  </a:cubicBezTo>
                  <a:cubicBezTo>
                    <a:pt x="1558" y="2276"/>
                    <a:pt x="1558" y="2276"/>
                    <a:pt x="1558" y="2276"/>
                  </a:cubicBezTo>
                  <a:cubicBezTo>
                    <a:pt x="1617" y="2294"/>
                    <a:pt x="1680" y="2303"/>
                    <a:pt x="1746" y="2303"/>
                  </a:cubicBezTo>
                  <a:cubicBezTo>
                    <a:pt x="1813" y="2303"/>
                    <a:pt x="1876" y="2294"/>
                    <a:pt x="1935" y="2276"/>
                  </a:cubicBezTo>
                  <a:close/>
                  <a:moveTo>
                    <a:pt x="1935" y="2611"/>
                  </a:moveTo>
                  <a:cubicBezTo>
                    <a:pt x="1935" y="2968"/>
                    <a:pt x="1935" y="2968"/>
                    <a:pt x="1935" y="2968"/>
                  </a:cubicBezTo>
                  <a:cubicBezTo>
                    <a:pt x="1884" y="2936"/>
                    <a:pt x="1831" y="2884"/>
                    <a:pt x="1806" y="2856"/>
                  </a:cubicBezTo>
                  <a:cubicBezTo>
                    <a:pt x="1775" y="2914"/>
                    <a:pt x="1716" y="2915"/>
                    <a:pt x="1684" y="2856"/>
                  </a:cubicBezTo>
                  <a:cubicBezTo>
                    <a:pt x="1654" y="2890"/>
                    <a:pt x="1604" y="2936"/>
                    <a:pt x="1558" y="2965"/>
                  </a:cubicBezTo>
                  <a:cubicBezTo>
                    <a:pt x="1558" y="2614"/>
                    <a:pt x="1558" y="2614"/>
                    <a:pt x="1558" y="2614"/>
                  </a:cubicBezTo>
                  <a:cubicBezTo>
                    <a:pt x="1598" y="2643"/>
                    <a:pt x="1641" y="2687"/>
                    <a:pt x="1674" y="2718"/>
                  </a:cubicBezTo>
                  <a:cubicBezTo>
                    <a:pt x="1685" y="2685"/>
                    <a:pt x="1709" y="2651"/>
                    <a:pt x="1745" y="2650"/>
                  </a:cubicBezTo>
                  <a:cubicBezTo>
                    <a:pt x="1781" y="2651"/>
                    <a:pt x="1805" y="2685"/>
                    <a:pt x="1816" y="2718"/>
                  </a:cubicBezTo>
                  <a:cubicBezTo>
                    <a:pt x="1840" y="2695"/>
                    <a:pt x="1888" y="2643"/>
                    <a:pt x="1935" y="2611"/>
                  </a:cubicBezTo>
                  <a:close/>
                  <a:moveTo>
                    <a:pt x="1437" y="109"/>
                  </a:moveTo>
                  <a:cubicBezTo>
                    <a:pt x="1478" y="90"/>
                    <a:pt x="1518" y="74"/>
                    <a:pt x="1558" y="61"/>
                  </a:cubicBezTo>
                  <a:cubicBezTo>
                    <a:pt x="1558" y="625"/>
                    <a:pt x="1558" y="625"/>
                    <a:pt x="1558" y="625"/>
                  </a:cubicBezTo>
                  <a:cubicBezTo>
                    <a:pt x="1546" y="608"/>
                    <a:pt x="1535" y="592"/>
                    <a:pt x="1527" y="577"/>
                  </a:cubicBezTo>
                  <a:cubicBezTo>
                    <a:pt x="1496" y="568"/>
                    <a:pt x="1466" y="561"/>
                    <a:pt x="1437" y="557"/>
                  </a:cubicBezTo>
                  <a:cubicBezTo>
                    <a:pt x="1437" y="109"/>
                    <a:pt x="1437" y="109"/>
                    <a:pt x="1437" y="109"/>
                  </a:cubicBezTo>
                  <a:close/>
                  <a:moveTo>
                    <a:pt x="1558" y="3672"/>
                  </a:moveTo>
                  <a:cubicBezTo>
                    <a:pt x="1437" y="3672"/>
                    <a:pt x="1437" y="3672"/>
                    <a:pt x="1437" y="3672"/>
                  </a:cubicBezTo>
                  <a:cubicBezTo>
                    <a:pt x="1437" y="3509"/>
                    <a:pt x="1437" y="3509"/>
                    <a:pt x="1437" y="3509"/>
                  </a:cubicBezTo>
                  <a:cubicBezTo>
                    <a:pt x="1455" y="3526"/>
                    <a:pt x="1482" y="3501"/>
                    <a:pt x="1467" y="3480"/>
                  </a:cubicBezTo>
                  <a:cubicBezTo>
                    <a:pt x="1467" y="3479"/>
                    <a:pt x="1466" y="3478"/>
                    <a:pt x="1465" y="3478"/>
                  </a:cubicBezTo>
                  <a:cubicBezTo>
                    <a:pt x="1463" y="3475"/>
                    <a:pt x="1463" y="3475"/>
                    <a:pt x="1463" y="3475"/>
                  </a:cubicBezTo>
                  <a:cubicBezTo>
                    <a:pt x="1460" y="3472"/>
                    <a:pt x="1460" y="3472"/>
                    <a:pt x="1460" y="3472"/>
                  </a:cubicBezTo>
                  <a:cubicBezTo>
                    <a:pt x="1457" y="3468"/>
                    <a:pt x="1457" y="3468"/>
                    <a:pt x="1457" y="3468"/>
                  </a:cubicBezTo>
                  <a:cubicBezTo>
                    <a:pt x="1453" y="3464"/>
                    <a:pt x="1453" y="3464"/>
                    <a:pt x="1453" y="3464"/>
                  </a:cubicBezTo>
                  <a:cubicBezTo>
                    <a:pt x="1450" y="3460"/>
                    <a:pt x="1450" y="3460"/>
                    <a:pt x="1450" y="3460"/>
                  </a:cubicBezTo>
                  <a:cubicBezTo>
                    <a:pt x="1447" y="3457"/>
                    <a:pt x="1447" y="3457"/>
                    <a:pt x="1447" y="3457"/>
                  </a:cubicBezTo>
                  <a:cubicBezTo>
                    <a:pt x="1444" y="3453"/>
                    <a:pt x="1444" y="3453"/>
                    <a:pt x="1444" y="3453"/>
                  </a:cubicBezTo>
                  <a:cubicBezTo>
                    <a:pt x="1440" y="3449"/>
                    <a:pt x="1440" y="3449"/>
                    <a:pt x="1440" y="3449"/>
                  </a:cubicBezTo>
                  <a:cubicBezTo>
                    <a:pt x="1438" y="3446"/>
                    <a:pt x="1438" y="3446"/>
                    <a:pt x="1438" y="3446"/>
                  </a:cubicBezTo>
                  <a:cubicBezTo>
                    <a:pt x="1437" y="3446"/>
                    <a:pt x="1437" y="3445"/>
                    <a:pt x="1437" y="3445"/>
                  </a:cubicBezTo>
                  <a:cubicBezTo>
                    <a:pt x="1437" y="3107"/>
                    <a:pt x="1437" y="3107"/>
                    <a:pt x="1437" y="3107"/>
                  </a:cubicBezTo>
                  <a:cubicBezTo>
                    <a:pt x="1475" y="3172"/>
                    <a:pt x="1515" y="3234"/>
                    <a:pt x="1558" y="3289"/>
                  </a:cubicBezTo>
                  <a:cubicBezTo>
                    <a:pt x="1558" y="3567"/>
                    <a:pt x="1558" y="3567"/>
                    <a:pt x="1558" y="3567"/>
                  </a:cubicBezTo>
                  <a:cubicBezTo>
                    <a:pt x="1556" y="3565"/>
                    <a:pt x="1556" y="3565"/>
                    <a:pt x="1556" y="3565"/>
                  </a:cubicBezTo>
                  <a:cubicBezTo>
                    <a:pt x="1554" y="3564"/>
                    <a:pt x="1554" y="3564"/>
                    <a:pt x="1554" y="3564"/>
                  </a:cubicBezTo>
                  <a:cubicBezTo>
                    <a:pt x="1534" y="3547"/>
                    <a:pt x="1509" y="3576"/>
                    <a:pt x="1527" y="3596"/>
                  </a:cubicBezTo>
                  <a:cubicBezTo>
                    <a:pt x="1527" y="3597"/>
                    <a:pt x="1528" y="3597"/>
                    <a:pt x="1528" y="3598"/>
                  </a:cubicBezTo>
                  <a:cubicBezTo>
                    <a:pt x="1530" y="3599"/>
                    <a:pt x="1530" y="3599"/>
                    <a:pt x="1530" y="3599"/>
                  </a:cubicBezTo>
                  <a:cubicBezTo>
                    <a:pt x="1534" y="3602"/>
                    <a:pt x="1534" y="3602"/>
                    <a:pt x="1534" y="3602"/>
                  </a:cubicBezTo>
                  <a:cubicBezTo>
                    <a:pt x="1537" y="3605"/>
                    <a:pt x="1537" y="3605"/>
                    <a:pt x="1537" y="3605"/>
                  </a:cubicBezTo>
                  <a:cubicBezTo>
                    <a:pt x="1541" y="3608"/>
                    <a:pt x="1541" y="3608"/>
                    <a:pt x="1541" y="3608"/>
                  </a:cubicBezTo>
                  <a:cubicBezTo>
                    <a:pt x="1545" y="3612"/>
                    <a:pt x="1545" y="3612"/>
                    <a:pt x="1545" y="3612"/>
                  </a:cubicBezTo>
                  <a:cubicBezTo>
                    <a:pt x="1549" y="3615"/>
                    <a:pt x="1549" y="3615"/>
                    <a:pt x="1549" y="3615"/>
                  </a:cubicBezTo>
                  <a:cubicBezTo>
                    <a:pt x="1552" y="3618"/>
                    <a:pt x="1552" y="3618"/>
                    <a:pt x="1552" y="3618"/>
                  </a:cubicBezTo>
                  <a:cubicBezTo>
                    <a:pt x="1556" y="3620"/>
                    <a:pt x="1556" y="3620"/>
                    <a:pt x="1556" y="3620"/>
                  </a:cubicBezTo>
                  <a:cubicBezTo>
                    <a:pt x="1558" y="3622"/>
                    <a:pt x="1558" y="3622"/>
                    <a:pt x="1558" y="3622"/>
                  </a:cubicBezTo>
                  <a:cubicBezTo>
                    <a:pt x="1558" y="3672"/>
                    <a:pt x="1558" y="3672"/>
                    <a:pt x="1558" y="3672"/>
                  </a:cubicBezTo>
                  <a:close/>
                  <a:moveTo>
                    <a:pt x="1558" y="2276"/>
                  </a:moveTo>
                  <a:cubicBezTo>
                    <a:pt x="1558" y="2392"/>
                    <a:pt x="1558" y="2392"/>
                    <a:pt x="1558" y="2392"/>
                  </a:cubicBezTo>
                  <a:cubicBezTo>
                    <a:pt x="1516" y="2381"/>
                    <a:pt x="1475" y="2367"/>
                    <a:pt x="1437" y="2349"/>
                  </a:cubicBezTo>
                  <a:cubicBezTo>
                    <a:pt x="1437" y="2226"/>
                    <a:pt x="1437" y="2226"/>
                    <a:pt x="1437" y="2226"/>
                  </a:cubicBezTo>
                  <a:cubicBezTo>
                    <a:pt x="1475" y="2247"/>
                    <a:pt x="1515" y="2264"/>
                    <a:pt x="1558" y="2276"/>
                  </a:cubicBezTo>
                  <a:close/>
                  <a:moveTo>
                    <a:pt x="1558" y="2614"/>
                  </a:moveTo>
                  <a:cubicBezTo>
                    <a:pt x="1558" y="2965"/>
                    <a:pt x="1558" y="2965"/>
                    <a:pt x="1558" y="2965"/>
                  </a:cubicBezTo>
                  <a:cubicBezTo>
                    <a:pt x="1516" y="2991"/>
                    <a:pt x="1477" y="3005"/>
                    <a:pt x="1456" y="2986"/>
                  </a:cubicBezTo>
                  <a:cubicBezTo>
                    <a:pt x="1406" y="2940"/>
                    <a:pt x="1477" y="2836"/>
                    <a:pt x="1477" y="2785"/>
                  </a:cubicBezTo>
                  <a:cubicBezTo>
                    <a:pt x="1477" y="2734"/>
                    <a:pt x="1422" y="2611"/>
                    <a:pt x="1477" y="2589"/>
                  </a:cubicBezTo>
                  <a:cubicBezTo>
                    <a:pt x="1499" y="2581"/>
                    <a:pt x="1528" y="2593"/>
                    <a:pt x="1558" y="2614"/>
                  </a:cubicBezTo>
                  <a:close/>
                  <a:moveTo>
                    <a:pt x="1332" y="140"/>
                  </a:moveTo>
                  <a:cubicBezTo>
                    <a:pt x="1348" y="138"/>
                    <a:pt x="1364" y="137"/>
                    <a:pt x="1380" y="136"/>
                  </a:cubicBezTo>
                  <a:cubicBezTo>
                    <a:pt x="1399" y="126"/>
                    <a:pt x="1418" y="117"/>
                    <a:pt x="1437" y="109"/>
                  </a:cubicBezTo>
                  <a:cubicBezTo>
                    <a:pt x="1437" y="557"/>
                    <a:pt x="1437" y="557"/>
                    <a:pt x="1437" y="557"/>
                  </a:cubicBezTo>
                  <a:cubicBezTo>
                    <a:pt x="1401" y="553"/>
                    <a:pt x="1366" y="552"/>
                    <a:pt x="1332" y="559"/>
                  </a:cubicBezTo>
                  <a:cubicBezTo>
                    <a:pt x="1332" y="140"/>
                    <a:pt x="1332" y="140"/>
                    <a:pt x="1332" y="140"/>
                  </a:cubicBezTo>
                  <a:close/>
                  <a:moveTo>
                    <a:pt x="1437" y="3672"/>
                  </a:moveTo>
                  <a:cubicBezTo>
                    <a:pt x="1332" y="3672"/>
                    <a:pt x="1332" y="3672"/>
                    <a:pt x="1332" y="3672"/>
                  </a:cubicBezTo>
                  <a:cubicBezTo>
                    <a:pt x="1332" y="3378"/>
                    <a:pt x="1332" y="3378"/>
                    <a:pt x="1332" y="3378"/>
                  </a:cubicBezTo>
                  <a:cubicBezTo>
                    <a:pt x="1348" y="3390"/>
                    <a:pt x="1373" y="3372"/>
                    <a:pt x="1363" y="3350"/>
                  </a:cubicBezTo>
                  <a:cubicBezTo>
                    <a:pt x="1362" y="3349"/>
                    <a:pt x="1361" y="3348"/>
                    <a:pt x="1361" y="3347"/>
                  </a:cubicBezTo>
                  <a:cubicBezTo>
                    <a:pt x="1360" y="3345"/>
                    <a:pt x="1360" y="3345"/>
                    <a:pt x="1360" y="3345"/>
                  </a:cubicBezTo>
                  <a:cubicBezTo>
                    <a:pt x="1357" y="3341"/>
                    <a:pt x="1357" y="3341"/>
                    <a:pt x="1357" y="3341"/>
                  </a:cubicBezTo>
                  <a:cubicBezTo>
                    <a:pt x="1354" y="3337"/>
                    <a:pt x="1354" y="3337"/>
                    <a:pt x="1354" y="3337"/>
                  </a:cubicBezTo>
                  <a:cubicBezTo>
                    <a:pt x="1351" y="3333"/>
                    <a:pt x="1351" y="3333"/>
                    <a:pt x="1351" y="3333"/>
                  </a:cubicBezTo>
                  <a:cubicBezTo>
                    <a:pt x="1348" y="3328"/>
                    <a:pt x="1348" y="3328"/>
                    <a:pt x="1348" y="3328"/>
                  </a:cubicBezTo>
                  <a:cubicBezTo>
                    <a:pt x="1345" y="3324"/>
                    <a:pt x="1345" y="3324"/>
                    <a:pt x="1345" y="3324"/>
                  </a:cubicBezTo>
                  <a:cubicBezTo>
                    <a:pt x="1342" y="3320"/>
                    <a:pt x="1342" y="3320"/>
                    <a:pt x="1342" y="3320"/>
                  </a:cubicBezTo>
                  <a:cubicBezTo>
                    <a:pt x="1339" y="3316"/>
                    <a:pt x="1339" y="3316"/>
                    <a:pt x="1339" y="3316"/>
                  </a:cubicBezTo>
                  <a:cubicBezTo>
                    <a:pt x="1337" y="3312"/>
                    <a:pt x="1337" y="3312"/>
                    <a:pt x="1337" y="3312"/>
                  </a:cubicBezTo>
                  <a:cubicBezTo>
                    <a:pt x="1335" y="3310"/>
                    <a:pt x="1334" y="3308"/>
                    <a:pt x="1332" y="3307"/>
                  </a:cubicBezTo>
                  <a:cubicBezTo>
                    <a:pt x="1332" y="2906"/>
                    <a:pt x="1332" y="2906"/>
                    <a:pt x="1332" y="2906"/>
                  </a:cubicBezTo>
                  <a:cubicBezTo>
                    <a:pt x="1363" y="2973"/>
                    <a:pt x="1398" y="3042"/>
                    <a:pt x="1437" y="3107"/>
                  </a:cubicBezTo>
                  <a:cubicBezTo>
                    <a:pt x="1437" y="3445"/>
                    <a:pt x="1437" y="3445"/>
                    <a:pt x="1437" y="3445"/>
                  </a:cubicBezTo>
                  <a:cubicBezTo>
                    <a:pt x="1421" y="3429"/>
                    <a:pt x="1394" y="3447"/>
                    <a:pt x="1404" y="3470"/>
                  </a:cubicBezTo>
                  <a:cubicBezTo>
                    <a:pt x="1405" y="3472"/>
                    <a:pt x="1406" y="3474"/>
                    <a:pt x="1407" y="3475"/>
                  </a:cubicBezTo>
                  <a:cubicBezTo>
                    <a:pt x="1410" y="3478"/>
                    <a:pt x="1410" y="3478"/>
                    <a:pt x="1410" y="3478"/>
                  </a:cubicBezTo>
                  <a:cubicBezTo>
                    <a:pt x="1413" y="3482"/>
                    <a:pt x="1413" y="3482"/>
                    <a:pt x="1413" y="3482"/>
                  </a:cubicBezTo>
                  <a:cubicBezTo>
                    <a:pt x="1417" y="3486"/>
                    <a:pt x="1417" y="3486"/>
                    <a:pt x="1417" y="3486"/>
                  </a:cubicBezTo>
                  <a:cubicBezTo>
                    <a:pt x="1420" y="3490"/>
                    <a:pt x="1420" y="3490"/>
                    <a:pt x="1420" y="3490"/>
                  </a:cubicBezTo>
                  <a:cubicBezTo>
                    <a:pt x="1424" y="3494"/>
                    <a:pt x="1424" y="3494"/>
                    <a:pt x="1424" y="3494"/>
                  </a:cubicBezTo>
                  <a:cubicBezTo>
                    <a:pt x="1427" y="3498"/>
                    <a:pt x="1427" y="3498"/>
                    <a:pt x="1427" y="3498"/>
                  </a:cubicBezTo>
                  <a:cubicBezTo>
                    <a:pt x="1430" y="3502"/>
                    <a:pt x="1430" y="3502"/>
                    <a:pt x="1430" y="3502"/>
                  </a:cubicBezTo>
                  <a:cubicBezTo>
                    <a:pt x="1434" y="3505"/>
                    <a:pt x="1434" y="3505"/>
                    <a:pt x="1434" y="3505"/>
                  </a:cubicBezTo>
                  <a:cubicBezTo>
                    <a:pt x="1436" y="3508"/>
                    <a:pt x="1436" y="3508"/>
                    <a:pt x="1436" y="3508"/>
                  </a:cubicBezTo>
                  <a:cubicBezTo>
                    <a:pt x="1436" y="3508"/>
                    <a:pt x="1436" y="3508"/>
                    <a:pt x="1437" y="3509"/>
                  </a:cubicBezTo>
                  <a:cubicBezTo>
                    <a:pt x="1437" y="3672"/>
                    <a:pt x="1437" y="3672"/>
                    <a:pt x="1437" y="3672"/>
                  </a:cubicBezTo>
                  <a:close/>
                  <a:moveTo>
                    <a:pt x="1437" y="2226"/>
                  </a:moveTo>
                  <a:cubicBezTo>
                    <a:pt x="1437" y="2349"/>
                    <a:pt x="1437" y="2349"/>
                    <a:pt x="1437" y="2349"/>
                  </a:cubicBezTo>
                  <a:cubicBezTo>
                    <a:pt x="1413" y="2338"/>
                    <a:pt x="1389" y="2326"/>
                    <a:pt x="1366" y="2313"/>
                  </a:cubicBezTo>
                  <a:cubicBezTo>
                    <a:pt x="1357" y="2348"/>
                    <a:pt x="1345" y="2382"/>
                    <a:pt x="1332" y="2415"/>
                  </a:cubicBezTo>
                  <a:cubicBezTo>
                    <a:pt x="1332" y="2158"/>
                    <a:pt x="1332" y="2158"/>
                    <a:pt x="1332" y="2158"/>
                  </a:cubicBezTo>
                  <a:cubicBezTo>
                    <a:pt x="1365" y="2184"/>
                    <a:pt x="1400" y="2207"/>
                    <a:pt x="1437" y="2226"/>
                  </a:cubicBezTo>
                  <a:close/>
                  <a:moveTo>
                    <a:pt x="1241" y="2324"/>
                  </a:moveTo>
                  <a:cubicBezTo>
                    <a:pt x="1249" y="2296"/>
                    <a:pt x="1254" y="2267"/>
                    <a:pt x="1257" y="2236"/>
                  </a:cubicBezTo>
                  <a:cubicBezTo>
                    <a:pt x="1252" y="2232"/>
                    <a:pt x="1247" y="2227"/>
                    <a:pt x="1241" y="2223"/>
                  </a:cubicBezTo>
                  <a:cubicBezTo>
                    <a:pt x="1241" y="2075"/>
                    <a:pt x="1241" y="2075"/>
                    <a:pt x="1241" y="2075"/>
                  </a:cubicBezTo>
                  <a:cubicBezTo>
                    <a:pt x="1270" y="2105"/>
                    <a:pt x="1300" y="2133"/>
                    <a:pt x="1332" y="2158"/>
                  </a:cubicBezTo>
                  <a:cubicBezTo>
                    <a:pt x="1332" y="2415"/>
                    <a:pt x="1332" y="2415"/>
                    <a:pt x="1332" y="2415"/>
                  </a:cubicBezTo>
                  <a:cubicBezTo>
                    <a:pt x="1308" y="2474"/>
                    <a:pt x="1279" y="2528"/>
                    <a:pt x="1241" y="2573"/>
                  </a:cubicBezTo>
                  <a:cubicBezTo>
                    <a:pt x="1241" y="2324"/>
                    <a:pt x="1241" y="2324"/>
                    <a:pt x="1241" y="2324"/>
                  </a:cubicBezTo>
                  <a:close/>
                  <a:moveTo>
                    <a:pt x="1241" y="159"/>
                  </a:moveTo>
                  <a:cubicBezTo>
                    <a:pt x="1270" y="151"/>
                    <a:pt x="1300" y="144"/>
                    <a:pt x="1332" y="140"/>
                  </a:cubicBezTo>
                  <a:cubicBezTo>
                    <a:pt x="1332" y="559"/>
                    <a:pt x="1332" y="559"/>
                    <a:pt x="1332" y="559"/>
                  </a:cubicBezTo>
                  <a:cubicBezTo>
                    <a:pt x="1301" y="565"/>
                    <a:pt x="1271" y="578"/>
                    <a:pt x="1241" y="599"/>
                  </a:cubicBezTo>
                  <a:cubicBezTo>
                    <a:pt x="1241" y="159"/>
                    <a:pt x="1241" y="159"/>
                    <a:pt x="1241" y="159"/>
                  </a:cubicBezTo>
                  <a:close/>
                  <a:moveTo>
                    <a:pt x="1332" y="3672"/>
                  </a:moveTo>
                  <a:cubicBezTo>
                    <a:pt x="1241" y="3672"/>
                    <a:pt x="1241" y="3672"/>
                    <a:pt x="1241" y="3672"/>
                  </a:cubicBezTo>
                  <a:cubicBezTo>
                    <a:pt x="1241" y="3235"/>
                    <a:pt x="1241" y="3235"/>
                    <a:pt x="1241" y="3235"/>
                  </a:cubicBezTo>
                  <a:cubicBezTo>
                    <a:pt x="1257" y="3245"/>
                    <a:pt x="1280" y="3228"/>
                    <a:pt x="1271" y="3207"/>
                  </a:cubicBezTo>
                  <a:cubicBezTo>
                    <a:pt x="1270" y="3205"/>
                    <a:pt x="1270" y="3205"/>
                    <a:pt x="1270" y="3205"/>
                  </a:cubicBezTo>
                  <a:cubicBezTo>
                    <a:pt x="1268" y="3202"/>
                    <a:pt x="1268" y="3202"/>
                    <a:pt x="1268" y="3202"/>
                  </a:cubicBezTo>
                  <a:cubicBezTo>
                    <a:pt x="1266" y="3198"/>
                    <a:pt x="1266" y="3198"/>
                    <a:pt x="1266" y="3198"/>
                  </a:cubicBezTo>
                  <a:cubicBezTo>
                    <a:pt x="1263" y="3193"/>
                    <a:pt x="1263" y="3193"/>
                    <a:pt x="1263" y="3193"/>
                  </a:cubicBezTo>
                  <a:cubicBezTo>
                    <a:pt x="1260" y="3189"/>
                    <a:pt x="1260" y="3189"/>
                    <a:pt x="1260" y="3189"/>
                  </a:cubicBezTo>
                  <a:cubicBezTo>
                    <a:pt x="1258" y="3184"/>
                    <a:pt x="1258" y="3184"/>
                    <a:pt x="1258" y="3184"/>
                  </a:cubicBezTo>
                  <a:cubicBezTo>
                    <a:pt x="1255" y="3180"/>
                    <a:pt x="1255" y="3180"/>
                    <a:pt x="1255" y="3180"/>
                  </a:cubicBezTo>
                  <a:cubicBezTo>
                    <a:pt x="1253" y="3175"/>
                    <a:pt x="1253" y="3175"/>
                    <a:pt x="1253" y="3175"/>
                  </a:cubicBezTo>
                  <a:cubicBezTo>
                    <a:pt x="1250" y="3171"/>
                    <a:pt x="1250" y="3171"/>
                    <a:pt x="1250" y="3171"/>
                  </a:cubicBezTo>
                  <a:cubicBezTo>
                    <a:pt x="1249" y="3168"/>
                    <a:pt x="1249" y="3168"/>
                    <a:pt x="1249" y="3168"/>
                  </a:cubicBezTo>
                  <a:cubicBezTo>
                    <a:pt x="1247" y="3164"/>
                    <a:pt x="1244" y="3162"/>
                    <a:pt x="1241" y="3160"/>
                  </a:cubicBezTo>
                  <a:cubicBezTo>
                    <a:pt x="1241" y="2668"/>
                    <a:pt x="1241" y="2668"/>
                    <a:pt x="1241" y="2668"/>
                  </a:cubicBezTo>
                  <a:cubicBezTo>
                    <a:pt x="1262" y="2739"/>
                    <a:pt x="1293" y="2822"/>
                    <a:pt x="1332" y="2906"/>
                  </a:cubicBezTo>
                  <a:cubicBezTo>
                    <a:pt x="1332" y="3307"/>
                    <a:pt x="1332" y="3307"/>
                    <a:pt x="1332" y="3307"/>
                  </a:cubicBezTo>
                  <a:cubicBezTo>
                    <a:pt x="1319" y="3297"/>
                    <a:pt x="1297" y="3308"/>
                    <a:pt x="1300" y="3328"/>
                  </a:cubicBezTo>
                  <a:cubicBezTo>
                    <a:pt x="1300" y="3332"/>
                    <a:pt x="1301" y="3334"/>
                    <a:pt x="1303" y="3337"/>
                  </a:cubicBezTo>
                  <a:cubicBezTo>
                    <a:pt x="1306" y="3341"/>
                    <a:pt x="1306" y="3341"/>
                    <a:pt x="1306" y="3341"/>
                  </a:cubicBezTo>
                  <a:cubicBezTo>
                    <a:pt x="1309" y="3345"/>
                    <a:pt x="1309" y="3345"/>
                    <a:pt x="1309" y="3345"/>
                  </a:cubicBezTo>
                  <a:cubicBezTo>
                    <a:pt x="1312" y="3350"/>
                    <a:pt x="1312" y="3350"/>
                    <a:pt x="1312" y="3350"/>
                  </a:cubicBezTo>
                  <a:cubicBezTo>
                    <a:pt x="1315" y="3354"/>
                    <a:pt x="1315" y="3354"/>
                    <a:pt x="1315" y="3354"/>
                  </a:cubicBezTo>
                  <a:cubicBezTo>
                    <a:pt x="1318" y="3358"/>
                    <a:pt x="1318" y="3358"/>
                    <a:pt x="1318" y="3358"/>
                  </a:cubicBezTo>
                  <a:cubicBezTo>
                    <a:pt x="1321" y="3363"/>
                    <a:pt x="1321" y="3363"/>
                    <a:pt x="1321" y="3363"/>
                  </a:cubicBezTo>
                  <a:cubicBezTo>
                    <a:pt x="1324" y="3367"/>
                    <a:pt x="1324" y="3367"/>
                    <a:pt x="1324" y="3367"/>
                  </a:cubicBezTo>
                  <a:cubicBezTo>
                    <a:pt x="1327" y="3371"/>
                    <a:pt x="1327" y="3371"/>
                    <a:pt x="1327" y="3371"/>
                  </a:cubicBezTo>
                  <a:cubicBezTo>
                    <a:pt x="1328" y="3373"/>
                    <a:pt x="1328" y="3373"/>
                    <a:pt x="1328" y="3373"/>
                  </a:cubicBezTo>
                  <a:cubicBezTo>
                    <a:pt x="1329" y="3375"/>
                    <a:pt x="1331" y="3376"/>
                    <a:pt x="1332" y="3378"/>
                  </a:cubicBezTo>
                  <a:lnTo>
                    <a:pt x="1332" y="3672"/>
                  </a:lnTo>
                  <a:close/>
                  <a:moveTo>
                    <a:pt x="1163" y="2473"/>
                  </a:moveTo>
                  <a:cubicBezTo>
                    <a:pt x="1202" y="2429"/>
                    <a:pt x="1226" y="2379"/>
                    <a:pt x="1241" y="2324"/>
                  </a:cubicBezTo>
                  <a:cubicBezTo>
                    <a:pt x="1241" y="2573"/>
                    <a:pt x="1241" y="2573"/>
                    <a:pt x="1241" y="2573"/>
                  </a:cubicBezTo>
                  <a:cubicBezTo>
                    <a:pt x="1235" y="2580"/>
                    <a:pt x="1229" y="2587"/>
                    <a:pt x="1223" y="2594"/>
                  </a:cubicBezTo>
                  <a:cubicBezTo>
                    <a:pt x="1228" y="2617"/>
                    <a:pt x="1234" y="2642"/>
                    <a:pt x="1241" y="2668"/>
                  </a:cubicBezTo>
                  <a:cubicBezTo>
                    <a:pt x="1241" y="3160"/>
                    <a:pt x="1241" y="3160"/>
                    <a:pt x="1241" y="3160"/>
                  </a:cubicBezTo>
                  <a:cubicBezTo>
                    <a:pt x="1227" y="3150"/>
                    <a:pt x="1204" y="3166"/>
                    <a:pt x="1212" y="3187"/>
                  </a:cubicBezTo>
                  <a:cubicBezTo>
                    <a:pt x="1212" y="3188"/>
                    <a:pt x="1213" y="3189"/>
                    <a:pt x="1213" y="3190"/>
                  </a:cubicBezTo>
                  <a:cubicBezTo>
                    <a:pt x="1215" y="3193"/>
                    <a:pt x="1215" y="3193"/>
                    <a:pt x="1215" y="3193"/>
                  </a:cubicBezTo>
                  <a:cubicBezTo>
                    <a:pt x="1218" y="3198"/>
                    <a:pt x="1218" y="3198"/>
                    <a:pt x="1218" y="3198"/>
                  </a:cubicBezTo>
                  <a:cubicBezTo>
                    <a:pt x="1220" y="3202"/>
                    <a:pt x="1220" y="3202"/>
                    <a:pt x="1220" y="3202"/>
                  </a:cubicBezTo>
                  <a:cubicBezTo>
                    <a:pt x="1223" y="3207"/>
                    <a:pt x="1223" y="3207"/>
                    <a:pt x="1223" y="3207"/>
                  </a:cubicBezTo>
                  <a:cubicBezTo>
                    <a:pt x="1225" y="3211"/>
                    <a:pt x="1225" y="3211"/>
                    <a:pt x="1225" y="3211"/>
                  </a:cubicBezTo>
                  <a:cubicBezTo>
                    <a:pt x="1228" y="3216"/>
                    <a:pt x="1228" y="3216"/>
                    <a:pt x="1228" y="3216"/>
                  </a:cubicBezTo>
                  <a:cubicBezTo>
                    <a:pt x="1230" y="3220"/>
                    <a:pt x="1230" y="3220"/>
                    <a:pt x="1230" y="3220"/>
                  </a:cubicBezTo>
                  <a:cubicBezTo>
                    <a:pt x="1233" y="3225"/>
                    <a:pt x="1233" y="3225"/>
                    <a:pt x="1233" y="3225"/>
                  </a:cubicBezTo>
                  <a:cubicBezTo>
                    <a:pt x="1234" y="3227"/>
                    <a:pt x="1234" y="3227"/>
                    <a:pt x="1234" y="3227"/>
                  </a:cubicBezTo>
                  <a:cubicBezTo>
                    <a:pt x="1236" y="3231"/>
                    <a:pt x="1239" y="3233"/>
                    <a:pt x="1241" y="3235"/>
                  </a:cubicBezTo>
                  <a:cubicBezTo>
                    <a:pt x="1241" y="3672"/>
                    <a:pt x="1241" y="3672"/>
                    <a:pt x="1241" y="3672"/>
                  </a:cubicBezTo>
                  <a:cubicBezTo>
                    <a:pt x="1163" y="3672"/>
                    <a:pt x="1163" y="3672"/>
                    <a:pt x="1163" y="3672"/>
                  </a:cubicBezTo>
                  <a:cubicBezTo>
                    <a:pt x="1163" y="3083"/>
                    <a:pt x="1163" y="3083"/>
                    <a:pt x="1163" y="3083"/>
                  </a:cubicBezTo>
                  <a:cubicBezTo>
                    <a:pt x="1166" y="3085"/>
                    <a:pt x="1170" y="3086"/>
                    <a:pt x="1174" y="3086"/>
                  </a:cubicBezTo>
                  <a:cubicBezTo>
                    <a:pt x="1188" y="3084"/>
                    <a:pt x="1197" y="3068"/>
                    <a:pt x="1190" y="3054"/>
                  </a:cubicBezTo>
                  <a:cubicBezTo>
                    <a:pt x="1189" y="3052"/>
                    <a:pt x="1189" y="3052"/>
                    <a:pt x="1189" y="3052"/>
                  </a:cubicBezTo>
                  <a:cubicBezTo>
                    <a:pt x="1187" y="3047"/>
                    <a:pt x="1187" y="3047"/>
                    <a:pt x="1187" y="3047"/>
                  </a:cubicBezTo>
                  <a:cubicBezTo>
                    <a:pt x="1185" y="3043"/>
                    <a:pt x="1185" y="3043"/>
                    <a:pt x="1185" y="3043"/>
                  </a:cubicBezTo>
                  <a:cubicBezTo>
                    <a:pt x="1183" y="3039"/>
                    <a:pt x="1183" y="3039"/>
                    <a:pt x="1183" y="3039"/>
                  </a:cubicBezTo>
                  <a:cubicBezTo>
                    <a:pt x="1181" y="3034"/>
                    <a:pt x="1181" y="3034"/>
                    <a:pt x="1181" y="3034"/>
                  </a:cubicBezTo>
                  <a:cubicBezTo>
                    <a:pt x="1179" y="3030"/>
                    <a:pt x="1179" y="3030"/>
                    <a:pt x="1179" y="3030"/>
                  </a:cubicBezTo>
                  <a:cubicBezTo>
                    <a:pt x="1177" y="3026"/>
                    <a:pt x="1177" y="3026"/>
                    <a:pt x="1177" y="3026"/>
                  </a:cubicBezTo>
                  <a:cubicBezTo>
                    <a:pt x="1175" y="3021"/>
                    <a:pt x="1175" y="3021"/>
                    <a:pt x="1175" y="3021"/>
                  </a:cubicBezTo>
                  <a:cubicBezTo>
                    <a:pt x="1173" y="3017"/>
                    <a:pt x="1173" y="3017"/>
                    <a:pt x="1173" y="3017"/>
                  </a:cubicBezTo>
                  <a:cubicBezTo>
                    <a:pt x="1173" y="3015"/>
                    <a:pt x="1173" y="3015"/>
                    <a:pt x="1173" y="3015"/>
                  </a:cubicBezTo>
                  <a:cubicBezTo>
                    <a:pt x="1170" y="3010"/>
                    <a:pt x="1167" y="3007"/>
                    <a:pt x="1163" y="3005"/>
                  </a:cubicBezTo>
                  <a:cubicBezTo>
                    <a:pt x="1163" y="2473"/>
                    <a:pt x="1163" y="2473"/>
                    <a:pt x="1163" y="2473"/>
                  </a:cubicBezTo>
                  <a:close/>
                  <a:moveTo>
                    <a:pt x="1241" y="2223"/>
                  </a:moveTo>
                  <a:cubicBezTo>
                    <a:pt x="1214" y="2199"/>
                    <a:pt x="1188" y="2173"/>
                    <a:pt x="1163" y="2146"/>
                  </a:cubicBezTo>
                  <a:cubicBezTo>
                    <a:pt x="1163" y="1979"/>
                    <a:pt x="1163" y="1979"/>
                    <a:pt x="1163" y="1979"/>
                  </a:cubicBezTo>
                  <a:cubicBezTo>
                    <a:pt x="1187" y="2013"/>
                    <a:pt x="1214" y="2045"/>
                    <a:pt x="1241" y="2075"/>
                  </a:cubicBezTo>
                  <a:cubicBezTo>
                    <a:pt x="1241" y="2223"/>
                    <a:pt x="1241" y="2223"/>
                    <a:pt x="1241" y="2223"/>
                  </a:cubicBezTo>
                  <a:close/>
                  <a:moveTo>
                    <a:pt x="1163" y="189"/>
                  </a:moveTo>
                  <a:cubicBezTo>
                    <a:pt x="1188" y="177"/>
                    <a:pt x="1214" y="167"/>
                    <a:pt x="1241" y="159"/>
                  </a:cubicBezTo>
                  <a:cubicBezTo>
                    <a:pt x="1241" y="599"/>
                    <a:pt x="1241" y="599"/>
                    <a:pt x="1241" y="599"/>
                  </a:cubicBezTo>
                  <a:cubicBezTo>
                    <a:pt x="1214" y="619"/>
                    <a:pt x="1188" y="647"/>
                    <a:pt x="1163" y="684"/>
                  </a:cubicBezTo>
                  <a:lnTo>
                    <a:pt x="1163" y="189"/>
                  </a:lnTo>
                  <a:close/>
                  <a:moveTo>
                    <a:pt x="1098" y="2532"/>
                  </a:moveTo>
                  <a:cubicBezTo>
                    <a:pt x="1123" y="2514"/>
                    <a:pt x="1145" y="2494"/>
                    <a:pt x="1163" y="2473"/>
                  </a:cubicBezTo>
                  <a:cubicBezTo>
                    <a:pt x="1163" y="3005"/>
                    <a:pt x="1163" y="3005"/>
                    <a:pt x="1163" y="3005"/>
                  </a:cubicBezTo>
                  <a:cubicBezTo>
                    <a:pt x="1149" y="2998"/>
                    <a:pt x="1130" y="3010"/>
                    <a:pt x="1134" y="3030"/>
                  </a:cubicBezTo>
                  <a:cubicBezTo>
                    <a:pt x="1134" y="3032"/>
                    <a:pt x="1135" y="3033"/>
                    <a:pt x="1135" y="3034"/>
                  </a:cubicBezTo>
                  <a:cubicBezTo>
                    <a:pt x="1136" y="3036"/>
                    <a:pt x="1136" y="3036"/>
                    <a:pt x="1136" y="3036"/>
                  </a:cubicBezTo>
                  <a:cubicBezTo>
                    <a:pt x="1138" y="3040"/>
                    <a:pt x="1138" y="3040"/>
                    <a:pt x="1138" y="3040"/>
                  </a:cubicBezTo>
                  <a:cubicBezTo>
                    <a:pt x="1140" y="3045"/>
                    <a:pt x="1140" y="3045"/>
                    <a:pt x="1140" y="3045"/>
                  </a:cubicBezTo>
                  <a:cubicBezTo>
                    <a:pt x="1142" y="3049"/>
                    <a:pt x="1142" y="3049"/>
                    <a:pt x="1142" y="3049"/>
                  </a:cubicBezTo>
                  <a:cubicBezTo>
                    <a:pt x="1144" y="3053"/>
                    <a:pt x="1144" y="3053"/>
                    <a:pt x="1144" y="3053"/>
                  </a:cubicBezTo>
                  <a:cubicBezTo>
                    <a:pt x="1146" y="3058"/>
                    <a:pt x="1146" y="3058"/>
                    <a:pt x="1146" y="3058"/>
                  </a:cubicBezTo>
                  <a:cubicBezTo>
                    <a:pt x="1148" y="3062"/>
                    <a:pt x="1148" y="3062"/>
                    <a:pt x="1148" y="3062"/>
                  </a:cubicBezTo>
                  <a:cubicBezTo>
                    <a:pt x="1150" y="3067"/>
                    <a:pt x="1150" y="3067"/>
                    <a:pt x="1150" y="3067"/>
                  </a:cubicBezTo>
                  <a:cubicBezTo>
                    <a:pt x="1153" y="3071"/>
                    <a:pt x="1153" y="3071"/>
                    <a:pt x="1153" y="3071"/>
                  </a:cubicBezTo>
                  <a:cubicBezTo>
                    <a:pt x="1154" y="3074"/>
                    <a:pt x="1154" y="3074"/>
                    <a:pt x="1154" y="3074"/>
                  </a:cubicBezTo>
                  <a:cubicBezTo>
                    <a:pt x="1156" y="3078"/>
                    <a:pt x="1159" y="3081"/>
                    <a:pt x="1163" y="3083"/>
                  </a:cubicBezTo>
                  <a:cubicBezTo>
                    <a:pt x="1163" y="3672"/>
                    <a:pt x="1163" y="3672"/>
                    <a:pt x="1163" y="3672"/>
                  </a:cubicBezTo>
                  <a:cubicBezTo>
                    <a:pt x="1098" y="3672"/>
                    <a:pt x="1098" y="3672"/>
                    <a:pt x="1098" y="3672"/>
                  </a:cubicBezTo>
                  <a:cubicBezTo>
                    <a:pt x="1098" y="2925"/>
                    <a:pt x="1098" y="2925"/>
                    <a:pt x="1098" y="2925"/>
                  </a:cubicBezTo>
                  <a:cubicBezTo>
                    <a:pt x="1101" y="2927"/>
                    <a:pt x="1105" y="2927"/>
                    <a:pt x="1109" y="2926"/>
                  </a:cubicBezTo>
                  <a:cubicBezTo>
                    <a:pt x="1121" y="2924"/>
                    <a:pt x="1129" y="2910"/>
                    <a:pt x="1124" y="2897"/>
                  </a:cubicBezTo>
                  <a:cubicBezTo>
                    <a:pt x="1124" y="2897"/>
                    <a:pt x="1124" y="2897"/>
                    <a:pt x="1124" y="2897"/>
                  </a:cubicBezTo>
                  <a:cubicBezTo>
                    <a:pt x="1123" y="2893"/>
                    <a:pt x="1123" y="2893"/>
                    <a:pt x="1123" y="2893"/>
                  </a:cubicBezTo>
                  <a:cubicBezTo>
                    <a:pt x="1121" y="2889"/>
                    <a:pt x="1121" y="2889"/>
                    <a:pt x="1121" y="2889"/>
                  </a:cubicBezTo>
                  <a:cubicBezTo>
                    <a:pt x="1120" y="2885"/>
                    <a:pt x="1120" y="2885"/>
                    <a:pt x="1120" y="2885"/>
                  </a:cubicBezTo>
                  <a:cubicBezTo>
                    <a:pt x="1119" y="2881"/>
                    <a:pt x="1119" y="2881"/>
                    <a:pt x="1119" y="2881"/>
                  </a:cubicBezTo>
                  <a:cubicBezTo>
                    <a:pt x="1117" y="2878"/>
                    <a:pt x="1117" y="2878"/>
                    <a:pt x="1117" y="2878"/>
                  </a:cubicBezTo>
                  <a:cubicBezTo>
                    <a:pt x="1116" y="2874"/>
                    <a:pt x="1116" y="2874"/>
                    <a:pt x="1116" y="2874"/>
                  </a:cubicBezTo>
                  <a:cubicBezTo>
                    <a:pt x="1115" y="2870"/>
                    <a:pt x="1115" y="2870"/>
                    <a:pt x="1115" y="2870"/>
                  </a:cubicBezTo>
                  <a:cubicBezTo>
                    <a:pt x="1113" y="2866"/>
                    <a:pt x="1113" y="2866"/>
                    <a:pt x="1113" y="2866"/>
                  </a:cubicBezTo>
                  <a:cubicBezTo>
                    <a:pt x="1112" y="2862"/>
                    <a:pt x="1112" y="2862"/>
                    <a:pt x="1112" y="2862"/>
                  </a:cubicBezTo>
                  <a:cubicBezTo>
                    <a:pt x="1111" y="2859"/>
                    <a:pt x="1111" y="2859"/>
                    <a:pt x="1111" y="2859"/>
                  </a:cubicBezTo>
                  <a:cubicBezTo>
                    <a:pt x="1110" y="2857"/>
                    <a:pt x="1110" y="2857"/>
                    <a:pt x="1110" y="2857"/>
                  </a:cubicBezTo>
                  <a:cubicBezTo>
                    <a:pt x="1108" y="2850"/>
                    <a:pt x="1103" y="2846"/>
                    <a:pt x="1098" y="2844"/>
                  </a:cubicBezTo>
                  <a:cubicBezTo>
                    <a:pt x="1098" y="2532"/>
                    <a:pt x="1098" y="2532"/>
                    <a:pt x="1098" y="2532"/>
                  </a:cubicBezTo>
                  <a:close/>
                  <a:moveTo>
                    <a:pt x="1163" y="2146"/>
                  </a:moveTo>
                  <a:cubicBezTo>
                    <a:pt x="1140" y="2121"/>
                    <a:pt x="1118" y="2095"/>
                    <a:pt x="1098" y="2067"/>
                  </a:cubicBezTo>
                  <a:cubicBezTo>
                    <a:pt x="1098" y="1875"/>
                    <a:pt x="1098" y="1875"/>
                    <a:pt x="1098" y="1875"/>
                  </a:cubicBezTo>
                  <a:cubicBezTo>
                    <a:pt x="1118" y="1911"/>
                    <a:pt x="1140" y="1946"/>
                    <a:pt x="1163" y="1979"/>
                  </a:cubicBezTo>
                  <a:cubicBezTo>
                    <a:pt x="1163" y="2146"/>
                    <a:pt x="1163" y="2146"/>
                    <a:pt x="1163" y="2146"/>
                  </a:cubicBezTo>
                  <a:close/>
                  <a:moveTo>
                    <a:pt x="1098" y="225"/>
                  </a:moveTo>
                  <a:cubicBezTo>
                    <a:pt x="1118" y="212"/>
                    <a:pt x="1140" y="199"/>
                    <a:pt x="1163" y="189"/>
                  </a:cubicBezTo>
                  <a:cubicBezTo>
                    <a:pt x="1163" y="684"/>
                    <a:pt x="1163" y="684"/>
                    <a:pt x="1163" y="684"/>
                  </a:cubicBezTo>
                  <a:cubicBezTo>
                    <a:pt x="1154" y="698"/>
                    <a:pt x="1145" y="713"/>
                    <a:pt x="1137" y="729"/>
                  </a:cubicBezTo>
                  <a:cubicBezTo>
                    <a:pt x="1121" y="759"/>
                    <a:pt x="1108" y="789"/>
                    <a:pt x="1098" y="820"/>
                  </a:cubicBezTo>
                  <a:cubicBezTo>
                    <a:pt x="1098" y="225"/>
                    <a:pt x="1098" y="225"/>
                    <a:pt x="1098" y="225"/>
                  </a:cubicBezTo>
                  <a:close/>
                  <a:moveTo>
                    <a:pt x="1098" y="1614"/>
                  </a:moveTo>
                  <a:cubicBezTo>
                    <a:pt x="1098" y="1396"/>
                    <a:pt x="1098" y="1396"/>
                    <a:pt x="1098" y="1396"/>
                  </a:cubicBezTo>
                  <a:cubicBezTo>
                    <a:pt x="1115" y="1464"/>
                    <a:pt x="1135" y="1527"/>
                    <a:pt x="1156" y="1582"/>
                  </a:cubicBezTo>
                  <a:cubicBezTo>
                    <a:pt x="1176" y="1636"/>
                    <a:pt x="1136" y="1643"/>
                    <a:pt x="1098" y="1614"/>
                  </a:cubicBezTo>
                  <a:close/>
                  <a:moveTo>
                    <a:pt x="1054" y="2560"/>
                  </a:moveTo>
                  <a:cubicBezTo>
                    <a:pt x="1070" y="2551"/>
                    <a:pt x="1084" y="2542"/>
                    <a:pt x="1098" y="2532"/>
                  </a:cubicBezTo>
                  <a:cubicBezTo>
                    <a:pt x="1098" y="2844"/>
                    <a:pt x="1098" y="2844"/>
                    <a:pt x="1098" y="2844"/>
                  </a:cubicBezTo>
                  <a:cubicBezTo>
                    <a:pt x="1084" y="2839"/>
                    <a:pt x="1067" y="2850"/>
                    <a:pt x="1071" y="2870"/>
                  </a:cubicBezTo>
                  <a:cubicBezTo>
                    <a:pt x="1071" y="2871"/>
                    <a:pt x="1071" y="2871"/>
                    <a:pt x="1071" y="2871"/>
                  </a:cubicBezTo>
                  <a:cubicBezTo>
                    <a:pt x="1072" y="2873"/>
                    <a:pt x="1072" y="2873"/>
                    <a:pt x="1072" y="2873"/>
                  </a:cubicBezTo>
                  <a:cubicBezTo>
                    <a:pt x="1073" y="2877"/>
                    <a:pt x="1073" y="2877"/>
                    <a:pt x="1073" y="2877"/>
                  </a:cubicBezTo>
                  <a:cubicBezTo>
                    <a:pt x="1075" y="2881"/>
                    <a:pt x="1075" y="2881"/>
                    <a:pt x="1075" y="2881"/>
                  </a:cubicBezTo>
                  <a:cubicBezTo>
                    <a:pt x="1076" y="2885"/>
                    <a:pt x="1076" y="2885"/>
                    <a:pt x="1076" y="2885"/>
                  </a:cubicBezTo>
                  <a:cubicBezTo>
                    <a:pt x="1077" y="2889"/>
                    <a:pt x="1077" y="2889"/>
                    <a:pt x="1077" y="2889"/>
                  </a:cubicBezTo>
                  <a:cubicBezTo>
                    <a:pt x="1079" y="2893"/>
                    <a:pt x="1079" y="2893"/>
                    <a:pt x="1079" y="2893"/>
                  </a:cubicBezTo>
                  <a:cubicBezTo>
                    <a:pt x="1080" y="2897"/>
                    <a:pt x="1080" y="2897"/>
                    <a:pt x="1080" y="2897"/>
                  </a:cubicBezTo>
                  <a:cubicBezTo>
                    <a:pt x="1082" y="2901"/>
                    <a:pt x="1082" y="2901"/>
                    <a:pt x="1082" y="2901"/>
                  </a:cubicBezTo>
                  <a:cubicBezTo>
                    <a:pt x="1083" y="2905"/>
                    <a:pt x="1083" y="2905"/>
                    <a:pt x="1083" y="2905"/>
                  </a:cubicBezTo>
                  <a:cubicBezTo>
                    <a:pt x="1084" y="2909"/>
                    <a:pt x="1084" y="2909"/>
                    <a:pt x="1084" y="2909"/>
                  </a:cubicBezTo>
                  <a:cubicBezTo>
                    <a:pt x="1086" y="2913"/>
                    <a:pt x="1086" y="2913"/>
                    <a:pt x="1086" y="2913"/>
                  </a:cubicBezTo>
                  <a:cubicBezTo>
                    <a:pt x="1086" y="2913"/>
                    <a:pt x="1086" y="2913"/>
                    <a:pt x="1086" y="2913"/>
                  </a:cubicBezTo>
                  <a:cubicBezTo>
                    <a:pt x="1088" y="2919"/>
                    <a:pt x="1093" y="2923"/>
                    <a:pt x="1098" y="2925"/>
                  </a:cubicBezTo>
                  <a:cubicBezTo>
                    <a:pt x="1098" y="3672"/>
                    <a:pt x="1098" y="3672"/>
                    <a:pt x="1098" y="3672"/>
                  </a:cubicBezTo>
                  <a:cubicBezTo>
                    <a:pt x="1054" y="3672"/>
                    <a:pt x="1054" y="3672"/>
                    <a:pt x="1054" y="3672"/>
                  </a:cubicBezTo>
                  <a:cubicBezTo>
                    <a:pt x="1054" y="2760"/>
                    <a:pt x="1054" y="2760"/>
                    <a:pt x="1054" y="2760"/>
                  </a:cubicBezTo>
                  <a:cubicBezTo>
                    <a:pt x="1064" y="2762"/>
                    <a:pt x="1074" y="2756"/>
                    <a:pt x="1077" y="2743"/>
                  </a:cubicBezTo>
                  <a:cubicBezTo>
                    <a:pt x="1078" y="2740"/>
                    <a:pt x="1078" y="2738"/>
                    <a:pt x="1077" y="2735"/>
                  </a:cubicBezTo>
                  <a:cubicBezTo>
                    <a:pt x="1077" y="2734"/>
                    <a:pt x="1077" y="2734"/>
                    <a:pt x="1077" y="2734"/>
                  </a:cubicBezTo>
                  <a:cubicBezTo>
                    <a:pt x="1076" y="2731"/>
                    <a:pt x="1076" y="2731"/>
                    <a:pt x="1076" y="2731"/>
                  </a:cubicBezTo>
                  <a:cubicBezTo>
                    <a:pt x="1076" y="2728"/>
                    <a:pt x="1076" y="2728"/>
                    <a:pt x="1076" y="2728"/>
                  </a:cubicBezTo>
                  <a:cubicBezTo>
                    <a:pt x="1075" y="2725"/>
                    <a:pt x="1075" y="2725"/>
                    <a:pt x="1075" y="2725"/>
                  </a:cubicBezTo>
                  <a:cubicBezTo>
                    <a:pt x="1075" y="2723"/>
                    <a:pt x="1075" y="2723"/>
                    <a:pt x="1075" y="2723"/>
                  </a:cubicBezTo>
                  <a:cubicBezTo>
                    <a:pt x="1075" y="2720"/>
                    <a:pt x="1075" y="2720"/>
                    <a:pt x="1075" y="2720"/>
                  </a:cubicBezTo>
                  <a:cubicBezTo>
                    <a:pt x="1074" y="2718"/>
                    <a:pt x="1074" y="2718"/>
                    <a:pt x="1074" y="2718"/>
                  </a:cubicBezTo>
                  <a:cubicBezTo>
                    <a:pt x="1074" y="2715"/>
                    <a:pt x="1074" y="2715"/>
                    <a:pt x="1074" y="2715"/>
                  </a:cubicBezTo>
                  <a:cubicBezTo>
                    <a:pt x="1074" y="2712"/>
                    <a:pt x="1074" y="2712"/>
                    <a:pt x="1074" y="2712"/>
                  </a:cubicBezTo>
                  <a:cubicBezTo>
                    <a:pt x="1073" y="2710"/>
                    <a:pt x="1073" y="2710"/>
                    <a:pt x="1073" y="2710"/>
                  </a:cubicBezTo>
                  <a:cubicBezTo>
                    <a:pt x="1073" y="2708"/>
                    <a:pt x="1073" y="2708"/>
                    <a:pt x="1073" y="2708"/>
                  </a:cubicBezTo>
                  <a:cubicBezTo>
                    <a:pt x="1073" y="2705"/>
                    <a:pt x="1073" y="2705"/>
                    <a:pt x="1073" y="2705"/>
                  </a:cubicBezTo>
                  <a:cubicBezTo>
                    <a:pt x="1072" y="2703"/>
                    <a:pt x="1072" y="2703"/>
                    <a:pt x="1072" y="2703"/>
                  </a:cubicBezTo>
                  <a:cubicBezTo>
                    <a:pt x="1072" y="2701"/>
                    <a:pt x="1072" y="2701"/>
                    <a:pt x="1072" y="2701"/>
                  </a:cubicBezTo>
                  <a:cubicBezTo>
                    <a:pt x="1072" y="2698"/>
                    <a:pt x="1072" y="2698"/>
                    <a:pt x="1072" y="2698"/>
                  </a:cubicBezTo>
                  <a:cubicBezTo>
                    <a:pt x="1072" y="2696"/>
                    <a:pt x="1072" y="2696"/>
                    <a:pt x="1072" y="2696"/>
                  </a:cubicBezTo>
                  <a:cubicBezTo>
                    <a:pt x="1071" y="2694"/>
                    <a:pt x="1071" y="2694"/>
                    <a:pt x="1071" y="2694"/>
                  </a:cubicBezTo>
                  <a:cubicBezTo>
                    <a:pt x="1071" y="2683"/>
                    <a:pt x="1063" y="2675"/>
                    <a:pt x="1054" y="2674"/>
                  </a:cubicBezTo>
                  <a:cubicBezTo>
                    <a:pt x="1054" y="2560"/>
                    <a:pt x="1054" y="2560"/>
                    <a:pt x="1054" y="2560"/>
                  </a:cubicBezTo>
                  <a:close/>
                  <a:moveTo>
                    <a:pt x="1098" y="2067"/>
                  </a:moveTo>
                  <a:cubicBezTo>
                    <a:pt x="1083" y="2046"/>
                    <a:pt x="1068" y="2025"/>
                    <a:pt x="1054" y="2003"/>
                  </a:cubicBezTo>
                  <a:cubicBezTo>
                    <a:pt x="1054" y="1788"/>
                    <a:pt x="1054" y="1788"/>
                    <a:pt x="1054" y="1788"/>
                  </a:cubicBezTo>
                  <a:cubicBezTo>
                    <a:pt x="1068" y="1818"/>
                    <a:pt x="1082" y="1847"/>
                    <a:pt x="1098" y="1875"/>
                  </a:cubicBezTo>
                  <a:cubicBezTo>
                    <a:pt x="1098" y="2067"/>
                    <a:pt x="1098" y="2067"/>
                    <a:pt x="1098" y="2067"/>
                  </a:cubicBezTo>
                  <a:close/>
                  <a:moveTo>
                    <a:pt x="1054" y="258"/>
                  </a:moveTo>
                  <a:cubicBezTo>
                    <a:pt x="1068" y="246"/>
                    <a:pt x="1083" y="236"/>
                    <a:pt x="1098" y="225"/>
                  </a:cubicBezTo>
                  <a:cubicBezTo>
                    <a:pt x="1098" y="820"/>
                    <a:pt x="1098" y="820"/>
                    <a:pt x="1098" y="820"/>
                  </a:cubicBezTo>
                  <a:cubicBezTo>
                    <a:pt x="1035" y="1006"/>
                    <a:pt x="1054" y="1218"/>
                    <a:pt x="1098" y="1396"/>
                  </a:cubicBezTo>
                  <a:cubicBezTo>
                    <a:pt x="1098" y="1614"/>
                    <a:pt x="1098" y="1614"/>
                    <a:pt x="1098" y="1614"/>
                  </a:cubicBezTo>
                  <a:cubicBezTo>
                    <a:pt x="1081" y="1601"/>
                    <a:pt x="1065" y="1581"/>
                    <a:pt x="1054" y="1555"/>
                  </a:cubicBezTo>
                  <a:lnTo>
                    <a:pt x="1054" y="258"/>
                  </a:lnTo>
                  <a:close/>
                  <a:moveTo>
                    <a:pt x="130" y="3672"/>
                  </a:moveTo>
                  <a:cubicBezTo>
                    <a:pt x="61" y="3556"/>
                    <a:pt x="16" y="3438"/>
                    <a:pt x="13" y="3326"/>
                  </a:cubicBezTo>
                  <a:cubicBezTo>
                    <a:pt x="0" y="2808"/>
                    <a:pt x="582" y="2761"/>
                    <a:pt x="995" y="2589"/>
                  </a:cubicBezTo>
                  <a:cubicBezTo>
                    <a:pt x="1016" y="2580"/>
                    <a:pt x="1036" y="2570"/>
                    <a:pt x="1054" y="2560"/>
                  </a:cubicBezTo>
                  <a:cubicBezTo>
                    <a:pt x="1054" y="2674"/>
                    <a:pt x="1054" y="2674"/>
                    <a:pt x="1054" y="2674"/>
                  </a:cubicBezTo>
                  <a:cubicBezTo>
                    <a:pt x="1052" y="2674"/>
                    <a:pt x="1050" y="2674"/>
                    <a:pt x="1047" y="2674"/>
                  </a:cubicBezTo>
                  <a:cubicBezTo>
                    <a:pt x="1037" y="2676"/>
                    <a:pt x="1030" y="2686"/>
                    <a:pt x="1031" y="2697"/>
                  </a:cubicBezTo>
                  <a:cubicBezTo>
                    <a:pt x="1031" y="2700"/>
                    <a:pt x="1031" y="2700"/>
                    <a:pt x="1031" y="2700"/>
                  </a:cubicBezTo>
                  <a:cubicBezTo>
                    <a:pt x="1031" y="2703"/>
                    <a:pt x="1031" y="2703"/>
                    <a:pt x="1031" y="2703"/>
                  </a:cubicBezTo>
                  <a:cubicBezTo>
                    <a:pt x="1031" y="2705"/>
                    <a:pt x="1031" y="2705"/>
                    <a:pt x="1031" y="2705"/>
                  </a:cubicBezTo>
                  <a:cubicBezTo>
                    <a:pt x="1032" y="2708"/>
                    <a:pt x="1032" y="2708"/>
                    <a:pt x="1032" y="2708"/>
                  </a:cubicBezTo>
                  <a:cubicBezTo>
                    <a:pt x="1032" y="2711"/>
                    <a:pt x="1032" y="2711"/>
                    <a:pt x="1032" y="2711"/>
                  </a:cubicBezTo>
                  <a:cubicBezTo>
                    <a:pt x="1032" y="2713"/>
                    <a:pt x="1032" y="2713"/>
                    <a:pt x="1032" y="2713"/>
                  </a:cubicBezTo>
                  <a:cubicBezTo>
                    <a:pt x="1033" y="2716"/>
                    <a:pt x="1033" y="2716"/>
                    <a:pt x="1033" y="2716"/>
                  </a:cubicBezTo>
                  <a:cubicBezTo>
                    <a:pt x="1033" y="2719"/>
                    <a:pt x="1033" y="2719"/>
                    <a:pt x="1033" y="2719"/>
                  </a:cubicBezTo>
                  <a:cubicBezTo>
                    <a:pt x="1033" y="2722"/>
                    <a:pt x="1033" y="2722"/>
                    <a:pt x="1033" y="2722"/>
                  </a:cubicBezTo>
                  <a:cubicBezTo>
                    <a:pt x="1034" y="2724"/>
                    <a:pt x="1034" y="2724"/>
                    <a:pt x="1034" y="2724"/>
                  </a:cubicBezTo>
                  <a:cubicBezTo>
                    <a:pt x="1034" y="2727"/>
                    <a:pt x="1034" y="2727"/>
                    <a:pt x="1034" y="2727"/>
                  </a:cubicBezTo>
                  <a:cubicBezTo>
                    <a:pt x="1035" y="2730"/>
                    <a:pt x="1035" y="2730"/>
                    <a:pt x="1035" y="2730"/>
                  </a:cubicBezTo>
                  <a:cubicBezTo>
                    <a:pt x="1035" y="2733"/>
                    <a:pt x="1035" y="2733"/>
                    <a:pt x="1035" y="2733"/>
                  </a:cubicBezTo>
                  <a:cubicBezTo>
                    <a:pt x="1036" y="2736"/>
                    <a:pt x="1036" y="2736"/>
                    <a:pt x="1036" y="2736"/>
                  </a:cubicBezTo>
                  <a:cubicBezTo>
                    <a:pt x="1036" y="2739"/>
                    <a:pt x="1036" y="2739"/>
                    <a:pt x="1036" y="2739"/>
                  </a:cubicBezTo>
                  <a:cubicBezTo>
                    <a:pt x="1037" y="2742"/>
                    <a:pt x="1037" y="2742"/>
                    <a:pt x="1037" y="2742"/>
                  </a:cubicBezTo>
                  <a:cubicBezTo>
                    <a:pt x="1037" y="2743"/>
                    <a:pt x="1037" y="2743"/>
                    <a:pt x="1037" y="2743"/>
                  </a:cubicBezTo>
                  <a:cubicBezTo>
                    <a:pt x="1039" y="2753"/>
                    <a:pt x="1046" y="2759"/>
                    <a:pt x="1054" y="2760"/>
                  </a:cubicBezTo>
                  <a:cubicBezTo>
                    <a:pt x="1054" y="3672"/>
                    <a:pt x="1054" y="3672"/>
                    <a:pt x="1054" y="3672"/>
                  </a:cubicBezTo>
                  <a:cubicBezTo>
                    <a:pt x="130" y="3672"/>
                    <a:pt x="130" y="3672"/>
                    <a:pt x="130" y="3672"/>
                  </a:cubicBezTo>
                  <a:close/>
                  <a:moveTo>
                    <a:pt x="1054" y="2003"/>
                  </a:moveTo>
                  <a:cubicBezTo>
                    <a:pt x="1021" y="1953"/>
                    <a:pt x="992" y="1899"/>
                    <a:pt x="967" y="1843"/>
                  </a:cubicBezTo>
                  <a:cubicBezTo>
                    <a:pt x="913" y="1824"/>
                    <a:pt x="867" y="1787"/>
                    <a:pt x="830" y="1738"/>
                  </a:cubicBezTo>
                  <a:cubicBezTo>
                    <a:pt x="784" y="1678"/>
                    <a:pt x="752" y="1599"/>
                    <a:pt x="734" y="1514"/>
                  </a:cubicBezTo>
                  <a:cubicBezTo>
                    <a:pt x="718" y="1431"/>
                    <a:pt x="715" y="1342"/>
                    <a:pt x="728" y="1260"/>
                  </a:cubicBezTo>
                  <a:cubicBezTo>
                    <a:pt x="740" y="1178"/>
                    <a:pt x="768" y="1101"/>
                    <a:pt x="814" y="1042"/>
                  </a:cubicBezTo>
                  <a:cubicBezTo>
                    <a:pt x="775" y="864"/>
                    <a:pt x="808" y="462"/>
                    <a:pt x="1054" y="258"/>
                  </a:cubicBezTo>
                  <a:cubicBezTo>
                    <a:pt x="1054" y="1555"/>
                    <a:pt x="1054" y="1555"/>
                    <a:pt x="1054" y="1555"/>
                  </a:cubicBezTo>
                  <a:cubicBezTo>
                    <a:pt x="1047" y="1537"/>
                    <a:pt x="1042" y="1516"/>
                    <a:pt x="1042" y="1493"/>
                  </a:cubicBezTo>
                  <a:cubicBezTo>
                    <a:pt x="1040" y="1157"/>
                    <a:pt x="822" y="968"/>
                    <a:pt x="823" y="1364"/>
                  </a:cubicBezTo>
                  <a:cubicBezTo>
                    <a:pt x="824" y="1546"/>
                    <a:pt x="903" y="1735"/>
                    <a:pt x="1041" y="1759"/>
                  </a:cubicBezTo>
                  <a:cubicBezTo>
                    <a:pt x="1046" y="1769"/>
                    <a:pt x="1050" y="1778"/>
                    <a:pt x="1054" y="1788"/>
                  </a:cubicBezTo>
                  <a:lnTo>
                    <a:pt x="1054" y="2003"/>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3" name="Freeform 6"/>
            <p:cNvSpPr>
              <a:spLocks noEditPoints="1"/>
            </p:cNvSpPr>
            <p:nvPr/>
          </p:nvSpPr>
          <p:spPr bwMode="auto">
            <a:xfrm>
              <a:off x="4873625" y="2352676"/>
              <a:ext cx="430213" cy="149225"/>
            </a:xfrm>
            <a:custGeom>
              <a:avLst/>
              <a:gdLst/>
              <a:ahLst/>
              <a:cxnLst>
                <a:cxn ang="0">
                  <a:pos x="1107" y="0"/>
                </a:cxn>
                <a:cxn ang="0">
                  <a:pos x="1382" y="43"/>
                </a:cxn>
                <a:cxn ang="0">
                  <a:pos x="1415" y="92"/>
                </a:cxn>
                <a:cxn ang="0">
                  <a:pos x="1399" y="220"/>
                </a:cxn>
                <a:cxn ang="0">
                  <a:pos x="1392" y="222"/>
                </a:cxn>
                <a:cxn ang="0">
                  <a:pos x="1347" y="286"/>
                </a:cxn>
                <a:cxn ang="0">
                  <a:pos x="1069" y="490"/>
                </a:cxn>
                <a:cxn ang="0">
                  <a:pos x="1069" y="396"/>
                </a:cxn>
                <a:cxn ang="0">
                  <a:pos x="1250" y="290"/>
                </a:cxn>
                <a:cxn ang="0">
                  <a:pos x="1251" y="138"/>
                </a:cxn>
                <a:cxn ang="0">
                  <a:pos x="1069" y="96"/>
                </a:cxn>
                <a:cxn ang="0">
                  <a:pos x="348" y="1"/>
                </a:cxn>
                <a:cxn ang="0">
                  <a:pos x="614" y="48"/>
                </a:cxn>
                <a:cxn ang="0">
                  <a:pos x="803" y="48"/>
                </a:cxn>
                <a:cxn ang="0">
                  <a:pos x="1069" y="1"/>
                </a:cxn>
                <a:cxn ang="0">
                  <a:pos x="1045" y="99"/>
                </a:cxn>
                <a:cxn ang="0">
                  <a:pos x="869" y="190"/>
                </a:cxn>
                <a:cxn ang="0">
                  <a:pos x="905" y="323"/>
                </a:cxn>
                <a:cxn ang="0">
                  <a:pos x="1069" y="396"/>
                </a:cxn>
                <a:cxn ang="0">
                  <a:pos x="1064" y="490"/>
                </a:cxn>
                <a:cxn ang="0">
                  <a:pos x="779" y="310"/>
                </a:cxn>
                <a:cxn ang="0">
                  <a:pos x="708" y="214"/>
                </a:cxn>
                <a:cxn ang="0">
                  <a:pos x="638" y="310"/>
                </a:cxn>
                <a:cxn ang="0">
                  <a:pos x="353" y="490"/>
                </a:cxn>
                <a:cxn ang="0">
                  <a:pos x="348" y="396"/>
                </a:cxn>
                <a:cxn ang="0">
                  <a:pos x="512" y="323"/>
                </a:cxn>
                <a:cxn ang="0">
                  <a:pos x="548" y="190"/>
                </a:cxn>
                <a:cxn ang="0">
                  <a:pos x="372" y="99"/>
                </a:cxn>
                <a:cxn ang="0">
                  <a:pos x="348" y="1"/>
                </a:cxn>
                <a:cxn ang="0">
                  <a:pos x="348" y="1"/>
                </a:cxn>
                <a:cxn ang="0">
                  <a:pos x="234" y="103"/>
                </a:cxn>
                <a:cxn ang="0">
                  <a:pos x="148" y="206"/>
                </a:cxn>
                <a:cxn ang="0">
                  <a:pos x="230" y="360"/>
                </a:cxn>
                <a:cxn ang="0">
                  <a:pos x="348" y="396"/>
                </a:cxn>
                <a:cxn ang="0">
                  <a:pos x="143" y="418"/>
                </a:cxn>
                <a:cxn ang="0">
                  <a:pos x="25" y="222"/>
                </a:cxn>
                <a:cxn ang="0">
                  <a:pos x="18" y="220"/>
                </a:cxn>
                <a:cxn ang="0">
                  <a:pos x="0" y="133"/>
                </a:cxn>
                <a:cxn ang="0">
                  <a:pos x="10" y="58"/>
                </a:cxn>
                <a:cxn ang="0">
                  <a:pos x="111" y="30"/>
                </a:cxn>
              </a:cxnLst>
              <a:rect l="0" t="0" r="r" b="b"/>
              <a:pathLst>
                <a:path w="1417" h="490">
                  <a:moveTo>
                    <a:pt x="1069" y="1"/>
                  </a:moveTo>
                  <a:cubicBezTo>
                    <a:pt x="1084" y="0"/>
                    <a:pt x="1097" y="0"/>
                    <a:pt x="1107" y="0"/>
                  </a:cubicBezTo>
                  <a:cubicBezTo>
                    <a:pt x="1168" y="1"/>
                    <a:pt x="1247" y="17"/>
                    <a:pt x="1306" y="30"/>
                  </a:cubicBezTo>
                  <a:cubicBezTo>
                    <a:pt x="1344" y="38"/>
                    <a:pt x="1374" y="44"/>
                    <a:pt x="1382" y="43"/>
                  </a:cubicBezTo>
                  <a:cubicBezTo>
                    <a:pt x="1393" y="42"/>
                    <a:pt x="1401" y="47"/>
                    <a:pt x="1406" y="58"/>
                  </a:cubicBezTo>
                  <a:cubicBezTo>
                    <a:pt x="1410" y="66"/>
                    <a:pt x="1413" y="78"/>
                    <a:pt x="1415" y="92"/>
                  </a:cubicBezTo>
                  <a:cubicBezTo>
                    <a:pt x="1416" y="104"/>
                    <a:pt x="1417" y="119"/>
                    <a:pt x="1417" y="133"/>
                  </a:cubicBezTo>
                  <a:cubicBezTo>
                    <a:pt x="1417" y="174"/>
                    <a:pt x="1409" y="216"/>
                    <a:pt x="1399" y="220"/>
                  </a:cubicBezTo>
                  <a:cubicBezTo>
                    <a:pt x="1399" y="220"/>
                    <a:pt x="1399" y="220"/>
                    <a:pt x="1399" y="220"/>
                  </a:cubicBezTo>
                  <a:cubicBezTo>
                    <a:pt x="1396" y="221"/>
                    <a:pt x="1394" y="222"/>
                    <a:pt x="1392" y="222"/>
                  </a:cubicBezTo>
                  <a:cubicBezTo>
                    <a:pt x="1392" y="222"/>
                    <a:pt x="1392" y="222"/>
                    <a:pt x="1392" y="222"/>
                  </a:cubicBezTo>
                  <a:cubicBezTo>
                    <a:pt x="1381" y="225"/>
                    <a:pt x="1365" y="230"/>
                    <a:pt x="1347" y="286"/>
                  </a:cubicBezTo>
                  <a:cubicBezTo>
                    <a:pt x="1333" y="326"/>
                    <a:pt x="1316" y="376"/>
                    <a:pt x="1274" y="418"/>
                  </a:cubicBezTo>
                  <a:cubicBezTo>
                    <a:pt x="1233" y="459"/>
                    <a:pt x="1170" y="489"/>
                    <a:pt x="1069" y="490"/>
                  </a:cubicBezTo>
                  <a:cubicBezTo>
                    <a:pt x="1069" y="396"/>
                    <a:pt x="1069" y="396"/>
                    <a:pt x="1069" y="396"/>
                  </a:cubicBezTo>
                  <a:cubicBezTo>
                    <a:pt x="1069" y="396"/>
                    <a:pt x="1069" y="396"/>
                    <a:pt x="1069" y="396"/>
                  </a:cubicBezTo>
                  <a:cubicBezTo>
                    <a:pt x="1117" y="394"/>
                    <a:pt x="1156" y="381"/>
                    <a:pt x="1187" y="360"/>
                  </a:cubicBezTo>
                  <a:cubicBezTo>
                    <a:pt x="1215" y="342"/>
                    <a:pt x="1236" y="317"/>
                    <a:pt x="1250" y="290"/>
                  </a:cubicBezTo>
                  <a:cubicBezTo>
                    <a:pt x="1263" y="263"/>
                    <a:pt x="1269" y="234"/>
                    <a:pt x="1269" y="206"/>
                  </a:cubicBezTo>
                  <a:cubicBezTo>
                    <a:pt x="1268" y="182"/>
                    <a:pt x="1262" y="158"/>
                    <a:pt x="1251" y="138"/>
                  </a:cubicBezTo>
                  <a:cubicBezTo>
                    <a:pt x="1242" y="123"/>
                    <a:pt x="1217" y="111"/>
                    <a:pt x="1183" y="103"/>
                  </a:cubicBezTo>
                  <a:cubicBezTo>
                    <a:pt x="1150" y="96"/>
                    <a:pt x="1110" y="93"/>
                    <a:pt x="1069" y="96"/>
                  </a:cubicBezTo>
                  <a:lnTo>
                    <a:pt x="1069" y="1"/>
                  </a:lnTo>
                  <a:close/>
                  <a:moveTo>
                    <a:pt x="348" y="1"/>
                  </a:moveTo>
                  <a:cubicBezTo>
                    <a:pt x="387" y="3"/>
                    <a:pt x="438" y="8"/>
                    <a:pt x="486" y="16"/>
                  </a:cubicBezTo>
                  <a:cubicBezTo>
                    <a:pt x="537" y="24"/>
                    <a:pt x="586" y="35"/>
                    <a:pt x="614" y="48"/>
                  </a:cubicBezTo>
                  <a:cubicBezTo>
                    <a:pt x="643" y="62"/>
                    <a:pt x="675" y="69"/>
                    <a:pt x="708" y="69"/>
                  </a:cubicBezTo>
                  <a:cubicBezTo>
                    <a:pt x="741" y="69"/>
                    <a:pt x="774" y="62"/>
                    <a:pt x="803" y="48"/>
                  </a:cubicBezTo>
                  <a:cubicBezTo>
                    <a:pt x="831" y="35"/>
                    <a:pt x="880" y="24"/>
                    <a:pt x="931" y="16"/>
                  </a:cubicBezTo>
                  <a:cubicBezTo>
                    <a:pt x="979" y="8"/>
                    <a:pt x="1030" y="3"/>
                    <a:pt x="1069" y="1"/>
                  </a:cubicBezTo>
                  <a:cubicBezTo>
                    <a:pt x="1069" y="96"/>
                    <a:pt x="1069" y="96"/>
                    <a:pt x="1069" y="96"/>
                  </a:cubicBezTo>
                  <a:cubicBezTo>
                    <a:pt x="1061" y="97"/>
                    <a:pt x="1053" y="98"/>
                    <a:pt x="1045" y="99"/>
                  </a:cubicBezTo>
                  <a:cubicBezTo>
                    <a:pt x="995" y="104"/>
                    <a:pt x="950" y="113"/>
                    <a:pt x="917" y="129"/>
                  </a:cubicBezTo>
                  <a:cubicBezTo>
                    <a:pt x="889" y="143"/>
                    <a:pt x="871" y="162"/>
                    <a:pt x="869" y="190"/>
                  </a:cubicBezTo>
                  <a:cubicBezTo>
                    <a:pt x="869" y="196"/>
                    <a:pt x="869" y="201"/>
                    <a:pt x="869" y="207"/>
                  </a:cubicBezTo>
                  <a:cubicBezTo>
                    <a:pt x="870" y="241"/>
                    <a:pt x="879" y="285"/>
                    <a:pt x="905" y="323"/>
                  </a:cubicBezTo>
                  <a:cubicBezTo>
                    <a:pt x="930" y="360"/>
                    <a:pt x="971" y="390"/>
                    <a:pt x="1037" y="395"/>
                  </a:cubicBezTo>
                  <a:cubicBezTo>
                    <a:pt x="1047" y="396"/>
                    <a:pt x="1058" y="396"/>
                    <a:pt x="1069" y="396"/>
                  </a:cubicBezTo>
                  <a:cubicBezTo>
                    <a:pt x="1069" y="490"/>
                    <a:pt x="1069" y="490"/>
                    <a:pt x="1069" y="490"/>
                  </a:cubicBezTo>
                  <a:cubicBezTo>
                    <a:pt x="1064" y="490"/>
                    <a:pt x="1064" y="490"/>
                    <a:pt x="1064" y="490"/>
                  </a:cubicBezTo>
                  <a:cubicBezTo>
                    <a:pt x="879" y="490"/>
                    <a:pt x="821" y="385"/>
                    <a:pt x="789" y="328"/>
                  </a:cubicBezTo>
                  <a:cubicBezTo>
                    <a:pt x="786" y="321"/>
                    <a:pt x="782" y="315"/>
                    <a:pt x="779" y="310"/>
                  </a:cubicBezTo>
                  <a:cubicBezTo>
                    <a:pt x="770" y="296"/>
                    <a:pt x="764" y="280"/>
                    <a:pt x="758" y="266"/>
                  </a:cubicBezTo>
                  <a:cubicBezTo>
                    <a:pt x="747" y="238"/>
                    <a:pt x="736" y="214"/>
                    <a:pt x="708" y="214"/>
                  </a:cubicBezTo>
                  <a:cubicBezTo>
                    <a:pt x="681" y="214"/>
                    <a:pt x="670" y="238"/>
                    <a:pt x="659" y="266"/>
                  </a:cubicBezTo>
                  <a:cubicBezTo>
                    <a:pt x="653" y="280"/>
                    <a:pt x="647" y="296"/>
                    <a:pt x="638" y="310"/>
                  </a:cubicBezTo>
                  <a:cubicBezTo>
                    <a:pt x="634" y="315"/>
                    <a:pt x="631" y="321"/>
                    <a:pt x="627" y="328"/>
                  </a:cubicBezTo>
                  <a:cubicBezTo>
                    <a:pt x="596" y="385"/>
                    <a:pt x="537" y="490"/>
                    <a:pt x="353" y="490"/>
                  </a:cubicBezTo>
                  <a:cubicBezTo>
                    <a:pt x="348" y="490"/>
                    <a:pt x="348" y="490"/>
                    <a:pt x="348" y="490"/>
                  </a:cubicBezTo>
                  <a:cubicBezTo>
                    <a:pt x="348" y="396"/>
                    <a:pt x="348" y="396"/>
                    <a:pt x="348" y="396"/>
                  </a:cubicBezTo>
                  <a:cubicBezTo>
                    <a:pt x="359" y="396"/>
                    <a:pt x="370" y="396"/>
                    <a:pt x="380" y="395"/>
                  </a:cubicBezTo>
                  <a:cubicBezTo>
                    <a:pt x="446" y="390"/>
                    <a:pt x="487" y="360"/>
                    <a:pt x="512" y="323"/>
                  </a:cubicBezTo>
                  <a:cubicBezTo>
                    <a:pt x="538" y="285"/>
                    <a:pt x="547" y="241"/>
                    <a:pt x="548" y="207"/>
                  </a:cubicBezTo>
                  <a:cubicBezTo>
                    <a:pt x="548" y="201"/>
                    <a:pt x="548" y="196"/>
                    <a:pt x="548" y="190"/>
                  </a:cubicBezTo>
                  <a:cubicBezTo>
                    <a:pt x="546" y="162"/>
                    <a:pt x="528" y="143"/>
                    <a:pt x="500" y="129"/>
                  </a:cubicBezTo>
                  <a:cubicBezTo>
                    <a:pt x="467" y="113"/>
                    <a:pt x="422" y="104"/>
                    <a:pt x="372" y="99"/>
                  </a:cubicBezTo>
                  <a:cubicBezTo>
                    <a:pt x="364" y="98"/>
                    <a:pt x="356" y="97"/>
                    <a:pt x="348" y="96"/>
                  </a:cubicBezTo>
                  <a:lnTo>
                    <a:pt x="348" y="1"/>
                  </a:lnTo>
                  <a:close/>
                  <a:moveTo>
                    <a:pt x="310" y="0"/>
                  </a:moveTo>
                  <a:cubicBezTo>
                    <a:pt x="320" y="0"/>
                    <a:pt x="333" y="0"/>
                    <a:pt x="348" y="1"/>
                  </a:cubicBezTo>
                  <a:cubicBezTo>
                    <a:pt x="348" y="96"/>
                    <a:pt x="348" y="96"/>
                    <a:pt x="348" y="96"/>
                  </a:cubicBezTo>
                  <a:cubicBezTo>
                    <a:pt x="307" y="93"/>
                    <a:pt x="267" y="96"/>
                    <a:pt x="234" y="103"/>
                  </a:cubicBezTo>
                  <a:cubicBezTo>
                    <a:pt x="200" y="111"/>
                    <a:pt x="175" y="123"/>
                    <a:pt x="166" y="138"/>
                  </a:cubicBezTo>
                  <a:cubicBezTo>
                    <a:pt x="155" y="158"/>
                    <a:pt x="149" y="182"/>
                    <a:pt x="148" y="206"/>
                  </a:cubicBezTo>
                  <a:cubicBezTo>
                    <a:pt x="147" y="234"/>
                    <a:pt x="154" y="263"/>
                    <a:pt x="167" y="290"/>
                  </a:cubicBezTo>
                  <a:cubicBezTo>
                    <a:pt x="181" y="317"/>
                    <a:pt x="202" y="342"/>
                    <a:pt x="230" y="360"/>
                  </a:cubicBezTo>
                  <a:cubicBezTo>
                    <a:pt x="261" y="381"/>
                    <a:pt x="300" y="394"/>
                    <a:pt x="348" y="396"/>
                  </a:cubicBezTo>
                  <a:cubicBezTo>
                    <a:pt x="348" y="396"/>
                    <a:pt x="348" y="396"/>
                    <a:pt x="348" y="396"/>
                  </a:cubicBezTo>
                  <a:cubicBezTo>
                    <a:pt x="348" y="490"/>
                    <a:pt x="348" y="490"/>
                    <a:pt x="348" y="490"/>
                  </a:cubicBezTo>
                  <a:cubicBezTo>
                    <a:pt x="247" y="489"/>
                    <a:pt x="184" y="459"/>
                    <a:pt x="143" y="418"/>
                  </a:cubicBezTo>
                  <a:cubicBezTo>
                    <a:pt x="101" y="376"/>
                    <a:pt x="83" y="326"/>
                    <a:pt x="70" y="286"/>
                  </a:cubicBezTo>
                  <a:cubicBezTo>
                    <a:pt x="52" y="230"/>
                    <a:pt x="36" y="225"/>
                    <a:pt x="25" y="222"/>
                  </a:cubicBezTo>
                  <a:cubicBezTo>
                    <a:pt x="25" y="222"/>
                    <a:pt x="25" y="222"/>
                    <a:pt x="25" y="222"/>
                  </a:cubicBezTo>
                  <a:cubicBezTo>
                    <a:pt x="23" y="222"/>
                    <a:pt x="20" y="221"/>
                    <a:pt x="18" y="220"/>
                  </a:cubicBezTo>
                  <a:cubicBezTo>
                    <a:pt x="18" y="220"/>
                    <a:pt x="18" y="220"/>
                    <a:pt x="18" y="220"/>
                  </a:cubicBezTo>
                  <a:cubicBezTo>
                    <a:pt x="8" y="216"/>
                    <a:pt x="0" y="174"/>
                    <a:pt x="0" y="133"/>
                  </a:cubicBezTo>
                  <a:cubicBezTo>
                    <a:pt x="0" y="119"/>
                    <a:pt x="1" y="104"/>
                    <a:pt x="2" y="92"/>
                  </a:cubicBezTo>
                  <a:cubicBezTo>
                    <a:pt x="4" y="78"/>
                    <a:pt x="6" y="66"/>
                    <a:pt x="10" y="58"/>
                  </a:cubicBezTo>
                  <a:cubicBezTo>
                    <a:pt x="16" y="47"/>
                    <a:pt x="24" y="42"/>
                    <a:pt x="35" y="43"/>
                  </a:cubicBezTo>
                  <a:cubicBezTo>
                    <a:pt x="43" y="44"/>
                    <a:pt x="73" y="38"/>
                    <a:pt x="111" y="30"/>
                  </a:cubicBezTo>
                  <a:cubicBezTo>
                    <a:pt x="170" y="17"/>
                    <a:pt x="249" y="1"/>
                    <a:pt x="310" y="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124" name="TextBox 186"/>
          <p:cNvSpPr txBox="1"/>
          <p:nvPr/>
        </p:nvSpPr>
        <p:spPr>
          <a:xfrm>
            <a:off x="1883793" y="6075707"/>
            <a:ext cx="906017" cy="666786"/>
          </a:xfrm>
          <a:prstGeom prst="rect">
            <a:avLst/>
          </a:prstGeom>
          <a:noFill/>
        </p:spPr>
        <p:txBody>
          <a:bodyPr wrap="none" rtlCol="0">
            <a:spAutoFit/>
          </a:bodyPr>
          <a:lstStyle/>
          <a:p>
            <a:pPr algn="ctr"/>
            <a:r>
              <a:rPr lang="en-US" sz="3733" b="1" dirty="0">
                <a:solidFill>
                  <a:schemeClr val="accent1"/>
                </a:solidFill>
              </a:rPr>
              <a:t>30%</a:t>
            </a:r>
          </a:p>
        </p:txBody>
      </p:sp>
      <p:sp>
        <p:nvSpPr>
          <p:cNvPr id="125" name="TextBox 187"/>
          <p:cNvSpPr txBox="1"/>
          <p:nvPr/>
        </p:nvSpPr>
        <p:spPr>
          <a:xfrm>
            <a:off x="3915793" y="6075707"/>
            <a:ext cx="906017" cy="666786"/>
          </a:xfrm>
          <a:prstGeom prst="rect">
            <a:avLst/>
          </a:prstGeom>
          <a:noFill/>
        </p:spPr>
        <p:txBody>
          <a:bodyPr wrap="none" rtlCol="0">
            <a:spAutoFit/>
          </a:bodyPr>
          <a:lstStyle/>
          <a:p>
            <a:pPr algn="ctr"/>
            <a:r>
              <a:rPr lang="en-US" sz="3733" b="1" dirty="0">
                <a:solidFill>
                  <a:schemeClr val="accent2"/>
                </a:solidFill>
              </a:rPr>
              <a:t>60%</a:t>
            </a:r>
          </a:p>
        </p:txBody>
      </p:sp>
      <p:graphicFrame>
        <p:nvGraphicFramePr>
          <p:cNvPr id="126" name="Chart 188"/>
          <p:cNvGraphicFramePr/>
          <p:nvPr/>
        </p:nvGraphicFramePr>
        <p:xfrm>
          <a:off x="6282267" y="3445933"/>
          <a:ext cx="5130800" cy="32166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196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3" presetClass="entr" presetSubtype="16" fill="hold" nodeType="afterEffect">
                                  <p:stCondLst>
                                    <p:cond delay="0"/>
                                  </p:stCondLst>
                                  <p:childTnLst>
                                    <p:set>
                                      <p:cBhvr>
                                        <p:cTn id="12" dur="1" fill="hold">
                                          <p:stCondLst>
                                            <p:cond delay="0"/>
                                          </p:stCondLst>
                                        </p:cTn>
                                        <p:tgtEl>
                                          <p:spTgt spid="118"/>
                                        </p:tgtEl>
                                        <p:attrNameLst>
                                          <p:attrName>style.visibility</p:attrName>
                                        </p:attrNameLst>
                                      </p:cBhvr>
                                      <p:to>
                                        <p:strVal val="visible"/>
                                      </p:to>
                                    </p:set>
                                    <p:anim calcmode="lin" valueType="num">
                                      <p:cBhvr>
                                        <p:cTn id="13" dur="500" fill="hold"/>
                                        <p:tgtEl>
                                          <p:spTgt spid="118"/>
                                        </p:tgtEl>
                                        <p:attrNameLst>
                                          <p:attrName>ppt_w</p:attrName>
                                        </p:attrNameLst>
                                      </p:cBhvr>
                                      <p:tavLst>
                                        <p:tav tm="0">
                                          <p:val>
                                            <p:fltVal val="0"/>
                                          </p:val>
                                        </p:tav>
                                        <p:tav tm="100000">
                                          <p:val>
                                            <p:strVal val="#ppt_w"/>
                                          </p:val>
                                        </p:tav>
                                      </p:tavLst>
                                    </p:anim>
                                    <p:anim calcmode="lin" valueType="num">
                                      <p:cBhvr>
                                        <p:cTn id="14" dur="500" fill="hold"/>
                                        <p:tgtEl>
                                          <p:spTgt spid="118"/>
                                        </p:tgtEl>
                                        <p:attrNameLst>
                                          <p:attrName>ppt_h</p:attrName>
                                        </p:attrNameLst>
                                      </p:cBhvr>
                                      <p:tavLst>
                                        <p:tav tm="0">
                                          <p:val>
                                            <p:fltVal val="0"/>
                                          </p:val>
                                        </p:tav>
                                        <p:tav tm="100000">
                                          <p:val>
                                            <p:strVal val="#ppt_h"/>
                                          </p:val>
                                        </p:tav>
                                      </p:tavLst>
                                    </p:anim>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wheel(1)">
                                      <p:cBhvr>
                                        <p:cTn id="18" dur="1000"/>
                                        <p:tgtEl>
                                          <p:spTgt spid="116"/>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childTnLst>
                          </p:cTn>
                        </p:par>
                        <p:par>
                          <p:cTn id="23" fill="hold">
                            <p:stCondLst>
                              <p:cond delay="2500"/>
                            </p:stCondLst>
                            <p:childTnLst>
                              <p:par>
                                <p:cTn id="24" presetID="23" presetClass="entr" presetSubtype="16" fill="hold" nodeType="afterEffect">
                                  <p:stCondLst>
                                    <p:cond delay="0"/>
                                  </p:stCondLst>
                                  <p:childTnLst>
                                    <p:set>
                                      <p:cBhvr>
                                        <p:cTn id="25" dur="1" fill="hold">
                                          <p:stCondLst>
                                            <p:cond delay="0"/>
                                          </p:stCondLst>
                                        </p:cTn>
                                        <p:tgtEl>
                                          <p:spTgt spid="121"/>
                                        </p:tgtEl>
                                        <p:attrNameLst>
                                          <p:attrName>style.visibility</p:attrName>
                                        </p:attrNameLst>
                                      </p:cBhvr>
                                      <p:to>
                                        <p:strVal val="visible"/>
                                      </p:to>
                                    </p:set>
                                    <p:anim calcmode="lin" valueType="num">
                                      <p:cBhvr>
                                        <p:cTn id="26" dur="500" fill="hold"/>
                                        <p:tgtEl>
                                          <p:spTgt spid="121"/>
                                        </p:tgtEl>
                                        <p:attrNameLst>
                                          <p:attrName>ppt_w</p:attrName>
                                        </p:attrNameLst>
                                      </p:cBhvr>
                                      <p:tavLst>
                                        <p:tav tm="0">
                                          <p:val>
                                            <p:fltVal val="0"/>
                                          </p:val>
                                        </p:tav>
                                        <p:tav tm="100000">
                                          <p:val>
                                            <p:strVal val="#ppt_w"/>
                                          </p:val>
                                        </p:tav>
                                      </p:tavLst>
                                    </p:anim>
                                    <p:anim calcmode="lin" valueType="num">
                                      <p:cBhvr>
                                        <p:cTn id="27" dur="500" fill="hold"/>
                                        <p:tgtEl>
                                          <p:spTgt spid="121"/>
                                        </p:tgtEl>
                                        <p:attrNameLst>
                                          <p:attrName>ppt_h</p:attrName>
                                        </p:attrNameLst>
                                      </p:cBhvr>
                                      <p:tavLst>
                                        <p:tav tm="0">
                                          <p:val>
                                            <p:fltVal val="0"/>
                                          </p:val>
                                        </p:tav>
                                        <p:tav tm="100000">
                                          <p:val>
                                            <p:strVal val="#ppt_h"/>
                                          </p:val>
                                        </p:tav>
                                      </p:tavLst>
                                    </p:anim>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117"/>
                                        </p:tgtEl>
                                        <p:attrNameLst>
                                          <p:attrName>style.visibility</p:attrName>
                                        </p:attrNameLst>
                                      </p:cBhvr>
                                      <p:to>
                                        <p:strVal val="visible"/>
                                      </p:to>
                                    </p:set>
                                    <p:animEffect transition="in" filter="wheel(1)">
                                      <p:cBhvr>
                                        <p:cTn id="31" dur="1000"/>
                                        <p:tgtEl>
                                          <p:spTgt spid="117"/>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125"/>
                                        </p:tgtEl>
                                        <p:attrNameLst>
                                          <p:attrName>style.visibility</p:attrName>
                                        </p:attrNameLst>
                                      </p:cBhvr>
                                      <p:to>
                                        <p:strVal val="visible"/>
                                      </p:to>
                                    </p:set>
                                    <p:animEffect transition="in" filter="fade">
                                      <p:cBhvr>
                                        <p:cTn id="35" dur="500"/>
                                        <p:tgtEl>
                                          <p:spTgt spid="125"/>
                                        </p:tgtEl>
                                      </p:cBhvr>
                                    </p:animEffect>
                                  </p:childTnLst>
                                </p:cTn>
                              </p:par>
                            </p:childTnLst>
                          </p:cTn>
                        </p:par>
                        <p:par>
                          <p:cTn id="36" fill="hold">
                            <p:stCondLst>
                              <p:cond delay="4500"/>
                            </p:stCondLst>
                            <p:childTnLst>
                              <p:par>
                                <p:cTn id="37" presetID="22" presetClass="entr" presetSubtype="8"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par>
                          <p:cTn id="40" fill="hold">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childTnLst>
                          </p:cTn>
                        </p:par>
                        <p:par>
                          <p:cTn id="44" fill="hold">
                            <p:stCondLst>
                              <p:cond delay="5500"/>
                            </p:stCondLst>
                            <p:childTnLst>
                              <p:par>
                                <p:cTn id="45" presetID="22" presetClass="entr" presetSubtype="8"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par>
                          <p:cTn id="52" fill="hold">
                            <p:stCondLst>
                              <p:cond delay="6500"/>
                            </p:stCondLst>
                            <p:childTnLst>
                              <p:par>
                                <p:cTn id="53" presetID="22" presetClass="entr" presetSubtype="4" fill="hold" grpId="0" nodeType="afterEffect">
                                  <p:stCondLst>
                                    <p:cond delay="0"/>
                                  </p:stCondLst>
                                  <p:childTnLst>
                                    <p:set>
                                      <p:cBhvr>
                                        <p:cTn id="54" dur="1" fill="hold">
                                          <p:stCondLst>
                                            <p:cond delay="0"/>
                                          </p:stCondLst>
                                        </p:cTn>
                                        <p:tgtEl>
                                          <p:spTgt spid="126">
                                            <p:graphicEl>
                                              <a:chart seriesIdx="-3" categoryIdx="-3" bldStep="gridLegend"/>
                                            </p:graphicEl>
                                          </p:spTgt>
                                        </p:tgtEl>
                                        <p:attrNameLst>
                                          <p:attrName>style.visibility</p:attrName>
                                        </p:attrNameLst>
                                      </p:cBhvr>
                                      <p:to>
                                        <p:strVal val="visible"/>
                                      </p:to>
                                    </p:set>
                                    <p:animEffect transition="in" filter="wipe(down)">
                                      <p:cBhvr>
                                        <p:cTn id="55" dur="1000"/>
                                        <p:tgtEl>
                                          <p:spTgt spid="126">
                                            <p:graphicEl>
                                              <a:chart seriesIdx="-3" categoryIdx="-3" bldStep="gridLegend"/>
                                            </p:graphicEl>
                                          </p:spTgt>
                                        </p:tgtEl>
                                      </p:cBhvr>
                                    </p:animEffect>
                                  </p:childTnLst>
                                </p:cTn>
                              </p:par>
                            </p:childTnLst>
                          </p:cTn>
                        </p:par>
                        <p:par>
                          <p:cTn id="56" fill="hold">
                            <p:stCondLst>
                              <p:cond delay="7500"/>
                            </p:stCondLst>
                            <p:childTnLst>
                              <p:par>
                                <p:cTn id="57" presetID="22" presetClass="entr" presetSubtype="4" fill="hold" grpId="0" nodeType="afterEffect">
                                  <p:stCondLst>
                                    <p:cond delay="0"/>
                                  </p:stCondLst>
                                  <p:childTnLst>
                                    <p:set>
                                      <p:cBhvr>
                                        <p:cTn id="58" dur="1" fill="hold">
                                          <p:stCondLst>
                                            <p:cond delay="0"/>
                                          </p:stCondLst>
                                        </p:cTn>
                                        <p:tgtEl>
                                          <p:spTgt spid="126">
                                            <p:graphicEl>
                                              <a:chart seriesIdx="-4" categoryIdx="0" bldStep="category"/>
                                            </p:graphicEl>
                                          </p:spTgt>
                                        </p:tgtEl>
                                        <p:attrNameLst>
                                          <p:attrName>style.visibility</p:attrName>
                                        </p:attrNameLst>
                                      </p:cBhvr>
                                      <p:to>
                                        <p:strVal val="visible"/>
                                      </p:to>
                                    </p:set>
                                    <p:animEffect transition="in" filter="wipe(down)">
                                      <p:cBhvr>
                                        <p:cTn id="59" dur="1000"/>
                                        <p:tgtEl>
                                          <p:spTgt spid="126">
                                            <p:graphicEl>
                                              <a:chart seriesIdx="-4" categoryIdx="0" bldStep="category"/>
                                            </p:graphicEl>
                                          </p:spTgt>
                                        </p:tgtEl>
                                      </p:cBhvr>
                                    </p:animEffect>
                                  </p:childTnLst>
                                </p:cTn>
                              </p:par>
                            </p:childTnLst>
                          </p:cTn>
                        </p:par>
                        <p:par>
                          <p:cTn id="60" fill="hold">
                            <p:stCondLst>
                              <p:cond delay="8500"/>
                            </p:stCondLst>
                            <p:childTnLst>
                              <p:par>
                                <p:cTn id="61" presetID="22" presetClass="entr" presetSubtype="4" fill="hold" grpId="0" nodeType="afterEffect">
                                  <p:stCondLst>
                                    <p:cond delay="0"/>
                                  </p:stCondLst>
                                  <p:childTnLst>
                                    <p:set>
                                      <p:cBhvr>
                                        <p:cTn id="62" dur="1" fill="hold">
                                          <p:stCondLst>
                                            <p:cond delay="0"/>
                                          </p:stCondLst>
                                        </p:cTn>
                                        <p:tgtEl>
                                          <p:spTgt spid="126">
                                            <p:graphicEl>
                                              <a:chart seriesIdx="-4" categoryIdx="1" bldStep="category"/>
                                            </p:graphicEl>
                                          </p:spTgt>
                                        </p:tgtEl>
                                        <p:attrNameLst>
                                          <p:attrName>style.visibility</p:attrName>
                                        </p:attrNameLst>
                                      </p:cBhvr>
                                      <p:to>
                                        <p:strVal val="visible"/>
                                      </p:to>
                                    </p:set>
                                    <p:animEffect transition="in" filter="wipe(down)">
                                      <p:cBhvr>
                                        <p:cTn id="63" dur="1000"/>
                                        <p:tgtEl>
                                          <p:spTgt spid="126">
                                            <p:graphicEl>
                                              <a:chart seriesIdx="-4" categoryIdx="1" bldStep="category"/>
                                            </p:graphicEl>
                                          </p:spTgt>
                                        </p:tgtEl>
                                      </p:cBhvr>
                                    </p:animEffect>
                                  </p:childTnLst>
                                </p:cTn>
                              </p:par>
                            </p:childTnLst>
                          </p:cTn>
                        </p:par>
                        <p:par>
                          <p:cTn id="64" fill="hold">
                            <p:stCondLst>
                              <p:cond delay="9500"/>
                            </p:stCondLst>
                            <p:childTnLst>
                              <p:par>
                                <p:cTn id="65" presetID="22" presetClass="entr" presetSubtype="4" fill="hold" grpId="0" nodeType="afterEffect">
                                  <p:stCondLst>
                                    <p:cond delay="0"/>
                                  </p:stCondLst>
                                  <p:childTnLst>
                                    <p:set>
                                      <p:cBhvr>
                                        <p:cTn id="66" dur="1" fill="hold">
                                          <p:stCondLst>
                                            <p:cond delay="0"/>
                                          </p:stCondLst>
                                        </p:cTn>
                                        <p:tgtEl>
                                          <p:spTgt spid="126">
                                            <p:graphicEl>
                                              <a:chart seriesIdx="-4" categoryIdx="2" bldStep="category"/>
                                            </p:graphicEl>
                                          </p:spTgt>
                                        </p:tgtEl>
                                        <p:attrNameLst>
                                          <p:attrName>style.visibility</p:attrName>
                                        </p:attrNameLst>
                                      </p:cBhvr>
                                      <p:to>
                                        <p:strVal val="visible"/>
                                      </p:to>
                                    </p:set>
                                    <p:animEffect transition="in" filter="wipe(down)">
                                      <p:cBhvr>
                                        <p:cTn id="67" dur="1000"/>
                                        <p:tgtEl>
                                          <p:spTgt spid="126">
                                            <p:graphicEl>
                                              <a:chart seriesIdx="-4" categoryIdx="2" bldStep="category"/>
                                            </p:graphicEl>
                                          </p:spTgt>
                                        </p:tgtEl>
                                      </p:cBhvr>
                                    </p:animEffect>
                                  </p:childTnLst>
                                </p:cTn>
                              </p:par>
                            </p:childTnLst>
                          </p:cTn>
                        </p:par>
                        <p:par>
                          <p:cTn id="68" fill="hold">
                            <p:stCondLst>
                              <p:cond delay="10500"/>
                            </p:stCondLst>
                            <p:childTnLst>
                              <p:par>
                                <p:cTn id="69" presetID="22" presetClass="entr" presetSubtype="4" fill="hold" grpId="0" nodeType="afterEffect">
                                  <p:stCondLst>
                                    <p:cond delay="0"/>
                                  </p:stCondLst>
                                  <p:childTnLst>
                                    <p:set>
                                      <p:cBhvr>
                                        <p:cTn id="70" dur="1" fill="hold">
                                          <p:stCondLst>
                                            <p:cond delay="0"/>
                                          </p:stCondLst>
                                        </p:cTn>
                                        <p:tgtEl>
                                          <p:spTgt spid="126">
                                            <p:graphicEl>
                                              <a:chart seriesIdx="-4" categoryIdx="3" bldStep="category"/>
                                            </p:graphicEl>
                                          </p:spTgt>
                                        </p:tgtEl>
                                        <p:attrNameLst>
                                          <p:attrName>style.visibility</p:attrName>
                                        </p:attrNameLst>
                                      </p:cBhvr>
                                      <p:to>
                                        <p:strVal val="visible"/>
                                      </p:to>
                                    </p:set>
                                    <p:animEffect transition="in" filter="wipe(down)">
                                      <p:cBhvr>
                                        <p:cTn id="71" dur="1000"/>
                                        <p:tgtEl>
                                          <p:spTgt spid="126">
                                            <p:graphicEl>
                                              <a:chart seriesIdx="-4" categoryIdx="3" bldStep="category"/>
                                            </p:graphicEl>
                                          </p:spTgt>
                                        </p:tgtEl>
                                      </p:cBhvr>
                                    </p:animEffect>
                                  </p:childTnLst>
                                </p:cTn>
                              </p:par>
                            </p:childTnLst>
                          </p:cTn>
                        </p:par>
                        <p:par>
                          <p:cTn id="72" fill="hold">
                            <p:stCondLst>
                              <p:cond delay="11500"/>
                            </p:stCondLst>
                            <p:childTnLst>
                              <p:par>
                                <p:cTn id="73" presetID="22" presetClass="entr" presetSubtype="4" fill="hold" grpId="0" nodeType="afterEffect">
                                  <p:stCondLst>
                                    <p:cond delay="0"/>
                                  </p:stCondLst>
                                  <p:childTnLst>
                                    <p:set>
                                      <p:cBhvr>
                                        <p:cTn id="74" dur="1" fill="hold">
                                          <p:stCondLst>
                                            <p:cond delay="0"/>
                                          </p:stCondLst>
                                        </p:cTn>
                                        <p:tgtEl>
                                          <p:spTgt spid="126">
                                            <p:graphicEl>
                                              <a:chart seriesIdx="-4" categoryIdx="4" bldStep="category"/>
                                            </p:graphicEl>
                                          </p:spTgt>
                                        </p:tgtEl>
                                        <p:attrNameLst>
                                          <p:attrName>style.visibility</p:attrName>
                                        </p:attrNameLst>
                                      </p:cBhvr>
                                      <p:to>
                                        <p:strVal val="visible"/>
                                      </p:to>
                                    </p:set>
                                    <p:animEffect transition="in" filter="wipe(down)">
                                      <p:cBhvr>
                                        <p:cTn id="75" dur="1000"/>
                                        <p:tgtEl>
                                          <p:spTgt spid="126">
                                            <p:graphicEl>
                                              <a:chart seriesIdx="-4" categoryIdx="4" bldStep="category"/>
                                            </p:graphicEl>
                                          </p:spTgt>
                                        </p:tgtEl>
                                      </p:cBhvr>
                                    </p:animEffect>
                                  </p:childTnLst>
                                </p:cTn>
                              </p:par>
                            </p:childTnLst>
                          </p:cTn>
                        </p:par>
                        <p:par>
                          <p:cTn id="76" fill="hold">
                            <p:stCondLst>
                              <p:cond delay="12500"/>
                            </p:stCondLst>
                            <p:childTnLst>
                              <p:par>
                                <p:cTn id="77" presetID="22" presetClass="entr" presetSubtype="4" fill="hold" grpId="0" nodeType="afterEffect">
                                  <p:stCondLst>
                                    <p:cond delay="0"/>
                                  </p:stCondLst>
                                  <p:childTnLst>
                                    <p:set>
                                      <p:cBhvr>
                                        <p:cTn id="78" dur="1" fill="hold">
                                          <p:stCondLst>
                                            <p:cond delay="0"/>
                                          </p:stCondLst>
                                        </p:cTn>
                                        <p:tgtEl>
                                          <p:spTgt spid="126">
                                            <p:graphicEl>
                                              <a:chart seriesIdx="-4" categoryIdx="5" bldStep="category"/>
                                            </p:graphicEl>
                                          </p:spTgt>
                                        </p:tgtEl>
                                        <p:attrNameLst>
                                          <p:attrName>style.visibility</p:attrName>
                                        </p:attrNameLst>
                                      </p:cBhvr>
                                      <p:to>
                                        <p:strVal val="visible"/>
                                      </p:to>
                                    </p:set>
                                    <p:animEffect transition="in" filter="wipe(down)">
                                      <p:cBhvr>
                                        <p:cTn id="79" dur="1000"/>
                                        <p:tgtEl>
                                          <p:spTgt spid="126">
                                            <p:graphicEl>
                                              <a:chart seriesIdx="-4" categoryIdx="5"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Graphic spid="116" grpId="0">
        <p:bldAsOne/>
      </p:bldGraphic>
      <p:bldGraphic spid="117" grpId="0">
        <p:bldAsOne/>
      </p:bldGraphic>
      <p:bldP spid="124" grpId="0"/>
      <p:bldP spid="125" grpId="0"/>
      <p:bldGraphic spid="126" grpId="0">
        <p:bldSub>
          <a:bldChart bld="category"/>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graphicFrame>
        <p:nvGraphicFramePr>
          <p:cNvPr id="3" name="Chart 16"/>
          <p:cNvGraphicFramePr/>
          <p:nvPr/>
        </p:nvGraphicFramePr>
        <p:xfrm>
          <a:off x="1168400" y="3352676"/>
          <a:ext cx="2167467" cy="22940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17"/>
          <p:cNvGraphicFramePr/>
          <p:nvPr/>
        </p:nvGraphicFramePr>
        <p:xfrm>
          <a:off x="3200400" y="3352676"/>
          <a:ext cx="2167467" cy="2294085"/>
        </p:xfrm>
        <a:graphic>
          <a:graphicData uri="http://schemas.openxmlformats.org/drawingml/2006/chart">
            <c:chart xmlns:c="http://schemas.openxmlformats.org/drawingml/2006/chart" xmlns:r="http://schemas.openxmlformats.org/officeDocument/2006/relationships" r:id="rId3"/>
          </a:graphicData>
        </a:graphic>
      </p:graphicFrame>
      <p:grpSp>
        <p:nvGrpSpPr>
          <p:cNvPr id="6" name="Group 15"/>
          <p:cNvGrpSpPr/>
          <p:nvPr/>
        </p:nvGrpSpPr>
        <p:grpSpPr>
          <a:xfrm>
            <a:off x="6553201" y="1397000"/>
            <a:ext cx="4541273" cy="4328584"/>
            <a:chOff x="2741613" y="836613"/>
            <a:chExt cx="3660776" cy="3489325"/>
          </a:xfrm>
          <a:solidFill>
            <a:schemeClr val="bg1">
              <a:lumMod val="85000"/>
            </a:schemeClr>
          </a:solidFill>
        </p:grpSpPr>
        <p:sp>
          <p:nvSpPr>
            <p:cNvPr id="7" name="Freeform 5"/>
            <p:cNvSpPr>
              <a:spLocks/>
            </p:cNvSpPr>
            <p:nvPr/>
          </p:nvSpPr>
          <p:spPr bwMode="auto">
            <a:xfrm>
              <a:off x="5438776" y="3957638"/>
              <a:ext cx="327025" cy="368300"/>
            </a:xfrm>
            <a:custGeom>
              <a:avLst/>
              <a:gdLst/>
              <a:ahLst/>
              <a:cxnLst>
                <a:cxn ang="0">
                  <a:pos x="75" y="14"/>
                </a:cxn>
                <a:cxn ang="0">
                  <a:pos x="64" y="17"/>
                </a:cxn>
                <a:cxn ang="0">
                  <a:pos x="64" y="21"/>
                </a:cxn>
                <a:cxn ang="0">
                  <a:pos x="12" y="2"/>
                </a:cxn>
                <a:cxn ang="0">
                  <a:pos x="4" y="1"/>
                </a:cxn>
                <a:cxn ang="0">
                  <a:pos x="5" y="27"/>
                </a:cxn>
                <a:cxn ang="0">
                  <a:pos x="17" y="50"/>
                </a:cxn>
                <a:cxn ang="0">
                  <a:pos x="12" y="53"/>
                </a:cxn>
                <a:cxn ang="0">
                  <a:pos x="29" y="90"/>
                </a:cxn>
                <a:cxn ang="0">
                  <a:pos x="48" y="91"/>
                </a:cxn>
                <a:cxn ang="0">
                  <a:pos x="60" y="70"/>
                </a:cxn>
                <a:cxn ang="0">
                  <a:pos x="68" y="81"/>
                </a:cxn>
                <a:cxn ang="0">
                  <a:pos x="73" y="55"/>
                </a:cxn>
                <a:cxn ang="0">
                  <a:pos x="77" y="57"/>
                </a:cxn>
                <a:cxn ang="0">
                  <a:pos x="83" y="28"/>
                </a:cxn>
                <a:cxn ang="0">
                  <a:pos x="75" y="14"/>
                </a:cxn>
              </a:cxnLst>
              <a:rect l="0" t="0" r="r" b="b"/>
              <a:pathLst>
                <a:path w="87" h="98">
                  <a:moveTo>
                    <a:pt x="75" y="14"/>
                  </a:moveTo>
                  <a:cubicBezTo>
                    <a:pt x="70" y="14"/>
                    <a:pt x="68" y="16"/>
                    <a:pt x="64" y="17"/>
                  </a:cubicBezTo>
                  <a:cubicBezTo>
                    <a:pt x="63" y="17"/>
                    <a:pt x="64" y="21"/>
                    <a:pt x="64" y="21"/>
                  </a:cubicBezTo>
                  <a:cubicBezTo>
                    <a:pt x="44" y="23"/>
                    <a:pt x="28" y="14"/>
                    <a:pt x="12" y="2"/>
                  </a:cubicBezTo>
                  <a:cubicBezTo>
                    <a:pt x="10" y="0"/>
                    <a:pt x="4" y="0"/>
                    <a:pt x="4" y="1"/>
                  </a:cubicBezTo>
                  <a:cubicBezTo>
                    <a:pt x="1" y="10"/>
                    <a:pt x="0" y="21"/>
                    <a:pt x="5" y="27"/>
                  </a:cubicBezTo>
                  <a:cubicBezTo>
                    <a:pt x="10" y="35"/>
                    <a:pt x="12" y="43"/>
                    <a:pt x="17" y="50"/>
                  </a:cubicBezTo>
                  <a:cubicBezTo>
                    <a:pt x="14" y="50"/>
                    <a:pt x="13" y="51"/>
                    <a:pt x="12" y="53"/>
                  </a:cubicBezTo>
                  <a:cubicBezTo>
                    <a:pt x="11" y="68"/>
                    <a:pt x="22" y="78"/>
                    <a:pt x="29" y="90"/>
                  </a:cubicBezTo>
                  <a:cubicBezTo>
                    <a:pt x="33" y="98"/>
                    <a:pt x="41" y="90"/>
                    <a:pt x="48" y="91"/>
                  </a:cubicBezTo>
                  <a:cubicBezTo>
                    <a:pt x="48" y="81"/>
                    <a:pt x="53" y="77"/>
                    <a:pt x="60" y="70"/>
                  </a:cubicBezTo>
                  <a:cubicBezTo>
                    <a:pt x="62" y="69"/>
                    <a:pt x="58" y="79"/>
                    <a:pt x="68" y="81"/>
                  </a:cubicBezTo>
                  <a:cubicBezTo>
                    <a:pt x="68" y="70"/>
                    <a:pt x="67" y="64"/>
                    <a:pt x="73" y="55"/>
                  </a:cubicBezTo>
                  <a:cubicBezTo>
                    <a:pt x="74" y="54"/>
                    <a:pt x="76" y="55"/>
                    <a:pt x="77" y="57"/>
                  </a:cubicBezTo>
                  <a:cubicBezTo>
                    <a:pt x="81" y="46"/>
                    <a:pt x="76" y="38"/>
                    <a:pt x="83" y="28"/>
                  </a:cubicBezTo>
                  <a:cubicBezTo>
                    <a:pt x="87" y="21"/>
                    <a:pt x="80" y="13"/>
                    <a:pt x="75" y="14"/>
                  </a:cubicBezTo>
                  <a:close/>
                </a:path>
              </a:pathLst>
            </a:custGeom>
            <a:grpFill/>
            <a:ln w="9" cap="flat">
              <a:solidFill>
                <a:schemeClr val="tx1">
                  <a:lumMod val="50000"/>
                  <a:lumOff val="50000"/>
                </a:schemeClr>
              </a:solid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8" name="Freeform 6"/>
            <p:cNvSpPr>
              <a:spLocks/>
            </p:cNvSpPr>
            <p:nvPr/>
          </p:nvSpPr>
          <p:spPr bwMode="auto">
            <a:xfrm>
              <a:off x="5186363" y="3262313"/>
              <a:ext cx="752475" cy="574675"/>
            </a:xfrm>
            <a:custGeom>
              <a:avLst/>
              <a:gdLst/>
              <a:ahLst/>
              <a:cxnLst>
                <a:cxn ang="0">
                  <a:pos x="200" y="111"/>
                </a:cxn>
                <a:cxn ang="0">
                  <a:pos x="192" y="115"/>
                </a:cxn>
                <a:cxn ang="0">
                  <a:pos x="151" y="120"/>
                </a:cxn>
                <a:cxn ang="0">
                  <a:pos x="140" y="119"/>
                </a:cxn>
                <a:cxn ang="0">
                  <a:pos x="115" y="140"/>
                </a:cxn>
                <a:cxn ang="0">
                  <a:pos x="117" y="150"/>
                </a:cxn>
                <a:cxn ang="0">
                  <a:pos x="113" y="153"/>
                </a:cxn>
                <a:cxn ang="0">
                  <a:pos x="110" y="141"/>
                </a:cxn>
                <a:cxn ang="0">
                  <a:pos x="86" y="134"/>
                </a:cxn>
                <a:cxn ang="0">
                  <a:pos x="87" y="121"/>
                </a:cxn>
                <a:cxn ang="0">
                  <a:pos x="83" y="109"/>
                </a:cxn>
                <a:cxn ang="0">
                  <a:pos x="76" y="120"/>
                </a:cxn>
                <a:cxn ang="0">
                  <a:pos x="42" y="134"/>
                </a:cxn>
                <a:cxn ang="0">
                  <a:pos x="0" y="115"/>
                </a:cxn>
                <a:cxn ang="0">
                  <a:pos x="7" y="0"/>
                </a:cxn>
                <a:cxn ang="0">
                  <a:pos x="31" y="16"/>
                </a:cxn>
                <a:cxn ang="0">
                  <a:pos x="52" y="22"/>
                </a:cxn>
                <a:cxn ang="0">
                  <a:pos x="60" y="42"/>
                </a:cxn>
                <a:cxn ang="0">
                  <a:pos x="87" y="64"/>
                </a:cxn>
                <a:cxn ang="0">
                  <a:pos x="99" y="64"/>
                </a:cxn>
                <a:cxn ang="0">
                  <a:pos x="160" y="71"/>
                </a:cxn>
                <a:cxn ang="0">
                  <a:pos x="165" y="87"/>
                </a:cxn>
                <a:cxn ang="0">
                  <a:pos x="200" y="111"/>
                </a:cxn>
                <a:cxn ang="0">
                  <a:pos x="200" y="111"/>
                </a:cxn>
              </a:cxnLst>
              <a:rect l="0" t="0" r="r" b="b"/>
              <a:pathLst>
                <a:path w="200" h="153">
                  <a:moveTo>
                    <a:pt x="200" y="111"/>
                  </a:moveTo>
                  <a:cubicBezTo>
                    <a:pt x="198" y="114"/>
                    <a:pt x="194" y="116"/>
                    <a:pt x="192" y="115"/>
                  </a:cubicBezTo>
                  <a:cubicBezTo>
                    <a:pt x="176" y="111"/>
                    <a:pt x="165" y="124"/>
                    <a:pt x="151" y="120"/>
                  </a:cubicBezTo>
                  <a:cubicBezTo>
                    <a:pt x="147" y="119"/>
                    <a:pt x="142" y="118"/>
                    <a:pt x="140" y="119"/>
                  </a:cubicBezTo>
                  <a:cubicBezTo>
                    <a:pt x="133" y="129"/>
                    <a:pt x="128" y="138"/>
                    <a:pt x="115" y="140"/>
                  </a:cubicBezTo>
                  <a:cubicBezTo>
                    <a:pt x="113" y="141"/>
                    <a:pt x="119" y="146"/>
                    <a:pt x="117" y="150"/>
                  </a:cubicBezTo>
                  <a:cubicBezTo>
                    <a:pt x="116" y="151"/>
                    <a:pt x="114" y="152"/>
                    <a:pt x="113" y="153"/>
                  </a:cubicBezTo>
                  <a:cubicBezTo>
                    <a:pt x="113" y="149"/>
                    <a:pt x="109" y="145"/>
                    <a:pt x="110" y="141"/>
                  </a:cubicBezTo>
                  <a:cubicBezTo>
                    <a:pt x="101" y="144"/>
                    <a:pt x="94" y="137"/>
                    <a:pt x="86" y="134"/>
                  </a:cubicBezTo>
                  <a:cubicBezTo>
                    <a:pt x="80" y="130"/>
                    <a:pt x="83" y="127"/>
                    <a:pt x="87" y="121"/>
                  </a:cubicBezTo>
                  <a:cubicBezTo>
                    <a:pt x="91" y="117"/>
                    <a:pt x="86" y="110"/>
                    <a:pt x="83" y="109"/>
                  </a:cubicBezTo>
                  <a:cubicBezTo>
                    <a:pt x="77" y="107"/>
                    <a:pt x="80" y="119"/>
                    <a:pt x="76" y="120"/>
                  </a:cubicBezTo>
                  <a:cubicBezTo>
                    <a:pt x="63" y="124"/>
                    <a:pt x="53" y="141"/>
                    <a:pt x="42" y="134"/>
                  </a:cubicBezTo>
                  <a:cubicBezTo>
                    <a:pt x="29" y="126"/>
                    <a:pt x="13" y="122"/>
                    <a:pt x="0" y="115"/>
                  </a:cubicBezTo>
                  <a:cubicBezTo>
                    <a:pt x="7" y="0"/>
                    <a:pt x="7" y="0"/>
                    <a:pt x="7" y="0"/>
                  </a:cubicBezTo>
                  <a:cubicBezTo>
                    <a:pt x="18" y="1"/>
                    <a:pt x="28" y="3"/>
                    <a:pt x="31" y="16"/>
                  </a:cubicBezTo>
                  <a:cubicBezTo>
                    <a:pt x="33" y="25"/>
                    <a:pt x="44" y="23"/>
                    <a:pt x="52" y="22"/>
                  </a:cubicBezTo>
                  <a:cubicBezTo>
                    <a:pt x="52" y="30"/>
                    <a:pt x="55" y="37"/>
                    <a:pt x="60" y="42"/>
                  </a:cubicBezTo>
                  <a:cubicBezTo>
                    <a:pt x="68" y="50"/>
                    <a:pt x="78" y="56"/>
                    <a:pt x="87" y="64"/>
                  </a:cubicBezTo>
                  <a:cubicBezTo>
                    <a:pt x="89" y="66"/>
                    <a:pt x="96" y="64"/>
                    <a:pt x="99" y="64"/>
                  </a:cubicBezTo>
                  <a:cubicBezTo>
                    <a:pt x="119" y="67"/>
                    <a:pt x="140" y="69"/>
                    <a:pt x="160" y="71"/>
                  </a:cubicBezTo>
                  <a:cubicBezTo>
                    <a:pt x="164" y="72"/>
                    <a:pt x="161" y="83"/>
                    <a:pt x="165" y="87"/>
                  </a:cubicBezTo>
                  <a:cubicBezTo>
                    <a:pt x="176" y="97"/>
                    <a:pt x="188" y="102"/>
                    <a:pt x="200" y="111"/>
                  </a:cubicBezTo>
                  <a:cubicBezTo>
                    <a:pt x="200" y="111"/>
                    <a:pt x="200" y="111"/>
                    <a:pt x="200" y="111"/>
                  </a:cubicBezTo>
                  <a:close/>
                </a:path>
              </a:pathLst>
            </a:custGeom>
            <a:grpFill/>
            <a:ln w="9" cap="flat">
              <a:solidFill>
                <a:schemeClr val="tx1">
                  <a:lumMod val="50000"/>
                  <a:lumOff val="50000"/>
                </a:schemeClr>
              </a:solid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 name="Freeform 7"/>
            <p:cNvSpPr>
              <a:spLocks/>
            </p:cNvSpPr>
            <p:nvPr/>
          </p:nvSpPr>
          <p:spPr bwMode="auto">
            <a:xfrm>
              <a:off x="2741613" y="1136650"/>
              <a:ext cx="1441450" cy="2332038"/>
            </a:xfrm>
            <a:custGeom>
              <a:avLst/>
              <a:gdLst/>
              <a:ahLst/>
              <a:cxnLst>
                <a:cxn ang="0">
                  <a:pos x="317" y="515"/>
                </a:cxn>
                <a:cxn ang="0">
                  <a:pos x="287" y="538"/>
                </a:cxn>
                <a:cxn ang="0">
                  <a:pos x="210" y="570"/>
                </a:cxn>
                <a:cxn ang="0">
                  <a:pos x="181" y="594"/>
                </a:cxn>
                <a:cxn ang="0">
                  <a:pos x="142" y="614"/>
                </a:cxn>
                <a:cxn ang="0">
                  <a:pos x="102" y="610"/>
                </a:cxn>
                <a:cxn ang="0">
                  <a:pos x="80" y="608"/>
                </a:cxn>
                <a:cxn ang="0">
                  <a:pos x="82" y="583"/>
                </a:cxn>
                <a:cxn ang="0">
                  <a:pos x="85" y="558"/>
                </a:cxn>
                <a:cxn ang="0">
                  <a:pos x="67" y="500"/>
                </a:cxn>
                <a:cxn ang="0">
                  <a:pos x="38" y="444"/>
                </a:cxn>
                <a:cxn ang="0">
                  <a:pos x="2" y="382"/>
                </a:cxn>
                <a:cxn ang="0">
                  <a:pos x="12" y="388"/>
                </a:cxn>
                <a:cxn ang="0">
                  <a:pos x="6" y="366"/>
                </a:cxn>
                <a:cxn ang="0">
                  <a:pos x="15" y="382"/>
                </a:cxn>
                <a:cxn ang="0">
                  <a:pos x="28" y="366"/>
                </a:cxn>
                <a:cxn ang="0">
                  <a:pos x="5" y="288"/>
                </a:cxn>
                <a:cxn ang="0">
                  <a:pos x="10" y="254"/>
                </a:cxn>
                <a:cxn ang="0">
                  <a:pos x="29" y="248"/>
                </a:cxn>
                <a:cxn ang="0">
                  <a:pos x="79" y="209"/>
                </a:cxn>
                <a:cxn ang="0">
                  <a:pos x="80" y="212"/>
                </a:cxn>
                <a:cxn ang="0">
                  <a:pos x="127" y="202"/>
                </a:cxn>
                <a:cxn ang="0">
                  <a:pos x="156" y="189"/>
                </a:cxn>
                <a:cxn ang="0">
                  <a:pos x="211" y="130"/>
                </a:cxn>
                <a:cxn ang="0">
                  <a:pos x="226" y="82"/>
                </a:cxn>
                <a:cxn ang="0">
                  <a:pos x="241" y="113"/>
                </a:cxn>
                <a:cxn ang="0">
                  <a:pos x="244" y="98"/>
                </a:cxn>
                <a:cxn ang="0">
                  <a:pos x="250" y="102"/>
                </a:cxn>
                <a:cxn ang="0">
                  <a:pos x="241" y="87"/>
                </a:cxn>
                <a:cxn ang="0">
                  <a:pos x="252" y="75"/>
                </a:cxn>
                <a:cxn ang="0">
                  <a:pos x="275" y="62"/>
                </a:cxn>
                <a:cxn ang="0">
                  <a:pos x="266" y="53"/>
                </a:cxn>
                <a:cxn ang="0">
                  <a:pos x="299" y="19"/>
                </a:cxn>
                <a:cxn ang="0">
                  <a:pos x="304" y="14"/>
                </a:cxn>
                <a:cxn ang="0">
                  <a:pos x="349" y="23"/>
                </a:cxn>
                <a:cxn ang="0">
                  <a:pos x="360" y="28"/>
                </a:cxn>
                <a:cxn ang="0">
                  <a:pos x="383" y="496"/>
                </a:cxn>
              </a:cxnLst>
              <a:rect l="0" t="0" r="r" b="b"/>
              <a:pathLst>
                <a:path w="383" h="620">
                  <a:moveTo>
                    <a:pt x="383" y="496"/>
                  </a:moveTo>
                  <a:cubicBezTo>
                    <a:pt x="362" y="503"/>
                    <a:pt x="341" y="512"/>
                    <a:pt x="317" y="515"/>
                  </a:cubicBezTo>
                  <a:cubicBezTo>
                    <a:pt x="308" y="516"/>
                    <a:pt x="306" y="530"/>
                    <a:pt x="297" y="533"/>
                  </a:cubicBezTo>
                  <a:cubicBezTo>
                    <a:pt x="293" y="535"/>
                    <a:pt x="287" y="537"/>
                    <a:pt x="287" y="538"/>
                  </a:cubicBezTo>
                  <a:cubicBezTo>
                    <a:pt x="286" y="551"/>
                    <a:pt x="280" y="566"/>
                    <a:pt x="272" y="567"/>
                  </a:cubicBezTo>
                  <a:cubicBezTo>
                    <a:pt x="253" y="569"/>
                    <a:pt x="231" y="568"/>
                    <a:pt x="210" y="570"/>
                  </a:cubicBezTo>
                  <a:cubicBezTo>
                    <a:pt x="200" y="571"/>
                    <a:pt x="189" y="575"/>
                    <a:pt x="184" y="584"/>
                  </a:cubicBezTo>
                  <a:cubicBezTo>
                    <a:pt x="182" y="586"/>
                    <a:pt x="179" y="590"/>
                    <a:pt x="181" y="594"/>
                  </a:cubicBezTo>
                  <a:cubicBezTo>
                    <a:pt x="177" y="595"/>
                    <a:pt x="174" y="592"/>
                    <a:pt x="172" y="593"/>
                  </a:cubicBezTo>
                  <a:cubicBezTo>
                    <a:pt x="161" y="599"/>
                    <a:pt x="152" y="606"/>
                    <a:pt x="142" y="614"/>
                  </a:cubicBezTo>
                  <a:cubicBezTo>
                    <a:pt x="137" y="617"/>
                    <a:pt x="129" y="612"/>
                    <a:pt x="122" y="616"/>
                  </a:cubicBezTo>
                  <a:cubicBezTo>
                    <a:pt x="112" y="620"/>
                    <a:pt x="112" y="612"/>
                    <a:pt x="102" y="610"/>
                  </a:cubicBezTo>
                  <a:cubicBezTo>
                    <a:pt x="102" y="612"/>
                    <a:pt x="94" y="609"/>
                    <a:pt x="95" y="612"/>
                  </a:cubicBezTo>
                  <a:cubicBezTo>
                    <a:pt x="92" y="606"/>
                    <a:pt x="86" y="608"/>
                    <a:pt x="80" y="608"/>
                  </a:cubicBezTo>
                  <a:cubicBezTo>
                    <a:pt x="82" y="599"/>
                    <a:pt x="68" y="592"/>
                    <a:pt x="76" y="583"/>
                  </a:cubicBezTo>
                  <a:cubicBezTo>
                    <a:pt x="77" y="582"/>
                    <a:pt x="81" y="584"/>
                    <a:pt x="82" y="583"/>
                  </a:cubicBezTo>
                  <a:cubicBezTo>
                    <a:pt x="86" y="577"/>
                    <a:pt x="90" y="570"/>
                    <a:pt x="88" y="563"/>
                  </a:cubicBezTo>
                  <a:cubicBezTo>
                    <a:pt x="88" y="561"/>
                    <a:pt x="85" y="560"/>
                    <a:pt x="85" y="558"/>
                  </a:cubicBezTo>
                  <a:cubicBezTo>
                    <a:pt x="84" y="554"/>
                    <a:pt x="85" y="549"/>
                    <a:pt x="85" y="545"/>
                  </a:cubicBezTo>
                  <a:cubicBezTo>
                    <a:pt x="87" y="528"/>
                    <a:pt x="73" y="515"/>
                    <a:pt x="67" y="500"/>
                  </a:cubicBezTo>
                  <a:cubicBezTo>
                    <a:pt x="62" y="486"/>
                    <a:pt x="58" y="472"/>
                    <a:pt x="52" y="458"/>
                  </a:cubicBezTo>
                  <a:cubicBezTo>
                    <a:pt x="50" y="452"/>
                    <a:pt x="42" y="449"/>
                    <a:pt x="38" y="444"/>
                  </a:cubicBezTo>
                  <a:cubicBezTo>
                    <a:pt x="30" y="434"/>
                    <a:pt x="33" y="422"/>
                    <a:pt x="27" y="411"/>
                  </a:cubicBezTo>
                  <a:cubicBezTo>
                    <a:pt x="21" y="400"/>
                    <a:pt x="3" y="397"/>
                    <a:pt x="2" y="382"/>
                  </a:cubicBezTo>
                  <a:cubicBezTo>
                    <a:pt x="2" y="379"/>
                    <a:pt x="6" y="380"/>
                    <a:pt x="8" y="380"/>
                  </a:cubicBezTo>
                  <a:cubicBezTo>
                    <a:pt x="8" y="383"/>
                    <a:pt x="16" y="383"/>
                    <a:pt x="12" y="388"/>
                  </a:cubicBezTo>
                  <a:cubicBezTo>
                    <a:pt x="15" y="385"/>
                    <a:pt x="19" y="395"/>
                    <a:pt x="18" y="389"/>
                  </a:cubicBezTo>
                  <a:cubicBezTo>
                    <a:pt x="17" y="380"/>
                    <a:pt x="3" y="375"/>
                    <a:pt x="6" y="366"/>
                  </a:cubicBezTo>
                  <a:cubicBezTo>
                    <a:pt x="7" y="366"/>
                    <a:pt x="11" y="365"/>
                    <a:pt x="12" y="367"/>
                  </a:cubicBezTo>
                  <a:cubicBezTo>
                    <a:pt x="18" y="370"/>
                    <a:pt x="14" y="377"/>
                    <a:pt x="15" y="382"/>
                  </a:cubicBezTo>
                  <a:cubicBezTo>
                    <a:pt x="22" y="376"/>
                    <a:pt x="24" y="388"/>
                    <a:pt x="31" y="386"/>
                  </a:cubicBezTo>
                  <a:cubicBezTo>
                    <a:pt x="26" y="380"/>
                    <a:pt x="30" y="373"/>
                    <a:pt x="28" y="366"/>
                  </a:cubicBezTo>
                  <a:cubicBezTo>
                    <a:pt x="24" y="356"/>
                    <a:pt x="11" y="351"/>
                    <a:pt x="7" y="341"/>
                  </a:cubicBezTo>
                  <a:cubicBezTo>
                    <a:pt x="0" y="324"/>
                    <a:pt x="0" y="307"/>
                    <a:pt x="5" y="288"/>
                  </a:cubicBezTo>
                  <a:cubicBezTo>
                    <a:pt x="6" y="287"/>
                    <a:pt x="2" y="286"/>
                    <a:pt x="2" y="285"/>
                  </a:cubicBezTo>
                  <a:cubicBezTo>
                    <a:pt x="1" y="274"/>
                    <a:pt x="5" y="264"/>
                    <a:pt x="10" y="254"/>
                  </a:cubicBezTo>
                  <a:cubicBezTo>
                    <a:pt x="13" y="260"/>
                    <a:pt x="13" y="266"/>
                    <a:pt x="12" y="272"/>
                  </a:cubicBezTo>
                  <a:cubicBezTo>
                    <a:pt x="22" y="267"/>
                    <a:pt x="20" y="253"/>
                    <a:pt x="29" y="248"/>
                  </a:cubicBezTo>
                  <a:cubicBezTo>
                    <a:pt x="34" y="245"/>
                    <a:pt x="41" y="242"/>
                    <a:pt x="45" y="238"/>
                  </a:cubicBezTo>
                  <a:cubicBezTo>
                    <a:pt x="57" y="227"/>
                    <a:pt x="66" y="217"/>
                    <a:pt x="79" y="209"/>
                  </a:cubicBezTo>
                  <a:cubicBezTo>
                    <a:pt x="81" y="207"/>
                    <a:pt x="70" y="214"/>
                    <a:pt x="78" y="216"/>
                  </a:cubicBezTo>
                  <a:cubicBezTo>
                    <a:pt x="79" y="216"/>
                    <a:pt x="80" y="214"/>
                    <a:pt x="80" y="212"/>
                  </a:cubicBezTo>
                  <a:cubicBezTo>
                    <a:pt x="81" y="213"/>
                    <a:pt x="83" y="214"/>
                    <a:pt x="82" y="216"/>
                  </a:cubicBezTo>
                  <a:cubicBezTo>
                    <a:pt x="98" y="215"/>
                    <a:pt x="110" y="204"/>
                    <a:pt x="127" y="202"/>
                  </a:cubicBezTo>
                  <a:cubicBezTo>
                    <a:pt x="128" y="202"/>
                    <a:pt x="126" y="199"/>
                    <a:pt x="124" y="198"/>
                  </a:cubicBezTo>
                  <a:cubicBezTo>
                    <a:pt x="133" y="187"/>
                    <a:pt x="146" y="195"/>
                    <a:pt x="156" y="189"/>
                  </a:cubicBezTo>
                  <a:cubicBezTo>
                    <a:pt x="168" y="180"/>
                    <a:pt x="182" y="175"/>
                    <a:pt x="189" y="162"/>
                  </a:cubicBezTo>
                  <a:cubicBezTo>
                    <a:pt x="195" y="149"/>
                    <a:pt x="216" y="140"/>
                    <a:pt x="211" y="130"/>
                  </a:cubicBezTo>
                  <a:cubicBezTo>
                    <a:pt x="204" y="113"/>
                    <a:pt x="210" y="97"/>
                    <a:pt x="225" y="88"/>
                  </a:cubicBezTo>
                  <a:cubicBezTo>
                    <a:pt x="226" y="87"/>
                    <a:pt x="225" y="83"/>
                    <a:pt x="226" y="82"/>
                  </a:cubicBezTo>
                  <a:cubicBezTo>
                    <a:pt x="227" y="79"/>
                    <a:pt x="231" y="80"/>
                    <a:pt x="231" y="82"/>
                  </a:cubicBezTo>
                  <a:cubicBezTo>
                    <a:pt x="232" y="93"/>
                    <a:pt x="243" y="101"/>
                    <a:pt x="241" y="113"/>
                  </a:cubicBezTo>
                  <a:cubicBezTo>
                    <a:pt x="243" y="113"/>
                    <a:pt x="247" y="114"/>
                    <a:pt x="247" y="113"/>
                  </a:cubicBezTo>
                  <a:cubicBezTo>
                    <a:pt x="250" y="108"/>
                    <a:pt x="241" y="103"/>
                    <a:pt x="244" y="98"/>
                  </a:cubicBezTo>
                  <a:cubicBezTo>
                    <a:pt x="244" y="97"/>
                    <a:pt x="246" y="97"/>
                    <a:pt x="248" y="98"/>
                  </a:cubicBezTo>
                  <a:cubicBezTo>
                    <a:pt x="249" y="98"/>
                    <a:pt x="251" y="100"/>
                    <a:pt x="250" y="102"/>
                  </a:cubicBezTo>
                  <a:cubicBezTo>
                    <a:pt x="252" y="102"/>
                    <a:pt x="254" y="102"/>
                    <a:pt x="257" y="102"/>
                  </a:cubicBezTo>
                  <a:cubicBezTo>
                    <a:pt x="256" y="94"/>
                    <a:pt x="248" y="90"/>
                    <a:pt x="241" y="87"/>
                  </a:cubicBezTo>
                  <a:cubicBezTo>
                    <a:pt x="236" y="86"/>
                    <a:pt x="239" y="77"/>
                    <a:pt x="243" y="75"/>
                  </a:cubicBezTo>
                  <a:cubicBezTo>
                    <a:pt x="246" y="74"/>
                    <a:pt x="250" y="74"/>
                    <a:pt x="252" y="75"/>
                  </a:cubicBezTo>
                  <a:cubicBezTo>
                    <a:pt x="256" y="79"/>
                    <a:pt x="260" y="80"/>
                    <a:pt x="266" y="79"/>
                  </a:cubicBezTo>
                  <a:cubicBezTo>
                    <a:pt x="264" y="71"/>
                    <a:pt x="272" y="68"/>
                    <a:pt x="275" y="62"/>
                  </a:cubicBezTo>
                  <a:cubicBezTo>
                    <a:pt x="271" y="62"/>
                    <a:pt x="266" y="68"/>
                    <a:pt x="264" y="65"/>
                  </a:cubicBezTo>
                  <a:cubicBezTo>
                    <a:pt x="262" y="63"/>
                    <a:pt x="262" y="56"/>
                    <a:pt x="266" y="53"/>
                  </a:cubicBezTo>
                  <a:cubicBezTo>
                    <a:pt x="273" y="47"/>
                    <a:pt x="278" y="40"/>
                    <a:pt x="282" y="33"/>
                  </a:cubicBezTo>
                  <a:cubicBezTo>
                    <a:pt x="286" y="27"/>
                    <a:pt x="293" y="23"/>
                    <a:pt x="299" y="19"/>
                  </a:cubicBezTo>
                  <a:cubicBezTo>
                    <a:pt x="301" y="22"/>
                    <a:pt x="300" y="26"/>
                    <a:pt x="304" y="28"/>
                  </a:cubicBezTo>
                  <a:cubicBezTo>
                    <a:pt x="305" y="22"/>
                    <a:pt x="306" y="20"/>
                    <a:pt x="304" y="14"/>
                  </a:cubicBezTo>
                  <a:cubicBezTo>
                    <a:pt x="311" y="12"/>
                    <a:pt x="309" y="4"/>
                    <a:pt x="313" y="3"/>
                  </a:cubicBezTo>
                  <a:cubicBezTo>
                    <a:pt x="328" y="0"/>
                    <a:pt x="340" y="13"/>
                    <a:pt x="349" y="23"/>
                  </a:cubicBezTo>
                  <a:cubicBezTo>
                    <a:pt x="354" y="28"/>
                    <a:pt x="344" y="40"/>
                    <a:pt x="349" y="50"/>
                  </a:cubicBezTo>
                  <a:cubicBezTo>
                    <a:pt x="348" y="41"/>
                    <a:pt x="357" y="36"/>
                    <a:pt x="360" y="28"/>
                  </a:cubicBezTo>
                  <a:cubicBezTo>
                    <a:pt x="363" y="30"/>
                    <a:pt x="367" y="29"/>
                    <a:pt x="370" y="30"/>
                  </a:cubicBezTo>
                  <a:cubicBezTo>
                    <a:pt x="383" y="496"/>
                    <a:pt x="383" y="496"/>
                    <a:pt x="383" y="496"/>
                  </a:cubicBezTo>
                  <a:close/>
                </a:path>
              </a:pathLst>
            </a:custGeom>
            <a:grpFill/>
            <a:ln w="9" cap="flat">
              <a:solidFill>
                <a:schemeClr val="tx1">
                  <a:lumMod val="50000"/>
                  <a:lumOff val="50000"/>
                </a:schemeClr>
              </a:solid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0" name="Freeform 8"/>
            <p:cNvSpPr>
              <a:spLocks/>
            </p:cNvSpPr>
            <p:nvPr/>
          </p:nvSpPr>
          <p:spPr bwMode="auto">
            <a:xfrm>
              <a:off x="4133851" y="844550"/>
              <a:ext cx="909638" cy="1574800"/>
            </a:xfrm>
            <a:custGeom>
              <a:avLst/>
              <a:gdLst/>
              <a:ahLst/>
              <a:cxnLst>
                <a:cxn ang="0">
                  <a:pos x="0" y="108"/>
                </a:cxn>
                <a:cxn ang="0">
                  <a:pos x="2" y="109"/>
                </a:cxn>
                <a:cxn ang="0">
                  <a:pos x="15" y="114"/>
                </a:cxn>
                <a:cxn ang="0">
                  <a:pos x="12" y="106"/>
                </a:cxn>
                <a:cxn ang="0">
                  <a:pos x="14" y="100"/>
                </a:cxn>
                <a:cxn ang="0">
                  <a:pos x="10" y="97"/>
                </a:cxn>
                <a:cxn ang="0">
                  <a:pos x="22" y="66"/>
                </a:cxn>
                <a:cxn ang="0">
                  <a:pos x="30" y="65"/>
                </a:cxn>
                <a:cxn ang="0">
                  <a:pos x="28" y="55"/>
                </a:cxn>
                <a:cxn ang="0">
                  <a:pos x="32" y="43"/>
                </a:cxn>
                <a:cxn ang="0">
                  <a:pos x="41" y="45"/>
                </a:cxn>
                <a:cxn ang="0">
                  <a:pos x="39" y="34"/>
                </a:cxn>
                <a:cxn ang="0">
                  <a:pos x="52" y="44"/>
                </a:cxn>
                <a:cxn ang="0">
                  <a:pos x="52" y="32"/>
                </a:cxn>
                <a:cxn ang="0">
                  <a:pos x="97" y="28"/>
                </a:cxn>
                <a:cxn ang="0">
                  <a:pos x="94" y="15"/>
                </a:cxn>
                <a:cxn ang="0">
                  <a:pos x="73" y="9"/>
                </a:cxn>
                <a:cxn ang="0">
                  <a:pos x="75" y="0"/>
                </a:cxn>
                <a:cxn ang="0">
                  <a:pos x="92" y="4"/>
                </a:cxn>
                <a:cxn ang="0">
                  <a:pos x="104" y="7"/>
                </a:cxn>
                <a:cxn ang="0">
                  <a:pos x="133" y="19"/>
                </a:cxn>
                <a:cxn ang="0">
                  <a:pos x="138" y="32"/>
                </a:cxn>
                <a:cxn ang="0">
                  <a:pos x="151" y="23"/>
                </a:cxn>
                <a:cxn ang="0">
                  <a:pos x="166" y="31"/>
                </a:cxn>
                <a:cxn ang="0">
                  <a:pos x="179" y="26"/>
                </a:cxn>
                <a:cxn ang="0">
                  <a:pos x="178" y="36"/>
                </a:cxn>
                <a:cxn ang="0">
                  <a:pos x="187" y="28"/>
                </a:cxn>
                <a:cxn ang="0">
                  <a:pos x="189" y="38"/>
                </a:cxn>
                <a:cxn ang="0">
                  <a:pos x="198" y="34"/>
                </a:cxn>
                <a:cxn ang="0">
                  <a:pos x="191" y="28"/>
                </a:cxn>
                <a:cxn ang="0">
                  <a:pos x="200" y="26"/>
                </a:cxn>
                <a:cxn ang="0">
                  <a:pos x="201" y="29"/>
                </a:cxn>
                <a:cxn ang="0">
                  <a:pos x="208" y="40"/>
                </a:cxn>
                <a:cxn ang="0">
                  <a:pos x="199" y="56"/>
                </a:cxn>
                <a:cxn ang="0">
                  <a:pos x="189" y="56"/>
                </a:cxn>
                <a:cxn ang="0">
                  <a:pos x="189" y="74"/>
                </a:cxn>
                <a:cxn ang="0">
                  <a:pos x="173" y="96"/>
                </a:cxn>
                <a:cxn ang="0">
                  <a:pos x="160" y="99"/>
                </a:cxn>
                <a:cxn ang="0">
                  <a:pos x="162" y="103"/>
                </a:cxn>
                <a:cxn ang="0">
                  <a:pos x="169" y="104"/>
                </a:cxn>
                <a:cxn ang="0">
                  <a:pos x="169" y="108"/>
                </a:cxn>
                <a:cxn ang="0">
                  <a:pos x="178" y="114"/>
                </a:cxn>
                <a:cxn ang="0">
                  <a:pos x="185" y="112"/>
                </a:cxn>
                <a:cxn ang="0">
                  <a:pos x="206" y="135"/>
                </a:cxn>
                <a:cxn ang="0">
                  <a:pos x="216" y="136"/>
                </a:cxn>
                <a:cxn ang="0">
                  <a:pos x="242" y="150"/>
                </a:cxn>
                <a:cxn ang="0">
                  <a:pos x="231" y="419"/>
                </a:cxn>
                <a:cxn ang="0">
                  <a:pos x="9" y="416"/>
                </a:cxn>
                <a:cxn ang="0">
                  <a:pos x="0" y="108"/>
                </a:cxn>
              </a:cxnLst>
              <a:rect l="0" t="0" r="r" b="b"/>
              <a:pathLst>
                <a:path w="242" h="419">
                  <a:moveTo>
                    <a:pt x="0" y="108"/>
                  </a:moveTo>
                  <a:cubicBezTo>
                    <a:pt x="1" y="108"/>
                    <a:pt x="2" y="108"/>
                    <a:pt x="2" y="109"/>
                  </a:cubicBezTo>
                  <a:cubicBezTo>
                    <a:pt x="6" y="112"/>
                    <a:pt x="11" y="113"/>
                    <a:pt x="15" y="114"/>
                  </a:cubicBezTo>
                  <a:cubicBezTo>
                    <a:pt x="18" y="114"/>
                    <a:pt x="17" y="108"/>
                    <a:pt x="12" y="106"/>
                  </a:cubicBezTo>
                  <a:cubicBezTo>
                    <a:pt x="15" y="104"/>
                    <a:pt x="15" y="101"/>
                    <a:pt x="14" y="100"/>
                  </a:cubicBezTo>
                  <a:cubicBezTo>
                    <a:pt x="13" y="98"/>
                    <a:pt x="10" y="102"/>
                    <a:pt x="10" y="97"/>
                  </a:cubicBezTo>
                  <a:cubicBezTo>
                    <a:pt x="9" y="85"/>
                    <a:pt x="17" y="76"/>
                    <a:pt x="22" y="66"/>
                  </a:cubicBezTo>
                  <a:cubicBezTo>
                    <a:pt x="23" y="65"/>
                    <a:pt x="28" y="67"/>
                    <a:pt x="30" y="65"/>
                  </a:cubicBezTo>
                  <a:cubicBezTo>
                    <a:pt x="32" y="62"/>
                    <a:pt x="26" y="58"/>
                    <a:pt x="28" y="55"/>
                  </a:cubicBezTo>
                  <a:cubicBezTo>
                    <a:pt x="31" y="51"/>
                    <a:pt x="33" y="48"/>
                    <a:pt x="32" y="43"/>
                  </a:cubicBezTo>
                  <a:cubicBezTo>
                    <a:pt x="35" y="44"/>
                    <a:pt x="40" y="49"/>
                    <a:pt x="41" y="45"/>
                  </a:cubicBezTo>
                  <a:cubicBezTo>
                    <a:pt x="36" y="42"/>
                    <a:pt x="40" y="38"/>
                    <a:pt x="39" y="34"/>
                  </a:cubicBezTo>
                  <a:cubicBezTo>
                    <a:pt x="45" y="37"/>
                    <a:pt x="45" y="49"/>
                    <a:pt x="52" y="44"/>
                  </a:cubicBezTo>
                  <a:cubicBezTo>
                    <a:pt x="55" y="42"/>
                    <a:pt x="47" y="31"/>
                    <a:pt x="52" y="32"/>
                  </a:cubicBezTo>
                  <a:cubicBezTo>
                    <a:pt x="65" y="34"/>
                    <a:pt x="83" y="28"/>
                    <a:pt x="97" y="28"/>
                  </a:cubicBezTo>
                  <a:cubicBezTo>
                    <a:pt x="91" y="24"/>
                    <a:pt x="98" y="18"/>
                    <a:pt x="94" y="15"/>
                  </a:cubicBezTo>
                  <a:cubicBezTo>
                    <a:pt x="89" y="10"/>
                    <a:pt x="81" y="10"/>
                    <a:pt x="73" y="9"/>
                  </a:cubicBezTo>
                  <a:cubicBezTo>
                    <a:pt x="69" y="8"/>
                    <a:pt x="76" y="4"/>
                    <a:pt x="75" y="0"/>
                  </a:cubicBezTo>
                  <a:cubicBezTo>
                    <a:pt x="81" y="6"/>
                    <a:pt x="87" y="1"/>
                    <a:pt x="92" y="4"/>
                  </a:cubicBezTo>
                  <a:cubicBezTo>
                    <a:pt x="95" y="6"/>
                    <a:pt x="100" y="12"/>
                    <a:pt x="104" y="7"/>
                  </a:cubicBezTo>
                  <a:cubicBezTo>
                    <a:pt x="103" y="23"/>
                    <a:pt x="123" y="18"/>
                    <a:pt x="133" y="19"/>
                  </a:cubicBezTo>
                  <a:cubicBezTo>
                    <a:pt x="139" y="20"/>
                    <a:pt x="138" y="27"/>
                    <a:pt x="138" y="32"/>
                  </a:cubicBezTo>
                  <a:cubicBezTo>
                    <a:pt x="138" y="24"/>
                    <a:pt x="145" y="25"/>
                    <a:pt x="151" y="23"/>
                  </a:cubicBezTo>
                  <a:cubicBezTo>
                    <a:pt x="152" y="32"/>
                    <a:pt x="161" y="35"/>
                    <a:pt x="166" y="31"/>
                  </a:cubicBezTo>
                  <a:cubicBezTo>
                    <a:pt x="170" y="28"/>
                    <a:pt x="176" y="21"/>
                    <a:pt x="179" y="26"/>
                  </a:cubicBezTo>
                  <a:cubicBezTo>
                    <a:pt x="181" y="28"/>
                    <a:pt x="176" y="34"/>
                    <a:pt x="178" y="36"/>
                  </a:cubicBezTo>
                  <a:cubicBezTo>
                    <a:pt x="182" y="37"/>
                    <a:pt x="181" y="26"/>
                    <a:pt x="187" y="28"/>
                  </a:cubicBezTo>
                  <a:cubicBezTo>
                    <a:pt x="191" y="30"/>
                    <a:pt x="185" y="36"/>
                    <a:pt x="189" y="38"/>
                  </a:cubicBezTo>
                  <a:cubicBezTo>
                    <a:pt x="194" y="41"/>
                    <a:pt x="195" y="35"/>
                    <a:pt x="198" y="34"/>
                  </a:cubicBezTo>
                  <a:cubicBezTo>
                    <a:pt x="197" y="31"/>
                    <a:pt x="194" y="29"/>
                    <a:pt x="191" y="28"/>
                  </a:cubicBezTo>
                  <a:cubicBezTo>
                    <a:pt x="194" y="26"/>
                    <a:pt x="197" y="24"/>
                    <a:pt x="200" y="26"/>
                  </a:cubicBezTo>
                  <a:cubicBezTo>
                    <a:pt x="201" y="26"/>
                    <a:pt x="200" y="29"/>
                    <a:pt x="201" y="29"/>
                  </a:cubicBezTo>
                  <a:cubicBezTo>
                    <a:pt x="205" y="33"/>
                    <a:pt x="213" y="36"/>
                    <a:pt x="208" y="40"/>
                  </a:cubicBezTo>
                  <a:cubicBezTo>
                    <a:pt x="203" y="44"/>
                    <a:pt x="202" y="51"/>
                    <a:pt x="199" y="56"/>
                  </a:cubicBezTo>
                  <a:cubicBezTo>
                    <a:pt x="197" y="60"/>
                    <a:pt x="193" y="56"/>
                    <a:pt x="189" y="56"/>
                  </a:cubicBezTo>
                  <a:cubicBezTo>
                    <a:pt x="182" y="57"/>
                    <a:pt x="176" y="72"/>
                    <a:pt x="189" y="74"/>
                  </a:cubicBezTo>
                  <a:cubicBezTo>
                    <a:pt x="182" y="81"/>
                    <a:pt x="180" y="91"/>
                    <a:pt x="173" y="96"/>
                  </a:cubicBezTo>
                  <a:cubicBezTo>
                    <a:pt x="169" y="99"/>
                    <a:pt x="163" y="92"/>
                    <a:pt x="160" y="99"/>
                  </a:cubicBezTo>
                  <a:cubicBezTo>
                    <a:pt x="160" y="100"/>
                    <a:pt x="161" y="103"/>
                    <a:pt x="162" y="103"/>
                  </a:cubicBezTo>
                  <a:cubicBezTo>
                    <a:pt x="164" y="104"/>
                    <a:pt x="167" y="103"/>
                    <a:pt x="169" y="104"/>
                  </a:cubicBezTo>
                  <a:cubicBezTo>
                    <a:pt x="170" y="104"/>
                    <a:pt x="169" y="107"/>
                    <a:pt x="169" y="108"/>
                  </a:cubicBezTo>
                  <a:cubicBezTo>
                    <a:pt x="176" y="106"/>
                    <a:pt x="174" y="110"/>
                    <a:pt x="178" y="114"/>
                  </a:cubicBezTo>
                  <a:cubicBezTo>
                    <a:pt x="180" y="117"/>
                    <a:pt x="183" y="115"/>
                    <a:pt x="185" y="112"/>
                  </a:cubicBezTo>
                  <a:cubicBezTo>
                    <a:pt x="187" y="124"/>
                    <a:pt x="202" y="123"/>
                    <a:pt x="206" y="135"/>
                  </a:cubicBezTo>
                  <a:cubicBezTo>
                    <a:pt x="206" y="136"/>
                    <a:pt x="212" y="134"/>
                    <a:pt x="216" y="136"/>
                  </a:cubicBezTo>
                  <a:cubicBezTo>
                    <a:pt x="225" y="140"/>
                    <a:pt x="233" y="144"/>
                    <a:pt x="242" y="150"/>
                  </a:cubicBezTo>
                  <a:cubicBezTo>
                    <a:pt x="231" y="419"/>
                    <a:pt x="231" y="419"/>
                    <a:pt x="231" y="419"/>
                  </a:cubicBezTo>
                  <a:cubicBezTo>
                    <a:pt x="9" y="416"/>
                    <a:pt x="9" y="416"/>
                    <a:pt x="9" y="416"/>
                  </a:cubicBezTo>
                  <a:cubicBezTo>
                    <a:pt x="0" y="108"/>
                    <a:pt x="0" y="108"/>
                    <a:pt x="0" y="108"/>
                  </a:cubicBezTo>
                  <a:close/>
                </a:path>
              </a:pathLst>
            </a:custGeom>
            <a:grpFill/>
            <a:ln w="9" cap="flat">
              <a:solidFill>
                <a:schemeClr val="tx1">
                  <a:lumMod val="50000"/>
                  <a:lumOff val="50000"/>
                </a:schemeClr>
              </a:solid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 name="Freeform 9"/>
            <p:cNvSpPr>
              <a:spLocks/>
            </p:cNvSpPr>
            <p:nvPr/>
          </p:nvSpPr>
          <p:spPr bwMode="auto">
            <a:xfrm>
              <a:off x="5864226" y="3424238"/>
              <a:ext cx="66675" cy="104775"/>
            </a:xfrm>
            <a:custGeom>
              <a:avLst/>
              <a:gdLst/>
              <a:ahLst/>
              <a:cxnLst>
                <a:cxn ang="0">
                  <a:pos x="17" y="4"/>
                </a:cxn>
                <a:cxn ang="0">
                  <a:pos x="15" y="4"/>
                </a:cxn>
                <a:cxn ang="0">
                  <a:pos x="12" y="1"/>
                </a:cxn>
                <a:cxn ang="0">
                  <a:pos x="10" y="0"/>
                </a:cxn>
                <a:cxn ang="0">
                  <a:pos x="1" y="7"/>
                </a:cxn>
                <a:cxn ang="0">
                  <a:pos x="1" y="9"/>
                </a:cxn>
                <a:cxn ang="0">
                  <a:pos x="0" y="17"/>
                </a:cxn>
                <a:cxn ang="0">
                  <a:pos x="2" y="19"/>
                </a:cxn>
                <a:cxn ang="0">
                  <a:pos x="3" y="19"/>
                </a:cxn>
                <a:cxn ang="0">
                  <a:pos x="3" y="21"/>
                </a:cxn>
                <a:cxn ang="0">
                  <a:pos x="3" y="24"/>
                </a:cxn>
                <a:cxn ang="0">
                  <a:pos x="7" y="28"/>
                </a:cxn>
                <a:cxn ang="0">
                  <a:pos x="8" y="27"/>
                </a:cxn>
                <a:cxn ang="0">
                  <a:pos x="10" y="23"/>
                </a:cxn>
                <a:cxn ang="0">
                  <a:pos x="9" y="20"/>
                </a:cxn>
                <a:cxn ang="0">
                  <a:pos x="10" y="17"/>
                </a:cxn>
                <a:cxn ang="0">
                  <a:pos x="12" y="17"/>
                </a:cxn>
                <a:cxn ang="0">
                  <a:pos x="12" y="16"/>
                </a:cxn>
                <a:cxn ang="0">
                  <a:pos x="12" y="9"/>
                </a:cxn>
                <a:cxn ang="0">
                  <a:pos x="18" y="6"/>
                </a:cxn>
                <a:cxn ang="0">
                  <a:pos x="18" y="5"/>
                </a:cxn>
                <a:cxn ang="0">
                  <a:pos x="17" y="4"/>
                </a:cxn>
              </a:cxnLst>
              <a:rect l="0" t="0" r="r" b="b"/>
              <a:pathLst>
                <a:path w="18" h="28">
                  <a:moveTo>
                    <a:pt x="17" y="4"/>
                  </a:moveTo>
                  <a:cubicBezTo>
                    <a:pt x="16" y="4"/>
                    <a:pt x="16" y="4"/>
                    <a:pt x="15" y="4"/>
                  </a:cubicBezTo>
                  <a:cubicBezTo>
                    <a:pt x="14" y="3"/>
                    <a:pt x="13" y="2"/>
                    <a:pt x="12" y="1"/>
                  </a:cubicBezTo>
                  <a:cubicBezTo>
                    <a:pt x="11" y="0"/>
                    <a:pt x="10" y="0"/>
                    <a:pt x="10" y="0"/>
                  </a:cubicBezTo>
                  <a:cubicBezTo>
                    <a:pt x="1" y="7"/>
                    <a:pt x="1" y="7"/>
                    <a:pt x="1" y="7"/>
                  </a:cubicBezTo>
                  <a:cubicBezTo>
                    <a:pt x="1" y="8"/>
                    <a:pt x="1" y="8"/>
                    <a:pt x="1" y="9"/>
                  </a:cubicBezTo>
                  <a:cubicBezTo>
                    <a:pt x="0" y="12"/>
                    <a:pt x="0" y="15"/>
                    <a:pt x="0" y="17"/>
                  </a:cubicBezTo>
                  <a:cubicBezTo>
                    <a:pt x="0" y="18"/>
                    <a:pt x="1" y="19"/>
                    <a:pt x="2" y="19"/>
                  </a:cubicBezTo>
                  <a:cubicBezTo>
                    <a:pt x="2" y="20"/>
                    <a:pt x="2" y="19"/>
                    <a:pt x="3" y="19"/>
                  </a:cubicBezTo>
                  <a:cubicBezTo>
                    <a:pt x="4" y="19"/>
                    <a:pt x="3" y="21"/>
                    <a:pt x="3" y="21"/>
                  </a:cubicBezTo>
                  <a:cubicBezTo>
                    <a:pt x="3" y="22"/>
                    <a:pt x="2" y="23"/>
                    <a:pt x="3" y="24"/>
                  </a:cubicBezTo>
                  <a:cubicBezTo>
                    <a:pt x="4" y="26"/>
                    <a:pt x="5" y="28"/>
                    <a:pt x="7" y="28"/>
                  </a:cubicBezTo>
                  <a:cubicBezTo>
                    <a:pt x="8" y="28"/>
                    <a:pt x="7" y="27"/>
                    <a:pt x="8" y="27"/>
                  </a:cubicBezTo>
                  <a:cubicBezTo>
                    <a:pt x="8" y="26"/>
                    <a:pt x="10" y="25"/>
                    <a:pt x="10" y="23"/>
                  </a:cubicBezTo>
                  <a:cubicBezTo>
                    <a:pt x="9" y="22"/>
                    <a:pt x="9" y="21"/>
                    <a:pt x="9" y="20"/>
                  </a:cubicBezTo>
                  <a:cubicBezTo>
                    <a:pt x="10" y="19"/>
                    <a:pt x="9" y="18"/>
                    <a:pt x="10" y="17"/>
                  </a:cubicBezTo>
                  <a:cubicBezTo>
                    <a:pt x="10" y="17"/>
                    <a:pt x="11" y="17"/>
                    <a:pt x="12" y="17"/>
                  </a:cubicBezTo>
                  <a:cubicBezTo>
                    <a:pt x="12" y="17"/>
                    <a:pt x="12" y="16"/>
                    <a:pt x="12" y="16"/>
                  </a:cubicBezTo>
                  <a:cubicBezTo>
                    <a:pt x="12" y="13"/>
                    <a:pt x="12" y="11"/>
                    <a:pt x="12" y="9"/>
                  </a:cubicBezTo>
                  <a:cubicBezTo>
                    <a:pt x="14" y="7"/>
                    <a:pt x="16" y="6"/>
                    <a:pt x="18" y="6"/>
                  </a:cubicBezTo>
                  <a:cubicBezTo>
                    <a:pt x="18" y="6"/>
                    <a:pt x="18" y="5"/>
                    <a:pt x="18" y="5"/>
                  </a:cubicBezTo>
                  <a:cubicBezTo>
                    <a:pt x="17" y="4"/>
                    <a:pt x="17" y="4"/>
                    <a:pt x="17" y="4"/>
                  </a:cubicBezTo>
                  <a:close/>
                </a:path>
              </a:pathLst>
            </a:custGeom>
            <a:grpFill/>
            <a:ln w="7" cap="flat">
              <a:solidFill>
                <a:srgbClr val="000000"/>
              </a:solid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2" name="Freeform 10"/>
            <p:cNvSpPr>
              <a:spLocks/>
            </p:cNvSpPr>
            <p:nvPr/>
          </p:nvSpPr>
          <p:spPr bwMode="auto">
            <a:xfrm>
              <a:off x="5213351" y="2735263"/>
              <a:ext cx="1189038" cy="944563"/>
            </a:xfrm>
            <a:custGeom>
              <a:avLst/>
              <a:gdLst/>
              <a:ahLst/>
              <a:cxnLst>
                <a:cxn ang="0">
                  <a:pos x="193" y="251"/>
                </a:cxn>
                <a:cxn ang="0">
                  <a:pos x="158" y="227"/>
                </a:cxn>
                <a:cxn ang="0">
                  <a:pos x="153" y="211"/>
                </a:cxn>
                <a:cxn ang="0">
                  <a:pos x="92" y="204"/>
                </a:cxn>
                <a:cxn ang="0">
                  <a:pos x="80" y="204"/>
                </a:cxn>
                <a:cxn ang="0">
                  <a:pos x="53" y="182"/>
                </a:cxn>
                <a:cxn ang="0">
                  <a:pos x="45" y="162"/>
                </a:cxn>
                <a:cxn ang="0">
                  <a:pos x="24" y="156"/>
                </a:cxn>
                <a:cxn ang="0">
                  <a:pos x="0" y="140"/>
                </a:cxn>
                <a:cxn ang="0">
                  <a:pos x="8" y="0"/>
                </a:cxn>
                <a:cxn ang="0">
                  <a:pos x="198" y="15"/>
                </a:cxn>
                <a:cxn ang="0">
                  <a:pos x="216" y="8"/>
                </a:cxn>
                <a:cxn ang="0">
                  <a:pos x="258" y="31"/>
                </a:cxn>
                <a:cxn ang="0">
                  <a:pos x="285" y="13"/>
                </a:cxn>
                <a:cxn ang="0">
                  <a:pos x="314" y="12"/>
                </a:cxn>
                <a:cxn ang="0">
                  <a:pos x="316" y="24"/>
                </a:cxn>
                <a:cxn ang="0">
                  <a:pos x="311" y="32"/>
                </a:cxn>
                <a:cxn ang="0">
                  <a:pos x="301" y="61"/>
                </a:cxn>
                <a:cxn ang="0">
                  <a:pos x="296" y="74"/>
                </a:cxn>
                <a:cxn ang="0">
                  <a:pos x="263" y="125"/>
                </a:cxn>
                <a:cxn ang="0">
                  <a:pos x="257" y="135"/>
                </a:cxn>
                <a:cxn ang="0">
                  <a:pos x="242" y="149"/>
                </a:cxn>
                <a:cxn ang="0">
                  <a:pos x="236" y="149"/>
                </a:cxn>
                <a:cxn ang="0">
                  <a:pos x="238" y="158"/>
                </a:cxn>
                <a:cxn ang="0">
                  <a:pos x="230" y="163"/>
                </a:cxn>
                <a:cxn ang="0">
                  <a:pos x="228" y="173"/>
                </a:cxn>
                <a:cxn ang="0">
                  <a:pos x="222" y="178"/>
                </a:cxn>
                <a:cxn ang="0">
                  <a:pos x="217" y="193"/>
                </a:cxn>
                <a:cxn ang="0">
                  <a:pos x="195" y="245"/>
                </a:cxn>
                <a:cxn ang="0">
                  <a:pos x="193" y="251"/>
                </a:cxn>
              </a:cxnLst>
              <a:rect l="0" t="0" r="r" b="b"/>
              <a:pathLst>
                <a:path w="316" h="251">
                  <a:moveTo>
                    <a:pt x="193" y="251"/>
                  </a:moveTo>
                  <a:cubicBezTo>
                    <a:pt x="181" y="242"/>
                    <a:pt x="169" y="237"/>
                    <a:pt x="158" y="227"/>
                  </a:cubicBezTo>
                  <a:cubicBezTo>
                    <a:pt x="154" y="223"/>
                    <a:pt x="157" y="212"/>
                    <a:pt x="153" y="211"/>
                  </a:cubicBezTo>
                  <a:cubicBezTo>
                    <a:pt x="133" y="209"/>
                    <a:pt x="112" y="207"/>
                    <a:pt x="92" y="204"/>
                  </a:cubicBezTo>
                  <a:cubicBezTo>
                    <a:pt x="89" y="204"/>
                    <a:pt x="82" y="206"/>
                    <a:pt x="80" y="204"/>
                  </a:cubicBezTo>
                  <a:cubicBezTo>
                    <a:pt x="71" y="196"/>
                    <a:pt x="61" y="190"/>
                    <a:pt x="53" y="182"/>
                  </a:cubicBezTo>
                  <a:cubicBezTo>
                    <a:pt x="48" y="177"/>
                    <a:pt x="45" y="170"/>
                    <a:pt x="45" y="162"/>
                  </a:cubicBezTo>
                  <a:cubicBezTo>
                    <a:pt x="37" y="163"/>
                    <a:pt x="26" y="165"/>
                    <a:pt x="24" y="156"/>
                  </a:cubicBezTo>
                  <a:cubicBezTo>
                    <a:pt x="21" y="143"/>
                    <a:pt x="11" y="141"/>
                    <a:pt x="0" y="140"/>
                  </a:cubicBezTo>
                  <a:cubicBezTo>
                    <a:pt x="8" y="0"/>
                    <a:pt x="8" y="0"/>
                    <a:pt x="8" y="0"/>
                  </a:cubicBezTo>
                  <a:cubicBezTo>
                    <a:pt x="198" y="15"/>
                    <a:pt x="198" y="15"/>
                    <a:pt x="198" y="15"/>
                  </a:cubicBezTo>
                  <a:cubicBezTo>
                    <a:pt x="202" y="10"/>
                    <a:pt x="210" y="8"/>
                    <a:pt x="216" y="8"/>
                  </a:cubicBezTo>
                  <a:cubicBezTo>
                    <a:pt x="249" y="6"/>
                    <a:pt x="249" y="33"/>
                    <a:pt x="258" y="31"/>
                  </a:cubicBezTo>
                  <a:cubicBezTo>
                    <a:pt x="265" y="33"/>
                    <a:pt x="276" y="15"/>
                    <a:pt x="285" y="13"/>
                  </a:cubicBezTo>
                  <a:cubicBezTo>
                    <a:pt x="295" y="10"/>
                    <a:pt x="305" y="21"/>
                    <a:pt x="314" y="12"/>
                  </a:cubicBezTo>
                  <a:cubicBezTo>
                    <a:pt x="315" y="16"/>
                    <a:pt x="315" y="20"/>
                    <a:pt x="316" y="24"/>
                  </a:cubicBezTo>
                  <a:cubicBezTo>
                    <a:pt x="313" y="25"/>
                    <a:pt x="312" y="30"/>
                    <a:pt x="311" y="32"/>
                  </a:cubicBezTo>
                  <a:cubicBezTo>
                    <a:pt x="305" y="40"/>
                    <a:pt x="306" y="53"/>
                    <a:pt x="301" y="61"/>
                  </a:cubicBezTo>
                  <a:cubicBezTo>
                    <a:pt x="299" y="65"/>
                    <a:pt x="297" y="71"/>
                    <a:pt x="296" y="74"/>
                  </a:cubicBezTo>
                  <a:cubicBezTo>
                    <a:pt x="289" y="92"/>
                    <a:pt x="280" y="112"/>
                    <a:pt x="263" y="125"/>
                  </a:cubicBezTo>
                  <a:cubicBezTo>
                    <a:pt x="260" y="127"/>
                    <a:pt x="260" y="133"/>
                    <a:pt x="257" y="135"/>
                  </a:cubicBezTo>
                  <a:cubicBezTo>
                    <a:pt x="253" y="139"/>
                    <a:pt x="247" y="144"/>
                    <a:pt x="242" y="149"/>
                  </a:cubicBezTo>
                  <a:cubicBezTo>
                    <a:pt x="241" y="150"/>
                    <a:pt x="237" y="148"/>
                    <a:pt x="236" y="149"/>
                  </a:cubicBezTo>
                  <a:cubicBezTo>
                    <a:pt x="234" y="152"/>
                    <a:pt x="240" y="155"/>
                    <a:pt x="238" y="158"/>
                  </a:cubicBezTo>
                  <a:cubicBezTo>
                    <a:pt x="236" y="161"/>
                    <a:pt x="231" y="161"/>
                    <a:pt x="230" y="163"/>
                  </a:cubicBezTo>
                  <a:cubicBezTo>
                    <a:pt x="228" y="165"/>
                    <a:pt x="230" y="171"/>
                    <a:pt x="228" y="173"/>
                  </a:cubicBezTo>
                  <a:cubicBezTo>
                    <a:pt x="228" y="175"/>
                    <a:pt x="223" y="176"/>
                    <a:pt x="222" y="178"/>
                  </a:cubicBezTo>
                  <a:cubicBezTo>
                    <a:pt x="220" y="183"/>
                    <a:pt x="219" y="189"/>
                    <a:pt x="217" y="193"/>
                  </a:cubicBezTo>
                  <a:cubicBezTo>
                    <a:pt x="206" y="210"/>
                    <a:pt x="193" y="225"/>
                    <a:pt x="195" y="245"/>
                  </a:cubicBezTo>
                  <a:cubicBezTo>
                    <a:pt x="195" y="247"/>
                    <a:pt x="194" y="249"/>
                    <a:pt x="193" y="251"/>
                  </a:cubicBezTo>
                  <a:close/>
                </a:path>
              </a:pathLst>
            </a:custGeom>
            <a:grpFill/>
            <a:ln w="9525">
              <a:solidFill>
                <a:schemeClr val="tx1">
                  <a:lumMod val="50000"/>
                  <a:lumOff val="50000"/>
                </a:schemeClr>
              </a:solid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 name="Freeform 11"/>
            <p:cNvSpPr>
              <a:spLocks/>
            </p:cNvSpPr>
            <p:nvPr/>
          </p:nvSpPr>
          <p:spPr bwMode="auto">
            <a:xfrm>
              <a:off x="5213351" y="2735263"/>
              <a:ext cx="1189038" cy="944563"/>
            </a:xfrm>
            <a:custGeom>
              <a:avLst/>
              <a:gdLst/>
              <a:ahLst/>
              <a:cxnLst>
                <a:cxn ang="0">
                  <a:pos x="193" y="251"/>
                </a:cxn>
                <a:cxn ang="0">
                  <a:pos x="158" y="227"/>
                </a:cxn>
                <a:cxn ang="0">
                  <a:pos x="153" y="211"/>
                </a:cxn>
                <a:cxn ang="0">
                  <a:pos x="92" y="204"/>
                </a:cxn>
                <a:cxn ang="0">
                  <a:pos x="80" y="204"/>
                </a:cxn>
                <a:cxn ang="0">
                  <a:pos x="53" y="182"/>
                </a:cxn>
                <a:cxn ang="0">
                  <a:pos x="45" y="162"/>
                </a:cxn>
                <a:cxn ang="0">
                  <a:pos x="24" y="156"/>
                </a:cxn>
                <a:cxn ang="0">
                  <a:pos x="0" y="140"/>
                </a:cxn>
                <a:cxn ang="0">
                  <a:pos x="8" y="0"/>
                </a:cxn>
                <a:cxn ang="0">
                  <a:pos x="198" y="15"/>
                </a:cxn>
                <a:cxn ang="0">
                  <a:pos x="216" y="8"/>
                </a:cxn>
                <a:cxn ang="0">
                  <a:pos x="258" y="31"/>
                </a:cxn>
                <a:cxn ang="0">
                  <a:pos x="285" y="13"/>
                </a:cxn>
                <a:cxn ang="0">
                  <a:pos x="314" y="12"/>
                </a:cxn>
                <a:cxn ang="0">
                  <a:pos x="316" y="24"/>
                </a:cxn>
                <a:cxn ang="0">
                  <a:pos x="311" y="32"/>
                </a:cxn>
                <a:cxn ang="0">
                  <a:pos x="301" y="61"/>
                </a:cxn>
                <a:cxn ang="0">
                  <a:pos x="296" y="74"/>
                </a:cxn>
                <a:cxn ang="0">
                  <a:pos x="263" y="125"/>
                </a:cxn>
                <a:cxn ang="0">
                  <a:pos x="257" y="135"/>
                </a:cxn>
                <a:cxn ang="0">
                  <a:pos x="242" y="149"/>
                </a:cxn>
                <a:cxn ang="0">
                  <a:pos x="236" y="149"/>
                </a:cxn>
                <a:cxn ang="0">
                  <a:pos x="238" y="158"/>
                </a:cxn>
                <a:cxn ang="0">
                  <a:pos x="230" y="163"/>
                </a:cxn>
                <a:cxn ang="0">
                  <a:pos x="228" y="173"/>
                </a:cxn>
                <a:cxn ang="0">
                  <a:pos x="222" y="178"/>
                </a:cxn>
                <a:cxn ang="0">
                  <a:pos x="217" y="193"/>
                </a:cxn>
                <a:cxn ang="0">
                  <a:pos x="195" y="245"/>
                </a:cxn>
                <a:cxn ang="0">
                  <a:pos x="193" y="251"/>
                </a:cxn>
              </a:cxnLst>
              <a:rect l="0" t="0" r="r" b="b"/>
              <a:pathLst>
                <a:path w="316" h="251">
                  <a:moveTo>
                    <a:pt x="193" y="251"/>
                  </a:moveTo>
                  <a:cubicBezTo>
                    <a:pt x="181" y="242"/>
                    <a:pt x="169" y="237"/>
                    <a:pt x="158" y="227"/>
                  </a:cubicBezTo>
                  <a:cubicBezTo>
                    <a:pt x="154" y="223"/>
                    <a:pt x="157" y="212"/>
                    <a:pt x="153" y="211"/>
                  </a:cubicBezTo>
                  <a:cubicBezTo>
                    <a:pt x="133" y="209"/>
                    <a:pt x="112" y="207"/>
                    <a:pt x="92" y="204"/>
                  </a:cubicBezTo>
                  <a:cubicBezTo>
                    <a:pt x="89" y="204"/>
                    <a:pt x="82" y="206"/>
                    <a:pt x="80" y="204"/>
                  </a:cubicBezTo>
                  <a:cubicBezTo>
                    <a:pt x="71" y="196"/>
                    <a:pt x="61" y="190"/>
                    <a:pt x="53" y="182"/>
                  </a:cubicBezTo>
                  <a:cubicBezTo>
                    <a:pt x="48" y="177"/>
                    <a:pt x="45" y="170"/>
                    <a:pt x="45" y="162"/>
                  </a:cubicBezTo>
                  <a:cubicBezTo>
                    <a:pt x="37" y="163"/>
                    <a:pt x="26" y="165"/>
                    <a:pt x="24" y="156"/>
                  </a:cubicBezTo>
                  <a:cubicBezTo>
                    <a:pt x="21" y="143"/>
                    <a:pt x="11" y="141"/>
                    <a:pt x="0" y="140"/>
                  </a:cubicBezTo>
                  <a:cubicBezTo>
                    <a:pt x="8" y="0"/>
                    <a:pt x="8" y="0"/>
                    <a:pt x="8" y="0"/>
                  </a:cubicBezTo>
                  <a:cubicBezTo>
                    <a:pt x="198" y="15"/>
                    <a:pt x="198" y="15"/>
                    <a:pt x="198" y="15"/>
                  </a:cubicBezTo>
                  <a:cubicBezTo>
                    <a:pt x="202" y="10"/>
                    <a:pt x="210" y="8"/>
                    <a:pt x="216" y="8"/>
                  </a:cubicBezTo>
                  <a:cubicBezTo>
                    <a:pt x="249" y="6"/>
                    <a:pt x="249" y="33"/>
                    <a:pt x="258" y="31"/>
                  </a:cubicBezTo>
                  <a:cubicBezTo>
                    <a:pt x="265" y="33"/>
                    <a:pt x="276" y="15"/>
                    <a:pt x="285" y="13"/>
                  </a:cubicBezTo>
                  <a:cubicBezTo>
                    <a:pt x="295" y="10"/>
                    <a:pt x="305" y="21"/>
                    <a:pt x="314" y="12"/>
                  </a:cubicBezTo>
                  <a:cubicBezTo>
                    <a:pt x="315" y="16"/>
                    <a:pt x="315" y="20"/>
                    <a:pt x="316" y="24"/>
                  </a:cubicBezTo>
                  <a:cubicBezTo>
                    <a:pt x="313" y="25"/>
                    <a:pt x="312" y="30"/>
                    <a:pt x="311" y="32"/>
                  </a:cubicBezTo>
                  <a:cubicBezTo>
                    <a:pt x="305" y="40"/>
                    <a:pt x="306" y="53"/>
                    <a:pt x="301" y="61"/>
                  </a:cubicBezTo>
                  <a:cubicBezTo>
                    <a:pt x="299" y="65"/>
                    <a:pt x="297" y="71"/>
                    <a:pt x="296" y="74"/>
                  </a:cubicBezTo>
                  <a:cubicBezTo>
                    <a:pt x="289" y="92"/>
                    <a:pt x="280" y="112"/>
                    <a:pt x="263" y="125"/>
                  </a:cubicBezTo>
                  <a:cubicBezTo>
                    <a:pt x="260" y="127"/>
                    <a:pt x="260" y="133"/>
                    <a:pt x="257" y="135"/>
                  </a:cubicBezTo>
                  <a:cubicBezTo>
                    <a:pt x="253" y="139"/>
                    <a:pt x="247" y="144"/>
                    <a:pt x="242" y="149"/>
                  </a:cubicBezTo>
                  <a:cubicBezTo>
                    <a:pt x="241" y="150"/>
                    <a:pt x="237" y="148"/>
                    <a:pt x="236" y="149"/>
                  </a:cubicBezTo>
                  <a:cubicBezTo>
                    <a:pt x="234" y="152"/>
                    <a:pt x="240" y="155"/>
                    <a:pt x="238" y="158"/>
                  </a:cubicBezTo>
                  <a:cubicBezTo>
                    <a:pt x="236" y="161"/>
                    <a:pt x="231" y="161"/>
                    <a:pt x="230" y="163"/>
                  </a:cubicBezTo>
                  <a:cubicBezTo>
                    <a:pt x="228" y="165"/>
                    <a:pt x="230" y="171"/>
                    <a:pt x="228" y="173"/>
                  </a:cubicBezTo>
                  <a:cubicBezTo>
                    <a:pt x="228" y="175"/>
                    <a:pt x="223" y="176"/>
                    <a:pt x="222" y="178"/>
                  </a:cubicBezTo>
                  <a:cubicBezTo>
                    <a:pt x="220" y="183"/>
                    <a:pt x="219" y="189"/>
                    <a:pt x="217" y="193"/>
                  </a:cubicBezTo>
                  <a:cubicBezTo>
                    <a:pt x="206" y="210"/>
                    <a:pt x="193" y="225"/>
                    <a:pt x="195" y="245"/>
                  </a:cubicBezTo>
                  <a:cubicBezTo>
                    <a:pt x="195" y="247"/>
                    <a:pt x="194" y="249"/>
                    <a:pt x="193" y="251"/>
                  </a:cubicBezTo>
                </a:path>
              </a:pathLst>
            </a:custGeom>
            <a:grpFill/>
            <a:ln w="7" cap="flat">
              <a:solidFill>
                <a:srgbClr val="000000"/>
              </a:solid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4" name="Freeform 12"/>
            <p:cNvSpPr>
              <a:spLocks/>
            </p:cNvSpPr>
            <p:nvPr/>
          </p:nvSpPr>
          <p:spPr bwMode="auto">
            <a:xfrm>
              <a:off x="5002213" y="836613"/>
              <a:ext cx="1395413" cy="2022475"/>
            </a:xfrm>
            <a:custGeom>
              <a:avLst/>
              <a:gdLst/>
              <a:ahLst/>
              <a:cxnLst>
                <a:cxn ang="0">
                  <a:pos x="64" y="505"/>
                </a:cxn>
                <a:cxn ang="0">
                  <a:pos x="254" y="520"/>
                </a:cxn>
                <a:cxn ang="0">
                  <a:pos x="272" y="513"/>
                </a:cxn>
                <a:cxn ang="0">
                  <a:pos x="314" y="536"/>
                </a:cxn>
                <a:cxn ang="0">
                  <a:pos x="341" y="518"/>
                </a:cxn>
                <a:cxn ang="0">
                  <a:pos x="370" y="517"/>
                </a:cxn>
                <a:cxn ang="0">
                  <a:pos x="367" y="442"/>
                </a:cxn>
                <a:cxn ang="0">
                  <a:pos x="359" y="435"/>
                </a:cxn>
                <a:cxn ang="0">
                  <a:pos x="350" y="404"/>
                </a:cxn>
                <a:cxn ang="0">
                  <a:pos x="346" y="405"/>
                </a:cxn>
                <a:cxn ang="0">
                  <a:pos x="325" y="372"/>
                </a:cxn>
                <a:cxn ang="0">
                  <a:pos x="324" y="345"/>
                </a:cxn>
                <a:cxn ang="0">
                  <a:pos x="316" y="341"/>
                </a:cxn>
                <a:cxn ang="0">
                  <a:pos x="318" y="352"/>
                </a:cxn>
                <a:cxn ang="0">
                  <a:pos x="307" y="342"/>
                </a:cxn>
                <a:cxn ang="0">
                  <a:pos x="305" y="350"/>
                </a:cxn>
                <a:cxn ang="0">
                  <a:pos x="299" y="345"/>
                </a:cxn>
                <a:cxn ang="0">
                  <a:pos x="285" y="299"/>
                </a:cxn>
                <a:cxn ang="0">
                  <a:pos x="271" y="271"/>
                </a:cxn>
                <a:cxn ang="0">
                  <a:pos x="252" y="258"/>
                </a:cxn>
                <a:cxn ang="0">
                  <a:pos x="247" y="258"/>
                </a:cxn>
                <a:cxn ang="0">
                  <a:pos x="242" y="247"/>
                </a:cxn>
                <a:cxn ang="0">
                  <a:pos x="228" y="239"/>
                </a:cxn>
                <a:cxn ang="0">
                  <a:pos x="219" y="180"/>
                </a:cxn>
                <a:cxn ang="0">
                  <a:pos x="208" y="170"/>
                </a:cxn>
                <a:cxn ang="0">
                  <a:pos x="200" y="146"/>
                </a:cxn>
                <a:cxn ang="0">
                  <a:pos x="199" y="122"/>
                </a:cxn>
                <a:cxn ang="0">
                  <a:pos x="182" y="101"/>
                </a:cxn>
                <a:cxn ang="0">
                  <a:pos x="167" y="107"/>
                </a:cxn>
                <a:cxn ang="0">
                  <a:pos x="161" y="81"/>
                </a:cxn>
                <a:cxn ang="0">
                  <a:pos x="146" y="33"/>
                </a:cxn>
                <a:cxn ang="0">
                  <a:pos x="137" y="0"/>
                </a:cxn>
                <a:cxn ang="0">
                  <a:pos x="133" y="5"/>
                </a:cxn>
                <a:cxn ang="0">
                  <a:pos x="127" y="5"/>
                </a:cxn>
                <a:cxn ang="0">
                  <a:pos x="110" y="45"/>
                </a:cxn>
                <a:cxn ang="0">
                  <a:pos x="112" y="56"/>
                </a:cxn>
                <a:cxn ang="0">
                  <a:pos x="107" y="74"/>
                </a:cxn>
                <a:cxn ang="0">
                  <a:pos x="107" y="121"/>
                </a:cxn>
                <a:cxn ang="0">
                  <a:pos x="91" y="165"/>
                </a:cxn>
                <a:cxn ang="0">
                  <a:pos x="78" y="187"/>
                </a:cxn>
                <a:cxn ang="0">
                  <a:pos x="44" y="183"/>
                </a:cxn>
                <a:cxn ang="0">
                  <a:pos x="33" y="169"/>
                </a:cxn>
                <a:cxn ang="0">
                  <a:pos x="11" y="152"/>
                </a:cxn>
                <a:cxn ang="0">
                  <a:pos x="0" y="421"/>
                </a:cxn>
                <a:cxn ang="0">
                  <a:pos x="69" y="422"/>
                </a:cxn>
                <a:cxn ang="0">
                  <a:pos x="64" y="505"/>
                </a:cxn>
              </a:cxnLst>
              <a:rect l="0" t="0" r="r" b="b"/>
              <a:pathLst>
                <a:path w="371" h="538">
                  <a:moveTo>
                    <a:pt x="64" y="505"/>
                  </a:moveTo>
                  <a:cubicBezTo>
                    <a:pt x="254" y="520"/>
                    <a:pt x="254" y="520"/>
                    <a:pt x="254" y="520"/>
                  </a:cubicBezTo>
                  <a:cubicBezTo>
                    <a:pt x="258" y="515"/>
                    <a:pt x="266" y="513"/>
                    <a:pt x="272" y="513"/>
                  </a:cubicBezTo>
                  <a:cubicBezTo>
                    <a:pt x="305" y="511"/>
                    <a:pt x="305" y="538"/>
                    <a:pt x="314" y="536"/>
                  </a:cubicBezTo>
                  <a:cubicBezTo>
                    <a:pt x="321" y="538"/>
                    <a:pt x="332" y="520"/>
                    <a:pt x="341" y="518"/>
                  </a:cubicBezTo>
                  <a:cubicBezTo>
                    <a:pt x="351" y="515"/>
                    <a:pt x="361" y="526"/>
                    <a:pt x="370" y="517"/>
                  </a:cubicBezTo>
                  <a:cubicBezTo>
                    <a:pt x="367" y="492"/>
                    <a:pt x="371" y="467"/>
                    <a:pt x="367" y="442"/>
                  </a:cubicBezTo>
                  <a:cubicBezTo>
                    <a:pt x="366" y="439"/>
                    <a:pt x="364" y="435"/>
                    <a:pt x="359" y="435"/>
                  </a:cubicBezTo>
                  <a:cubicBezTo>
                    <a:pt x="363" y="422"/>
                    <a:pt x="350" y="416"/>
                    <a:pt x="350" y="404"/>
                  </a:cubicBezTo>
                  <a:cubicBezTo>
                    <a:pt x="350" y="406"/>
                    <a:pt x="347" y="407"/>
                    <a:pt x="346" y="405"/>
                  </a:cubicBezTo>
                  <a:cubicBezTo>
                    <a:pt x="338" y="394"/>
                    <a:pt x="327" y="385"/>
                    <a:pt x="325" y="372"/>
                  </a:cubicBezTo>
                  <a:cubicBezTo>
                    <a:pt x="324" y="364"/>
                    <a:pt x="326" y="354"/>
                    <a:pt x="324" y="345"/>
                  </a:cubicBezTo>
                  <a:cubicBezTo>
                    <a:pt x="324" y="343"/>
                    <a:pt x="320" y="341"/>
                    <a:pt x="316" y="341"/>
                  </a:cubicBezTo>
                  <a:cubicBezTo>
                    <a:pt x="319" y="344"/>
                    <a:pt x="318" y="348"/>
                    <a:pt x="318" y="352"/>
                  </a:cubicBezTo>
                  <a:cubicBezTo>
                    <a:pt x="315" y="348"/>
                    <a:pt x="311" y="343"/>
                    <a:pt x="307" y="342"/>
                  </a:cubicBezTo>
                  <a:cubicBezTo>
                    <a:pt x="294" y="339"/>
                    <a:pt x="306" y="347"/>
                    <a:pt x="305" y="350"/>
                  </a:cubicBezTo>
                  <a:cubicBezTo>
                    <a:pt x="304" y="346"/>
                    <a:pt x="299" y="349"/>
                    <a:pt x="299" y="345"/>
                  </a:cubicBezTo>
                  <a:cubicBezTo>
                    <a:pt x="294" y="329"/>
                    <a:pt x="295" y="312"/>
                    <a:pt x="285" y="299"/>
                  </a:cubicBezTo>
                  <a:cubicBezTo>
                    <a:pt x="279" y="292"/>
                    <a:pt x="279" y="275"/>
                    <a:pt x="271" y="271"/>
                  </a:cubicBezTo>
                  <a:cubicBezTo>
                    <a:pt x="262" y="267"/>
                    <a:pt x="261" y="262"/>
                    <a:pt x="252" y="258"/>
                  </a:cubicBezTo>
                  <a:cubicBezTo>
                    <a:pt x="252" y="259"/>
                    <a:pt x="247" y="257"/>
                    <a:pt x="247" y="258"/>
                  </a:cubicBezTo>
                  <a:cubicBezTo>
                    <a:pt x="248" y="253"/>
                    <a:pt x="246" y="249"/>
                    <a:pt x="242" y="247"/>
                  </a:cubicBezTo>
                  <a:cubicBezTo>
                    <a:pt x="237" y="244"/>
                    <a:pt x="230" y="243"/>
                    <a:pt x="228" y="239"/>
                  </a:cubicBezTo>
                  <a:cubicBezTo>
                    <a:pt x="219" y="221"/>
                    <a:pt x="218" y="200"/>
                    <a:pt x="219" y="180"/>
                  </a:cubicBezTo>
                  <a:cubicBezTo>
                    <a:pt x="219" y="176"/>
                    <a:pt x="209" y="174"/>
                    <a:pt x="208" y="170"/>
                  </a:cubicBezTo>
                  <a:cubicBezTo>
                    <a:pt x="204" y="163"/>
                    <a:pt x="203" y="154"/>
                    <a:pt x="200" y="146"/>
                  </a:cubicBezTo>
                  <a:cubicBezTo>
                    <a:pt x="197" y="138"/>
                    <a:pt x="207" y="129"/>
                    <a:pt x="199" y="122"/>
                  </a:cubicBezTo>
                  <a:cubicBezTo>
                    <a:pt x="193" y="115"/>
                    <a:pt x="186" y="109"/>
                    <a:pt x="182" y="101"/>
                  </a:cubicBezTo>
                  <a:cubicBezTo>
                    <a:pt x="177" y="104"/>
                    <a:pt x="171" y="110"/>
                    <a:pt x="167" y="107"/>
                  </a:cubicBezTo>
                  <a:cubicBezTo>
                    <a:pt x="161" y="101"/>
                    <a:pt x="163" y="90"/>
                    <a:pt x="161" y="81"/>
                  </a:cubicBezTo>
                  <a:cubicBezTo>
                    <a:pt x="157" y="65"/>
                    <a:pt x="153" y="49"/>
                    <a:pt x="146" y="33"/>
                  </a:cubicBezTo>
                  <a:cubicBezTo>
                    <a:pt x="142" y="24"/>
                    <a:pt x="139" y="12"/>
                    <a:pt x="137" y="0"/>
                  </a:cubicBezTo>
                  <a:cubicBezTo>
                    <a:pt x="135" y="1"/>
                    <a:pt x="134" y="2"/>
                    <a:pt x="133" y="5"/>
                  </a:cubicBezTo>
                  <a:cubicBezTo>
                    <a:pt x="130" y="5"/>
                    <a:pt x="127" y="4"/>
                    <a:pt x="127" y="5"/>
                  </a:cubicBezTo>
                  <a:cubicBezTo>
                    <a:pt x="122" y="19"/>
                    <a:pt x="117" y="32"/>
                    <a:pt x="110" y="45"/>
                  </a:cubicBezTo>
                  <a:cubicBezTo>
                    <a:pt x="108" y="49"/>
                    <a:pt x="115" y="52"/>
                    <a:pt x="112" y="56"/>
                  </a:cubicBezTo>
                  <a:cubicBezTo>
                    <a:pt x="108" y="62"/>
                    <a:pt x="108" y="69"/>
                    <a:pt x="107" y="74"/>
                  </a:cubicBezTo>
                  <a:cubicBezTo>
                    <a:pt x="102" y="90"/>
                    <a:pt x="110" y="105"/>
                    <a:pt x="107" y="121"/>
                  </a:cubicBezTo>
                  <a:cubicBezTo>
                    <a:pt x="104" y="137"/>
                    <a:pt x="98" y="152"/>
                    <a:pt x="91" y="165"/>
                  </a:cubicBezTo>
                  <a:cubicBezTo>
                    <a:pt x="87" y="173"/>
                    <a:pt x="85" y="182"/>
                    <a:pt x="78" y="187"/>
                  </a:cubicBezTo>
                  <a:cubicBezTo>
                    <a:pt x="68" y="196"/>
                    <a:pt x="53" y="192"/>
                    <a:pt x="44" y="183"/>
                  </a:cubicBezTo>
                  <a:cubicBezTo>
                    <a:pt x="40" y="179"/>
                    <a:pt x="37" y="173"/>
                    <a:pt x="33" y="169"/>
                  </a:cubicBezTo>
                  <a:cubicBezTo>
                    <a:pt x="26" y="162"/>
                    <a:pt x="19" y="157"/>
                    <a:pt x="11" y="152"/>
                  </a:cubicBezTo>
                  <a:cubicBezTo>
                    <a:pt x="0" y="421"/>
                    <a:pt x="0" y="421"/>
                    <a:pt x="0" y="421"/>
                  </a:cubicBezTo>
                  <a:cubicBezTo>
                    <a:pt x="69" y="422"/>
                    <a:pt x="69" y="422"/>
                    <a:pt x="69" y="422"/>
                  </a:cubicBezTo>
                  <a:cubicBezTo>
                    <a:pt x="64" y="505"/>
                    <a:pt x="64" y="505"/>
                    <a:pt x="64" y="505"/>
                  </a:cubicBezTo>
                  <a:close/>
                </a:path>
              </a:pathLst>
            </a:custGeom>
            <a:grpFill/>
            <a:ln w="9" cap="flat">
              <a:solidFill>
                <a:schemeClr val="tx1">
                  <a:lumMod val="50000"/>
                  <a:lumOff val="50000"/>
                </a:schemeClr>
              </a:solid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 name="Freeform 13"/>
            <p:cNvSpPr>
              <a:spLocks/>
            </p:cNvSpPr>
            <p:nvPr/>
          </p:nvSpPr>
          <p:spPr bwMode="auto">
            <a:xfrm>
              <a:off x="4167188" y="2408238"/>
              <a:ext cx="1095375" cy="1285875"/>
            </a:xfrm>
            <a:custGeom>
              <a:avLst/>
              <a:gdLst/>
              <a:ahLst/>
              <a:cxnLst>
                <a:cxn ang="0">
                  <a:pos x="4" y="158"/>
                </a:cxn>
                <a:cxn ang="0">
                  <a:pos x="0" y="0"/>
                </a:cxn>
                <a:cxn ang="0">
                  <a:pos x="0" y="0"/>
                </a:cxn>
                <a:cxn ang="0">
                  <a:pos x="222" y="3"/>
                </a:cxn>
                <a:cxn ang="0">
                  <a:pos x="291" y="4"/>
                </a:cxn>
                <a:cxn ang="0">
                  <a:pos x="286" y="87"/>
                </a:cxn>
                <a:cxn ang="0">
                  <a:pos x="278" y="227"/>
                </a:cxn>
                <a:cxn ang="0">
                  <a:pos x="271" y="342"/>
                </a:cxn>
                <a:cxn ang="0">
                  <a:pos x="259" y="332"/>
                </a:cxn>
                <a:cxn ang="0">
                  <a:pos x="247" y="319"/>
                </a:cxn>
                <a:cxn ang="0">
                  <a:pos x="247" y="290"/>
                </a:cxn>
                <a:cxn ang="0">
                  <a:pos x="241" y="283"/>
                </a:cxn>
                <a:cxn ang="0">
                  <a:pos x="236" y="260"/>
                </a:cxn>
                <a:cxn ang="0">
                  <a:pos x="207" y="265"/>
                </a:cxn>
                <a:cxn ang="0">
                  <a:pos x="211" y="225"/>
                </a:cxn>
                <a:cxn ang="0">
                  <a:pos x="197" y="251"/>
                </a:cxn>
                <a:cxn ang="0">
                  <a:pos x="180" y="249"/>
                </a:cxn>
                <a:cxn ang="0">
                  <a:pos x="190" y="244"/>
                </a:cxn>
                <a:cxn ang="0">
                  <a:pos x="200" y="217"/>
                </a:cxn>
                <a:cxn ang="0">
                  <a:pos x="202" y="176"/>
                </a:cxn>
                <a:cxn ang="0">
                  <a:pos x="190" y="204"/>
                </a:cxn>
                <a:cxn ang="0">
                  <a:pos x="158" y="236"/>
                </a:cxn>
                <a:cxn ang="0">
                  <a:pos x="162" y="245"/>
                </a:cxn>
                <a:cxn ang="0">
                  <a:pos x="152" y="247"/>
                </a:cxn>
                <a:cxn ang="0">
                  <a:pos x="148" y="223"/>
                </a:cxn>
                <a:cxn ang="0">
                  <a:pos x="122" y="191"/>
                </a:cxn>
                <a:cxn ang="0">
                  <a:pos x="123" y="183"/>
                </a:cxn>
                <a:cxn ang="0">
                  <a:pos x="102" y="167"/>
                </a:cxn>
                <a:cxn ang="0">
                  <a:pos x="79" y="163"/>
                </a:cxn>
                <a:cxn ang="0">
                  <a:pos x="61" y="154"/>
                </a:cxn>
                <a:cxn ang="0">
                  <a:pos x="6" y="158"/>
                </a:cxn>
                <a:cxn ang="0">
                  <a:pos x="4" y="158"/>
                </a:cxn>
                <a:cxn ang="0">
                  <a:pos x="4" y="158"/>
                </a:cxn>
              </a:cxnLst>
              <a:rect l="0" t="0" r="r" b="b"/>
              <a:pathLst>
                <a:path w="291" h="342">
                  <a:moveTo>
                    <a:pt x="4" y="158"/>
                  </a:moveTo>
                  <a:cubicBezTo>
                    <a:pt x="0" y="0"/>
                    <a:pt x="0" y="0"/>
                    <a:pt x="0" y="0"/>
                  </a:cubicBezTo>
                  <a:cubicBezTo>
                    <a:pt x="0" y="0"/>
                    <a:pt x="0" y="0"/>
                    <a:pt x="0" y="0"/>
                  </a:cubicBezTo>
                  <a:cubicBezTo>
                    <a:pt x="222" y="3"/>
                    <a:pt x="222" y="3"/>
                    <a:pt x="222" y="3"/>
                  </a:cubicBezTo>
                  <a:cubicBezTo>
                    <a:pt x="291" y="4"/>
                    <a:pt x="291" y="4"/>
                    <a:pt x="291" y="4"/>
                  </a:cubicBezTo>
                  <a:cubicBezTo>
                    <a:pt x="286" y="87"/>
                    <a:pt x="286" y="87"/>
                    <a:pt x="286" y="87"/>
                  </a:cubicBezTo>
                  <a:cubicBezTo>
                    <a:pt x="278" y="227"/>
                    <a:pt x="278" y="227"/>
                    <a:pt x="278" y="227"/>
                  </a:cubicBezTo>
                  <a:cubicBezTo>
                    <a:pt x="271" y="342"/>
                    <a:pt x="271" y="342"/>
                    <a:pt x="271" y="342"/>
                  </a:cubicBezTo>
                  <a:cubicBezTo>
                    <a:pt x="266" y="339"/>
                    <a:pt x="262" y="336"/>
                    <a:pt x="259" y="332"/>
                  </a:cubicBezTo>
                  <a:cubicBezTo>
                    <a:pt x="255" y="328"/>
                    <a:pt x="251" y="324"/>
                    <a:pt x="247" y="319"/>
                  </a:cubicBezTo>
                  <a:cubicBezTo>
                    <a:pt x="241" y="309"/>
                    <a:pt x="251" y="300"/>
                    <a:pt x="247" y="290"/>
                  </a:cubicBezTo>
                  <a:cubicBezTo>
                    <a:pt x="245" y="287"/>
                    <a:pt x="242" y="286"/>
                    <a:pt x="241" y="283"/>
                  </a:cubicBezTo>
                  <a:cubicBezTo>
                    <a:pt x="239" y="275"/>
                    <a:pt x="243" y="262"/>
                    <a:pt x="236" y="260"/>
                  </a:cubicBezTo>
                  <a:cubicBezTo>
                    <a:pt x="226" y="259"/>
                    <a:pt x="218" y="268"/>
                    <a:pt x="207" y="265"/>
                  </a:cubicBezTo>
                  <a:cubicBezTo>
                    <a:pt x="220" y="255"/>
                    <a:pt x="220" y="238"/>
                    <a:pt x="211" y="225"/>
                  </a:cubicBezTo>
                  <a:cubicBezTo>
                    <a:pt x="206" y="234"/>
                    <a:pt x="203" y="243"/>
                    <a:pt x="197" y="251"/>
                  </a:cubicBezTo>
                  <a:cubicBezTo>
                    <a:pt x="192" y="258"/>
                    <a:pt x="186" y="253"/>
                    <a:pt x="180" y="249"/>
                  </a:cubicBezTo>
                  <a:cubicBezTo>
                    <a:pt x="185" y="251"/>
                    <a:pt x="188" y="247"/>
                    <a:pt x="190" y="244"/>
                  </a:cubicBezTo>
                  <a:cubicBezTo>
                    <a:pt x="198" y="236"/>
                    <a:pt x="194" y="227"/>
                    <a:pt x="200" y="217"/>
                  </a:cubicBezTo>
                  <a:cubicBezTo>
                    <a:pt x="207" y="206"/>
                    <a:pt x="212" y="188"/>
                    <a:pt x="202" y="176"/>
                  </a:cubicBezTo>
                  <a:cubicBezTo>
                    <a:pt x="201" y="186"/>
                    <a:pt x="197" y="197"/>
                    <a:pt x="190" y="204"/>
                  </a:cubicBezTo>
                  <a:cubicBezTo>
                    <a:pt x="180" y="215"/>
                    <a:pt x="167" y="223"/>
                    <a:pt x="158" y="236"/>
                  </a:cubicBezTo>
                  <a:cubicBezTo>
                    <a:pt x="156" y="240"/>
                    <a:pt x="162" y="243"/>
                    <a:pt x="162" y="245"/>
                  </a:cubicBezTo>
                  <a:cubicBezTo>
                    <a:pt x="161" y="249"/>
                    <a:pt x="153" y="252"/>
                    <a:pt x="152" y="247"/>
                  </a:cubicBezTo>
                  <a:cubicBezTo>
                    <a:pt x="150" y="239"/>
                    <a:pt x="152" y="230"/>
                    <a:pt x="148" y="223"/>
                  </a:cubicBezTo>
                  <a:cubicBezTo>
                    <a:pt x="142" y="210"/>
                    <a:pt x="134" y="200"/>
                    <a:pt x="122" y="191"/>
                  </a:cubicBezTo>
                  <a:cubicBezTo>
                    <a:pt x="121" y="189"/>
                    <a:pt x="124" y="184"/>
                    <a:pt x="123" y="183"/>
                  </a:cubicBezTo>
                  <a:cubicBezTo>
                    <a:pt x="120" y="174"/>
                    <a:pt x="110" y="165"/>
                    <a:pt x="102" y="167"/>
                  </a:cubicBezTo>
                  <a:cubicBezTo>
                    <a:pt x="93" y="169"/>
                    <a:pt x="88" y="160"/>
                    <a:pt x="79" y="163"/>
                  </a:cubicBezTo>
                  <a:cubicBezTo>
                    <a:pt x="74" y="164"/>
                    <a:pt x="67" y="157"/>
                    <a:pt x="61" y="154"/>
                  </a:cubicBezTo>
                  <a:cubicBezTo>
                    <a:pt x="43" y="147"/>
                    <a:pt x="23" y="152"/>
                    <a:pt x="6" y="158"/>
                  </a:cubicBezTo>
                  <a:cubicBezTo>
                    <a:pt x="6" y="158"/>
                    <a:pt x="5" y="158"/>
                    <a:pt x="4" y="158"/>
                  </a:cubicBezTo>
                  <a:cubicBezTo>
                    <a:pt x="4" y="158"/>
                    <a:pt x="4" y="158"/>
                    <a:pt x="4" y="158"/>
                  </a:cubicBezTo>
                  <a:close/>
                </a:path>
              </a:pathLst>
            </a:custGeom>
            <a:grpFill/>
            <a:ln w="9" cap="flat">
              <a:solidFill>
                <a:schemeClr val="tx1">
                  <a:lumMod val="50000"/>
                  <a:lumOff val="50000"/>
                </a:schemeClr>
              </a:solidFill>
              <a:prstDash val="solid"/>
              <a:miter lim="800000"/>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16" name="TextBox 18"/>
          <p:cNvSpPr txBox="1"/>
          <p:nvPr/>
        </p:nvSpPr>
        <p:spPr>
          <a:xfrm>
            <a:off x="1640428" y="5503253"/>
            <a:ext cx="1223412" cy="502766"/>
          </a:xfrm>
          <a:prstGeom prst="rect">
            <a:avLst/>
          </a:prstGeom>
          <a:noFill/>
        </p:spPr>
        <p:txBody>
          <a:bodyPr wrap="none" rtlCol="0">
            <a:spAutoFit/>
          </a:bodyPr>
          <a:lstStyle/>
          <a:p>
            <a:pPr algn="ctr"/>
            <a:r>
              <a:rPr lang="en-US" sz="2667" b="1" dirty="0">
                <a:solidFill>
                  <a:schemeClr val="accent1"/>
                </a:solidFill>
              </a:rPr>
              <a:t>300.3$</a:t>
            </a:r>
          </a:p>
        </p:txBody>
      </p:sp>
      <p:sp>
        <p:nvSpPr>
          <p:cNvPr id="17" name="TextBox 19"/>
          <p:cNvSpPr txBox="1"/>
          <p:nvPr/>
        </p:nvSpPr>
        <p:spPr>
          <a:xfrm>
            <a:off x="3672428" y="5503253"/>
            <a:ext cx="1223412" cy="502766"/>
          </a:xfrm>
          <a:prstGeom prst="rect">
            <a:avLst/>
          </a:prstGeom>
          <a:noFill/>
        </p:spPr>
        <p:txBody>
          <a:bodyPr wrap="none" rtlCol="0">
            <a:spAutoFit/>
          </a:bodyPr>
          <a:lstStyle/>
          <a:p>
            <a:pPr algn="ctr"/>
            <a:r>
              <a:rPr lang="en-US" sz="2667" b="1" dirty="0">
                <a:solidFill>
                  <a:schemeClr val="accent2"/>
                </a:solidFill>
              </a:rPr>
              <a:t>500.5$</a:t>
            </a:r>
          </a:p>
        </p:txBody>
      </p:sp>
      <p:sp>
        <p:nvSpPr>
          <p:cNvPr id="18" name="TextBox 20"/>
          <p:cNvSpPr txBox="1"/>
          <p:nvPr/>
        </p:nvSpPr>
        <p:spPr>
          <a:xfrm>
            <a:off x="1900115" y="4232979"/>
            <a:ext cx="704039" cy="502766"/>
          </a:xfrm>
          <a:prstGeom prst="rect">
            <a:avLst/>
          </a:prstGeom>
          <a:noFill/>
        </p:spPr>
        <p:txBody>
          <a:bodyPr wrap="none" rtlCol="0">
            <a:spAutoFit/>
          </a:bodyPr>
          <a:lstStyle/>
          <a:p>
            <a:pPr algn="ctr"/>
            <a:r>
              <a:rPr lang="en-US" sz="2667" b="1" dirty="0">
                <a:solidFill>
                  <a:schemeClr val="accent1"/>
                </a:solidFill>
              </a:rPr>
              <a:t>30%</a:t>
            </a:r>
          </a:p>
        </p:txBody>
      </p:sp>
      <p:sp>
        <p:nvSpPr>
          <p:cNvPr id="19" name="TextBox 21"/>
          <p:cNvSpPr txBox="1"/>
          <p:nvPr/>
        </p:nvSpPr>
        <p:spPr>
          <a:xfrm>
            <a:off x="3932115" y="4232979"/>
            <a:ext cx="704039" cy="502766"/>
          </a:xfrm>
          <a:prstGeom prst="rect">
            <a:avLst/>
          </a:prstGeom>
          <a:noFill/>
        </p:spPr>
        <p:txBody>
          <a:bodyPr wrap="none" rtlCol="0">
            <a:spAutoFit/>
          </a:bodyPr>
          <a:lstStyle/>
          <a:p>
            <a:pPr algn="ctr"/>
            <a:r>
              <a:rPr lang="en-US" sz="2667" b="1" dirty="0">
                <a:solidFill>
                  <a:schemeClr val="accent2"/>
                </a:solidFill>
              </a:rPr>
              <a:t>60%</a:t>
            </a:r>
          </a:p>
        </p:txBody>
      </p:sp>
      <p:sp>
        <p:nvSpPr>
          <p:cNvPr id="20" name="TextBox 22"/>
          <p:cNvSpPr txBox="1"/>
          <p:nvPr/>
        </p:nvSpPr>
        <p:spPr>
          <a:xfrm>
            <a:off x="1016000" y="1857243"/>
            <a:ext cx="5247147" cy="1815497"/>
          </a:xfrm>
          <a:prstGeom prst="rect">
            <a:avLst/>
          </a:prstGeom>
          <a:noFill/>
        </p:spPr>
        <p:txBody>
          <a:bodyPr wrap="square" rtlCol="0">
            <a:spAutoFit/>
          </a:bodyPr>
          <a:lstStyle/>
          <a:p>
            <a:r>
              <a:rPr lang="en-US" sz="1867" b="1" dirty="0">
                <a:solidFill>
                  <a:schemeClr val="tx1">
                    <a:lumMod val="65000"/>
                    <a:lumOff val="35000"/>
                  </a:schemeClr>
                </a:solidFill>
              </a:rPr>
              <a:t>Title Goes Here</a:t>
            </a:r>
            <a:endParaRPr lang="en-US" sz="1333" dirty="0">
              <a:solidFill>
                <a:schemeClr val="tx1">
                  <a:lumMod val="65000"/>
                  <a:lumOff val="35000"/>
                </a:schemeClr>
              </a:solidFill>
            </a:endParaRPr>
          </a:p>
          <a:p>
            <a:r>
              <a:rPr lang="en-US" sz="1333" dirty="0">
                <a:solidFill>
                  <a:schemeClr val="tx1">
                    <a:lumMod val="50000"/>
                    <a:lumOff val="50000"/>
                  </a:schemeClr>
                </a:solidFill>
              </a:rPr>
              <a:t> If you are going to use a passage of Lorem Ipsum, you need to be</a:t>
            </a:r>
            <a:br>
              <a:rPr lang="en-US" sz="1333" dirty="0">
                <a:solidFill>
                  <a:schemeClr val="tx1">
                    <a:lumMod val="50000"/>
                    <a:lumOff val="50000"/>
                  </a:schemeClr>
                </a:solidFill>
              </a:rPr>
            </a:br>
            <a:r>
              <a:rPr lang="en-US" sz="1333" dirty="0">
                <a:solidFill>
                  <a:schemeClr val="tx1">
                    <a:lumMod val="50000"/>
                    <a:lumOff val="50000"/>
                  </a:schemeClr>
                </a:solidFill>
              </a:rPr>
              <a:t> sure there isn't anything embarrassing hidden in the middle of </a:t>
            </a:r>
            <a:br>
              <a:rPr lang="en-US" sz="1333" dirty="0">
                <a:solidFill>
                  <a:schemeClr val="tx1">
                    <a:lumMod val="50000"/>
                    <a:lumOff val="50000"/>
                  </a:schemeClr>
                </a:solidFill>
              </a:rPr>
            </a:br>
            <a:r>
              <a:rPr lang="en-US" sz="1333" dirty="0">
                <a:solidFill>
                  <a:schemeClr val="tx1">
                    <a:lumMod val="50000"/>
                    <a:lumOff val="50000"/>
                  </a:schemeClr>
                </a:solidFill>
              </a:rPr>
              <a:t>text. All the Lorem Ipsum generators on the Internet tend to repeat predefined chunks as necessary, making this the first</a:t>
            </a:r>
            <a:br>
              <a:rPr lang="en-US" sz="1333" dirty="0">
                <a:solidFill>
                  <a:schemeClr val="tx1">
                    <a:lumMod val="50000"/>
                    <a:lumOff val="50000"/>
                  </a:schemeClr>
                </a:solidFill>
              </a:rPr>
            </a:br>
            <a:r>
              <a:rPr lang="en-US" sz="1333" dirty="0">
                <a:solidFill>
                  <a:schemeClr val="tx1">
                    <a:lumMod val="50000"/>
                    <a:lumOff val="50000"/>
                  </a:schemeClr>
                </a:solidFill>
              </a:rPr>
              <a:t> true generator on the Internet. </a:t>
            </a:r>
          </a:p>
        </p:txBody>
      </p:sp>
      <p:grpSp>
        <p:nvGrpSpPr>
          <p:cNvPr id="21" name="Group 23"/>
          <p:cNvGrpSpPr/>
          <p:nvPr/>
        </p:nvGrpSpPr>
        <p:grpSpPr>
          <a:xfrm>
            <a:off x="7356161" y="5220322"/>
            <a:ext cx="629281" cy="748679"/>
            <a:chOff x="3524250" y="1917701"/>
            <a:chExt cx="1020763" cy="1214438"/>
          </a:xfrm>
        </p:grpSpPr>
        <p:sp>
          <p:nvSpPr>
            <p:cNvPr id="22" name="Freeform 7"/>
            <p:cNvSpPr>
              <a:spLocks/>
            </p:cNvSpPr>
            <p:nvPr/>
          </p:nvSpPr>
          <p:spPr bwMode="auto">
            <a:xfrm>
              <a:off x="3524250" y="1917701"/>
              <a:ext cx="1020763" cy="1214438"/>
            </a:xfrm>
            <a:custGeom>
              <a:avLst/>
              <a:gdLst/>
              <a:ahLst/>
              <a:cxnLst>
                <a:cxn ang="0">
                  <a:pos x="124" y="4000"/>
                </a:cxn>
                <a:cxn ang="0">
                  <a:pos x="12" y="3667"/>
                </a:cxn>
                <a:cxn ang="0">
                  <a:pos x="958" y="2956"/>
                </a:cxn>
                <a:cxn ang="0">
                  <a:pos x="1052" y="2905"/>
                </a:cxn>
                <a:cxn ang="0">
                  <a:pos x="985" y="2600"/>
                </a:cxn>
                <a:cxn ang="0">
                  <a:pos x="800" y="2905"/>
                </a:cxn>
                <a:cxn ang="0">
                  <a:pos x="780" y="2102"/>
                </a:cxn>
                <a:cxn ang="0">
                  <a:pos x="535" y="2486"/>
                </a:cxn>
                <a:cxn ang="0">
                  <a:pos x="612" y="1596"/>
                </a:cxn>
                <a:cxn ang="0">
                  <a:pos x="345" y="1730"/>
                </a:cxn>
                <a:cxn ang="0">
                  <a:pos x="636" y="1234"/>
                </a:cxn>
                <a:cxn ang="0">
                  <a:pos x="396" y="1261"/>
                </a:cxn>
                <a:cxn ang="0">
                  <a:pos x="1317" y="409"/>
                </a:cxn>
                <a:cxn ang="0">
                  <a:pos x="1318" y="401"/>
                </a:cxn>
                <a:cxn ang="0">
                  <a:pos x="2956" y="1010"/>
                </a:cxn>
                <a:cxn ang="0">
                  <a:pos x="2751" y="1234"/>
                </a:cxn>
                <a:cxn ang="0">
                  <a:pos x="3018" y="1669"/>
                </a:cxn>
                <a:cxn ang="0">
                  <a:pos x="2775" y="1596"/>
                </a:cxn>
                <a:cxn ang="0">
                  <a:pos x="2852" y="2486"/>
                </a:cxn>
                <a:cxn ang="0">
                  <a:pos x="2607" y="2102"/>
                </a:cxn>
                <a:cxn ang="0">
                  <a:pos x="2588" y="2905"/>
                </a:cxn>
                <a:cxn ang="0">
                  <a:pos x="2402" y="2600"/>
                </a:cxn>
                <a:cxn ang="0">
                  <a:pos x="2329" y="2916"/>
                </a:cxn>
                <a:cxn ang="0">
                  <a:pos x="2407" y="2956"/>
                </a:cxn>
                <a:cxn ang="0">
                  <a:pos x="3353" y="3667"/>
                </a:cxn>
                <a:cxn ang="0">
                  <a:pos x="3241" y="4000"/>
                </a:cxn>
                <a:cxn ang="0">
                  <a:pos x="124" y="4000"/>
                </a:cxn>
              </a:cxnLst>
              <a:rect l="0" t="0" r="r" b="b"/>
              <a:pathLst>
                <a:path w="3365" h="4000">
                  <a:moveTo>
                    <a:pt x="124" y="4000"/>
                  </a:moveTo>
                  <a:cubicBezTo>
                    <a:pt x="58" y="3888"/>
                    <a:pt x="15" y="3775"/>
                    <a:pt x="12" y="3667"/>
                  </a:cubicBezTo>
                  <a:cubicBezTo>
                    <a:pt x="0" y="3168"/>
                    <a:pt x="560" y="3122"/>
                    <a:pt x="958" y="2956"/>
                  </a:cubicBezTo>
                  <a:cubicBezTo>
                    <a:pt x="994" y="2941"/>
                    <a:pt x="1025" y="2924"/>
                    <a:pt x="1052" y="2905"/>
                  </a:cubicBezTo>
                  <a:cubicBezTo>
                    <a:pt x="999" y="2814"/>
                    <a:pt x="967" y="2710"/>
                    <a:pt x="985" y="2600"/>
                  </a:cubicBezTo>
                  <a:cubicBezTo>
                    <a:pt x="831" y="2685"/>
                    <a:pt x="847" y="2775"/>
                    <a:pt x="800" y="2905"/>
                  </a:cubicBezTo>
                  <a:cubicBezTo>
                    <a:pt x="687" y="2729"/>
                    <a:pt x="622" y="2295"/>
                    <a:pt x="780" y="2102"/>
                  </a:cubicBezTo>
                  <a:cubicBezTo>
                    <a:pt x="639" y="2169"/>
                    <a:pt x="608" y="2316"/>
                    <a:pt x="535" y="2486"/>
                  </a:cubicBezTo>
                  <a:cubicBezTo>
                    <a:pt x="447" y="2224"/>
                    <a:pt x="511" y="1786"/>
                    <a:pt x="612" y="1596"/>
                  </a:cubicBezTo>
                  <a:cubicBezTo>
                    <a:pt x="520" y="1688"/>
                    <a:pt x="443" y="1743"/>
                    <a:pt x="345" y="1730"/>
                  </a:cubicBezTo>
                  <a:cubicBezTo>
                    <a:pt x="486" y="1553"/>
                    <a:pt x="499" y="1364"/>
                    <a:pt x="636" y="1234"/>
                  </a:cubicBezTo>
                  <a:cubicBezTo>
                    <a:pt x="579" y="1266"/>
                    <a:pt x="513" y="1283"/>
                    <a:pt x="396" y="1261"/>
                  </a:cubicBezTo>
                  <a:cubicBezTo>
                    <a:pt x="592" y="1054"/>
                    <a:pt x="743" y="344"/>
                    <a:pt x="1317" y="409"/>
                  </a:cubicBezTo>
                  <a:cubicBezTo>
                    <a:pt x="1318" y="406"/>
                    <a:pt x="1318" y="404"/>
                    <a:pt x="1318" y="401"/>
                  </a:cubicBezTo>
                  <a:cubicBezTo>
                    <a:pt x="2116" y="0"/>
                    <a:pt x="2662" y="1049"/>
                    <a:pt x="2956" y="1010"/>
                  </a:cubicBezTo>
                  <a:cubicBezTo>
                    <a:pt x="2915" y="1142"/>
                    <a:pt x="2820" y="1216"/>
                    <a:pt x="2751" y="1234"/>
                  </a:cubicBezTo>
                  <a:cubicBezTo>
                    <a:pt x="2836" y="1329"/>
                    <a:pt x="2887" y="1558"/>
                    <a:pt x="3018" y="1669"/>
                  </a:cubicBezTo>
                  <a:cubicBezTo>
                    <a:pt x="3006" y="1758"/>
                    <a:pt x="2867" y="1688"/>
                    <a:pt x="2775" y="1596"/>
                  </a:cubicBezTo>
                  <a:cubicBezTo>
                    <a:pt x="2876" y="1786"/>
                    <a:pt x="2940" y="2224"/>
                    <a:pt x="2852" y="2486"/>
                  </a:cubicBezTo>
                  <a:cubicBezTo>
                    <a:pt x="2779" y="2316"/>
                    <a:pt x="2749" y="2169"/>
                    <a:pt x="2607" y="2102"/>
                  </a:cubicBezTo>
                  <a:cubicBezTo>
                    <a:pt x="2766" y="2295"/>
                    <a:pt x="2700" y="2729"/>
                    <a:pt x="2588" y="2905"/>
                  </a:cubicBezTo>
                  <a:cubicBezTo>
                    <a:pt x="2540" y="2775"/>
                    <a:pt x="2556" y="2685"/>
                    <a:pt x="2402" y="2600"/>
                  </a:cubicBezTo>
                  <a:cubicBezTo>
                    <a:pt x="2421" y="2715"/>
                    <a:pt x="2385" y="2822"/>
                    <a:pt x="2329" y="2916"/>
                  </a:cubicBezTo>
                  <a:cubicBezTo>
                    <a:pt x="2352" y="2930"/>
                    <a:pt x="2378" y="2944"/>
                    <a:pt x="2407" y="2956"/>
                  </a:cubicBezTo>
                  <a:cubicBezTo>
                    <a:pt x="2805" y="3122"/>
                    <a:pt x="3365" y="3168"/>
                    <a:pt x="3353" y="3667"/>
                  </a:cubicBezTo>
                  <a:cubicBezTo>
                    <a:pt x="3350" y="3775"/>
                    <a:pt x="3307" y="3888"/>
                    <a:pt x="3241" y="4000"/>
                  </a:cubicBezTo>
                  <a:lnTo>
                    <a:pt x="124" y="4000"/>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3" name="Freeform 8"/>
            <p:cNvSpPr>
              <a:spLocks noEditPoints="1"/>
            </p:cNvSpPr>
            <p:nvPr/>
          </p:nvSpPr>
          <p:spPr bwMode="auto">
            <a:xfrm>
              <a:off x="3698875" y="2271713"/>
              <a:ext cx="661988" cy="819150"/>
            </a:xfrm>
            <a:custGeom>
              <a:avLst/>
              <a:gdLst/>
              <a:ahLst/>
              <a:cxnLst>
                <a:cxn ang="0">
                  <a:pos x="2055" y="2293"/>
                </a:cxn>
                <a:cxn ang="0">
                  <a:pos x="2030" y="2122"/>
                </a:cxn>
                <a:cxn ang="0">
                  <a:pos x="2030" y="2122"/>
                </a:cxn>
                <a:cxn ang="0">
                  <a:pos x="2112" y="2088"/>
                </a:cxn>
                <a:cxn ang="0">
                  <a:pos x="2030" y="1995"/>
                </a:cxn>
                <a:cxn ang="0">
                  <a:pos x="1981" y="1980"/>
                </a:cxn>
                <a:cxn ang="0">
                  <a:pos x="2030" y="2345"/>
                </a:cxn>
                <a:cxn ang="0">
                  <a:pos x="2030" y="2266"/>
                </a:cxn>
                <a:cxn ang="0">
                  <a:pos x="2002" y="2532"/>
                </a:cxn>
                <a:cxn ang="0">
                  <a:pos x="1981" y="736"/>
                </a:cxn>
                <a:cxn ang="0">
                  <a:pos x="1981" y="736"/>
                </a:cxn>
                <a:cxn ang="0">
                  <a:pos x="1784" y="991"/>
                </a:cxn>
                <a:cxn ang="0">
                  <a:pos x="222" y="704"/>
                </a:cxn>
                <a:cxn ang="0">
                  <a:pos x="406" y="450"/>
                </a:cxn>
                <a:cxn ang="0">
                  <a:pos x="1769" y="756"/>
                </a:cxn>
                <a:cxn ang="0">
                  <a:pos x="1981" y="1980"/>
                </a:cxn>
                <a:cxn ang="0">
                  <a:pos x="1785" y="2516"/>
                </a:cxn>
                <a:cxn ang="0">
                  <a:pos x="273" y="2484"/>
                </a:cxn>
                <a:cxn ang="0">
                  <a:pos x="466" y="1886"/>
                </a:cxn>
                <a:cxn ang="0">
                  <a:pos x="1470" y="1539"/>
                </a:cxn>
                <a:cxn ang="0">
                  <a:pos x="1981" y="2509"/>
                </a:cxn>
                <a:cxn ang="0">
                  <a:pos x="1981" y="2593"/>
                </a:cxn>
                <a:cxn ang="0">
                  <a:pos x="244" y="2502"/>
                </a:cxn>
                <a:cxn ang="0">
                  <a:pos x="222" y="2527"/>
                </a:cxn>
                <a:cxn ang="0">
                  <a:pos x="354" y="2596"/>
                </a:cxn>
                <a:cxn ang="0">
                  <a:pos x="622" y="2679"/>
                </a:cxn>
                <a:cxn ang="0">
                  <a:pos x="583" y="2675"/>
                </a:cxn>
                <a:cxn ang="0">
                  <a:pos x="878" y="2662"/>
                </a:cxn>
                <a:cxn ang="0">
                  <a:pos x="821" y="2692"/>
                </a:cxn>
                <a:cxn ang="0">
                  <a:pos x="1098" y="2653"/>
                </a:cxn>
                <a:cxn ang="0">
                  <a:pos x="1099" y="2695"/>
                </a:cxn>
                <a:cxn ang="0">
                  <a:pos x="1295" y="2647"/>
                </a:cxn>
                <a:cxn ang="0">
                  <a:pos x="1574" y="2670"/>
                </a:cxn>
                <a:cxn ang="0">
                  <a:pos x="1538" y="2673"/>
                </a:cxn>
                <a:cxn ang="0">
                  <a:pos x="1804" y="2603"/>
                </a:cxn>
                <a:cxn ang="0">
                  <a:pos x="1811" y="2645"/>
                </a:cxn>
                <a:cxn ang="0">
                  <a:pos x="171" y="2215"/>
                </a:cxn>
                <a:cxn ang="0">
                  <a:pos x="222" y="516"/>
                </a:cxn>
                <a:cxn ang="0">
                  <a:pos x="222" y="1968"/>
                </a:cxn>
                <a:cxn ang="0">
                  <a:pos x="161" y="1987"/>
                </a:cxn>
                <a:cxn ang="0">
                  <a:pos x="222" y="2527"/>
                </a:cxn>
                <a:cxn ang="0">
                  <a:pos x="222" y="2444"/>
                </a:cxn>
                <a:cxn ang="0">
                  <a:pos x="161" y="2204"/>
                </a:cxn>
                <a:cxn ang="0">
                  <a:pos x="161" y="1987"/>
                </a:cxn>
                <a:cxn ang="0">
                  <a:pos x="161" y="1987"/>
                </a:cxn>
                <a:cxn ang="0">
                  <a:pos x="45" y="2025"/>
                </a:cxn>
              </a:cxnLst>
              <a:rect l="0" t="0" r="r" b="b"/>
              <a:pathLst>
                <a:path w="2181" h="2696">
                  <a:moveTo>
                    <a:pt x="2030" y="2345"/>
                  </a:moveTo>
                  <a:cubicBezTo>
                    <a:pt x="2030" y="2266"/>
                    <a:pt x="2030" y="2266"/>
                    <a:pt x="2030" y="2266"/>
                  </a:cubicBezTo>
                  <a:cubicBezTo>
                    <a:pt x="2044" y="2261"/>
                    <a:pt x="2062" y="2274"/>
                    <a:pt x="2055" y="2293"/>
                  </a:cubicBezTo>
                  <a:cubicBezTo>
                    <a:pt x="2052" y="2300"/>
                    <a:pt x="2043" y="2331"/>
                    <a:pt x="2041" y="2335"/>
                  </a:cubicBezTo>
                  <a:cubicBezTo>
                    <a:pt x="2038" y="2341"/>
                    <a:pt x="2034" y="2344"/>
                    <a:pt x="2030" y="2345"/>
                  </a:cubicBezTo>
                  <a:close/>
                  <a:moveTo>
                    <a:pt x="2030" y="2122"/>
                  </a:moveTo>
                  <a:cubicBezTo>
                    <a:pt x="2030" y="1995"/>
                    <a:pt x="2030" y="1995"/>
                    <a:pt x="2030" y="1995"/>
                  </a:cubicBezTo>
                  <a:cubicBezTo>
                    <a:pt x="2053" y="2002"/>
                    <a:pt x="2076" y="2009"/>
                    <a:pt x="2099" y="2016"/>
                  </a:cubicBezTo>
                  <a:cubicBezTo>
                    <a:pt x="2074" y="2044"/>
                    <a:pt x="2051" y="2080"/>
                    <a:pt x="2030" y="2122"/>
                  </a:cubicBezTo>
                  <a:close/>
                  <a:moveTo>
                    <a:pt x="2167" y="2081"/>
                  </a:moveTo>
                  <a:cubicBezTo>
                    <a:pt x="2181" y="2065"/>
                    <a:pt x="2164" y="2039"/>
                    <a:pt x="2144" y="2048"/>
                  </a:cubicBezTo>
                  <a:cubicBezTo>
                    <a:pt x="2136" y="2052"/>
                    <a:pt x="2117" y="2079"/>
                    <a:pt x="2112" y="2088"/>
                  </a:cubicBezTo>
                  <a:cubicBezTo>
                    <a:pt x="2098" y="2109"/>
                    <a:pt x="2124" y="2132"/>
                    <a:pt x="2141" y="2116"/>
                  </a:cubicBezTo>
                  <a:lnTo>
                    <a:pt x="2167" y="2081"/>
                  </a:lnTo>
                  <a:close/>
                  <a:moveTo>
                    <a:pt x="2030" y="1995"/>
                  </a:moveTo>
                  <a:cubicBezTo>
                    <a:pt x="2030" y="2122"/>
                    <a:pt x="2030" y="2122"/>
                    <a:pt x="2030" y="2122"/>
                  </a:cubicBezTo>
                  <a:cubicBezTo>
                    <a:pt x="2012" y="2157"/>
                    <a:pt x="1996" y="2196"/>
                    <a:pt x="1981" y="2238"/>
                  </a:cubicBezTo>
                  <a:cubicBezTo>
                    <a:pt x="1981" y="1980"/>
                    <a:pt x="1981" y="1980"/>
                    <a:pt x="1981" y="1980"/>
                  </a:cubicBezTo>
                  <a:cubicBezTo>
                    <a:pt x="1997" y="1985"/>
                    <a:pt x="2014" y="1990"/>
                    <a:pt x="2030" y="1995"/>
                  </a:cubicBezTo>
                  <a:close/>
                  <a:moveTo>
                    <a:pt x="2030" y="2266"/>
                  </a:moveTo>
                  <a:cubicBezTo>
                    <a:pt x="2030" y="2345"/>
                    <a:pt x="2030" y="2345"/>
                    <a:pt x="2030" y="2345"/>
                  </a:cubicBezTo>
                  <a:cubicBezTo>
                    <a:pt x="2016" y="2350"/>
                    <a:pt x="1999" y="2337"/>
                    <a:pt x="2004" y="2319"/>
                  </a:cubicBezTo>
                  <a:cubicBezTo>
                    <a:pt x="2017" y="2280"/>
                    <a:pt x="2017" y="2280"/>
                    <a:pt x="2017" y="2280"/>
                  </a:cubicBezTo>
                  <a:cubicBezTo>
                    <a:pt x="2020" y="2272"/>
                    <a:pt x="2025" y="2268"/>
                    <a:pt x="2030" y="2266"/>
                  </a:cubicBezTo>
                  <a:close/>
                  <a:moveTo>
                    <a:pt x="1981" y="2593"/>
                  </a:moveTo>
                  <a:cubicBezTo>
                    <a:pt x="1981" y="2509"/>
                    <a:pt x="1981" y="2509"/>
                    <a:pt x="1981" y="2509"/>
                  </a:cubicBezTo>
                  <a:cubicBezTo>
                    <a:pt x="1992" y="2508"/>
                    <a:pt x="2004" y="2517"/>
                    <a:pt x="2002" y="2532"/>
                  </a:cubicBezTo>
                  <a:cubicBezTo>
                    <a:pt x="1999" y="2572"/>
                    <a:pt x="1999" y="2572"/>
                    <a:pt x="1999" y="2572"/>
                  </a:cubicBezTo>
                  <a:cubicBezTo>
                    <a:pt x="1999" y="2585"/>
                    <a:pt x="1990" y="2592"/>
                    <a:pt x="1981" y="2593"/>
                  </a:cubicBezTo>
                  <a:close/>
                  <a:moveTo>
                    <a:pt x="1981" y="736"/>
                  </a:moveTo>
                  <a:cubicBezTo>
                    <a:pt x="1981" y="653"/>
                    <a:pt x="1981" y="653"/>
                    <a:pt x="1981" y="653"/>
                  </a:cubicBezTo>
                  <a:cubicBezTo>
                    <a:pt x="1985" y="651"/>
                    <a:pt x="1989" y="650"/>
                    <a:pt x="1993" y="649"/>
                  </a:cubicBezTo>
                  <a:cubicBezTo>
                    <a:pt x="1991" y="678"/>
                    <a:pt x="1987" y="707"/>
                    <a:pt x="1981" y="736"/>
                  </a:cubicBezTo>
                  <a:close/>
                  <a:moveTo>
                    <a:pt x="1981" y="653"/>
                  </a:moveTo>
                  <a:cubicBezTo>
                    <a:pt x="1981" y="736"/>
                    <a:pt x="1981" y="736"/>
                    <a:pt x="1981" y="736"/>
                  </a:cubicBezTo>
                  <a:cubicBezTo>
                    <a:pt x="1954" y="864"/>
                    <a:pt x="1886" y="974"/>
                    <a:pt x="1784" y="991"/>
                  </a:cubicBezTo>
                  <a:cubicBezTo>
                    <a:pt x="1657" y="1291"/>
                    <a:pt x="1424" y="1516"/>
                    <a:pt x="1105" y="1516"/>
                  </a:cubicBezTo>
                  <a:cubicBezTo>
                    <a:pt x="785" y="1516"/>
                    <a:pt x="552" y="1291"/>
                    <a:pt x="425" y="991"/>
                  </a:cubicBezTo>
                  <a:cubicBezTo>
                    <a:pt x="315" y="972"/>
                    <a:pt x="244" y="846"/>
                    <a:pt x="222" y="704"/>
                  </a:cubicBezTo>
                  <a:cubicBezTo>
                    <a:pt x="222" y="516"/>
                    <a:pt x="222" y="516"/>
                    <a:pt x="222" y="516"/>
                  </a:cubicBezTo>
                  <a:cubicBezTo>
                    <a:pt x="235" y="440"/>
                    <a:pt x="264" y="371"/>
                    <a:pt x="311" y="325"/>
                  </a:cubicBezTo>
                  <a:cubicBezTo>
                    <a:pt x="356" y="328"/>
                    <a:pt x="387" y="388"/>
                    <a:pt x="406" y="450"/>
                  </a:cubicBezTo>
                  <a:cubicBezTo>
                    <a:pt x="444" y="568"/>
                    <a:pt x="466" y="626"/>
                    <a:pt x="456" y="404"/>
                  </a:cubicBezTo>
                  <a:cubicBezTo>
                    <a:pt x="452" y="289"/>
                    <a:pt x="471" y="168"/>
                    <a:pt x="509" y="52"/>
                  </a:cubicBezTo>
                  <a:cubicBezTo>
                    <a:pt x="744" y="411"/>
                    <a:pt x="1422" y="737"/>
                    <a:pt x="1769" y="756"/>
                  </a:cubicBezTo>
                  <a:cubicBezTo>
                    <a:pt x="1403" y="583"/>
                    <a:pt x="1112" y="386"/>
                    <a:pt x="990" y="0"/>
                  </a:cubicBezTo>
                  <a:cubicBezTo>
                    <a:pt x="1371" y="454"/>
                    <a:pt x="1790" y="703"/>
                    <a:pt x="1981" y="653"/>
                  </a:cubicBezTo>
                  <a:close/>
                  <a:moveTo>
                    <a:pt x="1981" y="1980"/>
                  </a:moveTo>
                  <a:cubicBezTo>
                    <a:pt x="1981" y="2238"/>
                    <a:pt x="1981" y="2238"/>
                    <a:pt x="1981" y="2238"/>
                  </a:cubicBezTo>
                  <a:cubicBezTo>
                    <a:pt x="1952" y="2319"/>
                    <a:pt x="1929" y="2409"/>
                    <a:pt x="1916" y="2491"/>
                  </a:cubicBezTo>
                  <a:cubicBezTo>
                    <a:pt x="1881" y="2504"/>
                    <a:pt x="1830" y="2511"/>
                    <a:pt x="1785" y="2516"/>
                  </a:cubicBezTo>
                  <a:cubicBezTo>
                    <a:pt x="1346" y="2563"/>
                    <a:pt x="827" y="2561"/>
                    <a:pt x="388" y="2508"/>
                  </a:cubicBezTo>
                  <a:cubicBezTo>
                    <a:pt x="378" y="2507"/>
                    <a:pt x="324" y="2501"/>
                    <a:pt x="314" y="2499"/>
                  </a:cubicBezTo>
                  <a:cubicBezTo>
                    <a:pt x="299" y="2494"/>
                    <a:pt x="285" y="2489"/>
                    <a:pt x="273" y="2484"/>
                  </a:cubicBezTo>
                  <a:cubicBezTo>
                    <a:pt x="262" y="2408"/>
                    <a:pt x="244" y="2332"/>
                    <a:pt x="222" y="2263"/>
                  </a:cubicBezTo>
                  <a:cubicBezTo>
                    <a:pt x="222" y="1968"/>
                    <a:pt x="222" y="1968"/>
                    <a:pt x="222" y="1968"/>
                  </a:cubicBezTo>
                  <a:cubicBezTo>
                    <a:pt x="303" y="1943"/>
                    <a:pt x="386" y="1916"/>
                    <a:pt x="466" y="1886"/>
                  </a:cubicBezTo>
                  <a:cubicBezTo>
                    <a:pt x="607" y="1834"/>
                    <a:pt x="690" y="1697"/>
                    <a:pt x="735" y="1536"/>
                  </a:cubicBezTo>
                  <a:cubicBezTo>
                    <a:pt x="844" y="1600"/>
                    <a:pt x="967" y="1636"/>
                    <a:pt x="1105" y="1636"/>
                  </a:cubicBezTo>
                  <a:cubicBezTo>
                    <a:pt x="1240" y="1636"/>
                    <a:pt x="1363" y="1600"/>
                    <a:pt x="1470" y="1539"/>
                  </a:cubicBezTo>
                  <a:cubicBezTo>
                    <a:pt x="1512" y="1695"/>
                    <a:pt x="1588" y="1829"/>
                    <a:pt x="1720" y="1886"/>
                  </a:cubicBezTo>
                  <a:cubicBezTo>
                    <a:pt x="1806" y="1923"/>
                    <a:pt x="1894" y="1953"/>
                    <a:pt x="1981" y="1980"/>
                  </a:cubicBezTo>
                  <a:close/>
                  <a:moveTo>
                    <a:pt x="1981" y="2509"/>
                  </a:moveTo>
                  <a:cubicBezTo>
                    <a:pt x="1972" y="2510"/>
                    <a:pt x="1964" y="2517"/>
                    <a:pt x="1963" y="2531"/>
                  </a:cubicBezTo>
                  <a:cubicBezTo>
                    <a:pt x="1960" y="2571"/>
                    <a:pt x="1960" y="2571"/>
                    <a:pt x="1960" y="2571"/>
                  </a:cubicBezTo>
                  <a:cubicBezTo>
                    <a:pt x="1959" y="2586"/>
                    <a:pt x="1970" y="2594"/>
                    <a:pt x="1981" y="2593"/>
                  </a:cubicBezTo>
                  <a:cubicBezTo>
                    <a:pt x="1981" y="2509"/>
                    <a:pt x="1981" y="2509"/>
                    <a:pt x="1981" y="2509"/>
                  </a:cubicBezTo>
                  <a:close/>
                  <a:moveTo>
                    <a:pt x="222" y="2527"/>
                  </a:moveTo>
                  <a:cubicBezTo>
                    <a:pt x="233" y="2528"/>
                    <a:pt x="246" y="2520"/>
                    <a:pt x="244" y="2502"/>
                  </a:cubicBezTo>
                  <a:cubicBezTo>
                    <a:pt x="239" y="2462"/>
                    <a:pt x="239" y="2462"/>
                    <a:pt x="239" y="2462"/>
                  </a:cubicBezTo>
                  <a:cubicBezTo>
                    <a:pt x="238" y="2451"/>
                    <a:pt x="230" y="2445"/>
                    <a:pt x="222" y="2444"/>
                  </a:cubicBezTo>
                  <a:cubicBezTo>
                    <a:pt x="222" y="2527"/>
                    <a:pt x="222" y="2527"/>
                    <a:pt x="222" y="2527"/>
                  </a:cubicBezTo>
                  <a:close/>
                  <a:moveTo>
                    <a:pt x="385" y="2645"/>
                  </a:moveTo>
                  <a:cubicBezTo>
                    <a:pt x="408" y="2649"/>
                    <a:pt x="418" y="2615"/>
                    <a:pt x="396" y="2605"/>
                  </a:cubicBezTo>
                  <a:cubicBezTo>
                    <a:pt x="391" y="2602"/>
                    <a:pt x="362" y="2597"/>
                    <a:pt x="354" y="2596"/>
                  </a:cubicBezTo>
                  <a:cubicBezTo>
                    <a:pt x="333" y="2591"/>
                    <a:pt x="320" y="2621"/>
                    <a:pt x="340" y="2634"/>
                  </a:cubicBezTo>
                  <a:cubicBezTo>
                    <a:pt x="346" y="2638"/>
                    <a:pt x="376" y="2643"/>
                    <a:pt x="385" y="2645"/>
                  </a:cubicBezTo>
                  <a:close/>
                  <a:moveTo>
                    <a:pt x="622" y="2679"/>
                  </a:moveTo>
                  <a:cubicBezTo>
                    <a:pt x="648" y="2681"/>
                    <a:pt x="651" y="2640"/>
                    <a:pt x="626" y="2637"/>
                  </a:cubicBezTo>
                  <a:cubicBezTo>
                    <a:pt x="586" y="2633"/>
                    <a:pt x="586" y="2633"/>
                    <a:pt x="586" y="2633"/>
                  </a:cubicBezTo>
                  <a:cubicBezTo>
                    <a:pt x="560" y="2630"/>
                    <a:pt x="556" y="2672"/>
                    <a:pt x="583" y="2675"/>
                  </a:cubicBezTo>
                  <a:cubicBezTo>
                    <a:pt x="622" y="2679"/>
                    <a:pt x="622" y="2679"/>
                    <a:pt x="622" y="2679"/>
                  </a:cubicBezTo>
                  <a:close/>
                  <a:moveTo>
                    <a:pt x="860" y="2694"/>
                  </a:moveTo>
                  <a:cubicBezTo>
                    <a:pt x="876" y="2695"/>
                    <a:pt x="886" y="2676"/>
                    <a:pt x="878" y="2662"/>
                  </a:cubicBezTo>
                  <a:cubicBezTo>
                    <a:pt x="871" y="2650"/>
                    <a:pt x="859" y="2652"/>
                    <a:pt x="848" y="2651"/>
                  </a:cubicBezTo>
                  <a:cubicBezTo>
                    <a:pt x="822" y="2650"/>
                    <a:pt x="822" y="2650"/>
                    <a:pt x="822" y="2650"/>
                  </a:cubicBezTo>
                  <a:cubicBezTo>
                    <a:pt x="797" y="2649"/>
                    <a:pt x="793" y="2691"/>
                    <a:pt x="821" y="2692"/>
                  </a:cubicBezTo>
                  <a:cubicBezTo>
                    <a:pt x="860" y="2694"/>
                    <a:pt x="860" y="2694"/>
                    <a:pt x="860" y="2694"/>
                  </a:cubicBezTo>
                  <a:close/>
                  <a:moveTo>
                    <a:pt x="1099" y="2695"/>
                  </a:moveTo>
                  <a:cubicBezTo>
                    <a:pt x="1125" y="2695"/>
                    <a:pt x="1124" y="2653"/>
                    <a:pt x="1098" y="2653"/>
                  </a:cubicBezTo>
                  <a:cubicBezTo>
                    <a:pt x="1059" y="2654"/>
                    <a:pt x="1059" y="2654"/>
                    <a:pt x="1059" y="2654"/>
                  </a:cubicBezTo>
                  <a:cubicBezTo>
                    <a:pt x="1033" y="2654"/>
                    <a:pt x="1033" y="2696"/>
                    <a:pt x="1059" y="2696"/>
                  </a:cubicBezTo>
                  <a:cubicBezTo>
                    <a:pt x="1099" y="2695"/>
                    <a:pt x="1099" y="2695"/>
                    <a:pt x="1099" y="2695"/>
                  </a:cubicBezTo>
                  <a:close/>
                  <a:moveTo>
                    <a:pt x="1337" y="2687"/>
                  </a:moveTo>
                  <a:cubicBezTo>
                    <a:pt x="1363" y="2686"/>
                    <a:pt x="1360" y="2644"/>
                    <a:pt x="1335" y="2645"/>
                  </a:cubicBezTo>
                  <a:cubicBezTo>
                    <a:pt x="1295" y="2647"/>
                    <a:pt x="1295" y="2647"/>
                    <a:pt x="1295" y="2647"/>
                  </a:cubicBezTo>
                  <a:cubicBezTo>
                    <a:pt x="1270" y="2648"/>
                    <a:pt x="1270" y="2690"/>
                    <a:pt x="1298" y="2689"/>
                  </a:cubicBezTo>
                  <a:cubicBezTo>
                    <a:pt x="1337" y="2687"/>
                    <a:pt x="1337" y="2687"/>
                    <a:pt x="1337" y="2687"/>
                  </a:cubicBezTo>
                  <a:close/>
                  <a:moveTo>
                    <a:pt x="1574" y="2670"/>
                  </a:moveTo>
                  <a:cubicBezTo>
                    <a:pt x="1600" y="2667"/>
                    <a:pt x="1598" y="2625"/>
                    <a:pt x="1569" y="2628"/>
                  </a:cubicBezTo>
                  <a:cubicBezTo>
                    <a:pt x="1532" y="2631"/>
                    <a:pt x="1532" y="2631"/>
                    <a:pt x="1532" y="2631"/>
                  </a:cubicBezTo>
                  <a:cubicBezTo>
                    <a:pt x="1506" y="2633"/>
                    <a:pt x="1507" y="2675"/>
                    <a:pt x="1538" y="2673"/>
                  </a:cubicBezTo>
                  <a:cubicBezTo>
                    <a:pt x="1574" y="2670"/>
                    <a:pt x="1574" y="2670"/>
                    <a:pt x="1574" y="2670"/>
                  </a:cubicBezTo>
                  <a:close/>
                  <a:moveTo>
                    <a:pt x="1811" y="2645"/>
                  </a:moveTo>
                  <a:cubicBezTo>
                    <a:pt x="1837" y="2641"/>
                    <a:pt x="1834" y="2600"/>
                    <a:pt x="1804" y="2603"/>
                  </a:cubicBezTo>
                  <a:cubicBezTo>
                    <a:pt x="1767" y="2608"/>
                    <a:pt x="1767" y="2608"/>
                    <a:pt x="1767" y="2608"/>
                  </a:cubicBezTo>
                  <a:cubicBezTo>
                    <a:pt x="1742" y="2611"/>
                    <a:pt x="1746" y="2652"/>
                    <a:pt x="1772" y="2649"/>
                  </a:cubicBezTo>
                  <a:lnTo>
                    <a:pt x="1811" y="2645"/>
                  </a:lnTo>
                  <a:close/>
                  <a:moveTo>
                    <a:pt x="161" y="2282"/>
                  </a:moveTo>
                  <a:cubicBezTo>
                    <a:pt x="175" y="2288"/>
                    <a:pt x="195" y="2275"/>
                    <a:pt x="186" y="2252"/>
                  </a:cubicBezTo>
                  <a:cubicBezTo>
                    <a:pt x="171" y="2215"/>
                    <a:pt x="171" y="2215"/>
                    <a:pt x="171" y="2215"/>
                  </a:cubicBezTo>
                  <a:cubicBezTo>
                    <a:pt x="168" y="2210"/>
                    <a:pt x="165" y="2206"/>
                    <a:pt x="161" y="2204"/>
                  </a:cubicBezTo>
                  <a:cubicBezTo>
                    <a:pt x="161" y="2282"/>
                    <a:pt x="161" y="2282"/>
                    <a:pt x="161" y="2282"/>
                  </a:cubicBezTo>
                  <a:close/>
                  <a:moveTo>
                    <a:pt x="222" y="516"/>
                  </a:moveTo>
                  <a:cubicBezTo>
                    <a:pt x="222" y="704"/>
                    <a:pt x="222" y="704"/>
                    <a:pt x="222" y="704"/>
                  </a:cubicBezTo>
                  <a:cubicBezTo>
                    <a:pt x="212" y="642"/>
                    <a:pt x="212" y="577"/>
                    <a:pt x="222" y="516"/>
                  </a:cubicBezTo>
                  <a:close/>
                  <a:moveTo>
                    <a:pt x="222" y="1968"/>
                  </a:moveTo>
                  <a:cubicBezTo>
                    <a:pt x="222" y="2263"/>
                    <a:pt x="222" y="2263"/>
                    <a:pt x="222" y="2263"/>
                  </a:cubicBezTo>
                  <a:cubicBezTo>
                    <a:pt x="205" y="2208"/>
                    <a:pt x="184" y="2157"/>
                    <a:pt x="161" y="2115"/>
                  </a:cubicBezTo>
                  <a:cubicBezTo>
                    <a:pt x="161" y="1987"/>
                    <a:pt x="161" y="1987"/>
                    <a:pt x="161" y="1987"/>
                  </a:cubicBezTo>
                  <a:cubicBezTo>
                    <a:pt x="181" y="1981"/>
                    <a:pt x="201" y="1974"/>
                    <a:pt x="222" y="1968"/>
                  </a:cubicBezTo>
                  <a:close/>
                  <a:moveTo>
                    <a:pt x="222" y="2444"/>
                  </a:moveTo>
                  <a:cubicBezTo>
                    <a:pt x="222" y="2527"/>
                    <a:pt x="222" y="2527"/>
                    <a:pt x="222" y="2527"/>
                  </a:cubicBezTo>
                  <a:cubicBezTo>
                    <a:pt x="214" y="2526"/>
                    <a:pt x="206" y="2520"/>
                    <a:pt x="205" y="2509"/>
                  </a:cubicBezTo>
                  <a:cubicBezTo>
                    <a:pt x="200" y="2471"/>
                    <a:pt x="200" y="2471"/>
                    <a:pt x="200" y="2471"/>
                  </a:cubicBezTo>
                  <a:cubicBezTo>
                    <a:pt x="198" y="2451"/>
                    <a:pt x="210" y="2442"/>
                    <a:pt x="222" y="2444"/>
                  </a:cubicBezTo>
                  <a:close/>
                  <a:moveTo>
                    <a:pt x="150" y="2270"/>
                  </a:moveTo>
                  <a:cubicBezTo>
                    <a:pt x="153" y="2276"/>
                    <a:pt x="156" y="2280"/>
                    <a:pt x="161" y="2282"/>
                  </a:cubicBezTo>
                  <a:cubicBezTo>
                    <a:pt x="161" y="2204"/>
                    <a:pt x="161" y="2204"/>
                    <a:pt x="161" y="2204"/>
                  </a:cubicBezTo>
                  <a:cubicBezTo>
                    <a:pt x="146" y="2198"/>
                    <a:pt x="126" y="2213"/>
                    <a:pt x="135" y="2234"/>
                  </a:cubicBezTo>
                  <a:cubicBezTo>
                    <a:pt x="150" y="2270"/>
                    <a:pt x="150" y="2270"/>
                    <a:pt x="150" y="2270"/>
                  </a:cubicBezTo>
                  <a:close/>
                  <a:moveTo>
                    <a:pt x="161" y="1987"/>
                  </a:moveTo>
                  <a:cubicBezTo>
                    <a:pt x="161" y="2115"/>
                    <a:pt x="161" y="2115"/>
                    <a:pt x="161" y="2115"/>
                  </a:cubicBezTo>
                  <a:cubicBezTo>
                    <a:pt x="136" y="2071"/>
                    <a:pt x="109" y="2035"/>
                    <a:pt x="80" y="2013"/>
                  </a:cubicBezTo>
                  <a:cubicBezTo>
                    <a:pt x="106" y="2005"/>
                    <a:pt x="133" y="1996"/>
                    <a:pt x="161" y="1987"/>
                  </a:cubicBezTo>
                  <a:close/>
                  <a:moveTo>
                    <a:pt x="0" y="2041"/>
                  </a:moveTo>
                  <a:cubicBezTo>
                    <a:pt x="10" y="2049"/>
                    <a:pt x="19" y="2058"/>
                    <a:pt x="28" y="2067"/>
                  </a:cubicBezTo>
                  <a:cubicBezTo>
                    <a:pt x="44" y="2082"/>
                    <a:pt x="84" y="2062"/>
                    <a:pt x="45" y="2025"/>
                  </a:cubicBezTo>
                  <a:cubicBezTo>
                    <a:pt x="29" y="2031"/>
                    <a:pt x="14" y="2036"/>
                    <a:pt x="0" y="2041"/>
                  </a:cubicBez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24" name="Group 26"/>
          <p:cNvGrpSpPr/>
          <p:nvPr/>
        </p:nvGrpSpPr>
        <p:grpSpPr>
          <a:xfrm>
            <a:off x="8660473" y="5251150"/>
            <a:ext cx="652769" cy="687021"/>
            <a:chOff x="4560888" y="2017713"/>
            <a:chExt cx="1058863" cy="1114425"/>
          </a:xfrm>
        </p:grpSpPr>
        <p:sp>
          <p:nvSpPr>
            <p:cNvPr id="25" name="Freeform 5"/>
            <p:cNvSpPr>
              <a:spLocks noEditPoints="1"/>
            </p:cNvSpPr>
            <p:nvPr/>
          </p:nvSpPr>
          <p:spPr bwMode="auto">
            <a:xfrm>
              <a:off x="4560888" y="2017713"/>
              <a:ext cx="1058863" cy="1114425"/>
            </a:xfrm>
            <a:custGeom>
              <a:avLst/>
              <a:gdLst/>
              <a:ahLst/>
              <a:cxnLst>
                <a:cxn ang="0">
                  <a:pos x="2439" y="1562"/>
                </a:cxn>
                <a:cxn ang="0">
                  <a:pos x="2457" y="2736"/>
                </a:cxn>
                <a:cxn ang="0">
                  <a:pos x="2462" y="2703"/>
                </a:cxn>
                <a:cxn ang="0">
                  <a:pos x="2439" y="2003"/>
                </a:cxn>
                <a:cxn ang="0">
                  <a:pos x="2420" y="2701"/>
                </a:cxn>
                <a:cxn ang="0">
                  <a:pos x="2416" y="2731"/>
                </a:cxn>
                <a:cxn ang="0">
                  <a:pos x="2412" y="2897"/>
                </a:cxn>
                <a:cxn ang="0">
                  <a:pos x="2395" y="953"/>
                </a:cxn>
                <a:cxn ang="0">
                  <a:pos x="2382" y="2857"/>
                </a:cxn>
                <a:cxn ang="0">
                  <a:pos x="2368" y="2897"/>
                </a:cxn>
                <a:cxn ang="0">
                  <a:pos x="2350" y="3049"/>
                </a:cxn>
                <a:cxn ang="0">
                  <a:pos x="2330" y="186"/>
                </a:cxn>
                <a:cxn ang="0">
                  <a:pos x="2323" y="3011"/>
                </a:cxn>
                <a:cxn ang="0">
                  <a:pos x="2308" y="3082"/>
                </a:cxn>
                <a:cxn ang="0">
                  <a:pos x="2272" y="3202"/>
                </a:cxn>
                <a:cxn ang="0">
                  <a:pos x="2251" y="657"/>
                </a:cxn>
                <a:cxn ang="0">
                  <a:pos x="2251" y="2223"/>
                </a:cxn>
                <a:cxn ang="0">
                  <a:pos x="2187" y="3341"/>
                </a:cxn>
                <a:cxn ang="0">
                  <a:pos x="2230" y="3193"/>
                </a:cxn>
                <a:cxn ang="0">
                  <a:pos x="2056" y="3672"/>
                </a:cxn>
                <a:cxn ang="0">
                  <a:pos x="2058" y="3443"/>
                </a:cxn>
                <a:cxn ang="0">
                  <a:pos x="2139" y="3337"/>
                </a:cxn>
                <a:cxn ang="0">
                  <a:pos x="2160" y="2158"/>
                </a:cxn>
                <a:cxn ang="0">
                  <a:pos x="1935" y="3622"/>
                </a:cxn>
                <a:cxn ang="0">
                  <a:pos x="1937" y="3565"/>
                </a:cxn>
                <a:cxn ang="0">
                  <a:pos x="2033" y="3472"/>
                </a:cxn>
                <a:cxn ang="0">
                  <a:pos x="2056" y="2349"/>
                </a:cxn>
                <a:cxn ang="0">
                  <a:pos x="1935" y="631"/>
                </a:cxn>
                <a:cxn ang="0">
                  <a:pos x="1562" y="3625"/>
                </a:cxn>
                <a:cxn ang="0">
                  <a:pos x="1558" y="3289"/>
                </a:cxn>
                <a:cxn ang="0">
                  <a:pos x="1907" y="3590"/>
                </a:cxn>
                <a:cxn ang="0">
                  <a:pos x="1935" y="2276"/>
                </a:cxn>
                <a:cxn ang="0">
                  <a:pos x="1558" y="61"/>
                </a:cxn>
                <a:cxn ang="0">
                  <a:pos x="1457" y="3468"/>
                </a:cxn>
                <a:cxn ang="0">
                  <a:pos x="1554" y="3564"/>
                </a:cxn>
                <a:cxn ang="0">
                  <a:pos x="1558" y="3672"/>
                </a:cxn>
                <a:cxn ang="0">
                  <a:pos x="1332" y="140"/>
                </a:cxn>
                <a:cxn ang="0">
                  <a:pos x="1357" y="3341"/>
                </a:cxn>
                <a:cxn ang="0">
                  <a:pos x="1404" y="3470"/>
                </a:cxn>
                <a:cxn ang="0">
                  <a:pos x="1437" y="3672"/>
                </a:cxn>
                <a:cxn ang="0">
                  <a:pos x="1332" y="2415"/>
                </a:cxn>
                <a:cxn ang="0">
                  <a:pos x="1270" y="3205"/>
                </a:cxn>
                <a:cxn ang="0">
                  <a:pos x="1332" y="2906"/>
                </a:cxn>
                <a:cxn ang="0">
                  <a:pos x="1328" y="3373"/>
                </a:cxn>
                <a:cxn ang="0">
                  <a:pos x="1218" y="3198"/>
                </a:cxn>
                <a:cxn ang="0">
                  <a:pos x="1174" y="3086"/>
                </a:cxn>
                <a:cxn ang="0">
                  <a:pos x="1163" y="3005"/>
                </a:cxn>
                <a:cxn ang="0">
                  <a:pos x="1098" y="2532"/>
                </a:cxn>
                <a:cxn ang="0">
                  <a:pos x="1150" y="3067"/>
                </a:cxn>
                <a:cxn ang="0">
                  <a:pos x="1120" y="2885"/>
                </a:cxn>
                <a:cxn ang="0">
                  <a:pos x="1098" y="2067"/>
                </a:cxn>
                <a:cxn ang="0">
                  <a:pos x="1156" y="1582"/>
                </a:cxn>
                <a:cxn ang="0">
                  <a:pos x="1079" y="2893"/>
                </a:cxn>
                <a:cxn ang="0">
                  <a:pos x="1077" y="2735"/>
                </a:cxn>
                <a:cxn ang="0">
                  <a:pos x="1073" y="2705"/>
                </a:cxn>
                <a:cxn ang="0">
                  <a:pos x="1098" y="2067"/>
                </a:cxn>
                <a:cxn ang="0">
                  <a:pos x="1054" y="2674"/>
                </a:cxn>
                <a:cxn ang="0">
                  <a:pos x="1034" y="2724"/>
                </a:cxn>
                <a:cxn ang="0">
                  <a:pos x="967" y="1843"/>
                </a:cxn>
              </a:cxnLst>
              <a:rect l="0" t="0" r="r" b="b"/>
              <a:pathLst>
                <a:path w="3492" h="3672">
                  <a:moveTo>
                    <a:pt x="2439" y="302"/>
                  </a:moveTo>
                  <a:cubicBezTo>
                    <a:pt x="2626" y="539"/>
                    <a:pt x="2699" y="861"/>
                    <a:pt x="2673" y="1035"/>
                  </a:cubicBezTo>
                  <a:cubicBezTo>
                    <a:pt x="2722" y="1095"/>
                    <a:pt x="2752" y="1174"/>
                    <a:pt x="2765" y="1260"/>
                  </a:cubicBezTo>
                  <a:cubicBezTo>
                    <a:pt x="2778" y="1342"/>
                    <a:pt x="2775" y="1431"/>
                    <a:pt x="2758" y="1514"/>
                  </a:cubicBezTo>
                  <a:cubicBezTo>
                    <a:pt x="2741" y="1599"/>
                    <a:pt x="2708" y="1678"/>
                    <a:pt x="2662" y="1738"/>
                  </a:cubicBezTo>
                  <a:cubicBezTo>
                    <a:pt x="2625" y="1787"/>
                    <a:pt x="2580" y="1824"/>
                    <a:pt x="2526" y="1843"/>
                  </a:cubicBezTo>
                  <a:cubicBezTo>
                    <a:pt x="2500" y="1899"/>
                    <a:pt x="2471" y="1953"/>
                    <a:pt x="2439" y="2003"/>
                  </a:cubicBezTo>
                  <a:cubicBezTo>
                    <a:pt x="2439" y="1788"/>
                    <a:pt x="2439" y="1788"/>
                    <a:pt x="2439" y="1788"/>
                  </a:cubicBezTo>
                  <a:cubicBezTo>
                    <a:pt x="2443" y="1778"/>
                    <a:pt x="2447" y="1769"/>
                    <a:pt x="2451" y="1759"/>
                  </a:cubicBezTo>
                  <a:cubicBezTo>
                    <a:pt x="2590" y="1735"/>
                    <a:pt x="2669" y="1544"/>
                    <a:pt x="2669" y="1361"/>
                  </a:cubicBezTo>
                  <a:cubicBezTo>
                    <a:pt x="2668" y="962"/>
                    <a:pt x="2455" y="1168"/>
                    <a:pt x="2453" y="1493"/>
                  </a:cubicBezTo>
                  <a:cubicBezTo>
                    <a:pt x="2453" y="1519"/>
                    <a:pt x="2447" y="1542"/>
                    <a:pt x="2439" y="1562"/>
                  </a:cubicBezTo>
                  <a:cubicBezTo>
                    <a:pt x="2439" y="302"/>
                    <a:pt x="2439" y="302"/>
                    <a:pt x="2439" y="302"/>
                  </a:cubicBezTo>
                  <a:close/>
                  <a:moveTo>
                    <a:pt x="2439" y="2560"/>
                  </a:moveTo>
                  <a:cubicBezTo>
                    <a:pt x="2457" y="2570"/>
                    <a:pt x="2476" y="2580"/>
                    <a:pt x="2498" y="2589"/>
                  </a:cubicBezTo>
                  <a:cubicBezTo>
                    <a:pt x="2911" y="2761"/>
                    <a:pt x="3492" y="2808"/>
                    <a:pt x="3479" y="3326"/>
                  </a:cubicBezTo>
                  <a:cubicBezTo>
                    <a:pt x="3476" y="3438"/>
                    <a:pt x="3431" y="3556"/>
                    <a:pt x="3363" y="3672"/>
                  </a:cubicBezTo>
                  <a:cubicBezTo>
                    <a:pt x="2439" y="3672"/>
                    <a:pt x="2439" y="3672"/>
                    <a:pt x="2439" y="3672"/>
                  </a:cubicBezTo>
                  <a:cubicBezTo>
                    <a:pt x="2439" y="2760"/>
                    <a:pt x="2439" y="2760"/>
                    <a:pt x="2439" y="2760"/>
                  </a:cubicBezTo>
                  <a:cubicBezTo>
                    <a:pt x="2445" y="2759"/>
                    <a:pt x="2450" y="2756"/>
                    <a:pt x="2454" y="2748"/>
                  </a:cubicBezTo>
                  <a:cubicBezTo>
                    <a:pt x="2455" y="2746"/>
                    <a:pt x="2455" y="2745"/>
                    <a:pt x="2456" y="2743"/>
                  </a:cubicBezTo>
                  <a:cubicBezTo>
                    <a:pt x="2456" y="2742"/>
                    <a:pt x="2456" y="2742"/>
                    <a:pt x="2456" y="2742"/>
                  </a:cubicBezTo>
                  <a:cubicBezTo>
                    <a:pt x="2456" y="2739"/>
                    <a:pt x="2456" y="2739"/>
                    <a:pt x="2456" y="2739"/>
                  </a:cubicBezTo>
                  <a:cubicBezTo>
                    <a:pt x="2457" y="2736"/>
                    <a:pt x="2457" y="2736"/>
                    <a:pt x="2457" y="2736"/>
                  </a:cubicBezTo>
                  <a:cubicBezTo>
                    <a:pt x="2457" y="2733"/>
                    <a:pt x="2457" y="2733"/>
                    <a:pt x="2457" y="2733"/>
                  </a:cubicBezTo>
                  <a:cubicBezTo>
                    <a:pt x="2458" y="2730"/>
                    <a:pt x="2458" y="2730"/>
                    <a:pt x="2458" y="2730"/>
                  </a:cubicBezTo>
                  <a:cubicBezTo>
                    <a:pt x="2458" y="2727"/>
                    <a:pt x="2458" y="2727"/>
                    <a:pt x="2458" y="2727"/>
                  </a:cubicBezTo>
                  <a:cubicBezTo>
                    <a:pt x="2459" y="2724"/>
                    <a:pt x="2459" y="2724"/>
                    <a:pt x="2459" y="2724"/>
                  </a:cubicBezTo>
                  <a:cubicBezTo>
                    <a:pt x="2459" y="2722"/>
                    <a:pt x="2459" y="2722"/>
                    <a:pt x="2459" y="2722"/>
                  </a:cubicBezTo>
                  <a:cubicBezTo>
                    <a:pt x="2460" y="2719"/>
                    <a:pt x="2460" y="2719"/>
                    <a:pt x="2460" y="2719"/>
                  </a:cubicBezTo>
                  <a:cubicBezTo>
                    <a:pt x="2460" y="2716"/>
                    <a:pt x="2460" y="2716"/>
                    <a:pt x="2460" y="2716"/>
                  </a:cubicBezTo>
                  <a:cubicBezTo>
                    <a:pt x="2460" y="2713"/>
                    <a:pt x="2460" y="2713"/>
                    <a:pt x="2460" y="2713"/>
                  </a:cubicBezTo>
                  <a:cubicBezTo>
                    <a:pt x="2461" y="2711"/>
                    <a:pt x="2461" y="2711"/>
                    <a:pt x="2461" y="2711"/>
                  </a:cubicBezTo>
                  <a:cubicBezTo>
                    <a:pt x="2461" y="2708"/>
                    <a:pt x="2461" y="2708"/>
                    <a:pt x="2461" y="2708"/>
                  </a:cubicBezTo>
                  <a:cubicBezTo>
                    <a:pt x="2461" y="2705"/>
                    <a:pt x="2461" y="2705"/>
                    <a:pt x="2461" y="2705"/>
                  </a:cubicBezTo>
                  <a:cubicBezTo>
                    <a:pt x="2462" y="2703"/>
                    <a:pt x="2462" y="2703"/>
                    <a:pt x="2462" y="2703"/>
                  </a:cubicBezTo>
                  <a:cubicBezTo>
                    <a:pt x="2462" y="2700"/>
                    <a:pt x="2462" y="2700"/>
                    <a:pt x="2462" y="2700"/>
                  </a:cubicBezTo>
                  <a:cubicBezTo>
                    <a:pt x="2462" y="2697"/>
                    <a:pt x="2462" y="2697"/>
                    <a:pt x="2462" y="2697"/>
                  </a:cubicBezTo>
                  <a:cubicBezTo>
                    <a:pt x="2463" y="2682"/>
                    <a:pt x="2450" y="2673"/>
                    <a:pt x="2439" y="2674"/>
                  </a:cubicBezTo>
                  <a:lnTo>
                    <a:pt x="2439" y="2560"/>
                  </a:lnTo>
                  <a:close/>
                  <a:moveTo>
                    <a:pt x="2395" y="250"/>
                  </a:moveTo>
                  <a:cubicBezTo>
                    <a:pt x="2410" y="267"/>
                    <a:pt x="2425" y="284"/>
                    <a:pt x="2439" y="302"/>
                  </a:cubicBezTo>
                  <a:cubicBezTo>
                    <a:pt x="2439" y="1562"/>
                    <a:pt x="2439" y="1562"/>
                    <a:pt x="2439" y="1562"/>
                  </a:cubicBezTo>
                  <a:cubicBezTo>
                    <a:pt x="2427" y="1587"/>
                    <a:pt x="2411" y="1605"/>
                    <a:pt x="2395" y="1617"/>
                  </a:cubicBezTo>
                  <a:cubicBezTo>
                    <a:pt x="2395" y="1397"/>
                    <a:pt x="2395" y="1397"/>
                    <a:pt x="2395" y="1397"/>
                  </a:cubicBezTo>
                  <a:cubicBezTo>
                    <a:pt x="2433" y="1233"/>
                    <a:pt x="2435" y="1093"/>
                    <a:pt x="2395" y="953"/>
                  </a:cubicBezTo>
                  <a:cubicBezTo>
                    <a:pt x="2395" y="250"/>
                    <a:pt x="2395" y="250"/>
                    <a:pt x="2395" y="250"/>
                  </a:cubicBezTo>
                  <a:close/>
                  <a:moveTo>
                    <a:pt x="2439" y="2003"/>
                  </a:moveTo>
                  <a:cubicBezTo>
                    <a:pt x="2425" y="2025"/>
                    <a:pt x="2410" y="2046"/>
                    <a:pt x="2395" y="2067"/>
                  </a:cubicBezTo>
                  <a:cubicBezTo>
                    <a:pt x="2395" y="1875"/>
                    <a:pt x="2395" y="1875"/>
                    <a:pt x="2395" y="1875"/>
                  </a:cubicBezTo>
                  <a:cubicBezTo>
                    <a:pt x="2410" y="1847"/>
                    <a:pt x="2425" y="1818"/>
                    <a:pt x="2439" y="1788"/>
                  </a:cubicBezTo>
                  <a:cubicBezTo>
                    <a:pt x="2439" y="2003"/>
                    <a:pt x="2439" y="2003"/>
                    <a:pt x="2439" y="2003"/>
                  </a:cubicBezTo>
                  <a:close/>
                  <a:moveTo>
                    <a:pt x="2395" y="2532"/>
                  </a:moveTo>
                  <a:cubicBezTo>
                    <a:pt x="2408" y="2542"/>
                    <a:pt x="2423" y="2551"/>
                    <a:pt x="2439" y="2560"/>
                  </a:cubicBezTo>
                  <a:cubicBezTo>
                    <a:pt x="2439" y="2674"/>
                    <a:pt x="2439" y="2674"/>
                    <a:pt x="2439" y="2674"/>
                  </a:cubicBezTo>
                  <a:cubicBezTo>
                    <a:pt x="2432" y="2675"/>
                    <a:pt x="2425" y="2680"/>
                    <a:pt x="2422" y="2689"/>
                  </a:cubicBezTo>
                  <a:cubicBezTo>
                    <a:pt x="2421" y="2691"/>
                    <a:pt x="2421" y="2692"/>
                    <a:pt x="2421" y="2694"/>
                  </a:cubicBezTo>
                  <a:cubicBezTo>
                    <a:pt x="2421" y="2696"/>
                    <a:pt x="2421" y="2696"/>
                    <a:pt x="2421" y="2696"/>
                  </a:cubicBezTo>
                  <a:cubicBezTo>
                    <a:pt x="2421" y="2698"/>
                    <a:pt x="2421" y="2698"/>
                    <a:pt x="2421" y="2698"/>
                  </a:cubicBezTo>
                  <a:cubicBezTo>
                    <a:pt x="2420" y="2701"/>
                    <a:pt x="2420" y="2701"/>
                    <a:pt x="2420" y="2701"/>
                  </a:cubicBezTo>
                  <a:cubicBezTo>
                    <a:pt x="2420" y="2703"/>
                    <a:pt x="2420" y="2703"/>
                    <a:pt x="2420" y="2703"/>
                  </a:cubicBezTo>
                  <a:cubicBezTo>
                    <a:pt x="2420" y="2705"/>
                    <a:pt x="2420" y="2705"/>
                    <a:pt x="2420" y="2705"/>
                  </a:cubicBezTo>
                  <a:cubicBezTo>
                    <a:pt x="2420" y="2708"/>
                    <a:pt x="2420" y="2708"/>
                    <a:pt x="2420" y="2708"/>
                  </a:cubicBezTo>
                  <a:cubicBezTo>
                    <a:pt x="2419" y="2710"/>
                    <a:pt x="2419" y="2710"/>
                    <a:pt x="2419" y="2710"/>
                  </a:cubicBezTo>
                  <a:cubicBezTo>
                    <a:pt x="2419" y="2712"/>
                    <a:pt x="2419" y="2712"/>
                    <a:pt x="2419" y="2712"/>
                  </a:cubicBezTo>
                  <a:cubicBezTo>
                    <a:pt x="2419" y="2715"/>
                    <a:pt x="2419" y="2715"/>
                    <a:pt x="2419" y="2715"/>
                  </a:cubicBezTo>
                  <a:cubicBezTo>
                    <a:pt x="2418" y="2718"/>
                    <a:pt x="2418" y="2718"/>
                    <a:pt x="2418" y="2718"/>
                  </a:cubicBezTo>
                  <a:cubicBezTo>
                    <a:pt x="2418" y="2720"/>
                    <a:pt x="2418" y="2720"/>
                    <a:pt x="2418" y="2720"/>
                  </a:cubicBezTo>
                  <a:cubicBezTo>
                    <a:pt x="2417" y="2723"/>
                    <a:pt x="2417" y="2723"/>
                    <a:pt x="2417" y="2723"/>
                  </a:cubicBezTo>
                  <a:cubicBezTo>
                    <a:pt x="2417" y="2725"/>
                    <a:pt x="2417" y="2725"/>
                    <a:pt x="2417" y="2725"/>
                  </a:cubicBezTo>
                  <a:cubicBezTo>
                    <a:pt x="2417" y="2728"/>
                    <a:pt x="2417" y="2728"/>
                    <a:pt x="2417" y="2728"/>
                  </a:cubicBezTo>
                  <a:cubicBezTo>
                    <a:pt x="2416" y="2731"/>
                    <a:pt x="2416" y="2731"/>
                    <a:pt x="2416" y="2731"/>
                  </a:cubicBezTo>
                  <a:cubicBezTo>
                    <a:pt x="2416" y="2734"/>
                    <a:pt x="2416" y="2734"/>
                    <a:pt x="2416" y="2734"/>
                  </a:cubicBezTo>
                  <a:cubicBezTo>
                    <a:pt x="2415" y="2735"/>
                    <a:pt x="2415" y="2735"/>
                    <a:pt x="2415" y="2735"/>
                  </a:cubicBezTo>
                  <a:cubicBezTo>
                    <a:pt x="2413" y="2751"/>
                    <a:pt x="2426" y="2762"/>
                    <a:pt x="2439" y="2760"/>
                  </a:cubicBezTo>
                  <a:cubicBezTo>
                    <a:pt x="2439" y="3672"/>
                    <a:pt x="2439" y="3672"/>
                    <a:pt x="2439" y="3672"/>
                  </a:cubicBezTo>
                  <a:cubicBezTo>
                    <a:pt x="2395" y="3672"/>
                    <a:pt x="2395" y="3672"/>
                    <a:pt x="2395" y="3672"/>
                  </a:cubicBezTo>
                  <a:cubicBezTo>
                    <a:pt x="2395" y="2925"/>
                    <a:pt x="2395" y="2925"/>
                    <a:pt x="2395" y="2925"/>
                  </a:cubicBezTo>
                  <a:cubicBezTo>
                    <a:pt x="2400" y="2923"/>
                    <a:pt x="2404" y="2919"/>
                    <a:pt x="2407" y="2913"/>
                  </a:cubicBezTo>
                  <a:cubicBezTo>
                    <a:pt x="2407" y="2913"/>
                    <a:pt x="2407" y="2913"/>
                    <a:pt x="2407" y="2913"/>
                  </a:cubicBezTo>
                  <a:cubicBezTo>
                    <a:pt x="2408" y="2909"/>
                    <a:pt x="2408" y="2909"/>
                    <a:pt x="2408" y="2909"/>
                  </a:cubicBezTo>
                  <a:cubicBezTo>
                    <a:pt x="2410" y="2905"/>
                    <a:pt x="2410" y="2905"/>
                    <a:pt x="2410" y="2905"/>
                  </a:cubicBezTo>
                  <a:cubicBezTo>
                    <a:pt x="2411" y="2901"/>
                    <a:pt x="2411" y="2901"/>
                    <a:pt x="2411" y="2901"/>
                  </a:cubicBezTo>
                  <a:cubicBezTo>
                    <a:pt x="2412" y="2897"/>
                    <a:pt x="2412" y="2897"/>
                    <a:pt x="2412" y="2897"/>
                  </a:cubicBezTo>
                  <a:cubicBezTo>
                    <a:pt x="2414" y="2893"/>
                    <a:pt x="2414" y="2893"/>
                    <a:pt x="2414" y="2893"/>
                  </a:cubicBezTo>
                  <a:cubicBezTo>
                    <a:pt x="2415" y="2889"/>
                    <a:pt x="2415" y="2889"/>
                    <a:pt x="2415" y="2889"/>
                  </a:cubicBezTo>
                  <a:cubicBezTo>
                    <a:pt x="2417" y="2885"/>
                    <a:pt x="2417" y="2885"/>
                    <a:pt x="2417" y="2885"/>
                  </a:cubicBezTo>
                  <a:cubicBezTo>
                    <a:pt x="2418" y="2881"/>
                    <a:pt x="2418" y="2881"/>
                    <a:pt x="2418" y="2881"/>
                  </a:cubicBezTo>
                  <a:cubicBezTo>
                    <a:pt x="2419" y="2877"/>
                    <a:pt x="2419" y="2877"/>
                    <a:pt x="2419" y="2877"/>
                  </a:cubicBezTo>
                  <a:cubicBezTo>
                    <a:pt x="2421" y="2873"/>
                    <a:pt x="2421" y="2873"/>
                    <a:pt x="2421" y="2873"/>
                  </a:cubicBezTo>
                  <a:cubicBezTo>
                    <a:pt x="2421" y="2871"/>
                    <a:pt x="2421" y="2871"/>
                    <a:pt x="2421" y="2871"/>
                  </a:cubicBezTo>
                  <a:cubicBezTo>
                    <a:pt x="2427" y="2853"/>
                    <a:pt x="2410" y="2838"/>
                    <a:pt x="2395" y="2844"/>
                  </a:cubicBezTo>
                  <a:lnTo>
                    <a:pt x="2395" y="2532"/>
                  </a:lnTo>
                  <a:close/>
                  <a:moveTo>
                    <a:pt x="2330" y="186"/>
                  </a:moveTo>
                  <a:cubicBezTo>
                    <a:pt x="2352" y="206"/>
                    <a:pt x="2374" y="228"/>
                    <a:pt x="2395" y="250"/>
                  </a:cubicBezTo>
                  <a:cubicBezTo>
                    <a:pt x="2395" y="953"/>
                    <a:pt x="2395" y="953"/>
                    <a:pt x="2395" y="953"/>
                  </a:cubicBezTo>
                  <a:cubicBezTo>
                    <a:pt x="2379" y="899"/>
                    <a:pt x="2358" y="845"/>
                    <a:pt x="2330" y="790"/>
                  </a:cubicBezTo>
                  <a:cubicBezTo>
                    <a:pt x="2330" y="186"/>
                    <a:pt x="2330" y="186"/>
                    <a:pt x="2330" y="186"/>
                  </a:cubicBezTo>
                  <a:close/>
                  <a:moveTo>
                    <a:pt x="2395" y="2067"/>
                  </a:moveTo>
                  <a:cubicBezTo>
                    <a:pt x="2374" y="2095"/>
                    <a:pt x="2352" y="2121"/>
                    <a:pt x="2330" y="2146"/>
                  </a:cubicBezTo>
                  <a:cubicBezTo>
                    <a:pt x="2330" y="1979"/>
                    <a:pt x="2330" y="1979"/>
                    <a:pt x="2330" y="1979"/>
                  </a:cubicBezTo>
                  <a:cubicBezTo>
                    <a:pt x="2353" y="1946"/>
                    <a:pt x="2375" y="1911"/>
                    <a:pt x="2395" y="1875"/>
                  </a:cubicBezTo>
                  <a:cubicBezTo>
                    <a:pt x="2395" y="2067"/>
                    <a:pt x="2395" y="2067"/>
                    <a:pt x="2395" y="2067"/>
                  </a:cubicBezTo>
                  <a:close/>
                  <a:moveTo>
                    <a:pt x="2330" y="2473"/>
                  </a:moveTo>
                  <a:cubicBezTo>
                    <a:pt x="2348" y="2494"/>
                    <a:pt x="2370" y="2514"/>
                    <a:pt x="2395" y="2532"/>
                  </a:cubicBezTo>
                  <a:cubicBezTo>
                    <a:pt x="2395" y="2844"/>
                    <a:pt x="2395" y="2844"/>
                    <a:pt x="2395" y="2844"/>
                  </a:cubicBezTo>
                  <a:cubicBezTo>
                    <a:pt x="2392" y="2845"/>
                    <a:pt x="2389" y="2847"/>
                    <a:pt x="2387" y="2849"/>
                  </a:cubicBezTo>
                  <a:cubicBezTo>
                    <a:pt x="2385" y="2852"/>
                    <a:pt x="2384" y="2854"/>
                    <a:pt x="2382" y="2857"/>
                  </a:cubicBezTo>
                  <a:cubicBezTo>
                    <a:pt x="2382" y="2859"/>
                    <a:pt x="2382" y="2859"/>
                    <a:pt x="2382" y="2859"/>
                  </a:cubicBezTo>
                  <a:cubicBezTo>
                    <a:pt x="2381" y="2862"/>
                    <a:pt x="2381" y="2862"/>
                    <a:pt x="2381" y="2862"/>
                  </a:cubicBezTo>
                  <a:cubicBezTo>
                    <a:pt x="2379" y="2866"/>
                    <a:pt x="2379" y="2866"/>
                    <a:pt x="2379" y="2866"/>
                  </a:cubicBezTo>
                  <a:cubicBezTo>
                    <a:pt x="2378" y="2870"/>
                    <a:pt x="2378" y="2870"/>
                    <a:pt x="2378" y="2870"/>
                  </a:cubicBezTo>
                  <a:cubicBezTo>
                    <a:pt x="2377" y="2874"/>
                    <a:pt x="2377" y="2874"/>
                    <a:pt x="2377" y="2874"/>
                  </a:cubicBezTo>
                  <a:cubicBezTo>
                    <a:pt x="2375" y="2878"/>
                    <a:pt x="2375" y="2878"/>
                    <a:pt x="2375" y="2878"/>
                  </a:cubicBezTo>
                  <a:cubicBezTo>
                    <a:pt x="2374" y="2881"/>
                    <a:pt x="2374" y="2881"/>
                    <a:pt x="2374" y="2881"/>
                  </a:cubicBezTo>
                  <a:cubicBezTo>
                    <a:pt x="2373" y="2885"/>
                    <a:pt x="2373" y="2885"/>
                    <a:pt x="2373" y="2885"/>
                  </a:cubicBezTo>
                  <a:cubicBezTo>
                    <a:pt x="2371" y="2889"/>
                    <a:pt x="2371" y="2889"/>
                    <a:pt x="2371" y="2889"/>
                  </a:cubicBezTo>
                  <a:cubicBezTo>
                    <a:pt x="2370" y="2893"/>
                    <a:pt x="2370" y="2893"/>
                    <a:pt x="2370" y="2893"/>
                  </a:cubicBezTo>
                  <a:cubicBezTo>
                    <a:pt x="2368" y="2897"/>
                    <a:pt x="2368" y="2897"/>
                    <a:pt x="2368" y="2897"/>
                  </a:cubicBezTo>
                  <a:cubicBezTo>
                    <a:pt x="2368" y="2897"/>
                    <a:pt x="2368" y="2897"/>
                    <a:pt x="2368" y="2897"/>
                  </a:cubicBezTo>
                  <a:cubicBezTo>
                    <a:pt x="2367" y="2902"/>
                    <a:pt x="2366" y="2907"/>
                    <a:pt x="2368" y="2912"/>
                  </a:cubicBezTo>
                  <a:cubicBezTo>
                    <a:pt x="2372" y="2925"/>
                    <a:pt x="2385" y="2929"/>
                    <a:pt x="2395" y="2925"/>
                  </a:cubicBezTo>
                  <a:cubicBezTo>
                    <a:pt x="2395" y="3672"/>
                    <a:pt x="2395" y="3672"/>
                    <a:pt x="2395" y="3672"/>
                  </a:cubicBezTo>
                  <a:cubicBezTo>
                    <a:pt x="2330" y="3672"/>
                    <a:pt x="2330" y="3672"/>
                    <a:pt x="2330" y="3672"/>
                  </a:cubicBezTo>
                  <a:cubicBezTo>
                    <a:pt x="2330" y="3083"/>
                    <a:pt x="2330" y="3083"/>
                    <a:pt x="2330" y="3083"/>
                  </a:cubicBezTo>
                  <a:cubicBezTo>
                    <a:pt x="2333" y="3081"/>
                    <a:pt x="2337" y="3078"/>
                    <a:pt x="2339" y="3074"/>
                  </a:cubicBezTo>
                  <a:cubicBezTo>
                    <a:pt x="2340" y="3071"/>
                    <a:pt x="2340" y="3071"/>
                    <a:pt x="2340" y="3071"/>
                  </a:cubicBezTo>
                  <a:cubicBezTo>
                    <a:pt x="2342" y="3067"/>
                    <a:pt x="2342" y="3067"/>
                    <a:pt x="2342" y="3067"/>
                  </a:cubicBezTo>
                  <a:cubicBezTo>
                    <a:pt x="2344" y="3062"/>
                    <a:pt x="2344" y="3062"/>
                    <a:pt x="2344" y="3062"/>
                  </a:cubicBezTo>
                  <a:cubicBezTo>
                    <a:pt x="2346" y="3058"/>
                    <a:pt x="2346" y="3058"/>
                    <a:pt x="2346" y="3058"/>
                  </a:cubicBezTo>
                  <a:cubicBezTo>
                    <a:pt x="2348" y="3053"/>
                    <a:pt x="2348" y="3053"/>
                    <a:pt x="2348" y="3053"/>
                  </a:cubicBezTo>
                  <a:cubicBezTo>
                    <a:pt x="2350" y="3049"/>
                    <a:pt x="2350" y="3049"/>
                    <a:pt x="2350" y="3049"/>
                  </a:cubicBezTo>
                  <a:cubicBezTo>
                    <a:pt x="2352" y="3045"/>
                    <a:pt x="2352" y="3045"/>
                    <a:pt x="2352" y="3045"/>
                  </a:cubicBezTo>
                  <a:cubicBezTo>
                    <a:pt x="2354" y="3040"/>
                    <a:pt x="2354" y="3040"/>
                    <a:pt x="2354" y="3040"/>
                  </a:cubicBezTo>
                  <a:cubicBezTo>
                    <a:pt x="2356" y="3036"/>
                    <a:pt x="2356" y="3036"/>
                    <a:pt x="2356" y="3036"/>
                  </a:cubicBezTo>
                  <a:cubicBezTo>
                    <a:pt x="2357" y="3034"/>
                    <a:pt x="2357" y="3034"/>
                    <a:pt x="2357" y="3034"/>
                  </a:cubicBezTo>
                  <a:cubicBezTo>
                    <a:pt x="2366" y="3014"/>
                    <a:pt x="2345" y="2997"/>
                    <a:pt x="2330" y="3005"/>
                  </a:cubicBezTo>
                  <a:cubicBezTo>
                    <a:pt x="2330" y="2473"/>
                    <a:pt x="2330" y="2473"/>
                    <a:pt x="2330" y="2473"/>
                  </a:cubicBezTo>
                  <a:close/>
                  <a:moveTo>
                    <a:pt x="2395" y="1397"/>
                  </a:moveTo>
                  <a:cubicBezTo>
                    <a:pt x="2395" y="1617"/>
                    <a:pt x="2395" y="1617"/>
                    <a:pt x="2395" y="1617"/>
                  </a:cubicBezTo>
                  <a:cubicBezTo>
                    <a:pt x="2358" y="1643"/>
                    <a:pt x="2321" y="1635"/>
                    <a:pt x="2340" y="1582"/>
                  </a:cubicBezTo>
                  <a:cubicBezTo>
                    <a:pt x="2363" y="1516"/>
                    <a:pt x="2381" y="1455"/>
                    <a:pt x="2395" y="1397"/>
                  </a:cubicBezTo>
                  <a:close/>
                  <a:moveTo>
                    <a:pt x="2251" y="126"/>
                  </a:moveTo>
                  <a:cubicBezTo>
                    <a:pt x="2279" y="144"/>
                    <a:pt x="2305" y="165"/>
                    <a:pt x="2330" y="186"/>
                  </a:cubicBezTo>
                  <a:cubicBezTo>
                    <a:pt x="2330" y="790"/>
                    <a:pt x="2330" y="790"/>
                    <a:pt x="2330" y="790"/>
                  </a:cubicBezTo>
                  <a:cubicBezTo>
                    <a:pt x="2307" y="747"/>
                    <a:pt x="2281" y="703"/>
                    <a:pt x="2251" y="657"/>
                  </a:cubicBezTo>
                  <a:cubicBezTo>
                    <a:pt x="2251" y="126"/>
                    <a:pt x="2251" y="126"/>
                    <a:pt x="2251" y="126"/>
                  </a:cubicBezTo>
                  <a:close/>
                  <a:moveTo>
                    <a:pt x="2330" y="2146"/>
                  </a:moveTo>
                  <a:cubicBezTo>
                    <a:pt x="2305" y="2173"/>
                    <a:pt x="2278" y="2199"/>
                    <a:pt x="2251" y="2223"/>
                  </a:cubicBezTo>
                  <a:cubicBezTo>
                    <a:pt x="2251" y="2075"/>
                    <a:pt x="2251" y="2075"/>
                    <a:pt x="2251" y="2075"/>
                  </a:cubicBezTo>
                  <a:cubicBezTo>
                    <a:pt x="2279" y="2045"/>
                    <a:pt x="2305" y="2013"/>
                    <a:pt x="2330" y="1979"/>
                  </a:cubicBezTo>
                  <a:cubicBezTo>
                    <a:pt x="2330" y="2146"/>
                    <a:pt x="2330" y="2146"/>
                    <a:pt x="2330" y="2146"/>
                  </a:cubicBezTo>
                  <a:close/>
                  <a:moveTo>
                    <a:pt x="2251" y="2324"/>
                  </a:moveTo>
                  <a:cubicBezTo>
                    <a:pt x="2266" y="2379"/>
                    <a:pt x="2291" y="2429"/>
                    <a:pt x="2330" y="2473"/>
                  </a:cubicBezTo>
                  <a:cubicBezTo>
                    <a:pt x="2330" y="3005"/>
                    <a:pt x="2330" y="3005"/>
                    <a:pt x="2330" y="3005"/>
                  </a:cubicBezTo>
                  <a:cubicBezTo>
                    <a:pt x="2327" y="3006"/>
                    <a:pt x="2325" y="3008"/>
                    <a:pt x="2323" y="3011"/>
                  </a:cubicBezTo>
                  <a:cubicBezTo>
                    <a:pt x="2322" y="3012"/>
                    <a:pt x="2321" y="3014"/>
                    <a:pt x="2320" y="3015"/>
                  </a:cubicBezTo>
                  <a:cubicBezTo>
                    <a:pt x="2319" y="3017"/>
                    <a:pt x="2319" y="3017"/>
                    <a:pt x="2319" y="3017"/>
                  </a:cubicBezTo>
                  <a:cubicBezTo>
                    <a:pt x="2317" y="3021"/>
                    <a:pt x="2317" y="3021"/>
                    <a:pt x="2317" y="3021"/>
                  </a:cubicBezTo>
                  <a:cubicBezTo>
                    <a:pt x="2315" y="3026"/>
                    <a:pt x="2315" y="3026"/>
                    <a:pt x="2315" y="3026"/>
                  </a:cubicBezTo>
                  <a:cubicBezTo>
                    <a:pt x="2313" y="3030"/>
                    <a:pt x="2313" y="3030"/>
                    <a:pt x="2313" y="3030"/>
                  </a:cubicBezTo>
                  <a:cubicBezTo>
                    <a:pt x="2311" y="3034"/>
                    <a:pt x="2311" y="3034"/>
                    <a:pt x="2311" y="3034"/>
                  </a:cubicBezTo>
                  <a:cubicBezTo>
                    <a:pt x="2309" y="3039"/>
                    <a:pt x="2309" y="3039"/>
                    <a:pt x="2309" y="3039"/>
                  </a:cubicBezTo>
                  <a:cubicBezTo>
                    <a:pt x="2307" y="3043"/>
                    <a:pt x="2307" y="3043"/>
                    <a:pt x="2307" y="3043"/>
                  </a:cubicBezTo>
                  <a:cubicBezTo>
                    <a:pt x="2305" y="3047"/>
                    <a:pt x="2305" y="3047"/>
                    <a:pt x="2305" y="3047"/>
                  </a:cubicBezTo>
                  <a:cubicBezTo>
                    <a:pt x="2303" y="3052"/>
                    <a:pt x="2303" y="3052"/>
                    <a:pt x="2303" y="3052"/>
                  </a:cubicBezTo>
                  <a:cubicBezTo>
                    <a:pt x="2302" y="3054"/>
                    <a:pt x="2302" y="3054"/>
                    <a:pt x="2302" y="3054"/>
                  </a:cubicBezTo>
                  <a:cubicBezTo>
                    <a:pt x="2298" y="3064"/>
                    <a:pt x="2300" y="3075"/>
                    <a:pt x="2308" y="3082"/>
                  </a:cubicBezTo>
                  <a:cubicBezTo>
                    <a:pt x="2315" y="3087"/>
                    <a:pt x="2323" y="3087"/>
                    <a:pt x="2330" y="3083"/>
                  </a:cubicBezTo>
                  <a:cubicBezTo>
                    <a:pt x="2330" y="3672"/>
                    <a:pt x="2330" y="3672"/>
                    <a:pt x="2330" y="3672"/>
                  </a:cubicBezTo>
                  <a:cubicBezTo>
                    <a:pt x="2251" y="3672"/>
                    <a:pt x="2251" y="3672"/>
                    <a:pt x="2251" y="3672"/>
                  </a:cubicBezTo>
                  <a:cubicBezTo>
                    <a:pt x="2251" y="3235"/>
                    <a:pt x="2251" y="3235"/>
                    <a:pt x="2251" y="3235"/>
                  </a:cubicBezTo>
                  <a:cubicBezTo>
                    <a:pt x="2252" y="3234"/>
                    <a:pt x="2252" y="3234"/>
                    <a:pt x="2253" y="3233"/>
                  </a:cubicBezTo>
                  <a:cubicBezTo>
                    <a:pt x="2255" y="3231"/>
                    <a:pt x="2257" y="3230"/>
                    <a:pt x="2258" y="3227"/>
                  </a:cubicBezTo>
                  <a:cubicBezTo>
                    <a:pt x="2260" y="3225"/>
                    <a:pt x="2260" y="3225"/>
                    <a:pt x="2260" y="3225"/>
                  </a:cubicBezTo>
                  <a:cubicBezTo>
                    <a:pt x="2262" y="3220"/>
                    <a:pt x="2262" y="3220"/>
                    <a:pt x="2262" y="3220"/>
                  </a:cubicBezTo>
                  <a:cubicBezTo>
                    <a:pt x="2265" y="3216"/>
                    <a:pt x="2265" y="3216"/>
                    <a:pt x="2265" y="3216"/>
                  </a:cubicBezTo>
                  <a:cubicBezTo>
                    <a:pt x="2267" y="3211"/>
                    <a:pt x="2267" y="3211"/>
                    <a:pt x="2267" y="3211"/>
                  </a:cubicBezTo>
                  <a:cubicBezTo>
                    <a:pt x="2270" y="3207"/>
                    <a:pt x="2270" y="3207"/>
                    <a:pt x="2270" y="3207"/>
                  </a:cubicBezTo>
                  <a:cubicBezTo>
                    <a:pt x="2272" y="3202"/>
                    <a:pt x="2272" y="3202"/>
                    <a:pt x="2272" y="3202"/>
                  </a:cubicBezTo>
                  <a:cubicBezTo>
                    <a:pt x="2275" y="3198"/>
                    <a:pt x="2275" y="3198"/>
                    <a:pt x="2275" y="3198"/>
                  </a:cubicBezTo>
                  <a:cubicBezTo>
                    <a:pt x="2277" y="3193"/>
                    <a:pt x="2277" y="3193"/>
                    <a:pt x="2277" y="3193"/>
                  </a:cubicBezTo>
                  <a:cubicBezTo>
                    <a:pt x="2279" y="3190"/>
                    <a:pt x="2279" y="3190"/>
                    <a:pt x="2279" y="3190"/>
                  </a:cubicBezTo>
                  <a:cubicBezTo>
                    <a:pt x="2284" y="3181"/>
                    <a:pt x="2283" y="3172"/>
                    <a:pt x="2278" y="3165"/>
                  </a:cubicBezTo>
                  <a:cubicBezTo>
                    <a:pt x="2271" y="3156"/>
                    <a:pt x="2259" y="3155"/>
                    <a:pt x="2251" y="3160"/>
                  </a:cubicBezTo>
                  <a:cubicBezTo>
                    <a:pt x="2251" y="2672"/>
                    <a:pt x="2251" y="2672"/>
                    <a:pt x="2251" y="2672"/>
                  </a:cubicBezTo>
                  <a:cubicBezTo>
                    <a:pt x="2258" y="2648"/>
                    <a:pt x="2263" y="2626"/>
                    <a:pt x="2267" y="2605"/>
                  </a:cubicBezTo>
                  <a:cubicBezTo>
                    <a:pt x="2262" y="2599"/>
                    <a:pt x="2256" y="2593"/>
                    <a:pt x="2251" y="2587"/>
                  </a:cubicBezTo>
                  <a:lnTo>
                    <a:pt x="2251" y="2324"/>
                  </a:lnTo>
                  <a:close/>
                  <a:moveTo>
                    <a:pt x="2160" y="74"/>
                  </a:moveTo>
                  <a:cubicBezTo>
                    <a:pt x="2192" y="89"/>
                    <a:pt x="2222" y="106"/>
                    <a:pt x="2251" y="126"/>
                  </a:cubicBezTo>
                  <a:cubicBezTo>
                    <a:pt x="2251" y="657"/>
                    <a:pt x="2251" y="657"/>
                    <a:pt x="2251" y="657"/>
                  </a:cubicBezTo>
                  <a:cubicBezTo>
                    <a:pt x="2242" y="644"/>
                    <a:pt x="2233" y="630"/>
                    <a:pt x="2224" y="617"/>
                  </a:cubicBezTo>
                  <a:cubicBezTo>
                    <a:pt x="2219" y="610"/>
                    <a:pt x="2214" y="603"/>
                    <a:pt x="2209" y="597"/>
                  </a:cubicBezTo>
                  <a:cubicBezTo>
                    <a:pt x="2193" y="603"/>
                    <a:pt x="2177" y="609"/>
                    <a:pt x="2160" y="614"/>
                  </a:cubicBezTo>
                  <a:cubicBezTo>
                    <a:pt x="2160" y="74"/>
                    <a:pt x="2160" y="74"/>
                    <a:pt x="2160" y="74"/>
                  </a:cubicBezTo>
                  <a:close/>
                  <a:moveTo>
                    <a:pt x="2251" y="2223"/>
                  </a:moveTo>
                  <a:cubicBezTo>
                    <a:pt x="2246" y="2227"/>
                    <a:pt x="2241" y="2232"/>
                    <a:pt x="2235" y="2236"/>
                  </a:cubicBezTo>
                  <a:cubicBezTo>
                    <a:pt x="2238" y="2266"/>
                    <a:pt x="2243" y="2296"/>
                    <a:pt x="2251" y="2324"/>
                  </a:cubicBezTo>
                  <a:cubicBezTo>
                    <a:pt x="2251" y="2587"/>
                    <a:pt x="2251" y="2587"/>
                    <a:pt x="2251" y="2587"/>
                  </a:cubicBezTo>
                  <a:cubicBezTo>
                    <a:pt x="2214" y="2543"/>
                    <a:pt x="2184" y="2490"/>
                    <a:pt x="2160" y="2432"/>
                  </a:cubicBezTo>
                  <a:cubicBezTo>
                    <a:pt x="2160" y="2158"/>
                    <a:pt x="2160" y="2158"/>
                    <a:pt x="2160" y="2158"/>
                  </a:cubicBezTo>
                  <a:cubicBezTo>
                    <a:pt x="2192" y="2133"/>
                    <a:pt x="2223" y="2105"/>
                    <a:pt x="2251" y="2075"/>
                  </a:cubicBezTo>
                  <a:cubicBezTo>
                    <a:pt x="2251" y="2223"/>
                    <a:pt x="2251" y="2223"/>
                    <a:pt x="2251" y="2223"/>
                  </a:cubicBezTo>
                  <a:close/>
                  <a:moveTo>
                    <a:pt x="2251" y="3672"/>
                  </a:moveTo>
                  <a:cubicBezTo>
                    <a:pt x="2160" y="3672"/>
                    <a:pt x="2160" y="3672"/>
                    <a:pt x="2160" y="3672"/>
                  </a:cubicBezTo>
                  <a:cubicBezTo>
                    <a:pt x="2160" y="3377"/>
                    <a:pt x="2160" y="3377"/>
                    <a:pt x="2160" y="3377"/>
                  </a:cubicBezTo>
                  <a:cubicBezTo>
                    <a:pt x="2162" y="3376"/>
                    <a:pt x="2163" y="3375"/>
                    <a:pt x="2165" y="3373"/>
                  </a:cubicBezTo>
                  <a:cubicBezTo>
                    <a:pt x="2166" y="3371"/>
                    <a:pt x="2166" y="3371"/>
                    <a:pt x="2166" y="3371"/>
                  </a:cubicBezTo>
                  <a:cubicBezTo>
                    <a:pt x="2169" y="3367"/>
                    <a:pt x="2169" y="3367"/>
                    <a:pt x="2169" y="3367"/>
                  </a:cubicBezTo>
                  <a:cubicBezTo>
                    <a:pt x="2172" y="3363"/>
                    <a:pt x="2172" y="3363"/>
                    <a:pt x="2172" y="3363"/>
                  </a:cubicBezTo>
                  <a:cubicBezTo>
                    <a:pt x="2175" y="3358"/>
                    <a:pt x="2175" y="3358"/>
                    <a:pt x="2175" y="3358"/>
                  </a:cubicBezTo>
                  <a:cubicBezTo>
                    <a:pt x="2178" y="3354"/>
                    <a:pt x="2178" y="3354"/>
                    <a:pt x="2178" y="3354"/>
                  </a:cubicBezTo>
                  <a:cubicBezTo>
                    <a:pt x="2181" y="3350"/>
                    <a:pt x="2181" y="3350"/>
                    <a:pt x="2181" y="3350"/>
                  </a:cubicBezTo>
                  <a:cubicBezTo>
                    <a:pt x="2184" y="3345"/>
                    <a:pt x="2184" y="3345"/>
                    <a:pt x="2184" y="3345"/>
                  </a:cubicBezTo>
                  <a:cubicBezTo>
                    <a:pt x="2187" y="3341"/>
                    <a:pt x="2187" y="3341"/>
                    <a:pt x="2187" y="3341"/>
                  </a:cubicBezTo>
                  <a:cubicBezTo>
                    <a:pt x="2189" y="3337"/>
                    <a:pt x="2189" y="3337"/>
                    <a:pt x="2189" y="3337"/>
                  </a:cubicBezTo>
                  <a:cubicBezTo>
                    <a:pt x="2203" y="3316"/>
                    <a:pt x="2178" y="3293"/>
                    <a:pt x="2160" y="3307"/>
                  </a:cubicBezTo>
                  <a:cubicBezTo>
                    <a:pt x="2160" y="2909"/>
                    <a:pt x="2160" y="2909"/>
                    <a:pt x="2160" y="2909"/>
                  </a:cubicBezTo>
                  <a:cubicBezTo>
                    <a:pt x="2200" y="2825"/>
                    <a:pt x="2231" y="2743"/>
                    <a:pt x="2251" y="2672"/>
                  </a:cubicBezTo>
                  <a:cubicBezTo>
                    <a:pt x="2251" y="3160"/>
                    <a:pt x="2251" y="3160"/>
                    <a:pt x="2251" y="3160"/>
                  </a:cubicBezTo>
                  <a:cubicBezTo>
                    <a:pt x="2248" y="3162"/>
                    <a:pt x="2246" y="3164"/>
                    <a:pt x="2244" y="3168"/>
                  </a:cubicBezTo>
                  <a:cubicBezTo>
                    <a:pt x="2242" y="3171"/>
                    <a:pt x="2242" y="3171"/>
                    <a:pt x="2242" y="3171"/>
                  </a:cubicBezTo>
                  <a:cubicBezTo>
                    <a:pt x="2240" y="3175"/>
                    <a:pt x="2240" y="3175"/>
                    <a:pt x="2240" y="3175"/>
                  </a:cubicBezTo>
                  <a:cubicBezTo>
                    <a:pt x="2237" y="3180"/>
                    <a:pt x="2237" y="3180"/>
                    <a:pt x="2237" y="3180"/>
                  </a:cubicBezTo>
                  <a:cubicBezTo>
                    <a:pt x="2235" y="3184"/>
                    <a:pt x="2235" y="3184"/>
                    <a:pt x="2235" y="3184"/>
                  </a:cubicBezTo>
                  <a:cubicBezTo>
                    <a:pt x="2232" y="3189"/>
                    <a:pt x="2232" y="3189"/>
                    <a:pt x="2232" y="3189"/>
                  </a:cubicBezTo>
                  <a:cubicBezTo>
                    <a:pt x="2230" y="3193"/>
                    <a:pt x="2230" y="3193"/>
                    <a:pt x="2230" y="3193"/>
                  </a:cubicBezTo>
                  <a:cubicBezTo>
                    <a:pt x="2227" y="3198"/>
                    <a:pt x="2227" y="3198"/>
                    <a:pt x="2227" y="3198"/>
                  </a:cubicBezTo>
                  <a:cubicBezTo>
                    <a:pt x="2224" y="3202"/>
                    <a:pt x="2224" y="3202"/>
                    <a:pt x="2224" y="3202"/>
                  </a:cubicBezTo>
                  <a:cubicBezTo>
                    <a:pt x="2223" y="3205"/>
                    <a:pt x="2223" y="3205"/>
                    <a:pt x="2223" y="3205"/>
                  </a:cubicBezTo>
                  <a:cubicBezTo>
                    <a:pt x="2212" y="3224"/>
                    <a:pt x="2233" y="3246"/>
                    <a:pt x="2251" y="3235"/>
                  </a:cubicBezTo>
                  <a:lnTo>
                    <a:pt x="2251" y="3672"/>
                  </a:lnTo>
                  <a:close/>
                  <a:moveTo>
                    <a:pt x="2056" y="35"/>
                  </a:moveTo>
                  <a:cubicBezTo>
                    <a:pt x="2092" y="45"/>
                    <a:pt x="2127" y="58"/>
                    <a:pt x="2160" y="74"/>
                  </a:cubicBezTo>
                  <a:cubicBezTo>
                    <a:pt x="2160" y="614"/>
                    <a:pt x="2160" y="614"/>
                    <a:pt x="2160" y="614"/>
                  </a:cubicBezTo>
                  <a:cubicBezTo>
                    <a:pt x="2128" y="624"/>
                    <a:pt x="2093" y="631"/>
                    <a:pt x="2056" y="634"/>
                  </a:cubicBezTo>
                  <a:cubicBezTo>
                    <a:pt x="2056" y="35"/>
                    <a:pt x="2056" y="35"/>
                    <a:pt x="2056" y="35"/>
                  </a:cubicBezTo>
                  <a:close/>
                  <a:moveTo>
                    <a:pt x="2160" y="3672"/>
                  </a:moveTo>
                  <a:cubicBezTo>
                    <a:pt x="2056" y="3672"/>
                    <a:pt x="2056" y="3672"/>
                    <a:pt x="2056" y="3672"/>
                  </a:cubicBezTo>
                  <a:cubicBezTo>
                    <a:pt x="2056" y="3508"/>
                    <a:pt x="2056" y="3508"/>
                    <a:pt x="2056" y="3508"/>
                  </a:cubicBezTo>
                  <a:cubicBezTo>
                    <a:pt x="2057" y="3508"/>
                    <a:pt x="2057" y="3508"/>
                    <a:pt x="2057" y="3508"/>
                  </a:cubicBezTo>
                  <a:cubicBezTo>
                    <a:pt x="2059" y="3505"/>
                    <a:pt x="2059" y="3505"/>
                    <a:pt x="2059" y="3505"/>
                  </a:cubicBezTo>
                  <a:cubicBezTo>
                    <a:pt x="2062" y="3502"/>
                    <a:pt x="2062" y="3502"/>
                    <a:pt x="2062" y="3502"/>
                  </a:cubicBezTo>
                  <a:cubicBezTo>
                    <a:pt x="2066" y="3498"/>
                    <a:pt x="2066" y="3498"/>
                    <a:pt x="2066" y="3498"/>
                  </a:cubicBezTo>
                  <a:cubicBezTo>
                    <a:pt x="2069" y="3494"/>
                    <a:pt x="2069" y="3494"/>
                    <a:pt x="2069" y="3494"/>
                  </a:cubicBezTo>
                  <a:cubicBezTo>
                    <a:pt x="2072" y="3490"/>
                    <a:pt x="2072" y="3490"/>
                    <a:pt x="2072" y="3490"/>
                  </a:cubicBezTo>
                  <a:cubicBezTo>
                    <a:pt x="2076" y="3486"/>
                    <a:pt x="2076" y="3486"/>
                    <a:pt x="2076" y="3486"/>
                  </a:cubicBezTo>
                  <a:cubicBezTo>
                    <a:pt x="2079" y="3482"/>
                    <a:pt x="2079" y="3482"/>
                    <a:pt x="2079" y="3482"/>
                  </a:cubicBezTo>
                  <a:cubicBezTo>
                    <a:pt x="2083" y="3478"/>
                    <a:pt x="2083" y="3478"/>
                    <a:pt x="2083" y="3478"/>
                  </a:cubicBezTo>
                  <a:cubicBezTo>
                    <a:pt x="2085" y="3475"/>
                    <a:pt x="2085" y="3475"/>
                    <a:pt x="2085" y="3475"/>
                  </a:cubicBezTo>
                  <a:cubicBezTo>
                    <a:pt x="2101" y="3456"/>
                    <a:pt x="2078" y="3428"/>
                    <a:pt x="2058" y="3443"/>
                  </a:cubicBezTo>
                  <a:cubicBezTo>
                    <a:pt x="2057" y="3444"/>
                    <a:pt x="2057" y="3444"/>
                    <a:pt x="2056" y="3445"/>
                  </a:cubicBezTo>
                  <a:cubicBezTo>
                    <a:pt x="2056" y="3105"/>
                    <a:pt x="2056" y="3105"/>
                    <a:pt x="2056" y="3105"/>
                  </a:cubicBezTo>
                  <a:cubicBezTo>
                    <a:pt x="2095" y="3040"/>
                    <a:pt x="2130" y="2974"/>
                    <a:pt x="2160" y="2909"/>
                  </a:cubicBezTo>
                  <a:cubicBezTo>
                    <a:pt x="2160" y="3307"/>
                    <a:pt x="2160" y="3307"/>
                    <a:pt x="2160" y="3307"/>
                  </a:cubicBezTo>
                  <a:cubicBezTo>
                    <a:pt x="2159" y="3308"/>
                    <a:pt x="2158" y="3309"/>
                    <a:pt x="2157" y="3310"/>
                  </a:cubicBezTo>
                  <a:cubicBezTo>
                    <a:pt x="2157" y="3311"/>
                    <a:pt x="2156" y="3311"/>
                    <a:pt x="2156" y="3312"/>
                  </a:cubicBezTo>
                  <a:cubicBezTo>
                    <a:pt x="2154" y="3316"/>
                    <a:pt x="2154" y="3316"/>
                    <a:pt x="2154" y="3316"/>
                  </a:cubicBezTo>
                  <a:cubicBezTo>
                    <a:pt x="2151" y="3320"/>
                    <a:pt x="2151" y="3320"/>
                    <a:pt x="2151" y="3320"/>
                  </a:cubicBezTo>
                  <a:cubicBezTo>
                    <a:pt x="2148" y="3324"/>
                    <a:pt x="2148" y="3324"/>
                    <a:pt x="2148" y="3324"/>
                  </a:cubicBezTo>
                  <a:cubicBezTo>
                    <a:pt x="2145" y="3328"/>
                    <a:pt x="2145" y="3328"/>
                    <a:pt x="2145" y="3328"/>
                  </a:cubicBezTo>
                  <a:cubicBezTo>
                    <a:pt x="2142" y="3333"/>
                    <a:pt x="2142" y="3333"/>
                    <a:pt x="2142" y="3333"/>
                  </a:cubicBezTo>
                  <a:cubicBezTo>
                    <a:pt x="2139" y="3337"/>
                    <a:pt x="2139" y="3337"/>
                    <a:pt x="2139" y="3337"/>
                  </a:cubicBezTo>
                  <a:cubicBezTo>
                    <a:pt x="2136" y="3341"/>
                    <a:pt x="2136" y="3341"/>
                    <a:pt x="2136" y="3341"/>
                  </a:cubicBezTo>
                  <a:cubicBezTo>
                    <a:pt x="2133" y="3345"/>
                    <a:pt x="2133" y="3345"/>
                    <a:pt x="2133" y="3345"/>
                  </a:cubicBezTo>
                  <a:cubicBezTo>
                    <a:pt x="2132" y="3347"/>
                    <a:pt x="2132" y="3347"/>
                    <a:pt x="2132" y="3347"/>
                  </a:cubicBezTo>
                  <a:cubicBezTo>
                    <a:pt x="2118" y="3365"/>
                    <a:pt x="2139" y="3391"/>
                    <a:pt x="2159" y="3378"/>
                  </a:cubicBezTo>
                  <a:cubicBezTo>
                    <a:pt x="2160" y="3378"/>
                    <a:pt x="2160" y="3378"/>
                    <a:pt x="2160" y="3377"/>
                  </a:cubicBezTo>
                  <a:cubicBezTo>
                    <a:pt x="2160" y="3672"/>
                    <a:pt x="2160" y="3672"/>
                    <a:pt x="2160" y="3672"/>
                  </a:cubicBezTo>
                  <a:close/>
                  <a:moveTo>
                    <a:pt x="2160" y="2158"/>
                  </a:moveTo>
                  <a:cubicBezTo>
                    <a:pt x="2160" y="2432"/>
                    <a:pt x="2160" y="2432"/>
                    <a:pt x="2160" y="2432"/>
                  </a:cubicBezTo>
                  <a:cubicBezTo>
                    <a:pt x="2145" y="2395"/>
                    <a:pt x="2133" y="2355"/>
                    <a:pt x="2123" y="2315"/>
                  </a:cubicBezTo>
                  <a:cubicBezTo>
                    <a:pt x="2101" y="2327"/>
                    <a:pt x="2079" y="2339"/>
                    <a:pt x="2056" y="2349"/>
                  </a:cubicBezTo>
                  <a:cubicBezTo>
                    <a:pt x="2056" y="2226"/>
                    <a:pt x="2056" y="2226"/>
                    <a:pt x="2056" y="2226"/>
                  </a:cubicBezTo>
                  <a:cubicBezTo>
                    <a:pt x="2093" y="2207"/>
                    <a:pt x="2127" y="2184"/>
                    <a:pt x="2160" y="2158"/>
                  </a:cubicBezTo>
                  <a:close/>
                  <a:moveTo>
                    <a:pt x="2056" y="816"/>
                  </a:moveTo>
                  <a:cubicBezTo>
                    <a:pt x="2056" y="713"/>
                    <a:pt x="2056" y="713"/>
                    <a:pt x="2056" y="713"/>
                  </a:cubicBezTo>
                  <a:cubicBezTo>
                    <a:pt x="2084" y="704"/>
                    <a:pt x="2114" y="689"/>
                    <a:pt x="2147" y="665"/>
                  </a:cubicBezTo>
                  <a:cubicBezTo>
                    <a:pt x="2154" y="706"/>
                    <a:pt x="2118" y="771"/>
                    <a:pt x="2056" y="816"/>
                  </a:cubicBezTo>
                  <a:close/>
                  <a:moveTo>
                    <a:pt x="1935" y="11"/>
                  </a:moveTo>
                  <a:cubicBezTo>
                    <a:pt x="1977" y="16"/>
                    <a:pt x="2018" y="23"/>
                    <a:pt x="2056" y="35"/>
                  </a:cubicBezTo>
                  <a:cubicBezTo>
                    <a:pt x="2056" y="634"/>
                    <a:pt x="2056" y="634"/>
                    <a:pt x="2056" y="634"/>
                  </a:cubicBezTo>
                  <a:cubicBezTo>
                    <a:pt x="2018" y="638"/>
                    <a:pt x="1977" y="637"/>
                    <a:pt x="1935" y="631"/>
                  </a:cubicBezTo>
                  <a:cubicBezTo>
                    <a:pt x="1935" y="11"/>
                    <a:pt x="1935" y="11"/>
                    <a:pt x="1935" y="11"/>
                  </a:cubicBezTo>
                  <a:close/>
                  <a:moveTo>
                    <a:pt x="2056" y="3672"/>
                  </a:moveTo>
                  <a:cubicBezTo>
                    <a:pt x="1935" y="3672"/>
                    <a:pt x="1935" y="3672"/>
                    <a:pt x="1935" y="3672"/>
                  </a:cubicBezTo>
                  <a:cubicBezTo>
                    <a:pt x="1935" y="3622"/>
                    <a:pt x="1935" y="3622"/>
                    <a:pt x="1935" y="3622"/>
                  </a:cubicBezTo>
                  <a:cubicBezTo>
                    <a:pt x="1936" y="3620"/>
                    <a:pt x="1936" y="3620"/>
                    <a:pt x="1936" y="3620"/>
                  </a:cubicBezTo>
                  <a:cubicBezTo>
                    <a:pt x="1940" y="3618"/>
                    <a:pt x="1940" y="3618"/>
                    <a:pt x="1940" y="3618"/>
                  </a:cubicBezTo>
                  <a:cubicBezTo>
                    <a:pt x="1944" y="3615"/>
                    <a:pt x="1944" y="3615"/>
                    <a:pt x="1944" y="3615"/>
                  </a:cubicBezTo>
                  <a:cubicBezTo>
                    <a:pt x="1948" y="3612"/>
                    <a:pt x="1948" y="3612"/>
                    <a:pt x="1948" y="3612"/>
                  </a:cubicBezTo>
                  <a:cubicBezTo>
                    <a:pt x="1951" y="3608"/>
                    <a:pt x="1951" y="3608"/>
                    <a:pt x="1951" y="3608"/>
                  </a:cubicBezTo>
                  <a:cubicBezTo>
                    <a:pt x="1955" y="3605"/>
                    <a:pt x="1955" y="3605"/>
                    <a:pt x="1955" y="3605"/>
                  </a:cubicBezTo>
                  <a:cubicBezTo>
                    <a:pt x="1959" y="3602"/>
                    <a:pt x="1959" y="3602"/>
                    <a:pt x="1959" y="3602"/>
                  </a:cubicBezTo>
                  <a:cubicBezTo>
                    <a:pt x="1963" y="3599"/>
                    <a:pt x="1963" y="3599"/>
                    <a:pt x="1963" y="3599"/>
                  </a:cubicBezTo>
                  <a:cubicBezTo>
                    <a:pt x="1964" y="3598"/>
                    <a:pt x="1964" y="3598"/>
                    <a:pt x="1964" y="3598"/>
                  </a:cubicBezTo>
                  <a:cubicBezTo>
                    <a:pt x="1981" y="3584"/>
                    <a:pt x="1967" y="3552"/>
                    <a:pt x="1944" y="3560"/>
                  </a:cubicBezTo>
                  <a:cubicBezTo>
                    <a:pt x="1942" y="3561"/>
                    <a:pt x="1940" y="3562"/>
                    <a:pt x="1938" y="3564"/>
                  </a:cubicBezTo>
                  <a:cubicBezTo>
                    <a:pt x="1937" y="3565"/>
                    <a:pt x="1937" y="3565"/>
                    <a:pt x="1937" y="3565"/>
                  </a:cubicBezTo>
                  <a:cubicBezTo>
                    <a:pt x="1935" y="3567"/>
                    <a:pt x="1935" y="3567"/>
                    <a:pt x="1935" y="3567"/>
                  </a:cubicBezTo>
                  <a:cubicBezTo>
                    <a:pt x="1935" y="3282"/>
                    <a:pt x="1935" y="3282"/>
                    <a:pt x="1935" y="3282"/>
                  </a:cubicBezTo>
                  <a:cubicBezTo>
                    <a:pt x="1978" y="3227"/>
                    <a:pt x="2018" y="3167"/>
                    <a:pt x="2056" y="3105"/>
                  </a:cubicBezTo>
                  <a:cubicBezTo>
                    <a:pt x="2056" y="3445"/>
                    <a:pt x="2056" y="3445"/>
                    <a:pt x="2056" y="3445"/>
                  </a:cubicBezTo>
                  <a:cubicBezTo>
                    <a:pt x="2056" y="3445"/>
                    <a:pt x="2055" y="3446"/>
                    <a:pt x="2055" y="3446"/>
                  </a:cubicBezTo>
                  <a:cubicBezTo>
                    <a:pt x="2052" y="3449"/>
                    <a:pt x="2052" y="3449"/>
                    <a:pt x="2052" y="3449"/>
                  </a:cubicBezTo>
                  <a:cubicBezTo>
                    <a:pt x="2049" y="3453"/>
                    <a:pt x="2049" y="3453"/>
                    <a:pt x="2049" y="3453"/>
                  </a:cubicBezTo>
                  <a:cubicBezTo>
                    <a:pt x="2046" y="3457"/>
                    <a:pt x="2046" y="3457"/>
                    <a:pt x="2046" y="3457"/>
                  </a:cubicBezTo>
                  <a:cubicBezTo>
                    <a:pt x="2042" y="3460"/>
                    <a:pt x="2042" y="3460"/>
                    <a:pt x="2042" y="3460"/>
                  </a:cubicBezTo>
                  <a:cubicBezTo>
                    <a:pt x="2039" y="3464"/>
                    <a:pt x="2039" y="3464"/>
                    <a:pt x="2039" y="3464"/>
                  </a:cubicBezTo>
                  <a:cubicBezTo>
                    <a:pt x="2036" y="3468"/>
                    <a:pt x="2036" y="3468"/>
                    <a:pt x="2036" y="3468"/>
                  </a:cubicBezTo>
                  <a:cubicBezTo>
                    <a:pt x="2033" y="3472"/>
                    <a:pt x="2033" y="3472"/>
                    <a:pt x="2033" y="3472"/>
                  </a:cubicBezTo>
                  <a:cubicBezTo>
                    <a:pt x="2029" y="3475"/>
                    <a:pt x="2029" y="3475"/>
                    <a:pt x="2029" y="3475"/>
                  </a:cubicBezTo>
                  <a:cubicBezTo>
                    <a:pt x="2027" y="3478"/>
                    <a:pt x="2027" y="3478"/>
                    <a:pt x="2027" y="3478"/>
                  </a:cubicBezTo>
                  <a:cubicBezTo>
                    <a:pt x="2012" y="3493"/>
                    <a:pt x="2029" y="3522"/>
                    <a:pt x="2050" y="3513"/>
                  </a:cubicBezTo>
                  <a:cubicBezTo>
                    <a:pt x="2052" y="3511"/>
                    <a:pt x="2054" y="3510"/>
                    <a:pt x="2056" y="3508"/>
                  </a:cubicBezTo>
                  <a:cubicBezTo>
                    <a:pt x="2056" y="3672"/>
                    <a:pt x="2056" y="3672"/>
                    <a:pt x="2056" y="3672"/>
                  </a:cubicBezTo>
                  <a:close/>
                  <a:moveTo>
                    <a:pt x="2056" y="713"/>
                  </a:moveTo>
                  <a:cubicBezTo>
                    <a:pt x="2056" y="816"/>
                    <a:pt x="2056" y="816"/>
                    <a:pt x="2056" y="816"/>
                  </a:cubicBezTo>
                  <a:cubicBezTo>
                    <a:pt x="2022" y="841"/>
                    <a:pt x="1981" y="860"/>
                    <a:pt x="1935" y="867"/>
                  </a:cubicBezTo>
                  <a:cubicBezTo>
                    <a:pt x="1935" y="709"/>
                    <a:pt x="1935" y="709"/>
                    <a:pt x="1935" y="709"/>
                  </a:cubicBezTo>
                  <a:cubicBezTo>
                    <a:pt x="1971" y="725"/>
                    <a:pt x="2011" y="727"/>
                    <a:pt x="2056" y="713"/>
                  </a:cubicBezTo>
                  <a:close/>
                  <a:moveTo>
                    <a:pt x="2056" y="2226"/>
                  </a:moveTo>
                  <a:cubicBezTo>
                    <a:pt x="2056" y="2349"/>
                    <a:pt x="2056" y="2349"/>
                    <a:pt x="2056" y="2349"/>
                  </a:cubicBezTo>
                  <a:cubicBezTo>
                    <a:pt x="2017" y="2367"/>
                    <a:pt x="1977" y="2381"/>
                    <a:pt x="1935" y="2392"/>
                  </a:cubicBezTo>
                  <a:cubicBezTo>
                    <a:pt x="1935" y="2276"/>
                    <a:pt x="1935" y="2276"/>
                    <a:pt x="1935" y="2276"/>
                  </a:cubicBezTo>
                  <a:cubicBezTo>
                    <a:pt x="1977" y="2264"/>
                    <a:pt x="2018" y="2247"/>
                    <a:pt x="2056" y="2226"/>
                  </a:cubicBezTo>
                  <a:close/>
                  <a:moveTo>
                    <a:pt x="1935" y="2968"/>
                  </a:moveTo>
                  <a:cubicBezTo>
                    <a:pt x="1935" y="2611"/>
                    <a:pt x="1935" y="2611"/>
                    <a:pt x="1935" y="2611"/>
                  </a:cubicBezTo>
                  <a:cubicBezTo>
                    <a:pt x="1964" y="2592"/>
                    <a:pt x="1992" y="2581"/>
                    <a:pt x="2014" y="2589"/>
                  </a:cubicBezTo>
                  <a:cubicBezTo>
                    <a:pt x="2068" y="2611"/>
                    <a:pt x="2014" y="2734"/>
                    <a:pt x="2014" y="2785"/>
                  </a:cubicBezTo>
                  <a:cubicBezTo>
                    <a:pt x="2014" y="2828"/>
                    <a:pt x="2097" y="2977"/>
                    <a:pt x="2017" y="2994"/>
                  </a:cubicBezTo>
                  <a:cubicBezTo>
                    <a:pt x="1995" y="2998"/>
                    <a:pt x="1965" y="2987"/>
                    <a:pt x="1935" y="2968"/>
                  </a:cubicBezTo>
                  <a:close/>
                  <a:moveTo>
                    <a:pt x="1558" y="61"/>
                  </a:moveTo>
                  <a:cubicBezTo>
                    <a:pt x="1697" y="14"/>
                    <a:pt x="1823" y="0"/>
                    <a:pt x="1935" y="11"/>
                  </a:cubicBezTo>
                  <a:cubicBezTo>
                    <a:pt x="1935" y="631"/>
                    <a:pt x="1935" y="631"/>
                    <a:pt x="1935" y="631"/>
                  </a:cubicBezTo>
                  <a:cubicBezTo>
                    <a:pt x="1895" y="625"/>
                    <a:pt x="1854" y="614"/>
                    <a:pt x="1813" y="598"/>
                  </a:cubicBezTo>
                  <a:cubicBezTo>
                    <a:pt x="1812" y="598"/>
                    <a:pt x="1812" y="598"/>
                    <a:pt x="1812" y="598"/>
                  </a:cubicBezTo>
                  <a:cubicBezTo>
                    <a:pt x="1848" y="650"/>
                    <a:pt x="1888" y="690"/>
                    <a:pt x="1935" y="709"/>
                  </a:cubicBezTo>
                  <a:cubicBezTo>
                    <a:pt x="1935" y="867"/>
                    <a:pt x="1935" y="867"/>
                    <a:pt x="1935" y="867"/>
                  </a:cubicBezTo>
                  <a:cubicBezTo>
                    <a:pt x="1850" y="880"/>
                    <a:pt x="1748" y="850"/>
                    <a:pt x="1646" y="735"/>
                  </a:cubicBezTo>
                  <a:cubicBezTo>
                    <a:pt x="1610" y="695"/>
                    <a:pt x="1581" y="658"/>
                    <a:pt x="1558" y="625"/>
                  </a:cubicBezTo>
                  <a:cubicBezTo>
                    <a:pt x="1558" y="61"/>
                    <a:pt x="1558" y="61"/>
                    <a:pt x="1558" y="61"/>
                  </a:cubicBezTo>
                  <a:close/>
                  <a:moveTo>
                    <a:pt x="1935" y="3672"/>
                  </a:moveTo>
                  <a:cubicBezTo>
                    <a:pt x="1558" y="3672"/>
                    <a:pt x="1558" y="3672"/>
                    <a:pt x="1558" y="3672"/>
                  </a:cubicBezTo>
                  <a:cubicBezTo>
                    <a:pt x="1558" y="3622"/>
                    <a:pt x="1558" y="3622"/>
                    <a:pt x="1558" y="3622"/>
                  </a:cubicBezTo>
                  <a:cubicBezTo>
                    <a:pt x="1560" y="3623"/>
                    <a:pt x="1560" y="3623"/>
                    <a:pt x="1560" y="3623"/>
                  </a:cubicBezTo>
                  <a:cubicBezTo>
                    <a:pt x="1562" y="3625"/>
                    <a:pt x="1562" y="3625"/>
                    <a:pt x="1562" y="3625"/>
                  </a:cubicBezTo>
                  <a:cubicBezTo>
                    <a:pt x="1573" y="3634"/>
                    <a:pt x="1590" y="3628"/>
                    <a:pt x="1594" y="3613"/>
                  </a:cubicBezTo>
                  <a:cubicBezTo>
                    <a:pt x="1596" y="3605"/>
                    <a:pt x="1593" y="3595"/>
                    <a:pt x="1586" y="3590"/>
                  </a:cubicBezTo>
                  <a:cubicBezTo>
                    <a:pt x="1584" y="3588"/>
                    <a:pt x="1584" y="3588"/>
                    <a:pt x="1584" y="3588"/>
                  </a:cubicBezTo>
                  <a:cubicBezTo>
                    <a:pt x="1580" y="3585"/>
                    <a:pt x="1580" y="3585"/>
                    <a:pt x="1580" y="3585"/>
                  </a:cubicBezTo>
                  <a:cubicBezTo>
                    <a:pt x="1577" y="3583"/>
                    <a:pt x="1577" y="3583"/>
                    <a:pt x="1577" y="3583"/>
                  </a:cubicBezTo>
                  <a:cubicBezTo>
                    <a:pt x="1573" y="3580"/>
                    <a:pt x="1573" y="3580"/>
                    <a:pt x="1573" y="3580"/>
                  </a:cubicBezTo>
                  <a:cubicBezTo>
                    <a:pt x="1570" y="3577"/>
                    <a:pt x="1570" y="3577"/>
                    <a:pt x="1570" y="3577"/>
                  </a:cubicBezTo>
                  <a:cubicBezTo>
                    <a:pt x="1566" y="3574"/>
                    <a:pt x="1566" y="3574"/>
                    <a:pt x="1566" y="3574"/>
                  </a:cubicBezTo>
                  <a:cubicBezTo>
                    <a:pt x="1563" y="3571"/>
                    <a:pt x="1563" y="3571"/>
                    <a:pt x="1563" y="3571"/>
                  </a:cubicBezTo>
                  <a:cubicBezTo>
                    <a:pt x="1559" y="3568"/>
                    <a:pt x="1559" y="3568"/>
                    <a:pt x="1559" y="3568"/>
                  </a:cubicBezTo>
                  <a:cubicBezTo>
                    <a:pt x="1558" y="3567"/>
                    <a:pt x="1558" y="3567"/>
                    <a:pt x="1558" y="3567"/>
                  </a:cubicBezTo>
                  <a:cubicBezTo>
                    <a:pt x="1558" y="3289"/>
                    <a:pt x="1558" y="3289"/>
                    <a:pt x="1558" y="3289"/>
                  </a:cubicBezTo>
                  <a:cubicBezTo>
                    <a:pt x="1620" y="3369"/>
                    <a:pt x="1684" y="3434"/>
                    <a:pt x="1746" y="3470"/>
                  </a:cubicBezTo>
                  <a:cubicBezTo>
                    <a:pt x="1810" y="3425"/>
                    <a:pt x="1874" y="3359"/>
                    <a:pt x="1935" y="3282"/>
                  </a:cubicBezTo>
                  <a:cubicBezTo>
                    <a:pt x="1935" y="3567"/>
                    <a:pt x="1935" y="3567"/>
                    <a:pt x="1935" y="3567"/>
                  </a:cubicBezTo>
                  <a:cubicBezTo>
                    <a:pt x="1933" y="3568"/>
                    <a:pt x="1933" y="3568"/>
                    <a:pt x="1933" y="3568"/>
                  </a:cubicBezTo>
                  <a:cubicBezTo>
                    <a:pt x="1930" y="3571"/>
                    <a:pt x="1930" y="3571"/>
                    <a:pt x="1930" y="3571"/>
                  </a:cubicBezTo>
                  <a:cubicBezTo>
                    <a:pt x="1926" y="3574"/>
                    <a:pt x="1926" y="3574"/>
                    <a:pt x="1926" y="3574"/>
                  </a:cubicBezTo>
                  <a:cubicBezTo>
                    <a:pt x="1923" y="3577"/>
                    <a:pt x="1923" y="3577"/>
                    <a:pt x="1923" y="3577"/>
                  </a:cubicBezTo>
                  <a:cubicBezTo>
                    <a:pt x="1919" y="3580"/>
                    <a:pt x="1919" y="3580"/>
                    <a:pt x="1919" y="3580"/>
                  </a:cubicBezTo>
                  <a:cubicBezTo>
                    <a:pt x="1916" y="3583"/>
                    <a:pt x="1916" y="3583"/>
                    <a:pt x="1916" y="3583"/>
                  </a:cubicBezTo>
                  <a:cubicBezTo>
                    <a:pt x="1912" y="3585"/>
                    <a:pt x="1912" y="3585"/>
                    <a:pt x="1912" y="3585"/>
                  </a:cubicBezTo>
                  <a:cubicBezTo>
                    <a:pt x="1909" y="3588"/>
                    <a:pt x="1909" y="3588"/>
                    <a:pt x="1909" y="3588"/>
                  </a:cubicBezTo>
                  <a:cubicBezTo>
                    <a:pt x="1907" y="3590"/>
                    <a:pt x="1907" y="3590"/>
                    <a:pt x="1907" y="3590"/>
                  </a:cubicBezTo>
                  <a:cubicBezTo>
                    <a:pt x="1888" y="3604"/>
                    <a:pt x="1902" y="3636"/>
                    <a:pt x="1926" y="3628"/>
                  </a:cubicBezTo>
                  <a:cubicBezTo>
                    <a:pt x="1928" y="3627"/>
                    <a:pt x="1929" y="3626"/>
                    <a:pt x="1931" y="3625"/>
                  </a:cubicBezTo>
                  <a:cubicBezTo>
                    <a:pt x="1933" y="3623"/>
                    <a:pt x="1933" y="3623"/>
                    <a:pt x="1933" y="3623"/>
                  </a:cubicBezTo>
                  <a:cubicBezTo>
                    <a:pt x="1935" y="3622"/>
                    <a:pt x="1935" y="3622"/>
                    <a:pt x="1935" y="3622"/>
                  </a:cubicBezTo>
                  <a:cubicBezTo>
                    <a:pt x="1935" y="3672"/>
                    <a:pt x="1935" y="3672"/>
                    <a:pt x="1935" y="3672"/>
                  </a:cubicBezTo>
                  <a:close/>
                  <a:moveTo>
                    <a:pt x="1935" y="2276"/>
                  </a:moveTo>
                  <a:cubicBezTo>
                    <a:pt x="1935" y="2392"/>
                    <a:pt x="1935" y="2392"/>
                    <a:pt x="1935" y="2392"/>
                  </a:cubicBezTo>
                  <a:cubicBezTo>
                    <a:pt x="1875" y="2407"/>
                    <a:pt x="1812" y="2415"/>
                    <a:pt x="1746" y="2415"/>
                  </a:cubicBezTo>
                  <a:cubicBezTo>
                    <a:pt x="1680" y="2415"/>
                    <a:pt x="1617" y="2407"/>
                    <a:pt x="1558" y="2392"/>
                  </a:cubicBezTo>
                  <a:cubicBezTo>
                    <a:pt x="1558" y="2276"/>
                    <a:pt x="1558" y="2276"/>
                    <a:pt x="1558" y="2276"/>
                  </a:cubicBezTo>
                  <a:cubicBezTo>
                    <a:pt x="1617" y="2294"/>
                    <a:pt x="1680" y="2303"/>
                    <a:pt x="1746" y="2303"/>
                  </a:cubicBezTo>
                  <a:cubicBezTo>
                    <a:pt x="1813" y="2303"/>
                    <a:pt x="1876" y="2294"/>
                    <a:pt x="1935" y="2276"/>
                  </a:cubicBezTo>
                  <a:close/>
                  <a:moveTo>
                    <a:pt x="1935" y="2611"/>
                  </a:moveTo>
                  <a:cubicBezTo>
                    <a:pt x="1935" y="2968"/>
                    <a:pt x="1935" y="2968"/>
                    <a:pt x="1935" y="2968"/>
                  </a:cubicBezTo>
                  <a:cubicBezTo>
                    <a:pt x="1884" y="2936"/>
                    <a:pt x="1831" y="2884"/>
                    <a:pt x="1806" y="2856"/>
                  </a:cubicBezTo>
                  <a:cubicBezTo>
                    <a:pt x="1775" y="2914"/>
                    <a:pt x="1716" y="2915"/>
                    <a:pt x="1684" y="2856"/>
                  </a:cubicBezTo>
                  <a:cubicBezTo>
                    <a:pt x="1654" y="2890"/>
                    <a:pt x="1604" y="2936"/>
                    <a:pt x="1558" y="2965"/>
                  </a:cubicBezTo>
                  <a:cubicBezTo>
                    <a:pt x="1558" y="2614"/>
                    <a:pt x="1558" y="2614"/>
                    <a:pt x="1558" y="2614"/>
                  </a:cubicBezTo>
                  <a:cubicBezTo>
                    <a:pt x="1598" y="2643"/>
                    <a:pt x="1641" y="2687"/>
                    <a:pt x="1674" y="2718"/>
                  </a:cubicBezTo>
                  <a:cubicBezTo>
                    <a:pt x="1685" y="2685"/>
                    <a:pt x="1709" y="2651"/>
                    <a:pt x="1745" y="2650"/>
                  </a:cubicBezTo>
                  <a:cubicBezTo>
                    <a:pt x="1781" y="2651"/>
                    <a:pt x="1805" y="2685"/>
                    <a:pt x="1816" y="2718"/>
                  </a:cubicBezTo>
                  <a:cubicBezTo>
                    <a:pt x="1840" y="2695"/>
                    <a:pt x="1888" y="2643"/>
                    <a:pt x="1935" y="2611"/>
                  </a:cubicBezTo>
                  <a:close/>
                  <a:moveTo>
                    <a:pt x="1437" y="109"/>
                  </a:moveTo>
                  <a:cubicBezTo>
                    <a:pt x="1478" y="90"/>
                    <a:pt x="1518" y="74"/>
                    <a:pt x="1558" y="61"/>
                  </a:cubicBezTo>
                  <a:cubicBezTo>
                    <a:pt x="1558" y="625"/>
                    <a:pt x="1558" y="625"/>
                    <a:pt x="1558" y="625"/>
                  </a:cubicBezTo>
                  <a:cubicBezTo>
                    <a:pt x="1546" y="608"/>
                    <a:pt x="1535" y="592"/>
                    <a:pt x="1527" y="577"/>
                  </a:cubicBezTo>
                  <a:cubicBezTo>
                    <a:pt x="1496" y="568"/>
                    <a:pt x="1466" y="561"/>
                    <a:pt x="1437" y="557"/>
                  </a:cubicBezTo>
                  <a:cubicBezTo>
                    <a:pt x="1437" y="109"/>
                    <a:pt x="1437" y="109"/>
                    <a:pt x="1437" y="109"/>
                  </a:cubicBezTo>
                  <a:close/>
                  <a:moveTo>
                    <a:pt x="1558" y="3672"/>
                  </a:moveTo>
                  <a:cubicBezTo>
                    <a:pt x="1437" y="3672"/>
                    <a:pt x="1437" y="3672"/>
                    <a:pt x="1437" y="3672"/>
                  </a:cubicBezTo>
                  <a:cubicBezTo>
                    <a:pt x="1437" y="3509"/>
                    <a:pt x="1437" y="3509"/>
                    <a:pt x="1437" y="3509"/>
                  </a:cubicBezTo>
                  <a:cubicBezTo>
                    <a:pt x="1455" y="3526"/>
                    <a:pt x="1482" y="3501"/>
                    <a:pt x="1467" y="3480"/>
                  </a:cubicBezTo>
                  <a:cubicBezTo>
                    <a:pt x="1467" y="3479"/>
                    <a:pt x="1466" y="3478"/>
                    <a:pt x="1465" y="3478"/>
                  </a:cubicBezTo>
                  <a:cubicBezTo>
                    <a:pt x="1463" y="3475"/>
                    <a:pt x="1463" y="3475"/>
                    <a:pt x="1463" y="3475"/>
                  </a:cubicBezTo>
                  <a:cubicBezTo>
                    <a:pt x="1460" y="3472"/>
                    <a:pt x="1460" y="3472"/>
                    <a:pt x="1460" y="3472"/>
                  </a:cubicBezTo>
                  <a:cubicBezTo>
                    <a:pt x="1457" y="3468"/>
                    <a:pt x="1457" y="3468"/>
                    <a:pt x="1457" y="3468"/>
                  </a:cubicBezTo>
                  <a:cubicBezTo>
                    <a:pt x="1453" y="3464"/>
                    <a:pt x="1453" y="3464"/>
                    <a:pt x="1453" y="3464"/>
                  </a:cubicBezTo>
                  <a:cubicBezTo>
                    <a:pt x="1450" y="3460"/>
                    <a:pt x="1450" y="3460"/>
                    <a:pt x="1450" y="3460"/>
                  </a:cubicBezTo>
                  <a:cubicBezTo>
                    <a:pt x="1447" y="3457"/>
                    <a:pt x="1447" y="3457"/>
                    <a:pt x="1447" y="3457"/>
                  </a:cubicBezTo>
                  <a:cubicBezTo>
                    <a:pt x="1444" y="3453"/>
                    <a:pt x="1444" y="3453"/>
                    <a:pt x="1444" y="3453"/>
                  </a:cubicBezTo>
                  <a:cubicBezTo>
                    <a:pt x="1440" y="3449"/>
                    <a:pt x="1440" y="3449"/>
                    <a:pt x="1440" y="3449"/>
                  </a:cubicBezTo>
                  <a:cubicBezTo>
                    <a:pt x="1438" y="3446"/>
                    <a:pt x="1438" y="3446"/>
                    <a:pt x="1438" y="3446"/>
                  </a:cubicBezTo>
                  <a:cubicBezTo>
                    <a:pt x="1437" y="3446"/>
                    <a:pt x="1437" y="3445"/>
                    <a:pt x="1437" y="3445"/>
                  </a:cubicBezTo>
                  <a:cubicBezTo>
                    <a:pt x="1437" y="3107"/>
                    <a:pt x="1437" y="3107"/>
                    <a:pt x="1437" y="3107"/>
                  </a:cubicBezTo>
                  <a:cubicBezTo>
                    <a:pt x="1475" y="3172"/>
                    <a:pt x="1515" y="3234"/>
                    <a:pt x="1558" y="3289"/>
                  </a:cubicBezTo>
                  <a:cubicBezTo>
                    <a:pt x="1558" y="3567"/>
                    <a:pt x="1558" y="3567"/>
                    <a:pt x="1558" y="3567"/>
                  </a:cubicBezTo>
                  <a:cubicBezTo>
                    <a:pt x="1556" y="3565"/>
                    <a:pt x="1556" y="3565"/>
                    <a:pt x="1556" y="3565"/>
                  </a:cubicBezTo>
                  <a:cubicBezTo>
                    <a:pt x="1554" y="3564"/>
                    <a:pt x="1554" y="3564"/>
                    <a:pt x="1554" y="3564"/>
                  </a:cubicBezTo>
                  <a:cubicBezTo>
                    <a:pt x="1534" y="3547"/>
                    <a:pt x="1509" y="3576"/>
                    <a:pt x="1527" y="3596"/>
                  </a:cubicBezTo>
                  <a:cubicBezTo>
                    <a:pt x="1527" y="3597"/>
                    <a:pt x="1528" y="3597"/>
                    <a:pt x="1528" y="3598"/>
                  </a:cubicBezTo>
                  <a:cubicBezTo>
                    <a:pt x="1530" y="3599"/>
                    <a:pt x="1530" y="3599"/>
                    <a:pt x="1530" y="3599"/>
                  </a:cubicBezTo>
                  <a:cubicBezTo>
                    <a:pt x="1534" y="3602"/>
                    <a:pt x="1534" y="3602"/>
                    <a:pt x="1534" y="3602"/>
                  </a:cubicBezTo>
                  <a:cubicBezTo>
                    <a:pt x="1537" y="3605"/>
                    <a:pt x="1537" y="3605"/>
                    <a:pt x="1537" y="3605"/>
                  </a:cubicBezTo>
                  <a:cubicBezTo>
                    <a:pt x="1541" y="3608"/>
                    <a:pt x="1541" y="3608"/>
                    <a:pt x="1541" y="3608"/>
                  </a:cubicBezTo>
                  <a:cubicBezTo>
                    <a:pt x="1545" y="3612"/>
                    <a:pt x="1545" y="3612"/>
                    <a:pt x="1545" y="3612"/>
                  </a:cubicBezTo>
                  <a:cubicBezTo>
                    <a:pt x="1549" y="3615"/>
                    <a:pt x="1549" y="3615"/>
                    <a:pt x="1549" y="3615"/>
                  </a:cubicBezTo>
                  <a:cubicBezTo>
                    <a:pt x="1552" y="3618"/>
                    <a:pt x="1552" y="3618"/>
                    <a:pt x="1552" y="3618"/>
                  </a:cubicBezTo>
                  <a:cubicBezTo>
                    <a:pt x="1556" y="3620"/>
                    <a:pt x="1556" y="3620"/>
                    <a:pt x="1556" y="3620"/>
                  </a:cubicBezTo>
                  <a:cubicBezTo>
                    <a:pt x="1558" y="3622"/>
                    <a:pt x="1558" y="3622"/>
                    <a:pt x="1558" y="3622"/>
                  </a:cubicBezTo>
                  <a:cubicBezTo>
                    <a:pt x="1558" y="3672"/>
                    <a:pt x="1558" y="3672"/>
                    <a:pt x="1558" y="3672"/>
                  </a:cubicBezTo>
                  <a:close/>
                  <a:moveTo>
                    <a:pt x="1558" y="2276"/>
                  </a:moveTo>
                  <a:cubicBezTo>
                    <a:pt x="1558" y="2392"/>
                    <a:pt x="1558" y="2392"/>
                    <a:pt x="1558" y="2392"/>
                  </a:cubicBezTo>
                  <a:cubicBezTo>
                    <a:pt x="1516" y="2381"/>
                    <a:pt x="1475" y="2367"/>
                    <a:pt x="1437" y="2349"/>
                  </a:cubicBezTo>
                  <a:cubicBezTo>
                    <a:pt x="1437" y="2226"/>
                    <a:pt x="1437" y="2226"/>
                    <a:pt x="1437" y="2226"/>
                  </a:cubicBezTo>
                  <a:cubicBezTo>
                    <a:pt x="1475" y="2247"/>
                    <a:pt x="1515" y="2264"/>
                    <a:pt x="1558" y="2276"/>
                  </a:cubicBezTo>
                  <a:close/>
                  <a:moveTo>
                    <a:pt x="1558" y="2614"/>
                  </a:moveTo>
                  <a:cubicBezTo>
                    <a:pt x="1558" y="2965"/>
                    <a:pt x="1558" y="2965"/>
                    <a:pt x="1558" y="2965"/>
                  </a:cubicBezTo>
                  <a:cubicBezTo>
                    <a:pt x="1516" y="2991"/>
                    <a:pt x="1477" y="3005"/>
                    <a:pt x="1456" y="2986"/>
                  </a:cubicBezTo>
                  <a:cubicBezTo>
                    <a:pt x="1406" y="2940"/>
                    <a:pt x="1477" y="2836"/>
                    <a:pt x="1477" y="2785"/>
                  </a:cubicBezTo>
                  <a:cubicBezTo>
                    <a:pt x="1477" y="2734"/>
                    <a:pt x="1422" y="2611"/>
                    <a:pt x="1477" y="2589"/>
                  </a:cubicBezTo>
                  <a:cubicBezTo>
                    <a:pt x="1499" y="2581"/>
                    <a:pt x="1528" y="2593"/>
                    <a:pt x="1558" y="2614"/>
                  </a:cubicBezTo>
                  <a:close/>
                  <a:moveTo>
                    <a:pt x="1332" y="140"/>
                  </a:moveTo>
                  <a:cubicBezTo>
                    <a:pt x="1348" y="138"/>
                    <a:pt x="1364" y="137"/>
                    <a:pt x="1380" y="136"/>
                  </a:cubicBezTo>
                  <a:cubicBezTo>
                    <a:pt x="1399" y="126"/>
                    <a:pt x="1418" y="117"/>
                    <a:pt x="1437" y="109"/>
                  </a:cubicBezTo>
                  <a:cubicBezTo>
                    <a:pt x="1437" y="557"/>
                    <a:pt x="1437" y="557"/>
                    <a:pt x="1437" y="557"/>
                  </a:cubicBezTo>
                  <a:cubicBezTo>
                    <a:pt x="1401" y="553"/>
                    <a:pt x="1366" y="552"/>
                    <a:pt x="1332" y="559"/>
                  </a:cubicBezTo>
                  <a:cubicBezTo>
                    <a:pt x="1332" y="140"/>
                    <a:pt x="1332" y="140"/>
                    <a:pt x="1332" y="140"/>
                  </a:cubicBezTo>
                  <a:close/>
                  <a:moveTo>
                    <a:pt x="1437" y="3672"/>
                  </a:moveTo>
                  <a:cubicBezTo>
                    <a:pt x="1332" y="3672"/>
                    <a:pt x="1332" y="3672"/>
                    <a:pt x="1332" y="3672"/>
                  </a:cubicBezTo>
                  <a:cubicBezTo>
                    <a:pt x="1332" y="3378"/>
                    <a:pt x="1332" y="3378"/>
                    <a:pt x="1332" y="3378"/>
                  </a:cubicBezTo>
                  <a:cubicBezTo>
                    <a:pt x="1348" y="3390"/>
                    <a:pt x="1373" y="3372"/>
                    <a:pt x="1363" y="3350"/>
                  </a:cubicBezTo>
                  <a:cubicBezTo>
                    <a:pt x="1362" y="3349"/>
                    <a:pt x="1361" y="3348"/>
                    <a:pt x="1361" y="3347"/>
                  </a:cubicBezTo>
                  <a:cubicBezTo>
                    <a:pt x="1360" y="3345"/>
                    <a:pt x="1360" y="3345"/>
                    <a:pt x="1360" y="3345"/>
                  </a:cubicBezTo>
                  <a:cubicBezTo>
                    <a:pt x="1357" y="3341"/>
                    <a:pt x="1357" y="3341"/>
                    <a:pt x="1357" y="3341"/>
                  </a:cubicBezTo>
                  <a:cubicBezTo>
                    <a:pt x="1354" y="3337"/>
                    <a:pt x="1354" y="3337"/>
                    <a:pt x="1354" y="3337"/>
                  </a:cubicBezTo>
                  <a:cubicBezTo>
                    <a:pt x="1351" y="3333"/>
                    <a:pt x="1351" y="3333"/>
                    <a:pt x="1351" y="3333"/>
                  </a:cubicBezTo>
                  <a:cubicBezTo>
                    <a:pt x="1348" y="3328"/>
                    <a:pt x="1348" y="3328"/>
                    <a:pt x="1348" y="3328"/>
                  </a:cubicBezTo>
                  <a:cubicBezTo>
                    <a:pt x="1345" y="3324"/>
                    <a:pt x="1345" y="3324"/>
                    <a:pt x="1345" y="3324"/>
                  </a:cubicBezTo>
                  <a:cubicBezTo>
                    <a:pt x="1342" y="3320"/>
                    <a:pt x="1342" y="3320"/>
                    <a:pt x="1342" y="3320"/>
                  </a:cubicBezTo>
                  <a:cubicBezTo>
                    <a:pt x="1339" y="3316"/>
                    <a:pt x="1339" y="3316"/>
                    <a:pt x="1339" y="3316"/>
                  </a:cubicBezTo>
                  <a:cubicBezTo>
                    <a:pt x="1337" y="3312"/>
                    <a:pt x="1337" y="3312"/>
                    <a:pt x="1337" y="3312"/>
                  </a:cubicBezTo>
                  <a:cubicBezTo>
                    <a:pt x="1335" y="3310"/>
                    <a:pt x="1334" y="3308"/>
                    <a:pt x="1332" y="3307"/>
                  </a:cubicBezTo>
                  <a:cubicBezTo>
                    <a:pt x="1332" y="2906"/>
                    <a:pt x="1332" y="2906"/>
                    <a:pt x="1332" y="2906"/>
                  </a:cubicBezTo>
                  <a:cubicBezTo>
                    <a:pt x="1363" y="2973"/>
                    <a:pt x="1398" y="3042"/>
                    <a:pt x="1437" y="3107"/>
                  </a:cubicBezTo>
                  <a:cubicBezTo>
                    <a:pt x="1437" y="3445"/>
                    <a:pt x="1437" y="3445"/>
                    <a:pt x="1437" y="3445"/>
                  </a:cubicBezTo>
                  <a:cubicBezTo>
                    <a:pt x="1421" y="3429"/>
                    <a:pt x="1394" y="3447"/>
                    <a:pt x="1404" y="3470"/>
                  </a:cubicBezTo>
                  <a:cubicBezTo>
                    <a:pt x="1405" y="3472"/>
                    <a:pt x="1406" y="3474"/>
                    <a:pt x="1407" y="3475"/>
                  </a:cubicBezTo>
                  <a:cubicBezTo>
                    <a:pt x="1410" y="3478"/>
                    <a:pt x="1410" y="3478"/>
                    <a:pt x="1410" y="3478"/>
                  </a:cubicBezTo>
                  <a:cubicBezTo>
                    <a:pt x="1413" y="3482"/>
                    <a:pt x="1413" y="3482"/>
                    <a:pt x="1413" y="3482"/>
                  </a:cubicBezTo>
                  <a:cubicBezTo>
                    <a:pt x="1417" y="3486"/>
                    <a:pt x="1417" y="3486"/>
                    <a:pt x="1417" y="3486"/>
                  </a:cubicBezTo>
                  <a:cubicBezTo>
                    <a:pt x="1420" y="3490"/>
                    <a:pt x="1420" y="3490"/>
                    <a:pt x="1420" y="3490"/>
                  </a:cubicBezTo>
                  <a:cubicBezTo>
                    <a:pt x="1424" y="3494"/>
                    <a:pt x="1424" y="3494"/>
                    <a:pt x="1424" y="3494"/>
                  </a:cubicBezTo>
                  <a:cubicBezTo>
                    <a:pt x="1427" y="3498"/>
                    <a:pt x="1427" y="3498"/>
                    <a:pt x="1427" y="3498"/>
                  </a:cubicBezTo>
                  <a:cubicBezTo>
                    <a:pt x="1430" y="3502"/>
                    <a:pt x="1430" y="3502"/>
                    <a:pt x="1430" y="3502"/>
                  </a:cubicBezTo>
                  <a:cubicBezTo>
                    <a:pt x="1434" y="3505"/>
                    <a:pt x="1434" y="3505"/>
                    <a:pt x="1434" y="3505"/>
                  </a:cubicBezTo>
                  <a:cubicBezTo>
                    <a:pt x="1436" y="3508"/>
                    <a:pt x="1436" y="3508"/>
                    <a:pt x="1436" y="3508"/>
                  </a:cubicBezTo>
                  <a:cubicBezTo>
                    <a:pt x="1436" y="3508"/>
                    <a:pt x="1436" y="3508"/>
                    <a:pt x="1437" y="3509"/>
                  </a:cubicBezTo>
                  <a:cubicBezTo>
                    <a:pt x="1437" y="3672"/>
                    <a:pt x="1437" y="3672"/>
                    <a:pt x="1437" y="3672"/>
                  </a:cubicBezTo>
                  <a:close/>
                  <a:moveTo>
                    <a:pt x="1437" y="2226"/>
                  </a:moveTo>
                  <a:cubicBezTo>
                    <a:pt x="1437" y="2349"/>
                    <a:pt x="1437" y="2349"/>
                    <a:pt x="1437" y="2349"/>
                  </a:cubicBezTo>
                  <a:cubicBezTo>
                    <a:pt x="1413" y="2338"/>
                    <a:pt x="1389" y="2326"/>
                    <a:pt x="1366" y="2313"/>
                  </a:cubicBezTo>
                  <a:cubicBezTo>
                    <a:pt x="1357" y="2348"/>
                    <a:pt x="1345" y="2382"/>
                    <a:pt x="1332" y="2415"/>
                  </a:cubicBezTo>
                  <a:cubicBezTo>
                    <a:pt x="1332" y="2158"/>
                    <a:pt x="1332" y="2158"/>
                    <a:pt x="1332" y="2158"/>
                  </a:cubicBezTo>
                  <a:cubicBezTo>
                    <a:pt x="1365" y="2184"/>
                    <a:pt x="1400" y="2207"/>
                    <a:pt x="1437" y="2226"/>
                  </a:cubicBezTo>
                  <a:close/>
                  <a:moveTo>
                    <a:pt x="1241" y="2324"/>
                  </a:moveTo>
                  <a:cubicBezTo>
                    <a:pt x="1249" y="2296"/>
                    <a:pt x="1254" y="2267"/>
                    <a:pt x="1257" y="2236"/>
                  </a:cubicBezTo>
                  <a:cubicBezTo>
                    <a:pt x="1252" y="2232"/>
                    <a:pt x="1247" y="2227"/>
                    <a:pt x="1241" y="2223"/>
                  </a:cubicBezTo>
                  <a:cubicBezTo>
                    <a:pt x="1241" y="2075"/>
                    <a:pt x="1241" y="2075"/>
                    <a:pt x="1241" y="2075"/>
                  </a:cubicBezTo>
                  <a:cubicBezTo>
                    <a:pt x="1270" y="2105"/>
                    <a:pt x="1300" y="2133"/>
                    <a:pt x="1332" y="2158"/>
                  </a:cubicBezTo>
                  <a:cubicBezTo>
                    <a:pt x="1332" y="2415"/>
                    <a:pt x="1332" y="2415"/>
                    <a:pt x="1332" y="2415"/>
                  </a:cubicBezTo>
                  <a:cubicBezTo>
                    <a:pt x="1308" y="2474"/>
                    <a:pt x="1279" y="2528"/>
                    <a:pt x="1241" y="2573"/>
                  </a:cubicBezTo>
                  <a:cubicBezTo>
                    <a:pt x="1241" y="2324"/>
                    <a:pt x="1241" y="2324"/>
                    <a:pt x="1241" y="2324"/>
                  </a:cubicBezTo>
                  <a:close/>
                  <a:moveTo>
                    <a:pt x="1241" y="159"/>
                  </a:moveTo>
                  <a:cubicBezTo>
                    <a:pt x="1270" y="151"/>
                    <a:pt x="1300" y="144"/>
                    <a:pt x="1332" y="140"/>
                  </a:cubicBezTo>
                  <a:cubicBezTo>
                    <a:pt x="1332" y="559"/>
                    <a:pt x="1332" y="559"/>
                    <a:pt x="1332" y="559"/>
                  </a:cubicBezTo>
                  <a:cubicBezTo>
                    <a:pt x="1301" y="565"/>
                    <a:pt x="1271" y="578"/>
                    <a:pt x="1241" y="599"/>
                  </a:cubicBezTo>
                  <a:cubicBezTo>
                    <a:pt x="1241" y="159"/>
                    <a:pt x="1241" y="159"/>
                    <a:pt x="1241" y="159"/>
                  </a:cubicBezTo>
                  <a:close/>
                  <a:moveTo>
                    <a:pt x="1332" y="3672"/>
                  </a:moveTo>
                  <a:cubicBezTo>
                    <a:pt x="1241" y="3672"/>
                    <a:pt x="1241" y="3672"/>
                    <a:pt x="1241" y="3672"/>
                  </a:cubicBezTo>
                  <a:cubicBezTo>
                    <a:pt x="1241" y="3235"/>
                    <a:pt x="1241" y="3235"/>
                    <a:pt x="1241" y="3235"/>
                  </a:cubicBezTo>
                  <a:cubicBezTo>
                    <a:pt x="1257" y="3245"/>
                    <a:pt x="1280" y="3228"/>
                    <a:pt x="1271" y="3207"/>
                  </a:cubicBezTo>
                  <a:cubicBezTo>
                    <a:pt x="1270" y="3205"/>
                    <a:pt x="1270" y="3205"/>
                    <a:pt x="1270" y="3205"/>
                  </a:cubicBezTo>
                  <a:cubicBezTo>
                    <a:pt x="1268" y="3202"/>
                    <a:pt x="1268" y="3202"/>
                    <a:pt x="1268" y="3202"/>
                  </a:cubicBezTo>
                  <a:cubicBezTo>
                    <a:pt x="1266" y="3198"/>
                    <a:pt x="1266" y="3198"/>
                    <a:pt x="1266" y="3198"/>
                  </a:cubicBezTo>
                  <a:cubicBezTo>
                    <a:pt x="1263" y="3193"/>
                    <a:pt x="1263" y="3193"/>
                    <a:pt x="1263" y="3193"/>
                  </a:cubicBezTo>
                  <a:cubicBezTo>
                    <a:pt x="1260" y="3189"/>
                    <a:pt x="1260" y="3189"/>
                    <a:pt x="1260" y="3189"/>
                  </a:cubicBezTo>
                  <a:cubicBezTo>
                    <a:pt x="1258" y="3184"/>
                    <a:pt x="1258" y="3184"/>
                    <a:pt x="1258" y="3184"/>
                  </a:cubicBezTo>
                  <a:cubicBezTo>
                    <a:pt x="1255" y="3180"/>
                    <a:pt x="1255" y="3180"/>
                    <a:pt x="1255" y="3180"/>
                  </a:cubicBezTo>
                  <a:cubicBezTo>
                    <a:pt x="1253" y="3175"/>
                    <a:pt x="1253" y="3175"/>
                    <a:pt x="1253" y="3175"/>
                  </a:cubicBezTo>
                  <a:cubicBezTo>
                    <a:pt x="1250" y="3171"/>
                    <a:pt x="1250" y="3171"/>
                    <a:pt x="1250" y="3171"/>
                  </a:cubicBezTo>
                  <a:cubicBezTo>
                    <a:pt x="1249" y="3168"/>
                    <a:pt x="1249" y="3168"/>
                    <a:pt x="1249" y="3168"/>
                  </a:cubicBezTo>
                  <a:cubicBezTo>
                    <a:pt x="1247" y="3164"/>
                    <a:pt x="1244" y="3162"/>
                    <a:pt x="1241" y="3160"/>
                  </a:cubicBezTo>
                  <a:cubicBezTo>
                    <a:pt x="1241" y="2668"/>
                    <a:pt x="1241" y="2668"/>
                    <a:pt x="1241" y="2668"/>
                  </a:cubicBezTo>
                  <a:cubicBezTo>
                    <a:pt x="1262" y="2739"/>
                    <a:pt x="1293" y="2822"/>
                    <a:pt x="1332" y="2906"/>
                  </a:cubicBezTo>
                  <a:cubicBezTo>
                    <a:pt x="1332" y="3307"/>
                    <a:pt x="1332" y="3307"/>
                    <a:pt x="1332" y="3307"/>
                  </a:cubicBezTo>
                  <a:cubicBezTo>
                    <a:pt x="1319" y="3297"/>
                    <a:pt x="1297" y="3308"/>
                    <a:pt x="1300" y="3328"/>
                  </a:cubicBezTo>
                  <a:cubicBezTo>
                    <a:pt x="1300" y="3332"/>
                    <a:pt x="1301" y="3334"/>
                    <a:pt x="1303" y="3337"/>
                  </a:cubicBezTo>
                  <a:cubicBezTo>
                    <a:pt x="1306" y="3341"/>
                    <a:pt x="1306" y="3341"/>
                    <a:pt x="1306" y="3341"/>
                  </a:cubicBezTo>
                  <a:cubicBezTo>
                    <a:pt x="1309" y="3345"/>
                    <a:pt x="1309" y="3345"/>
                    <a:pt x="1309" y="3345"/>
                  </a:cubicBezTo>
                  <a:cubicBezTo>
                    <a:pt x="1312" y="3350"/>
                    <a:pt x="1312" y="3350"/>
                    <a:pt x="1312" y="3350"/>
                  </a:cubicBezTo>
                  <a:cubicBezTo>
                    <a:pt x="1315" y="3354"/>
                    <a:pt x="1315" y="3354"/>
                    <a:pt x="1315" y="3354"/>
                  </a:cubicBezTo>
                  <a:cubicBezTo>
                    <a:pt x="1318" y="3358"/>
                    <a:pt x="1318" y="3358"/>
                    <a:pt x="1318" y="3358"/>
                  </a:cubicBezTo>
                  <a:cubicBezTo>
                    <a:pt x="1321" y="3363"/>
                    <a:pt x="1321" y="3363"/>
                    <a:pt x="1321" y="3363"/>
                  </a:cubicBezTo>
                  <a:cubicBezTo>
                    <a:pt x="1324" y="3367"/>
                    <a:pt x="1324" y="3367"/>
                    <a:pt x="1324" y="3367"/>
                  </a:cubicBezTo>
                  <a:cubicBezTo>
                    <a:pt x="1327" y="3371"/>
                    <a:pt x="1327" y="3371"/>
                    <a:pt x="1327" y="3371"/>
                  </a:cubicBezTo>
                  <a:cubicBezTo>
                    <a:pt x="1328" y="3373"/>
                    <a:pt x="1328" y="3373"/>
                    <a:pt x="1328" y="3373"/>
                  </a:cubicBezTo>
                  <a:cubicBezTo>
                    <a:pt x="1329" y="3375"/>
                    <a:pt x="1331" y="3376"/>
                    <a:pt x="1332" y="3378"/>
                  </a:cubicBezTo>
                  <a:lnTo>
                    <a:pt x="1332" y="3672"/>
                  </a:lnTo>
                  <a:close/>
                  <a:moveTo>
                    <a:pt x="1163" y="2473"/>
                  </a:moveTo>
                  <a:cubicBezTo>
                    <a:pt x="1202" y="2429"/>
                    <a:pt x="1226" y="2379"/>
                    <a:pt x="1241" y="2324"/>
                  </a:cubicBezTo>
                  <a:cubicBezTo>
                    <a:pt x="1241" y="2573"/>
                    <a:pt x="1241" y="2573"/>
                    <a:pt x="1241" y="2573"/>
                  </a:cubicBezTo>
                  <a:cubicBezTo>
                    <a:pt x="1235" y="2580"/>
                    <a:pt x="1229" y="2587"/>
                    <a:pt x="1223" y="2594"/>
                  </a:cubicBezTo>
                  <a:cubicBezTo>
                    <a:pt x="1228" y="2617"/>
                    <a:pt x="1234" y="2642"/>
                    <a:pt x="1241" y="2668"/>
                  </a:cubicBezTo>
                  <a:cubicBezTo>
                    <a:pt x="1241" y="3160"/>
                    <a:pt x="1241" y="3160"/>
                    <a:pt x="1241" y="3160"/>
                  </a:cubicBezTo>
                  <a:cubicBezTo>
                    <a:pt x="1227" y="3150"/>
                    <a:pt x="1204" y="3166"/>
                    <a:pt x="1212" y="3187"/>
                  </a:cubicBezTo>
                  <a:cubicBezTo>
                    <a:pt x="1212" y="3188"/>
                    <a:pt x="1213" y="3189"/>
                    <a:pt x="1213" y="3190"/>
                  </a:cubicBezTo>
                  <a:cubicBezTo>
                    <a:pt x="1215" y="3193"/>
                    <a:pt x="1215" y="3193"/>
                    <a:pt x="1215" y="3193"/>
                  </a:cubicBezTo>
                  <a:cubicBezTo>
                    <a:pt x="1218" y="3198"/>
                    <a:pt x="1218" y="3198"/>
                    <a:pt x="1218" y="3198"/>
                  </a:cubicBezTo>
                  <a:cubicBezTo>
                    <a:pt x="1220" y="3202"/>
                    <a:pt x="1220" y="3202"/>
                    <a:pt x="1220" y="3202"/>
                  </a:cubicBezTo>
                  <a:cubicBezTo>
                    <a:pt x="1223" y="3207"/>
                    <a:pt x="1223" y="3207"/>
                    <a:pt x="1223" y="3207"/>
                  </a:cubicBezTo>
                  <a:cubicBezTo>
                    <a:pt x="1225" y="3211"/>
                    <a:pt x="1225" y="3211"/>
                    <a:pt x="1225" y="3211"/>
                  </a:cubicBezTo>
                  <a:cubicBezTo>
                    <a:pt x="1228" y="3216"/>
                    <a:pt x="1228" y="3216"/>
                    <a:pt x="1228" y="3216"/>
                  </a:cubicBezTo>
                  <a:cubicBezTo>
                    <a:pt x="1230" y="3220"/>
                    <a:pt x="1230" y="3220"/>
                    <a:pt x="1230" y="3220"/>
                  </a:cubicBezTo>
                  <a:cubicBezTo>
                    <a:pt x="1233" y="3225"/>
                    <a:pt x="1233" y="3225"/>
                    <a:pt x="1233" y="3225"/>
                  </a:cubicBezTo>
                  <a:cubicBezTo>
                    <a:pt x="1234" y="3227"/>
                    <a:pt x="1234" y="3227"/>
                    <a:pt x="1234" y="3227"/>
                  </a:cubicBezTo>
                  <a:cubicBezTo>
                    <a:pt x="1236" y="3231"/>
                    <a:pt x="1239" y="3233"/>
                    <a:pt x="1241" y="3235"/>
                  </a:cubicBezTo>
                  <a:cubicBezTo>
                    <a:pt x="1241" y="3672"/>
                    <a:pt x="1241" y="3672"/>
                    <a:pt x="1241" y="3672"/>
                  </a:cubicBezTo>
                  <a:cubicBezTo>
                    <a:pt x="1163" y="3672"/>
                    <a:pt x="1163" y="3672"/>
                    <a:pt x="1163" y="3672"/>
                  </a:cubicBezTo>
                  <a:cubicBezTo>
                    <a:pt x="1163" y="3083"/>
                    <a:pt x="1163" y="3083"/>
                    <a:pt x="1163" y="3083"/>
                  </a:cubicBezTo>
                  <a:cubicBezTo>
                    <a:pt x="1166" y="3085"/>
                    <a:pt x="1170" y="3086"/>
                    <a:pt x="1174" y="3086"/>
                  </a:cubicBezTo>
                  <a:cubicBezTo>
                    <a:pt x="1188" y="3084"/>
                    <a:pt x="1197" y="3068"/>
                    <a:pt x="1190" y="3054"/>
                  </a:cubicBezTo>
                  <a:cubicBezTo>
                    <a:pt x="1189" y="3052"/>
                    <a:pt x="1189" y="3052"/>
                    <a:pt x="1189" y="3052"/>
                  </a:cubicBezTo>
                  <a:cubicBezTo>
                    <a:pt x="1187" y="3047"/>
                    <a:pt x="1187" y="3047"/>
                    <a:pt x="1187" y="3047"/>
                  </a:cubicBezTo>
                  <a:cubicBezTo>
                    <a:pt x="1185" y="3043"/>
                    <a:pt x="1185" y="3043"/>
                    <a:pt x="1185" y="3043"/>
                  </a:cubicBezTo>
                  <a:cubicBezTo>
                    <a:pt x="1183" y="3039"/>
                    <a:pt x="1183" y="3039"/>
                    <a:pt x="1183" y="3039"/>
                  </a:cubicBezTo>
                  <a:cubicBezTo>
                    <a:pt x="1181" y="3034"/>
                    <a:pt x="1181" y="3034"/>
                    <a:pt x="1181" y="3034"/>
                  </a:cubicBezTo>
                  <a:cubicBezTo>
                    <a:pt x="1179" y="3030"/>
                    <a:pt x="1179" y="3030"/>
                    <a:pt x="1179" y="3030"/>
                  </a:cubicBezTo>
                  <a:cubicBezTo>
                    <a:pt x="1177" y="3026"/>
                    <a:pt x="1177" y="3026"/>
                    <a:pt x="1177" y="3026"/>
                  </a:cubicBezTo>
                  <a:cubicBezTo>
                    <a:pt x="1175" y="3021"/>
                    <a:pt x="1175" y="3021"/>
                    <a:pt x="1175" y="3021"/>
                  </a:cubicBezTo>
                  <a:cubicBezTo>
                    <a:pt x="1173" y="3017"/>
                    <a:pt x="1173" y="3017"/>
                    <a:pt x="1173" y="3017"/>
                  </a:cubicBezTo>
                  <a:cubicBezTo>
                    <a:pt x="1173" y="3015"/>
                    <a:pt x="1173" y="3015"/>
                    <a:pt x="1173" y="3015"/>
                  </a:cubicBezTo>
                  <a:cubicBezTo>
                    <a:pt x="1170" y="3010"/>
                    <a:pt x="1167" y="3007"/>
                    <a:pt x="1163" y="3005"/>
                  </a:cubicBezTo>
                  <a:cubicBezTo>
                    <a:pt x="1163" y="2473"/>
                    <a:pt x="1163" y="2473"/>
                    <a:pt x="1163" y="2473"/>
                  </a:cubicBezTo>
                  <a:close/>
                  <a:moveTo>
                    <a:pt x="1241" y="2223"/>
                  </a:moveTo>
                  <a:cubicBezTo>
                    <a:pt x="1214" y="2199"/>
                    <a:pt x="1188" y="2173"/>
                    <a:pt x="1163" y="2146"/>
                  </a:cubicBezTo>
                  <a:cubicBezTo>
                    <a:pt x="1163" y="1979"/>
                    <a:pt x="1163" y="1979"/>
                    <a:pt x="1163" y="1979"/>
                  </a:cubicBezTo>
                  <a:cubicBezTo>
                    <a:pt x="1187" y="2013"/>
                    <a:pt x="1214" y="2045"/>
                    <a:pt x="1241" y="2075"/>
                  </a:cubicBezTo>
                  <a:cubicBezTo>
                    <a:pt x="1241" y="2223"/>
                    <a:pt x="1241" y="2223"/>
                    <a:pt x="1241" y="2223"/>
                  </a:cubicBezTo>
                  <a:close/>
                  <a:moveTo>
                    <a:pt x="1163" y="189"/>
                  </a:moveTo>
                  <a:cubicBezTo>
                    <a:pt x="1188" y="177"/>
                    <a:pt x="1214" y="167"/>
                    <a:pt x="1241" y="159"/>
                  </a:cubicBezTo>
                  <a:cubicBezTo>
                    <a:pt x="1241" y="599"/>
                    <a:pt x="1241" y="599"/>
                    <a:pt x="1241" y="599"/>
                  </a:cubicBezTo>
                  <a:cubicBezTo>
                    <a:pt x="1214" y="619"/>
                    <a:pt x="1188" y="647"/>
                    <a:pt x="1163" y="684"/>
                  </a:cubicBezTo>
                  <a:lnTo>
                    <a:pt x="1163" y="189"/>
                  </a:lnTo>
                  <a:close/>
                  <a:moveTo>
                    <a:pt x="1098" y="2532"/>
                  </a:moveTo>
                  <a:cubicBezTo>
                    <a:pt x="1123" y="2514"/>
                    <a:pt x="1145" y="2494"/>
                    <a:pt x="1163" y="2473"/>
                  </a:cubicBezTo>
                  <a:cubicBezTo>
                    <a:pt x="1163" y="3005"/>
                    <a:pt x="1163" y="3005"/>
                    <a:pt x="1163" y="3005"/>
                  </a:cubicBezTo>
                  <a:cubicBezTo>
                    <a:pt x="1149" y="2998"/>
                    <a:pt x="1130" y="3010"/>
                    <a:pt x="1134" y="3030"/>
                  </a:cubicBezTo>
                  <a:cubicBezTo>
                    <a:pt x="1134" y="3032"/>
                    <a:pt x="1135" y="3033"/>
                    <a:pt x="1135" y="3034"/>
                  </a:cubicBezTo>
                  <a:cubicBezTo>
                    <a:pt x="1136" y="3036"/>
                    <a:pt x="1136" y="3036"/>
                    <a:pt x="1136" y="3036"/>
                  </a:cubicBezTo>
                  <a:cubicBezTo>
                    <a:pt x="1138" y="3040"/>
                    <a:pt x="1138" y="3040"/>
                    <a:pt x="1138" y="3040"/>
                  </a:cubicBezTo>
                  <a:cubicBezTo>
                    <a:pt x="1140" y="3045"/>
                    <a:pt x="1140" y="3045"/>
                    <a:pt x="1140" y="3045"/>
                  </a:cubicBezTo>
                  <a:cubicBezTo>
                    <a:pt x="1142" y="3049"/>
                    <a:pt x="1142" y="3049"/>
                    <a:pt x="1142" y="3049"/>
                  </a:cubicBezTo>
                  <a:cubicBezTo>
                    <a:pt x="1144" y="3053"/>
                    <a:pt x="1144" y="3053"/>
                    <a:pt x="1144" y="3053"/>
                  </a:cubicBezTo>
                  <a:cubicBezTo>
                    <a:pt x="1146" y="3058"/>
                    <a:pt x="1146" y="3058"/>
                    <a:pt x="1146" y="3058"/>
                  </a:cubicBezTo>
                  <a:cubicBezTo>
                    <a:pt x="1148" y="3062"/>
                    <a:pt x="1148" y="3062"/>
                    <a:pt x="1148" y="3062"/>
                  </a:cubicBezTo>
                  <a:cubicBezTo>
                    <a:pt x="1150" y="3067"/>
                    <a:pt x="1150" y="3067"/>
                    <a:pt x="1150" y="3067"/>
                  </a:cubicBezTo>
                  <a:cubicBezTo>
                    <a:pt x="1153" y="3071"/>
                    <a:pt x="1153" y="3071"/>
                    <a:pt x="1153" y="3071"/>
                  </a:cubicBezTo>
                  <a:cubicBezTo>
                    <a:pt x="1154" y="3074"/>
                    <a:pt x="1154" y="3074"/>
                    <a:pt x="1154" y="3074"/>
                  </a:cubicBezTo>
                  <a:cubicBezTo>
                    <a:pt x="1156" y="3078"/>
                    <a:pt x="1159" y="3081"/>
                    <a:pt x="1163" y="3083"/>
                  </a:cubicBezTo>
                  <a:cubicBezTo>
                    <a:pt x="1163" y="3672"/>
                    <a:pt x="1163" y="3672"/>
                    <a:pt x="1163" y="3672"/>
                  </a:cubicBezTo>
                  <a:cubicBezTo>
                    <a:pt x="1098" y="3672"/>
                    <a:pt x="1098" y="3672"/>
                    <a:pt x="1098" y="3672"/>
                  </a:cubicBezTo>
                  <a:cubicBezTo>
                    <a:pt x="1098" y="2925"/>
                    <a:pt x="1098" y="2925"/>
                    <a:pt x="1098" y="2925"/>
                  </a:cubicBezTo>
                  <a:cubicBezTo>
                    <a:pt x="1101" y="2927"/>
                    <a:pt x="1105" y="2927"/>
                    <a:pt x="1109" y="2926"/>
                  </a:cubicBezTo>
                  <a:cubicBezTo>
                    <a:pt x="1121" y="2924"/>
                    <a:pt x="1129" y="2910"/>
                    <a:pt x="1124" y="2897"/>
                  </a:cubicBezTo>
                  <a:cubicBezTo>
                    <a:pt x="1124" y="2897"/>
                    <a:pt x="1124" y="2897"/>
                    <a:pt x="1124" y="2897"/>
                  </a:cubicBezTo>
                  <a:cubicBezTo>
                    <a:pt x="1123" y="2893"/>
                    <a:pt x="1123" y="2893"/>
                    <a:pt x="1123" y="2893"/>
                  </a:cubicBezTo>
                  <a:cubicBezTo>
                    <a:pt x="1121" y="2889"/>
                    <a:pt x="1121" y="2889"/>
                    <a:pt x="1121" y="2889"/>
                  </a:cubicBezTo>
                  <a:cubicBezTo>
                    <a:pt x="1120" y="2885"/>
                    <a:pt x="1120" y="2885"/>
                    <a:pt x="1120" y="2885"/>
                  </a:cubicBezTo>
                  <a:cubicBezTo>
                    <a:pt x="1119" y="2881"/>
                    <a:pt x="1119" y="2881"/>
                    <a:pt x="1119" y="2881"/>
                  </a:cubicBezTo>
                  <a:cubicBezTo>
                    <a:pt x="1117" y="2878"/>
                    <a:pt x="1117" y="2878"/>
                    <a:pt x="1117" y="2878"/>
                  </a:cubicBezTo>
                  <a:cubicBezTo>
                    <a:pt x="1116" y="2874"/>
                    <a:pt x="1116" y="2874"/>
                    <a:pt x="1116" y="2874"/>
                  </a:cubicBezTo>
                  <a:cubicBezTo>
                    <a:pt x="1115" y="2870"/>
                    <a:pt x="1115" y="2870"/>
                    <a:pt x="1115" y="2870"/>
                  </a:cubicBezTo>
                  <a:cubicBezTo>
                    <a:pt x="1113" y="2866"/>
                    <a:pt x="1113" y="2866"/>
                    <a:pt x="1113" y="2866"/>
                  </a:cubicBezTo>
                  <a:cubicBezTo>
                    <a:pt x="1112" y="2862"/>
                    <a:pt x="1112" y="2862"/>
                    <a:pt x="1112" y="2862"/>
                  </a:cubicBezTo>
                  <a:cubicBezTo>
                    <a:pt x="1111" y="2859"/>
                    <a:pt x="1111" y="2859"/>
                    <a:pt x="1111" y="2859"/>
                  </a:cubicBezTo>
                  <a:cubicBezTo>
                    <a:pt x="1110" y="2857"/>
                    <a:pt x="1110" y="2857"/>
                    <a:pt x="1110" y="2857"/>
                  </a:cubicBezTo>
                  <a:cubicBezTo>
                    <a:pt x="1108" y="2850"/>
                    <a:pt x="1103" y="2846"/>
                    <a:pt x="1098" y="2844"/>
                  </a:cubicBezTo>
                  <a:cubicBezTo>
                    <a:pt x="1098" y="2532"/>
                    <a:pt x="1098" y="2532"/>
                    <a:pt x="1098" y="2532"/>
                  </a:cubicBezTo>
                  <a:close/>
                  <a:moveTo>
                    <a:pt x="1163" y="2146"/>
                  </a:moveTo>
                  <a:cubicBezTo>
                    <a:pt x="1140" y="2121"/>
                    <a:pt x="1118" y="2095"/>
                    <a:pt x="1098" y="2067"/>
                  </a:cubicBezTo>
                  <a:cubicBezTo>
                    <a:pt x="1098" y="1875"/>
                    <a:pt x="1098" y="1875"/>
                    <a:pt x="1098" y="1875"/>
                  </a:cubicBezTo>
                  <a:cubicBezTo>
                    <a:pt x="1118" y="1911"/>
                    <a:pt x="1140" y="1946"/>
                    <a:pt x="1163" y="1979"/>
                  </a:cubicBezTo>
                  <a:cubicBezTo>
                    <a:pt x="1163" y="2146"/>
                    <a:pt x="1163" y="2146"/>
                    <a:pt x="1163" y="2146"/>
                  </a:cubicBezTo>
                  <a:close/>
                  <a:moveTo>
                    <a:pt x="1098" y="225"/>
                  </a:moveTo>
                  <a:cubicBezTo>
                    <a:pt x="1118" y="212"/>
                    <a:pt x="1140" y="199"/>
                    <a:pt x="1163" y="189"/>
                  </a:cubicBezTo>
                  <a:cubicBezTo>
                    <a:pt x="1163" y="684"/>
                    <a:pt x="1163" y="684"/>
                    <a:pt x="1163" y="684"/>
                  </a:cubicBezTo>
                  <a:cubicBezTo>
                    <a:pt x="1154" y="698"/>
                    <a:pt x="1145" y="713"/>
                    <a:pt x="1137" y="729"/>
                  </a:cubicBezTo>
                  <a:cubicBezTo>
                    <a:pt x="1121" y="759"/>
                    <a:pt x="1108" y="789"/>
                    <a:pt x="1098" y="820"/>
                  </a:cubicBezTo>
                  <a:cubicBezTo>
                    <a:pt x="1098" y="225"/>
                    <a:pt x="1098" y="225"/>
                    <a:pt x="1098" y="225"/>
                  </a:cubicBezTo>
                  <a:close/>
                  <a:moveTo>
                    <a:pt x="1098" y="1614"/>
                  </a:moveTo>
                  <a:cubicBezTo>
                    <a:pt x="1098" y="1396"/>
                    <a:pt x="1098" y="1396"/>
                    <a:pt x="1098" y="1396"/>
                  </a:cubicBezTo>
                  <a:cubicBezTo>
                    <a:pt x="1115" y="1464"/>
                    <a:pt x="1135" y="1527"/>
                    <a:pt x="1156" y="1582"/>
                  </a:cubicBezTo>
                  <a:cubicBezTo>
                    <a:pt x="1176" y="1636"/>
                    <a:pt x="1136" y="1643"/>
                    <a:pt x="1098" y="1614"/>
                  </a:cubicBezTo>
                  <a:close/>
                  <a:moveTo>
                    <a:pt x="1054" y="2560"/>
                  </a:moveTo>
                  <a:cubicBezTo>
                    <a:pt x="1070" y="2551"/>
                    <a:pt x="1084" y="2542"/>
                    <a:pt x="1098" y="2532"/>
                  </a:cubicBezTo>
                  <a:cubicBezTo>
                    <a:pt x="1098" y="2844"/>
                    <a:pt x="1098" y="2844"/>
                    <a:pt x="1098" y="2844"/>
                  </a:cubicBezTo>
                  <a:cubicBezTo>
                    <a:pt x="1084" y="2839"/>
                    <a:pt x="1067" y="2850"/>
                    <a:pt x="1071" y="2870"/>
                  </a:cubicBezTo>
                  <a:cubicBezTo>
                    <a:pt x="1071" y="2871"/>
                    <a:pt x="1071" y="2871"/>
                    <a:pt x="1071" y="2871"/>
                  </a:cubicBezTo>
                  <a:cubicBezTo>
                    <a:pt x="1072" y="2873"/>
                    <a:pt x="1072" y="2873"/>
                    <a:pt x="1072" y="2873"/>
                  </a:cubicBezTo>
                  <a:cubicBezTo>
                    <a:pt x="1073" y="2877"/>
                    <a:pt x="1073" y="2877"/>
                    <a:pt x="1073" y="2877"/>
                  </a:cubicBezTo>
                  <a:cubicBezTo>
                    <a:pt x="1075" y="2881"/>
                    <a:pt x="1075" y="2881"/>
                    <a:pt x="1075" y="2881"/>
                  </a:cubicBezTo>
                  <a:cubicBezTo>
                    <a:pt x="1076" y="2885"/>
                    <a:pt x="1076" y="2885"/>
                    <a:pt x="1076" y="2885"/>
                  </a:cubicBezTo>
                  <a:cubicBezTo>
                    <a:pt x="1077" y="2889"/>
                    <a:pt x="1077" y="2889"/>
                    <a:pt x="1077" y="2889"/>
                  </a:cubicBezTo>
                  <a:cubicBezTo>
                    <a:pt x="1079" y="2893"/>
                    <a:pt x="1079" y="2893"/>
                    <a:pt x="1079" y="2893"/>
                  </a:cubicBezTo>
                  <a:cubicBezTo>
                    <a:pt x="1080" y="2897"/>
                    <a:pt x="1080" y="2897"/>
                    <a:pt x="1080" y="2897"/>
                  </a:cubicBezTo>
                  <a:cubicBezTo>
                    <a:pt x="1082" y="2901"/>
                    <a:pt x="1082" y="2901"/>
                    <a:pt x="1082" y="2901"/>
                  </a:cubicBezTo>
                  <a:cubicBezTo>
                    <a:pt x="1083" y="2905"/>
                    <a:pt x="1083" y="2905"/>
                    <a:pt x="1083" y="2905"/>
                  </a:cubicBezTo>
                  <a:cubicBezTo>
                    <a:pt x="1084" y="2909"/>
                    <a:pt x="1084" y="2909"/>
                    <a:pt x="1084" y="2909"/>
                  </a:cubicBezTo>
                  <a:cubicBezTo>
                    <a:pt x="1086" y="2913"/>
                    <a:pt x="1086" y="2913"/>
                    <a:pt x="1086" y="2913"/>
                  </a:cubicBezTo>
                  <a:cubicBezTo>
                    <a:pt x="1086" y="2913"/>
                    <a:pt x="1086" y="2913"/>
                    <a:pt x="1086" y="2913"/>
                  </a:cubicBezTo>
                  <a:cubicBezTo>
                    <a:pt x="1088" y="2919"/>
                    <a:pt x="1093" y="2923"/>
                    <a:pt x="1098" y="2925"/>
                  </a:cubicBezTo>
                  <a:cubicBezTo>
                    <a:pt x="1098" y="3672"/>
                    <a:pt x="1098" y="3672"/>
                    <a:pt x="1098" y="3672"/>
                  </a:cubicBezTo>
                  <a:cubicBezTo>
                    <a:pt x="1054" y="3672"/>
                    <a:pt x="1054" y="3672"/>
                    <a:pt x="1054" y="3672"/>
                  </a:cubicBezTo>
                  <a:cubicBezTo>
                    <a:pt x="1054" y="2760"/>
                    <a:pt x="1054" y="2760"/>
                    <a:pt x="1054" y="2760"/>
                  </a:cubicBezTo>
                  <a:cubicBezTo>
                    <a:pt x="1064" y="2762"/>
                    <a:pt x="1074" y="2756"/>
                    <a:pt x="1077" y="2743"/>
                  </a:cubicBezTo>
                  <a:cubicBezTo>
                    <a:pt x="1078" y="2740"/>
                    <a:pt x="1078" y="2738"/>
                    <a:pt x="1077" y="2735"/>
                  </a:cubicBezTo>
                  <a:cubicBezTo>
                    <a:pt x="1077" y="2734"/>
                    <a:pt x="1077" y="2734"/>
                    <a:pt x="1077" y="2734"/>
                  </a:cubicBezTo>
                  <a:cubicBezTo>
                    <a:pt x="1076" y="2731"/>
                    <a:pt x="1076" y="2731"/>
                    <a:pt x="1076" y="2731"/>
                  </a:cubicBezTo>
                  <a:cubicBezTo>
                    <a:pt x="1076" y="2728"/>
                    <a:pt x="1076" y="2728"/>
                    <a:pt x="1076" y="2728"/>
                  </a:cubicBezTo>
                  <a:cubicBezTo>
                    <a:pt x="1075" y="2725"/>
                    <a:pt x="1075" y="2725"/>
                    <a:pt x="1075" y="2725"/>
                  </a:cubicBezTo>
                  <a:cubicBezTo>
                    <a:pt x="1075" y="2723"/>
                    <a:pt x="1075" y="2723"/>
                    <a:pt x="1075" y="2723"/>
                  </a:cubicBezTo>
                  <a:cubicBezTo>
                    <a:pt x="1075" y="2720"/>
                    <a:pt x="1075" y="2720"/>
                    <a:pt x="1075" y="2720"/>
                  </a:cubicBezTo>
                  <a:cubicBezTo>
                    <a:pt x="1074" y="2718"/>
                    <a:pt x="1074" y="2718"/>
                    <a:pt x="1074" y="2718"/>
                  </a:cubicBezTo>
                  <a:cubicBezTo>
                    <a:pt x="1074" y="2715"/>
                    <a:pt x="1074" y="2715"/>
                    <a:pt x="1074" y="2715"/>
                  </a:cubicBezTo>
                  <a:cubicBezTo>
                    <a:pt x="1074" y="2712"/>
                    <a:pt x="1074" y="2712"/>
                    <a:pt x="1074" y="2712"/>
                  </a:cubicBezTo>
                  <a:cubicBezTo>
                    <a:pt x="1073" y="2710"/>
                    <a:pt x="1073" y="2710"/>
                    <a:pt x="1073" y="2710"/>
                  </a:cubicBezTo>
                  <a:cubicBezTo>
                    <a:pt x="1073" y="2708"/>
                    <a:pt x="1073" y="2708"/>
                    <a:pt x="1073" y="2708"/>
                  </a:cubicBezTo>
                  <a:cubicBezTo>
                    <a:pt x="1073" y="2705"/>
                    <a:pt x="1073" y="2705"/>
                    <a:pt x="1073" y="2705"/>
                  </a:cubicBezTo>
                  <a:cubicBezTo>
                    <a:pt x="1072" y="2703"/>
                    <a:pt x="1072" y="2703"/>
                    <a:pt x="1072" y="2703"/>
                  </a:cubicBezTo>
                  <a:cubicBezTo>
                    <a:pt x="1072" y="2701"/>
                    <a:pt x="1072" y="2701"/>
                    <a:pt x="1072" y="2701"/>
                  </a:cubicBezTo>
                  <a:cubicBezTo>
                    <a:pt x="1072" y="2698"/>
                    <a:pt x="1072" y="2698"/>
                    <a:pt x="1072" y="2698"/>
                  </a:cubicBezTo>
                  <a:cubicBezTo>
                    <a:pt x="1072" y="2696"/>
                    <a:pt x="1072" y="2696"/>
                    <a:pt x="1072" y="2696"/>
                  </a:cubicBezTo>
                  <a:cubicBezTo>
                    <a:pt x="1071" y="2694"/>
                    <a:pt x="1071" y="2694"/>
                    <a:pt x="1071" y="2694"/>
                  </a:cubicBezTo>
                  <a:cubicBezTo>
                    <a:pt x="1071" y="2683"/>
                    <a:pt x="1063" y="2675"/>
                    <a:pt x="1054" y="2674"/>
                  </a:cubicBezTo>
                  <a:cubicBezTo>
                    <a:pt x="1054" y="2560"/>
                    <a:pt x="1054" y="2560"/>
                    <a:pt x="1054" y="2560"/>
                  </a:cubicBezTo>
                  <a:close/>
                  <a:moveTo>
                    <a:pt x="1098" y="2067"/>
                  </a:moveTo>
                  <a:cubicBezTo>
                    <a:pt x="1083" y="2046"/>
                    <a:pt x="1068" y="2025"/>
                    <a:pt x="1054" y="2003"/>
                  </a:cubicBezTo>
                  <a:cubicBezTo>
                    <a:pt x="1054" y="1788"/>
                    <a:pt x="1054" y="1788"/>
                    <a:pt x="1054" y="1788"/>
                  </a:cubicBezTo>
                  <a:cubicBezTo>
                    <a:pt x="1068" y="1818"/>
                    <a:pt x="1082" y="1847"/>
                    <a:pt x="1098" y="1875"/>
                  </a:cubicBezTo>
                  <a:cubicBezTo>
                    <a:pt x="1098" y="2067"/>
                    <a:pt x="1098" y="2067"/>
                    <a:pt x="1098" y="2067"/>
                  </a:cubicBezTo>
                  <a:close/>
                  <a:moveTo>
                    <a:pt x="1054" y="258"/>
                  </a:moveTo>
                  <a:cubicBezTo>
                    <a:pt x="1068" y="246"/>
                    <a:pt x="1083" y="236"/>
                    <a:pt x="1098" y="225"/>
                  </a:cubicBezTo>
                  <a:cubicBezTo>
                    <a:pt x="1098" y="820"/>
                    <a:pt x="1098" y="820"/>
                    <a:pt x="1098" y="820"/>
                  </a:cubicBezTo>
                  <a:cubicBezTo>
                    <a:pt x="1035" y="1006"/>
                    <a:pt x="1054" y="1218"/>
                    <a:pt x="1098" y="1396"/>
                  </a:cubicBezTo>
                  <a:cubicBezTo>
                    <a:pt x="1098" y="1614"/>
                    <a:pt x="1098" y="1614"/>
                    <a:pt x="1098" y="1614"/>
                  </a:cubicBezTo>
                  <a:cubicBezTo>
                    <a:pt x="1081" y="1601"/>
                    <a:pt x="1065" y="1581"/>
                    <a:pt x="1054" y="1555"/>
                  </a:cubicBezTo>
                  <a:lnTo>
                    <a:pt x="1054" y="258"/>
                  </a:lnTo>
                  <a:close/>
                  <a:moveTo>
                    <a:pt x="130" y="3672"/>
                  </a:moveTo>
                  <a:cubicBezTo>
                    <a:pt x="61" y="3556"/>
                    <a:pt x="16" y="3438"/>
                    <a:pt x="13" y="3326"/>
                  </a:cubicBezTo>
                  <a:cubicBezTo>
                    <a:pt x="0" y="2808"/>
                    <a:pt x="582" y="2761"/>
                    <a:pt x="995" y="2589"/>
                  </a:cubicBezTo>
                  <a:cubicBezTo>
                    <a:pt x="1016" y="2580"/>
                    <a:pt x="1036" y="2570"/>
                    <a:pt x="1054" y="2560"/>
                  </a:cubicBezTo>
                  <a:cubicBezTo>
                    <a:pt x="1054" y="2674"/>
                    <a:pt x="1054" y="2674"/>
                    <a:pt x="1054" y="2674"/>
                  </a:cubicBezTo>
                  <a:cubicBezTo>
                    <a:pt x="1052" y="2674"/>
                    <a:pt x="1050" y="2674"/>
                    <a:pt x="1047" y="2674"/>
                  </a:cubicBezTo>
                  <a:cubicBezTo>
                    <a:pt x="1037" y="2676"/>
                    <a:pt x="1030" y="2686"/>
                    <a:pt x="1031" y="2697"/>
                  </a:cubicBezTo>
                  <a:cubicBezTo>
                    <a:pt x="1031" y="2700"/>
                    <a:pt x="1031" y="2700"/>
                    <a:pt x="1031" y="2700"/>
                  </a:cubicBezTo>
                  <a:cubicBezTo>
                    <a:pt x="1031" y="2703"/>
                    <a:pt x="1031" y="2703"/>
                    <a:pt x="1031" y="2703"/>
                  </a:cubicBezTo>
                  <a:cubicBezTo>
                    <a:pt x="1031" y="2705"/>
                    <a:pt x="1031" y="2705"/>
                    <a:pt x="1031" y="2705"/>
                  </a:cubicBezTo>
                  <a:cubicBezTo>
                    <a:pt x="1032" y="2708"/>
                    <a:pt x="1032" y="2708"/>
                    <a:pt x="1032" y="2708"/>
                  </a:cubicBezTo>
                  <a:cubicBezTo>
                    <a:pt x="1032" y="2711"/>
                    <a:pt x="1032" y="2711"/>
                    <a:pt x="1032" y="2711"/>
                  </a:cubicBezTo>
                  <a:cubicBezTo>
                    <a:pt x="1032" y="2713"/>
                    <a:pt x="1032" y="2713"/>
                    <a:pt x="1032" y="2713"/>
                  </a:cubicBezTo>
                  <a:cubicBezTo>
                    <a:pt x="1033" y="2716"/>
                    <a:pt x="1033" y="2716"/>
                    <a:pt x="1033" y="2716"/>
                  </a:cubicBezTo>
                  <a:cubicBezTo>
                    <a:pt x="1033" y="2719"/>
                    <a:pt x="1033" y="2719"/>
                    <a:pt x="1033" y="2719"/>
                  </a:cubicBezTo>
                  <a:cubicBezTo>
                    <a:pt x="1033" y="2722"/>
                    <a:pt x="1033" y="2722"/>
                    <a:pt x="1033" y="2722"/>
                  </a:cubicBezTo>
                  <a:cubicBezTo>
                    <a:pt x="1034" y="2724"/>
                    <a:pt x="1034" y="2724"/>
                    <a:pt x="1034" y="2724"/>
                  </a:cubicBezTo>
                  <a:cubicBezTo>
                    <a:pt x="1034" y="2727"/>
                    <a:pt x="1034" y="2727"/>
                    <a:pt x="1034" y="2727"/>
                  </a:cubicBezTo>
                  <a:cubicBezTo>
                    <a:pt x="1035" y="2730"/>
                    <a:pt x="1035" y="2730"/>
                    <a:pt x="1035" y="2730"/>
                  </a:cubicBezTo>
                  <a:cubicBezTo>
                    <a:pt x="1035" y="2733"/>
                    <a:pt x="1035" y="2733"/>
                    <a:pt x="1035" y="2733"/>
                  </a:cubicBezTo>
                  <a:cubicBezTo>
                    <a:pt x="1036" y="2736"/>
                    <a:pt x="1036" y="2736"/>
                    <a:pt x="1036" y="2736"/>
                  </a:cubicBezTo>
                  <a:cubicBezTo>
                    <a:pt x="1036" y="2739"/>
                    <a:pt x="1036" y="2739"/>
                    <a:pt x="1036" y="2739"/>
                  </a:cubicBezTo>
                  <a:cubicBezTo>
                    <a:pt x="1037" y="2742"/>
                    <a:pt x="1037" y="2742"/>
                    <a:pt x="1037" y="2742"/>
                  </a:cubicBezTo>
                  <a:cubicBezTo>
                    <a:pt x="1037" y="2743"/>
                    <a:pt x="1037" y="2743"/>
                    <a:pt x="1037" y="2743"/>
                  </a:cubicBezTo>
                  <a:cubicBezTo>
                    <a:pt x="1039" y="2753"/>
                    <a:pt x="1046" y="2759"/>
                    <a:pt x="1054" y="2760"/>
                  </a:cubicBezTo>
                  <a:cubicBezTo>
                    <a:pt x="1054" y="3672"/>
                    <a:pt x="1054" y="3672"/>
                    <a:pt x="1054" y="3672"/>
                  </a:cubicBezTo>
                  <a:cubicBezTo>
                    <a:pt x="130" y="3672"/>
                    <a:pt x="130" y="3672"/>
                    <a:pt x="130" y="3672"/>
                  </a:cubicBezTo>
                  <a:close/>
                  <a:moveTo>
                    <a:pt x="1054" y="2003"/>
                  </a:moveTo>
                  <a:cubicBezTo>
                    <a:pt x="1021" y="1953"/>
                    <a:pt x="992" y="1899"/>
                    <a:pt x="967" y="1843"/>
                  </a:cubicBezTo>
                  <a:cubicBezTo>
                    <a:pt x="913" y="1824"/>
                    <a:pt x="867" y="1787"/>
                    <a:pt x="830" y="1738"/>
                  </a:cubicBezTo>
                  <a:cubicBezTo>
                    <a:pt x="784" y="1678"/>
                    <a:pt x="752" y="1599"/>
                    <a:pt x="734" y="1514"/>
                  </a:cubicBezTo>
                  <a:cubicBezTo>
                    <a:pt x="718" y="1431"/>
                    <a:pt x="715" y="1342"/>
                    <a:pt x="728" y="1260"/>
                  </a:cubicBezTo>
                  <a:cubicBezTo>
                    <a:pt x="740" y="1178"/>
                    <a:pt x="768" y="1101"/>
                    <a:pt x="814" y="1042"/>
                  </a:cubicBezTo>
                  <a:cubicBezTo>
                    <a:pt x="775" y="864"/>
                    <a:pt x="808" y="462"/>
                    <a:pt x="1054" y="258"/>
                  </a:cubicBezTo>
                  <a:cubicBezTo>
                    <a:pt x="1054" y="1555"/>
                    <a:pt x="1054" y="1555"/>
                    <a:pt x="1054" y="1555"/>
                  </a:cubicBezTo>
                  <a:cubicBezTo>
                    <a:pt x="1047" y="1537"/>
                    <a:pt x="1042" y="1516"/>
                    <a:pt x="1042" y="1493"/>
                  </a:cubicBezTo>
                  <a:cubicBezTo>
                    <a:pt x="1040" y="1157"/>
                    <a:pt x="822" y="968"/>
                    <a:pt x="823" y="1364"/>
                  </a:cubicBezTo>
                  <a:cubicBezTo>
                    <a:pt x="824" y="1546"/>
                    <a:pt x="903" y="1735"/>
                    <a:pt x="1041" y="1759"/>
                  </a:cubicBezTo>
                  <a:cubicBezTo>
                    <a:pt x="1046" y="1769"/>
                    <a:pt x="1050" y="1778"/>
                    <a:pt x="1054" y="1788"/>
                  </a:cubicBezTo>
                  <a:lnTo>
                    <a:pt x="1054" y="2003"/>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26" name="Freeform 6"/>
            <p:cNvSpPr>
              <a:spLocks noEditPoints="1"/>
            </p:cNvSpPr>
            <p:nvPr/>
          </p:nvSpPr>
          <p:spPr bwMode="auto">
            <a:xfrm>
              <a:off x="4873625" y="2352676"/>
              <a:ext cx="430213" cy="149225"/>
            </a:xfrm>
            <a:custGeom>
              <a:avLst/>
              <a:gdLst/>
              <a:ahLst/>
              <a:cxnLst>
                <a:cxn ang="0">
                  <a:pos x="1107" y="0"/>
                </a:cxn>
                <a:cxn ang="0">
                  <a:pos x="1382" y="43"/>
                </a:cxn>
                <a:cxn ang="0">
                  <a:pos x="1415" y="92"/>
                </a:cxn>
                <a:cxn ang="0">
                  <a:pos x="1399" y="220"/>
                </a:cxn>
                <a:cxn ang="0">
                  <a:pos x="1392" y="222"/>
                </a:cxn>
                <a:cxn ang="0">
                  <a:pos x="1347" y="286"/>
                </a:cxn>
                <a:cxn ang="0">
                  <a:pos x="1069" y="490"/>
                </a:cxn>
                <a:cxn ang="0">
                  <a:pos x="1069" y="396"/>
                </a:cxn>
                <a:cxn ang="0">
                  <a:pos x="1250" y="290"/>
                </a:cxn>
                <a:cxn ang="0">
                  <a:pos x="1251" y="138"/>
                </a:cxn>
                <a:cxn ang="0">
                  <a:pos x="1069" y="96"/>
                </a:cxn>
                <a:cxn ang="0">
                  <a:pos x="348" y="1"/>
                </a:cxn>
                <a:cxn ang="0">
                  <a:pos x="614" y="48"/>
                </a:cxn>
                <a:cxn ang="0">
                  <a:pos x="803" y="48"/>
                </a:cxn>
                <a:cxn ang="0">
                  <a:pos x="1069" y="1"/>
                </a:cxn>
                <a:cxn ang="0">
                  <a:pos x="1045" y="99"/>
                </a:cxn>
                <a:cxn ang="0">
                  <a:pos x="869" y="190"/>
                </a:cxn>
                <a:cxn ang="0">
                  <a:pos x="905" y="323"/>
                </a:cxn>
                <a:cxn ang="0">
                  <a:pos x="1069" y="396"/>
                </a:cxn>
                <a:cxn ang="0">
                  <a:pos x="1064" y="490"/>
                </a:cxn>
                <a:cxn ang="0">
                  <a:pos x="779" y="310"/>
                </a:cxn>
                <a:cxn ang="0">
                  <a:pos x="708" y="214"/>
                </a:cxn>
                <a:cxn ang="0">
                  <a:pos x="638" y="310"/>
                </a:cxn>
                <a:cxn ang="0">
                  <a:pos x="353" y="490"/>
                </a:cxn>
                <a:cxn ang="0">
                  <a:pos x="348" y="396"/>
                </a:cxn>
                <a:cxn ang="0">
                  <a:pos x="512" y="323"/>
                </a:cxn>
                <a:cxn ang="0">
                  <a:pos x="548" y="190"/>
                </a:cxn>
                <a:cxn ang="0">
                  <a:pos x="372" y="99"/>
                </a:cxn>
                <a:cxn ang="0">
                  <a:pos x="348" y="1"/>
                </a:cxn>
                <a:cxn ang="0">
                  <a:pos x="348" y="1"/>
                </a:cxn>
                <a:cxn ang="0">
                  <a:pos x="234" y="103"/>
                </a:cxn>
                <a:cxn ang="0">
                  <a:pos x="148" y="206"/>
                </a:cxn>
                <a:cxn ang="0">
                  <a:pos x="230" y="360"/>
                </a:cxn>
                <a:cxn ang="0">
                  <a:pos x="348" y="396"/>
                </a:cxn>
                <a:cxn ang="0">
                  <a:pos x="143" y="418"/>
                </a:cxn>
                <a:cxn ang="0">
                  <a:pos x="25" y="222"/>
                </a:cxn>
                <a:cxn ang="0">
                  <a:pos x="18" y="220"/>
                </a:cxn>
                <a:cxn ang="0">
                  <a:pos x="0" y="133"/>
                </a:cxn>
                <a:cxn ang="0">
                  <a:pos x="10" y="58"/>
                </a:cxn>
                <a:cxn ang="0">
                  <a:pos x="111" y="30"/>
                </a:cxn>
              </a:cxnLst>
              <a:rect l="0" t="0" r="r" b="b"/>
              <a:pathLst>
                <a:path w="1417" h="490">
                  <a:moveTo>
                    <a:pt x="1069" y="1"/>
                  </a:moveTo>
                  <a:cubicBezTo>
                    <a:pt x="1084" y="0"/>
                    <a:pt x="1097" y="0"/>
                    <a:pt x="1107" y="0"/>
                  </a:cubicBezTo>
                  <a:cubicBezTo>
                    <a:pt x="1168" y="1"/>
                    <a:pt x="1247" y="17"/>
                    <a:pt x="1306" y="30"/>
                  </a:cubicBezTo>
                  <a:cubicBezTo>
                    <a:pt x="1344" y="38"/>
                    <a:pt x="1374" y="44"/>
                    <a:pt x="1382" y="43"/>
                  </a:cubicBezTo>
                  <a:cubicBezTo>
                    <a:pt x="1393" y="42"/>
                    <a:pt x="1401" y="47"/>
                    <a:pt x="1406" y="58"/>
                  </a:cubicBezTo>
                  <a:cubicBezTo>
                    <a:pt x="1410" y="66"/>
                    <a:pt x="1413" y="78"/>
                    <a:pt x="1415" y="92"/>
                  </a:cubicBezTo>
                  <a:cubicBezTo>
                    <a:pt x="1416" y="104"/>
                    <a:pt x="1417" y="119"/>
                    <a:pt x="1417" y="133"/>
                  </a:cubicBezTo>
                  <a:cubicBezTo>
                    <a:pt x="1417" y="174"/>
                    <a:pt x="1409" y="216"/>
                    <a:pt x="1399" y="220"/>
                  </a:cubicBezTo>
                  <a:cubicBezTo>
                    <a:pt x="1399" y="220"/>
                    <a:pt x="1399" y="220"/>
                    <a:pt x="1399" y="220"/>
                  </a:cubicBezTo>
                  <a:cubicBezTo>
                    <a:pt x="1396" y="221"/>
                    <a:pt x="1394" y="222"/>
                    <a:pt x="1392" y="222"/>
                  </a:cubicBezTo>
                  <a:cubicBezTo>
                    <a:pt x="1392" y="222"/>
                    <a:pt x="1392" y="222"/>
                    <a:pt x="1392" y="222"/>
                  </a:cubicBezTo>
                  <a:cubicBezTo>
                    <a:pt x="1381" y="225"/>
                    <a:pt x="1365" y="230"/>
                    <a:pt x="1347" y="286"/>
                  </a:cubicBezTo>
                  <a:cubicBezTo>
                    <a:pt x="1333" y="326"/>
                    <a:pt x="1316" y="376"/>
                    <a:pt x="1274" y="418"/>
                  </a:cubicBezTo>
                  <a:cubicBezTo>
                    <a:pt x="1233" y="459"/>
                    <a:pt x="1170" y="489"/>
                    <a:pt x="1069" y="490"/>
                  </a:cubicBezTo>
                  <a:cubicBezTo>
                    <a:pt x="1069" y="396"/>
                    <a:pt x="1069" y="396"/>
                    <a:pt x="1069" y="396"/>
                  </a:cubicBezTo>
                  <a:cubicBezTo>
                    <a:pt x="1069" y="396"/>
                    <a:pt x="1069" y="396"/>
                    <a:pt x="1069" y="396"/>
                  </a:cubicBezTo>
                  <a:cubicBezTo>
                    <a:pt x="1117" y="394"/>
                    <a:pt x="1156" y="381"/>
                    <a:pt x="1187" y="360"/>
                  </a:cubicBezTo>
                  <a:cubicBezTo>
                    <a:pt x="1215" y="342"/>
                    <a:pt x="1236" y="317"/>
                    <a:pt x="1250" y="290"/>
                  </a:cubicBezTo>
                  <a:cubicBezTo>
                    <a:pt x="1263" y="263"/>
                    <a:pt x="1269" y="234"/>
                    <a:pt x="1269" y="206"/>
                  </a:cubicBezTo>
                  <a:cubicBezTo>
                    <a:pt x="1268" y="182"/>
                    <a:pt x="1262" y="158"/>
                    <a:pt x="1251" y="138"/>
                  </a:cubicBezTo>
                  <a:cubicBezTo>
                    <a:pt x="1242" y="123"/>
                    <a:pt x="1217" y="111"/>
                    <a:pt x="1183" y="103"/>
                  </a:cubicBezTo>
                  <a:cubicBezTo>
                    <a:pt x="1150" y="96"/>
                    <a:pt x="1110" y="93"/>
                    <a:pt x="1069" y="96"/>
                  </a:cubicBezTo>
                  <a:lnTo>
                    <a:pt x="1069" y="1"/>
                  </a:lnTo>
                  <a:close/>
                  <a:moveTo>
                    <a:pt x="348" y="1"/>
                  </a:moveTo>
                  <a:cubicBezTo>
                    <a:pt x="387" y="3"/>
                    <a:pt x="438" y="8"/>
                    <a:pt x="486" y="16"/>
                  </a:cubicBezTo>
                  <a:cubicBezTo>
                    <a:pt x="537" y="24"/>
                    <a:pt x="586" y="35"/>
                    <a:pt x="614" y="48"/>
                  </a:cubicBezTo>
                  <a:cubicBezTo>
                    <a:pt x="643" y="62"/>
                    <a:pt x="675" y="69"/>
                    <a:pt x="708" y="69"/>
                  </a:cubicBezTo>
                  <a:cubicBezTo>
                    <a:pt x="741" y="69"/>
                    <a:pt x="774" y="62"/>
                    <a:pt x="803" y="48"/>
                  </a:cubicBezTo>
                  <a:cubicBezTo>
                    <a:pt x="831" y="35"/>
                    <a:pt x="880" y="24"/>
                    <a:pt x="931" y="16"/>
                  </a:cubicBezTo>
                  <a:cubicBezTo>
                    <a:pt x="979" y="8"/>
                    <a:pt x="1030" y="3"/>
                    <a:pt x="1069" y="1"/>
                  </a:cubicBezTo>
                  <a:cubicBezTo>
                    <a:pt x="1069" y="96"/>
                    <a:pt x="1069" y="96"/>
                    <a:pt x="1069" y="96"/>
                  </a:cubicBezTo>
                  <a:cubicBezTo>
                    <a:pt x="1061" y="97"/>
                    <a:pt x="1053" y="98"/>
                    <a:pt x="1045" y="99"/>
                  </a:cubicBezTo>
                  <a:cubicBezTo>
                    <a:pt x="995" y="104"/>
                    <a:pt x="950" y="113"/>
                    <a:pt x="917" y="129"/>
                  </a:cubicBezTo>
                  <a:cubicBezTo>
                    <a:pt x="889" y="143"/>
                    <a:pt x="871" y="162"/>
                    <a:pt x="869" y="190"/>
                  </a:cubicBezTo>
                  <a:cubicBezTo>
                    <a:pt x="869" y="196"/>
                    <a:pt x="869" y="201"/>
                    <a:pt x="869" y="207"/>
                  </a:cubicBezTo>
                  <a:cubicBezTo>
                    <a:pt x="870" y="241"/>
                    <a:pt x="879" y="285"/>
                    <a:pt x="905" y="323"/>
                  </a:cubicBezTo>
                  <a:cubicBezTo>
                    <a:pt x="930" y="360"/>
                    <a:pt x="971" y="390"/>
                    <a:pt x="1037" y="395"/>
                  </a:cubicBezTo>
                  <a:cubicBezTo>
                    <a:pt x="1047" y="396"/>
                    <a:pt x="1058" y="396"/>
                    <a:pt x="1069" y="396"/>
                  </a:cubicBezTo>
                  <a:cubicBezTo>
                    <a:pt x="1069" y="490"/>
                    <a:pt x="1069" y="490"/>
                    <a:pt x="1069" y="490"/>
                  </a:cubicBezTo>
                  <a:cubicBezTo>
                    <a:pt x="1064" y="490"/>
                    <a:pt x="1064" y="490"/>
                    <a:pt x="1064" y="490"/>
                  </a:cubicBezTo>
                  <a:cubicBezTo>
                    <a:pt x="879" y="490"/>
                    <a:pt x="821" y="385"/>
                    <a:pt x="789" y="328"/>
                  </a:cubicBezTo>
                  <a:cubicBezTo>
                    <a:pt x="786" y="321"/>
                    <a:pt x="782" y="315"/>
                    <a:pt x="779" y="310"/>
                  </a:cubicBezTo>
                  <a:cubicBezTo>
                    <a:pt x="770" y="296"/>
                    <a:pt x="764" y="280"/>
                    <a:pt x="758" y="266"/>
                  </a:cubicBezTo>
                  <a:cubicBezTo>
                    <a:pt x="747" y="238"/>
                    <a:pt x="736" y="214"/>
                    <a:pt x="708" y="214"/>
                  </a:cubicBezTo>
                  <a:cubicBezTo>
                    <a:pt x="681" y="214"/>
                    <a:pt x="670" y="238"/>
                    <a:pt x="659" y="266"/>
                  </a:cubicBezTo>
                  <a:cubicBezTo>
                    <a:pt x="653" y="280"/>
                    <a:pt x="647" y="296"/>
                    <a:pt x="638" y="310"/>
                  </a:cubicBezTo>
                  <a:cubicBezTo>
                    <a:pt x="634" y="315"/>
                    <a:pt x="631" y="321"/>
                    <a:pt x="627" y="328"/>
                  </a:cubicBezTo>
                  <a:cubicBezTo>
                    <a:pt x="596" y="385"/>
                    <a:pt x="537" y="490"/>
                    <a:pt x="353" y="490"/>
                  </a:cubicBezTo>
                  <a:cubicBezTo>
                    <a:pt x="348" y="490"/>
                    <a:pt x="348" y="490"/>
                    <a:pt x="348" y="490"/>
                  </a:cubicBezTo>
                  <a:cubicBezTo>
                    <a:pt x="348" y="396"/>
                    <a:pt x="348" y="396"/>
                    <a:pt x="348" y="396"/>
                  </a:cubicBezTo>
                  <a:cubicBezTo>
                    <a:pt x="359" y="396"/>
                    <a:pt x="370" y="396"/>
                    <a:pt x="380" y="395"/>
                  </a:cubicBezTo>
                  <a:cubicBezTo>
                    <a:pt x="446" y="390"/>
                    <a:pt x="487" y="360"/>
                    <a:pt x="512" y="323"/>
                  </a:cubicBezTo>
                  <a:cubicBezTo>
                    <a:pt x="538" y="285"/>
                    <a:pt x="547" y="241"/>
                    <a:pt x="548" y="207"/>
                  </a:cubicBezTo>
                  <a:cubicBezTo>
                    <a:pt x="548" y="201"/>
                    <a:pt x="548" y="196"/>
                    <a:pt x="548" y="190"/>
                  </a:cubicBezTo>
                  <a:cubicBezTo>
                    <a:pt x="546" y="162"/>
                    <a:pt x="528" y="143"/>
                    <a:pt x="500" y="129"/>
                  </a:cubicBezTo>
                  <a:cubicBezTo>
                    <a:pt x="467" y="113"/>
                    <a:pt x="422" y="104"/>
                    <a:pt x="372" y="99"/>
                  </a:cubicBezTo>
                  <a:cubicBezTo>
                    <a:pt x="364" y="98"/>
                    <a:pt x="356" y="97"/>
                    <a:pt x="348" y="96"/>
                  </a:cubicBezTo>
                  <a:lnTo>
                    <a:pt x="348" y="1"/>
                  </a:lnTo>
                  <a:close/>
                  <a:moveTo>
                    <a:pt x="310" y="0"/>
                  </a:moveTo>
                  <a:cubicBezTo>
                    <a:pt x="320" y="0"/>
                    <a:pt x="333" y="0"/>
                    <a:pt x="348" y="1"/>
                  </a:cubicBezTo>
                  <a:cubicBezTo>
                    <a:pt x="348" y="96"/>
                    <a:pt x="348" y="96"/>
                    <a:pt x="348" y="96"/>
                  </a:cubicBezTo>
                  <a:cubicBezTo>
                    <a:pt x="307" y="93"/>
                    <a:pt x="267" y="96"/>
                    <a:pt x="234" y="103"/>
                  </a:cubicBezTo>
                  <a:cubicBezTo>
                    <a:pt x="200" y="111"/>
                    <a:pt x="175" y="123"/>
                    <a:pt x="166" y="138"/>
                  </a:cubicBezTo>
                  <a:cubicBezTo>
                    <a:pt x="155" y="158"/>
                    <a:pt x="149" y="182"/>
                    <a:pt x="148" y="206"/>
                  </a:cubicBezTo>
                  <a:cubicBezTo>
                    <a:pt x="147" y="234"/>
                    <a:pt x="154" y="263"/>
                    <a:pt x="167" y="290"/>
                  </a:cubicBezTo>
                  <a:cubicBezTo>
                    <a:pt x="181" y="317"/>
                    <a:pt x="202" y="342"/>
                    <a:pt x="230" y="360"/>
                  </a:cubicBezTo>
                  <a:cubicBezTo>
                    <a:pt x="261" y="381"/>
                    <a:pt x="300" y="394"/>
                    <a:pt x="348" y="396"/>
                  </a:cubicBezTo>
                  <a:cubicBezTo>
                    <a:pt x="348" y="396"/>
                    <a:pt x="348" y="396"/>
                    <a:pt x="348" y="396"/>
                  </a:cubicBezTo>
                  <a:cubicBezTo>
                    <a:pt x="348" y="490"/>
                    <a:pt x="348" y="490"/>
                    <a:pt x="348" y="490"/>
                  </a:cubicBezTo>
                  <a:cubicBezTo>
                    <a:pt x="247" y="489"/>
                    <a:pt x="184" y="459"/>
                    <a:pt x="143" y="418"/>
                  </a:cubicBezTo>
                  <a:cubicBezTo>
                    <a:pt x="101" y="376"/>
                    <a:pt x="83" y="326"/>
                    <a:pt x="70" y="286"/>
                  </a:cubicBezTo>
                  <a:cubicBezTo>
                    <a:pt x="52" y="230"/>
                    <a:pt x="36" y="225"/>
                    <a:pt x="25" y="222"/>
                  </a:cubicBezTo>
                  <a:cubicBezTo>
                    <a:pt x="25" y="222"/>
                    <a:pt x="25" y="222"/>
                    <a:pt x="25" y="222"/>
                  </a:cubicBezTo>
                  <a:cubicBezTo>
                    <a:pt x="23" y="222"/>
                    <a:pt x="20" y="221"/>
                    <a:pt x="18" y="220"/>
                  </a:cubicBezTo>
                  <a:cubicBezTo>
                    <a:pt x="18" y="220"/>
                    <a:pt x="18" y="220"/>
                    <a:pt x="18" y="220"/>
                  </a:cubicBezTo>
                  <a:cubicBezTo>
                    <a:pt x="8" y="216"/>
                    <a:pt x="0" y="174"/>
                    <a:pt x="0" y="133"/>
                  </a:cubicBezTo>
                  <a:cubicBezTo>
                    <a:pt x="0" y="119"/>
                    <a:pt x="1" y="104"/>
                    <a:pt x="2" y="92"/>
                  </a:cubicBezTo>
                  <a:cubicBezTo>
                    <a:pt x="4" y="78"/>
                    <a:pt x="6" y="66"/>
                    <a:pt x="10" y="58"/>
                  </a:cubicBezTo>
                  <a:cubicBezTo>
                    <a:pt x="16" y="47"/>
                    <a:pt x="24" y="42"/>
                    <a:pt x="35" y="43"/>
                  </a:cubicBezTo>
                  <a:cubicBezTo>
                    <a:pt x="43" y="44"/>
                    <a:pt x="73" y="38"/>
                    <a:pt x="111" y="30"/>
                  </a:cubicBezTo>
                  <a:cubicBezTo>
                    <a:pt x="170" y="17"/>
                    <a:pt x="249" y="1"/>
                    <a:pt x="310" y="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27" name="TextBox 31"/>
          <p:cNvSpPr txBox="1"/>
          <p:nvPr/>
        </p:nvSpPr>
        <p:spPr>
          <a:xfrm>
            <a:off x="7318782" y="6087453"/>
            <a:ext cx="704039" cy="502766"/>
          </a:xfrm>
          <a:prstGeom prst="rect">
            <a:avLst/>
          </a:prstGeom>
          <a:noFill/>
        </p:spPr>
        <p:txBody>
          <a:bodyPr wrap="none" rtlCol="0">
            <a:spAutoFit/>
          </a:bodyPr>
          <a:lstStyle/>
          <a:p>
            <a:pPr algn="ctr"/>
            <a:r>
              <a:rPr lang="en-US" sz="2667" b="1" dirty="0">
                <a:solidFill>
                  <a:schemeClr val="accent1"/>
                </a:solidFill>
              </a:rPr>
              <a:t>40%</a:t>
            </a:r>
          </a:p>
        </p:txBody>
      </p:sp>
      <p:sp>
        <p:nvSpPr>
          <p:cNvPr id="28" name="TextBox 32"/>
          <p:cNvSpPr txBox="1"/>
          <p:nvPr/>
        </p:nvSpPr>
        <p:spPr>
          <a:xfrm>
            <a:off x="8634838" y="6087453"/>
            <a:ext cx="704039" cy="502766"/>
          </a:xfrm>
          <a:prstGeom prst="rect">
            <a:avLst/>
          </a:prstGeom>
          <a:noFill/>
        </p:spPr>
        <p:txBody>
          <a:bodyPr wrap="none" rtlCol="0">
            <a:spAutoFit/>
          </a:bodyPr>
          <a:lstStyle/>
          <a:p>
            <a:pPr algn="ctr"/>
            <a:r>
              <a:rPr lang="en-US" sz="2667" b="1" dirty="0">
                <a:solidFill>
                  <a:schemeClr val="accent2"/>
                </a:solidFill>
              </a:rPr>
              <a:t>80%</a:t>
            </a:r>
          </a:p>
        </p:txBody>
      </p:sp>
      <p:sp>
        <p:nvSpPr>
          <p:cNvPr id="29" name="Freeform 147"/>
          <p:cNvSpPr>
            <a:spLocks noEditPoints="1"/>
          </p:cNvSpPr>
          <p:nvPr/>
        </p:nvSpPr>
        <p:spPr bwMode="auto">
          <a:xfrm rot="927565">
            <a:off x="7110729" y="2475971"/>
            <a:ext cx="585443" cy="832253"/>
          </a:xfrm>
          <a:custGeom>
            <a:avLst/>
            <a:gdLst/>
            <a:ahLst/>
            <a:cxnLst>
              <a:cxn ang="0">
                <a:pos x="44" y="47"/>
              </a:cxn>
              <a:cxn ang="0">
                <a:pos x="27" y="47"/>
              </a:cxn>
              <a:cxn ang="0">
                <a:pos x="25" y="66"/>
              </a:cxn>
              <a:cxn ang="0">
                <a:pos x="24" y="67"/>
              </a:cxn>
              <a:cxn ang="0">
                <a:pos x="24" y="67"/>
              </a:cxn>
              <a:cxn ang="0">
                <a:pos x="22" y="66"/>
              </a:cxn>
              <a:cxn ang="0">
                <a:pos x="19" y="47"/>
              </a:cxn>
              <a:cxn ang="0">
                <a:pos x="3" y="47"/>
              </a:cxn>
              <a:cxn ang="0">
                <a:pos x="0" y="44"/>
              </a:cxn>
              <a:cxn ang="0">
                <a:pos x="11" y="31"/>
              </a:cxn>
              <a:cxn ang="0">
                <a:pos x="11" y="11"/>
              </a:cxn>
              <a:cxn ang="0">
                <a:pos x="6" y="6"/>
              </a:cxn>
              <a:cxn ang="0">
                <a:pos x="11" y="0"/>
              </a:cxn>
              <a:cxn ang="0">
                <a:pos x="36" y="0"/>
              </a:cxn>
              <a:cxn ang="0">
                <a:pos x="42" y="6"/>
              </a:cxn>
              <a:cxn ang="0">
                <a:pos x="36" y="11"/>
              </a:cxn>
              <a:cxn ang="0">
                <a:pos x="36" y="31"/>
              </a:cxn>
              <a:cxn ang="0">
                <a:pos x="47" y="44"/>
              </a:cxn>
              <a:cxn ang="0">
                <a:pos x="44" y="47"/>
              </a:cxn>
              <a:cxn ang="0">
                <a:pos x="20" y="12"/>
              </a:cxn>
              <a:cxn ang="0">
                <a:pos x="18" y="11"/>
              </a:cxn>
              <a:cxn ang="0">
                <a:pos x="17" y="12"/>
              </a:cxn>
              <a:cxn ang="0">
                <a:pos x="17" y="30"/>
              </a:cxn>
              <a:cxn ang="0">
                <a:pos x="18" y="31"/>
              </a:cxn>
              <a:cxn ang="0">
                <a:pos x="20" y="30"/>
              </a:cxn>
              <a:cxn ang="0">
                <a:pos x="20" y="12"/>
              </a:cxn>
            </a:cxnLst>
            <a:rect l="0" t="0" r="r" b="b"/>
            <a:pathLst>
              <a:path w="47" h="67">
                <a:moveTo>
                  <a:pt x="44" y="47"/>
                </a:moveTo>
                <a:cubicBezTo>
                  <a:pt x="27" y="47"/>
                  <a:pt x="27" y="47"/>
                  <a:pt x="27" y="47"/>
                </a:cubicBezTo>
                <a:cubicBezTo>
                  <a:pt x="25" y="66"/>
                  <a:pt x="25" y="66"/>
                  <a:pt x="25" y="66"/>
                </a:cubicBezTo>
                <a:cubicBezTo>
                  <a:pt x="25" y="67"/>
                  <a:pt x="24" y="67"/>
                  <a:pt x="24" y="67"/>
                </a:cubicBezTo>
                <a:cubicBezTo>
                  <a:pt x="24" y="67"/>
                  <a:pt x="24" y="67"/>
                  <a:pt x="24" y="67"/>
                </a:cubicBezTo>
                <a:cubicBezTo>
                  <a:pt x="23" y="67"/>
                  <a:pt x="22" y="67"/>
                  <a:pt x="22" y="66"/>
                </a:cubicBezTo>
                <a:cubicBezTo>
                  <a:pt x="19" y="47"/>
                  <a:pt x="19" y="47"/>
                  <a:pt x="19" y="47"/>
                </a:cubicBezTo>
                <a:cubicBezTo>
                  <a:pt x="3" y="47"/>
                  <a:pt x="3" y="47"/>
                  <a:pt x="3" y="47"/>
                </a:cubicBezTo>
                <a:cubicBezTo>
                  <a:pt x="2" y="47"/>
                  <a:pt x="0" y="46"/>
                  <a:pt x="0" y="44"/>
                </a:cubicBezTo>
                <a:cubicBezTo>
                  <a:pt x="0" y="38"/>
                  <a:pt x="5" y="31"/>
                  <a:pt x="11" y="31"/>
                </a:cubicBezTo>
                <a:cubicBezTo>
                  <a:pt x="11" y="11"/>
                  <a:pt x="11" y="11"/>
                  <a:pt x="11" y="11"/>
                </a:cubicBezTo>
                <a:cubicBezTo>
                  <a:pt x="8" y="11"/>
                  <a:pt x="6" y="8"/>
                  <a:pt x="6" y="6"/>
                </a:cubicBezTo>
                <a:cubicBezTo>
                  <a:pt x="6" y="3"/>
                  <a:pt x="8" y="0"/>
                  <a:pt x="11" y="0"/>
                </a:cubicBezTo>
                <a:cubicBezTo>
                  <a:pt x="36" y="0"/>
                  <a:pt x="36" y="0"/>
                  <a:pt x="36" y="0"/>
                </a:cubicBezTo>
                <a:cubicBezTo>
                  <a:pt x="39" y="0"/>
                  <a:pt x="42" y="3"/>
                  <a:pt x="42" y="6"/>
                </a:cubicBezTo>
                <a:cubicBezTo>
                  <a:pt x="42" y="8"/>
                  <a:pt x="39" y="11"/>
                  <a:pt x="36" y="11"/>
                </a:cubicBezTo>
                <a:cubicBezTo>
                  <a:pt x="36" y="31"/>
                  <a:pt x="36" y="31"/>
                  <a:pt x="36" y="31"/>
                </a:cubicBezTo>
                <a:cubicBezTo>
                  <a:pt x="42" y="31"/>
                  <a:pt x="47" y="38"/>
                  <a:pt x="47" y="44"/>
                </a:cubicBezTo>
                <a:cubicBezTo>
                  <a:pt x="47" y="46"/>
                  <a:pt x="46" y="47"/>
                  <a:pt x="44" y="47"/>
                </a:cubicBezTo>
                <a:close/>
                <a:moveTo>
                  <a:pt x="20" y="12"/>
                </a:moveTo>
                <a:cubicBezTo>
                  <a:pt x="20" y="11"/>
                  <a:pt x="19" y="11"/>
                  <a:pt x="18" y="11"/>
                </a:cubicBezTo>
                <a:cubicBezTo>
                  <a:pt x="18" y="11"/>
                  <a:pt x="17" y="11"/>
                  <a:pt x="17" y="12"/>
                </a:cubicBezTo>
                <a:cubicBezTo>
                  <a:pt x="17" y="30"/>
                  <a:pt x="17" y="30"/>
                  <a:pt x="17" y="30"/>
                </a:cubicBezTo>
                <a:cubicBezTo>
                  <a:pt x="17" y="31"/>
                  <a:pt x="18" y="31"/>
                  <a:pt x="18" y="31"/>
                </a:cubicBezTo>
                <a:cubicBezTo>
                  <a:pt x="19" y="31"/>
                  <a:pt x="20" y="31"/>
                  <a:pt x="20" y="30"/>
                </a:cubicBezTo>
                <a:lnTo>
                  <a:pt x="20" y="12"/>
                </a:lnTo>
                <a:close/>
              </a:path>
            </a:pathLst>
          </a:custGeom>
          <a:solidFill>
            <a:schemeClr val="accent1"/>
          </a:solid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30" name="Freeform 147"/>
          <p:cNvSpPr>
            <a:spLocks noEditPoints="1"/>
          </p:cNvSpPr>
          <p:nvPr/>
        </p:nvSpPr>
        <p:spPr bwMode="auto">
          <a:xfrm rot="927565">
            <a:off x="8533131" y="1256771"/>
            <a:ext cx="585443" cy="832253"/>
          </a:xfrm>
          <a:custGeom>
            <a:avLst/>
            <a:gdLst/>
            <a:ahLst/>
            <a:cxnLst>
              <a:cxn ang="0">
                <a:pos x="44" y="47"/>
              </a:cxn>
              <a:cxn ang="0">
                <a:pos x="27" y="47"/>
              </a:cxn>
              <a:cxn ang="0">
                <a:pos x="25" y="66"/>
              </a:cxn>
              <a:cxn ang="0">
                <a:pos x="24" y="67"/>
              </a:cxn>
              <a:cxn ang="0">
                <a:pos x="24" y="67"/>
              </a:cxn>
              <a:cxn ang="0">
                <a:pos x="22" y="66"/>
              </a:cxn>
              <a:cxn ang="0">
                <a:pos x="19" y="47"/>
              </a:cxn>
              <a:cxn ang="0">
                <a:pos x="3" y="47"/>
              </a:cxn>
              <a:cxn ang="0">
                <a:pos x="0" y="44"/>
              </a:cxn>
              <a:cxn ang="0">
                <a:pos x="11" y="31"/>
              </a:cxn>
              <a:cxn ang="0">
                <a:pos x="11" y="11"/>
              </a:cxn>
              <a:cxn ang="0">
                <a:pos x="6" y="6"/>
              </a:cxn>
              <a:cxn ang="0">
                <a:pos x="11" y="0"/>
              </a:cxn>
              <a:cxn ang="0">
                <a:pos x="36" y="0"/>
              </a:cxn>
              <a:cxn ang="0">
                <a:pos x="42" y="6"/>
              </a:cxn>
              <a:cxn ang="0">
                <a:pos x="36" y="11"/>
              </a:cxn>
              <a:cxn ang="0">
                <a:pos x="36" y="31"/>
              </a:cxn>
              <a:cxn ang="0">
                <a:pos x="47" y="44"/>
              </a:cxn>
              <a:cxn ang="0">
                <a:pos x="44" y="47"/>
              </a:cxn>
              <a:cxn ang="0">
                <a:pos x="20" y="12"/>
              </a:cxn>
              <a:cxn ang="0">
                <a:pos x="18" y="11"/>
              </a:cxn>
              <a:cxn ang="0">
                <a:pos x="17" y="12"/>
              </a:cxn>
              <a:cxn ang="0">
                <a:pos x="17" y="30"/>
              </a:cxn>
              <a:cxn ang="0">
                <a:pos x="18" y="31"/>
              </a:cxn>
              <a:cxn ang="0">
                <a:pos x="20" y="30"/>
              </a:cxn>
              <a:cxn ang="0">
                <a:pos x="20" y="12"/>
              </a:cxn>
            </a:cxnLst>
            <a:rect l="0" t="0" r="r" b="b"/>
            <a:pathLst>
              <a:path w="47" h="67">
                <a:moveTo>
                  <a:pt x="44" y="47"/>
                </a:moveTo>
                <a:cubicBezTo>
                  <a:pt x="27" y="47"/>
                  <a:pt x="27" y="47"/>
                  <a:pt x="27" y="47"/>
                </a:cubicBezTo>
                <a:cubicBezTo>
                  <a:pt x="25" y="66"/>
                  <a:pt x="25" y="66"/>
                  <a:pt x="25" y="66"/>
                </a:cubicBezTo>
                <a:cubicBezTo>
                  <a:pt x="25" y="67"/>
                  <a:pt x="24" y="67"/>
                  <a:pt x="24" y="67"/>
                </a:cubicBezTo>
                <a:cubicBezTo>
                  <a:pt x="24" y="67"/>
                  <a:pt x="24" y="67"/>
                  <a:pt x="24" y="67"/>
                </a:cubicBezTo>
                <a:cubicBezTo>
                  <a:pt x="23" y="67"/>
                  <a:pt x="22" y="67"/>
                  <a:pt x="22" y="66"/>
                </a:cubicBezTo>
                <a:cubicBezTo>
                  <a:pt x="19" y="47"/>
                  <a:pt x="19" y="47"/>
                  <a:pt x="19" y="47"/>
                </a:cubicBezTo>
                <a:cubicBezTo>
                  <a:pt x="3" y="47"/>
                  <a:pt x="3" y="47"/>
                  <a:pt x="3" y="47"/>
                </a:cubicBezTo>
                <a:cubicBezTo>
                  <a:pt x="2" y="47"/>
                  <a:pt x="0" y="46"/>
                  <a:pt x="0" y="44"/>
                </a:cubicBezTo>
                <a:cubicBezTo>
                  <a:pt x="0" y="38"/>
                  <a:pt x="5" y="31"/>
                  <a:pt x="11" y="31"/>
                </a:cubicBezTo>
                <a:cubicBezTo>
                  <a:pt x="11" y="11"/>
                  <a:pt x="11" y="11"/>
                  <a:pt x="11" y="11"/>
                </a:cubicBezTo>
                <a:cubicBezTo>
                  <a:pt x="8" y="11"/>
                  <a:pt x="6" y="8"/>
                  <a:pt x="6" y="6"/>
                </a:cubicBezTo>
                <a:cubicBezTo>
                  <a:pt x="6" y="3"/>
                  <a:pt x="8" y="0"/>
                  <a:pt x="11" y="0"/>
                </a:cubicBezTo>
                <a:cubicBezTo>
                  <a:pt x="36" y="0"/>
                  <a:pt x="36" y="0"/>
                  <a:pt x="36" y="0"/>
                </a:cubicBezTo>
                <a:cubicBezTo>
                  <a:pt x="39" y="0"/>
                  <a:pt x="42" y="3"/>
                  <a:pt x="42" y="6"/>
                </a:cubicBezTo>
                <a:cubicBezTo>
                  <a:pt x="42" y="8"/>
                  <a:pt x="39" y="11"/>
                  <a:pt x="36" y="11"/>
                </a:cubicBezTo>
                <a:cubicBezTo>
                  <a:pt x="36" y="31"/>
                  <a:pt x="36" y="31"/>
                  <a:pt x="36" y="31"/>
                </a:cubicBezTo>
                <a:cubicBezTo>
                  <a:pt x="42" y="31"/>
                  <a:pt x="47" y="38"/>
                  <a:pt x="47" y="44"/>
                </a:cubicBezTo>
                <a:cubicBezTo>
                  <a:pt x="47" y="46"/>
                  <a:pt x="46" y="47"/>
                  <a:pt x="44" y="47"/>
                </a:cubicBezTo>
                <a:close/>
                <a:moveTo>
                  <a:pt x="20" y="12"/>
                </a:moveTo>
                <a:cubicBezTo>
                  <a:pt x="20" y="11"/>
                  <a:pt x="19" y="11"/>
                  <a:pt x="18" y="11"/>
                </a:cubicBezTo>
                <a:cubicBezTo>
                  <a:pt x="18" y="11"/>
                  <a:pt x="17" y="11"/>
                  <a:pt x="17" y="12"/>
                </a:cubicBezTo>
                <a:cubicBezTo>
                  <a:pt x="17" y="30"/>
                  <a:pt x="17" y="30"/>
                  <a:pt x="17" y="30"/>
                </a:cubicBezTo>
                <a:cubicBezTo>
                  <a:pt x="17" y="31"/>
                  <a:pt x="18" y="31"/>
                  <a:pt x="18" y="31"/>
                </a:cubicBezTo>
                <a:cubicBezTo>
                  <a:pt x="19" y="31"/>
                  <a:pt x="20" y="31"/>
                  <a:pt x="20" y="30"/>
                </a:cubicBezTo>
                <a:lnTo>
                  <a:pt x="20" y="12"/>
                </a:lnTo>
                <a:close/>
              </a:path>
            </a:pathLst>
          </a:custGeom>
          <a:solidFill>
            <a:schemeClr val="accent2"/>
          </a:solid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31" name="Freeform 147"/>
          <p:cNvSpPr>
            <a:spLocks noEditPoints="1"/>
          </p:cNvSpPr>
          <p:nvPr/>
        </p:nvSpPr>
        <p:spPr bwMode="auto">
          <a:xfrm rot="927565">
            <a:off x="8736329" y="3085572"/>
            <a:ext cx="585443" cy="832253"/>
          </a:xfrm>
          <a:custGeom>
            <a:avLst/>
            <a:gdLst/>
            <a:ahLst/>
            <a:cxnLst>
              <a:cxn ang="0">
                <a:pos x="44" y="47"/>
              </a:cxn>
              <a:cxn ang="0">
                <a:pos x="27" y="47"/>
              </a:cxn>
              <a:cxn ang="0">
                <a:pos x="25" y="66"/>
              </a:cxn>
              <a:cxn ang="0">
                <a:pos x="24" y="67"/>
              </a:cxn>
              <a:cxn ang="0">
                <a:pos x="24" y="67"/>
              </a:cxn>
              <a:cxn ang="0">
                <a:pos x="22" y="66"/>
              </a:cxn>
              <a:cxn ang="0">
                <a:pos x="19" y="47"/>
              </a:cxn>
              <a:cxn ang="0">
                <a:pos x="3" y="47"/>
              </a:cxn>
              <a:cxn ang="0">
                <a:pos x="0" y="44"/>
              </a:cxn>
              <a:cxn ang="0">
                <a:pos x="11" y="31"/>
              </a:cxn>
              <a:cxn ang="0">
                <a:pos x="11" y="11"/>
              </a:cxn>
              <a:cxn ang="0">
                <a:pos x="6" y="6"/>
              </a:cxn>
              <a:cxn ang="0">
                <a:pos x="11" y="0"/>
              </a:cxn>
              <a:cxn ang="0">
                <a:pos x="36" y="0"/>
              </a:cxn>
              <a:cxn ang="0">
                <a:pos x="42" y="6"/>
              </a:cxn>
              <a:cxn ang="0">
                <a:pos x="36" y="11"/>
              </a:cxn>
              <a:cxn ang="0">
                <a:pos x="36" y="31"/>
              </a:cxn>
              <a:cxn ang="0">
                <a:pos x="47" y="44"/>
              </a:cxn>
              <a:cxn ang="0">
                <a:pos x="44" y="47"/>
              </a:cxn>
              <a:cxn ang="0">
                <a:pos x="20" y="12"/>
              </a:cxn>
              <a:cxn ang="0">
                <a:pos x="18" y="11"/>
              </a:cxn>
              <a:cxn ang="0">
                <a:pos x="17" y="12"/>
              </a:cxn>
              <a:cxn ang="0">
                <a:pos x="17" y="30"/>
              </a:cxn>
              <a:cxn ang="0">
                <a:pos x="18" y="31"/>
              </a:cxn>
              <a:cxn ang="0">
                <a:pos x="20" y="30"/>
              </a:cxn>
              <a:cxn ang="0">
                <a:pos x="20" y="12"/>
              </a:cxn>
            </a:cxnLst>
            <a:rect l="0" t="0" r="r" b="b"/>
            <a:pathLst>
              <a:path w="47" h="67">
                <a:moveTo>
                  <a:pt x="44" y="47"/>
                </a:moveTo>
                <a:cubicBezTo>
                  <a:pt x="27" y="47"/>
                  <a:pt x="27" y="47"/>
                  <a:pt x="27" y="47"/>
                </a:cubicBezTo>
                <a:cubicBezTo>
                  <a:pt x="25" y="66"/>
                  <a:pt x="25" y="66"/>
                  <a:pt x="25" y="66"/>
                </a:cubicBezTo>
                <a:cubicBezTo>
                  <a:pt x="25" y="67"/>
                  <a:pt x="24" y="67"/>
                  <a:pt x="24" y="67"/>
                </a:cubicBezTo>
                <a:cubicBezTo>
                  <a:pt x="24" y="67"/>
                  <a:pt x="24" y="67"/>
                  <a:pt x="24" y="67"/>
                </a:cubicBezTo>
                <a:cubicBezTo>
                  <a:pt x="23" y="67"/>
                  <a:pt x="22" y="67"/>
                  <a:pt x="22" y="66"/>
                </a:cubicBezTo>
                <a:cubicBezTo>
                  <a:pt x="19" y="47"/>
                  <a:pt x="19" y="47"/>
                  <a:pt x="19" y="47"/>
                </a:cubicBezTo>
                <a:cubicBezTo>
                  <a:pt x="3" y="47"/>
                  <a:pt x="3" y="47"/>
                  <a:pt x="3" y="47"/>
                </a:cubicBezTo>
                <a:cubicBezTo>
                  <a:pt x="2" y="47"/>
                  <a:pt x="0" y="46"/>
                  <a:pt x="0" y="44"/>
                </a:cubicBezTo>
                <a:cubicBezTo>
                  <a:pt x="0" y="38"/>
                  <a:pt x="5" y="31"/>
                  <a:pt x="11" y="31"/>
                </a:cubicBezTo>
                <a:cubicBezTo>
                  <a:pt x="11" y="11"/>
                  <a:pt x="11" y="11"/>
                  <a:pt x="11" y="11"/>
                </a:cubicBezTo>
                <a:cubicBezTo>
                  <a:pt x="8" y="11"/>
                  <a:pt x="6" y="8"/>
                  <a:pt x="6" y="6"/>
                </a:cubicBezTo>
                <a:cubicBezTo>
                  <a:pt x="6" y="3"/>
                  <a:pt x="8" y="0"/>
                  <a:pt x="11" y="0"/>
                </a:cubicBezTo>
                <a:cubicBezTo>
                  <a:pt x="36" y="0"/>
                  <a:pt x="36" y="0"/>
                  <a:pt x="36" y="0"/>
                </a:cubicBezTo>
                <a:cubicBezTo>
                  <a:pt x="39" y="0"/>
                  <a:pt x="42" y="3"/>
                  <a:pt x="42" y="6"/>
                </a:cubicBezTo>
                <a:cubicBezTo>
                  <a:pt x="42" y="8"/>
                  <a:pt x="39" y="11"/>
                  <a:pt x="36" y="11"/>
                </a:cubicBezTo>
                <a:cubicBezTo>
                  <a:pt x="36" y="31"/>
                  <a:pt x="36" y="31"/>
                  <a:pt x="36" y="31"/>
                </a:cubicBezTo>
                <a:cubicBezTo>
                  <a:pt x="42" y="31"/>
                  <a:pt x="47" y="38"/>
                  <a:pt x="47" y="44"/>
                </a:cubicBezTo>
                <a:cubicBezTo>
                  <a:pt x="47" y="46"/>
                  <a:pt x="46" y="47"/>
                  <a:pt x="44" y="47"/>
                </a:cubicBezTo>
                <a:close/>
                <a:moveTo>
                  <a:pt x="20" y="12"/>
                </a:moveTo>
                <a:cubicBezTo>
                  <a:pt x="20" y="11"/>
                  <a:pt x="19" y="11"/>
                  <a:pt x="18" y="11"/>
                </a:cubicBezTo>
                <a:cubicBezTo>
                  <a:pt x="18" y="11"/>
                  <a:pt x="17" y="11"/>
                  <a:pt x="17" y="12"/>
                </a:cubicBezTo>
                <a:cubicBezTo>
                  <a:pt x="17" y="30"/>
                  <a:pt x="17" y="30"/>
                  <a:pt x="17" y="30"/>
                </a:cubicBezTo>
                <a:cubicBezTo>
                  <a:pt x="17" y="31"/>
                  <a:pt x="18" y="31"/>
                  <a:pt x="18" y="31"/>
                </a:cubicBezTo>
                <a:cubicBezTo>
                  <a:pt x="19" y="31"/>
                  <a:pt x="20" y="31"/>
                  <a:pt x="20" y="30"/>
                </a:cubicBezTo>
                <a:lnTo>
                  <a:pt x="20" y="12"/>
                </a:lnTo>
                <a:close/>
              </a:path>
            </a:pathLst>
          </a:custGeom>
          <a:solidFill>
            <a:schemeClr val="accent3"/>
          </a:solid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32" name="Freeform 147"/>
          <p:cNvSpPr>
            <a:spLocks noEditPoints="1"/>
          </p:cNvSpPr>
          <p:nvPr/>
        </p:nvSpPr>
        <p:spPr bwMode="auto">
          <a:xfrm rot="927565">
            <a:off x="9955531" y="4711171"/>
            <a:ext cx="585443" cy="832253"/>
          </a:xfrm>
          <a:custGeom>
            <a:avLst/>
            <a:gdLst/>
            <a:ahLst/>
            <a:cxnLst>
              <a:cxn ang="0">
                <a:pos x="44" y="47"/>
              </a:cxn>
              <a:cxn ang="0">
                <a:pos x="27" y="47"/>
              </a:cxn>
              <a:cxn ang="0">
                <a:pos x="25" y="66"/>
              </a:cxn>
              <a:cxn ang="0">
                <a:pos x="24" y="67"/>
              </a:cxn>
              <a:cxn ang="0">
                <a:pos x="24" y="67"/>
              </a:cxn>
              <a:cxn ang="0">
                <a:pos x="22" y="66"/>
              </a:cxn>
              <a:cxn ang="0">
                <a:pos x="19" y="47"/>
              </a:cxn>
              <a:cxn ang="0">
                <a:pos x="3" y="47"/>
              </a:cxn>
              <a:cxn ang="0">
                <a:pos x="0" y="44"/>
              </a:cxn>
              <a:cxn ang="0">
                <a:pos x="11" y="31"/>
              </a:cxn>
              <a:cxn ang="0">
                <a:pos x="11" y="11"/>
              </a:cxn>
              <a:cxn ang="0">
                <a:pos x="6" y="6"/>
              </a:cxn>
              <a:cxn ang="0">
                <a:pos x="11" y="0"/>
              </a:cxn>
              <a:cxn ang="0">
                <a:pos x="36" y="0"/>
              </a:cxn>
              <a:cxn ang="0">
                <a:pos x="42" y="6"/>
              </a:cxn>
              <a:cxn ang="0">
                <a:pos x="36" y="11"/>
              </a:cxn>
              <a:cxn ang="0">
                <a:pos x="36" y="31"/>
              </a:cxn>
              <a:cxn ang="0">
                <a:pos x="47" y="44"/>
              </a:cxn>
              <a:cxn ang="0">
                <a:pos x="44" y="47"/>
              </a:cxn>
              <a:cxn ang="0">
                <a:pos x="20" y="12"/>
              </a:cxn>
              <a:cxn ang="0">
                <a:pos x="18" y="11"/>
              </a:cxn>
              <a:cxn ang="0">
                <a:pos x="17" y="12"/>
              </a:cxn>
              <a:cxn ang="0">
                <a:pos x="17" y="30"/>
              </a:cxn>
              <a:cxn ang="0">
                <a:pos x="18" y="31"/>
              </a:cxn>
              <a:cxn ang="0">
                <a:pos x="20" y="30"/>
              </a:cxn>
              <a:cxn ang="0">
                <a:pos x="20" y="12"/>
              </a:cxn>
            </a:cxnLst>
            <a:rect l="0" t="0" r="r" b="b"/>
            <a:pathLst>
              <a:path w="47" h="67">
                <a:moveTo>
                  <a:pt x="44" y="47"/>
                </a:moveTo>
                <a:cubicBezTo>
                  <a:pt x="27" y="47"/>
                  <a:pt x="27" y="47"/>
                  <a:pt x="27" y="47"/>
                </a:cubicBezTo>
                <a:cubicBezTo>
                  <a:pt x="25" y="66"/>
                  <a:pt x="25" y="66"/>
                  <a:pt x="25" y="66"/>
                </a:cubicBezTo>
                <a:cubicBezTo>
                  <a:pt x="25" y="67"/>
                  <a:pt x="24" y="67"/>
                  <a:pt x="24" y="67"/>
                </a:cubicBezTo>
                <a:cubicBezTo>
                  <a:pt x="24" y="67"/>
                  <a:pt x="24" y="67"/>
                  <a:pt x="24" y="67"/>
                </a:cubicBezTo>
                <a:cubicBezTo>
                  <a:pt x="23" y="67"/>
                  <a:pt x="22" y="67"/>
                  <a:pt x="22" y="66"/>
                </a:cubicBezTo>
                <a:cubicBezTo>
                  <a:pt x="19" y="47"/>
                  <a:pt x="19" y="47"/>
                  <a:pt x="19" y="47"/>
                </a:cubicBezTo>
                <a:cubicBezTo>
                  <a:pt x="3" y="47"/>
                  <a:pt x="3" y="47"/>
                  <a:pt x="3" y="47"/>
                </a:cubicBezTo>
                <a:cubicBezTo>
                  <a:pt x="2" y="47"/>
                  <a:pt x="0" y="46"/>
                  <a:pt x="0" y="44"/>
                </a:cubicBezTo>
                <a:cubicBezTo>
                  <a:pt x="0" y="38"/>
                  <a:pt x="5" y="31"/>
                  <a:pt x="11" y="31"/>
                </a:cubicBezTo>
                <a:cubicBezTo>
                  <a:pt x="11" y="11"/>
                  <a:pt x="11" y="11"/>
                  <a:pt x="11" y="11"/>
                </a:cubicBezTo>
                <a:cubicBezTo>
                  <a:pt x="8" y="11"/>
                  <a:pt x="6" y="8"/>
                  <a:pt x="6" y="6"/>
                </a:cubicBezTo>
                <a:cubicBezTo>
                  <a:pt x="6" y="3"/>
                  <a:pt x="8" y="0"/>
                  <a:pt x="11" y="0"/>
                </a:cubicBezTo>
                <a:cubicBezTo>
                  <a:pt x="36" y="0"/>
                  <a:pt x="36" y="0"/>
                  <a:pt x="36" y="0"/>
                </a:cubicBezTo>
                <a:cubicBezTo>
                  <a:pt x="39" y="0"/>
                  <a:pt x="42" y="3"/>
                  <a:pt x="42" y="6"/>
                </a:cubicBezTo>
                <a:cubicBezTo>
                  <a:pt x="42" y="8"/>
                  <a:pt x="39" y="11"/>
                  <a:pt x="36" y="11"/>
                </a:cubicBezTo>
                <a:cubicBezTo>
                  <a:pt x="36" y="31"/>
                  <a:pt x="36" y="31"/>
                  <a:pt x="36" y="31"/>
                </a:cubicBezTo>
                <a:cubicBezTo>
                  <a:pt x="42" y="31"/>
                  <a:pt x="47" y="38"/>
                  <a:pt x="47" y="44"/>
                </a:cubicBezTo>
                <a:cubicBezTo>
                  <a:pt x="47" y="46"/>
                  <a:pt x="46" y="47"/>
                  <a:pt x="44" y="47"/>
                </a:cubicBezTo>
                <a:close/>
                <a:moveTo>
                  <a:pt x="20" y="12"/>
                </a:moveTo>
                <a:cubicBezTo>
                  <a:pt x="20" y="11"/>
                  <a:pt x="19" y="11"/>
                  <a:pt x="18" y="11"/>
                </a:cubicBezTo>
                <a:cubicBezTo>
                  <a:pt x="18" y="11"/>
                  <a:pt x="17" y="11"/>
                  <a:pt x="17" y="12"/>
                </a:cubicBezTo>
                <a:cubicBezTo>
                  <a:pt x="17" y="30"/>
                  <a:pt x="17" y="30"/>
                  <a:pt x="17" y="30"/>
                </a:cubicBezTo>
                <a:cubicBezTo>
                  <a:pt x="17" y="31"/>
                  <a:pt x="18" y="31"/>
                  <a:pt x="18" y="31"/>
                </a:cubicBezTo>
                <a:cubicBezTo>
                  <a:pt x="19" y="31"/>
                  <a:pt x="20" y="31"/>
                  <a:pt x="20" y="30"/>
                </a:cubicBezTo>
                <a:lnTo>
                  <a:pt x="20" y="12"/>
                </a:lnTo>
                <a:close/>
              </a:path>
            </a:pathLst>
          </a:custGeom>
          <a:solidFill>
            <a:schemeClr val="accent5"/>
          </a:solid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3200" dirty="0"/>
          </a:p>
        </p:txBody>
      </p:sp>
      <p:sp>
        <p:nvSpPr>
          <p:cNvPr id="33" name="Freeform 147"/>
          <p:cNvSpPr>
            <a:spLocks noEditPoints="1"/>
          </p:cNvSpPr>
          <p:nvPr/>
        </p:nvSpPr>
        <p:spPr bwMode="auto">
          <a:xfrm rot="927565">
            <a:off x="10158731" y="2577571"/>
            <a:ext cx="585443" cy="832253"/>
          </a:xfrm>
          <a:custGeom>
            <a:avLst/>
            <a:gdLst/>
            <a:ahLst/>
            <a:cxnLst>
              <a:cxn ang="0">
                <a:pos x="44" y="47"/>
              </a:cxn>
              <a:cxn ang="0">
                <a:pos x="27" y="47"/>
              </a:cxn>
              <a:cxn ang="0">
                <a:pos x="25" y="66"/>
              </a:cxn>
              <a:cxn ang="0">
                <a:pos x="24" y="67"/>
              </a:cxn>
              <a:cxn ang="0">
                <a:pos x="24" y="67"/>
              </a:cxn>
              <a:cxn ang="0">
                <a:pos x="22" y="66"/>
              </a:cxn>
              <a:cxn ang="0">
                <a:pos x="19" y="47"/>
              </a:cxn>
              <a:cxn ang="0">
                <a:pos x="3" y="47"/>
              </a:cxn>
              <a:cxn ang="0">
                <a:pos x="0" y="44"/>
              </a:cxn>
              <a:cxn ang="0">
                <a:pos x="11" y="31"/>
              </a:cxn>
              <a:cxn ang="0">
                <a:pos x="11" y="11"/>
              </a:cxn>
              <a:cxn ang="0">
                <a:pos x="6" y="6"/>
              </a:cxn>
              <a:cxn ang="0">
                <a:pos x="11" y="0"/>
              </a:cxn>
              <a:cxn ang="0">
                <a:pos x="36" y="0"/>
              </a:cxn>
              <a:cxn ang="0">
                <a:pos x="42" y="6"/>
              </a:cxn>
              <a:cxn ang="0">
                <a:pos x="36" y="11"/>
              </a:cxn>
              <a:cxn ang="0">
                <a:pos x="36" y="31"/>
              </a:cxn>
              <a:cxn ang="0">
                <a:pos x="47" y="44"/>
              </a:cxn>
              <a:cxn ang="0">
                <a:pos x="44" y="47"/>
              </a:cxn>
              <a:cxn ang="0">
                <a:pos x="20" y="12"/>
              </a:cxn>
              <a:cxn ang="0">
                <a:pos x="18" y="11"/>
              </a:cxn>
              <a:cxn ang="0">
                <a:pos x="17" y="12"/>
              </a:cxn>
              <a:cxn ang="0">
                <a:pos x="17" y="30"/>
              </a:cxn>
              <a:cxn ang="0">
                <a:pos x="18" y="31"/>
              </a:cxn>
              <a:cxn ang="0">
                <a:pos x="20" y="30"/>
              </a:cxn>
              <a:cxn ang="0">
                <a:pos x="20" y="12"/>
              </a:cxn>
            </a:cxnLst>
            <a:rect l="0" t="0" r="r" b="b"/>
            <a:pathLst>
              <a:path w="47" h="67">
                <a:moveTo>
                  <a:pt x="44" y="47"/>
                </a:moveTo>
                <a:cubicBezTo>
                  <a:pt x="27" y="47"/>
                  <a:pt x="27" y="47"/>
                  <a:pt x="27" y="47"/>
                </a:cubicBezTo>
                <a:cubicBezTo>
                  <a:pt x="25" y="66"/>
                  <a:pt x="25" y="66"/>
                  <a:pt x="25" y="66"/>
                </a:cubicBezTo>
                <a:cubicBezTo>
                  <a:pt x="25" y="67"/>
                  <a:pt x="24" y="67"/>
                  <a:pt x="24" y="67"/>
                </a:cubicBezTo>
                <a:cubicBezTo>
                  <a:pt x="24" y="67"/>
                  <a:pt x="24" y="67"/>
                  <a:pt x="24" y="67"/>
                </a:cubicBezTo>
                <a:cubicBezTo>
                  <a:pt x="23" y="67"/>
                  <a:pt x="22" y="67"/>
                  <a:pt x="22" y="66"/>
                </a:cubicBezTo>
                <a:cubicBezTo>
                  <a:pt x="19" y="47"/>
                  <a:pt x="19" y="47"/>
                  <a:pt x="19" y="47"/>
                </a:cubicBezTo>
                <a:cubicBezTo>
                  <a:pt x="3" y="47"/>
                  <a:pt x="3" y="47"/>
                  <a:pt x="3" y="47"/>
                </a:cubicBezTo>
                <a:cubicBezTo>
                  <a:pt x="2" y="47"/>
                  <a:pt x="0" y="46"/>
                  <a:pt x="0" y="44"/>
                </a:cubicBezTo>
                <a:cubicBezTo>
                  <a:pt x="0" y="38"/>
                  <a:pt x="5" y="31"/>
                  <a:pt x="11" y="31"/>
                </a:cubicBezTo>
                <a:cubicBezTo>
                  <a:pt x="11" y="11"/>
                  <a:pt x="11" y="11"/>
                  <a:pt x="11" y="11"/>
                </a:cubicBezTo>
                <a:cubicBezTo>
                  <a:pt x="8" y="11"/>
                  <a:pt x="6" y="8"/>
                  <a:pt x="6" y="6"/>
                </a:cubicBezTo>
                <a:cubicBezTo>
                  <a:pt x="6" y="3"/>
                  <a:pt x="8" y="0"/>
                  <a:pt x="11" y="0"/>
                </a:cubicBezTo>
                <a:cubicBezTo>
                  <a:pt x="36" y="0"/>
                  <a:pt x="36" y="0"/>
                  <a:pt x="36" y="0"/>
                </a:cubicBezTo>
                <a:cubicBezTo>
                  <a:pt x="39" y="0"/>
                  <a:pt x="42" y="3"/>
                  <a:pt x="42" y="6"/>
                </a:cubicBezTo>
                <a:cubicBezTo>
                  <a:pt x="42" y="8"/>
                  <a:pt x="39" y="11"/>
                  <a:pt x="36" y="11"/>
                </a:cubicBezTo>
                <a:cubicBezTo>
                  <a:pt x="36" y="31"/>
                  <a:pt x="36" y="31"/>
                  <a:pt x="36" y="31"/>
                </a:cubicBezTo>
                <a:cubicBezTo>
                  <a:pt x="42" y="31"/>
                  <a:pt x="47" y="38"/>
                  <a:pt x="47" y="44"/>
                </a:cubicBezTo>
                <a:cubicBezTo>
                  <a:pt x="47" y="46"/>
                  <a:pt x="46" y="47"/>
                  <a:pt x="44" y="47"/>
                </a:cubicBezTo>
                <a:close/>
                <a:moveTo>
                  <a:pt x="20" y="12"/>
                </a:moveTo>
                <a:cubicBezTo>
                  <a:pt x="20" y="11"/>
                  <a:pt x="19" y="11"/>
                  <a:pt x="18" y="11"/>
                </a:cubicBezTo>
                <a:cubicBezTo>
                  <a:pt x="18" y="11"/>
                  <a:pt x="17" y="11"/>
                  <a:pt x="17" y="12"/>
                </a:cubicBezTo>
                <a:cubicBezTo>
                  <a:pt x="17" y="30"/>
                  <a:pt x="17" y="30"/>
                  <a:pt x="17" y="30"/>
                </a:cubicBezTo>
                <a:cubicBezTo>
                  <a:pt x="17" y="31"/>
                  <a:pt x="18" y="31"/>
                  <a:pt x="18" y="31"/>
                </a:cubicBezTo>
                <a:cubicBezTo>
                  <a:pt x="19" y="31"/>
                  <a:pt x="20" y="31"/>
                  <a:pt x="20" y="30"/>
                </a:cubicBezTo>
                <a:lnTo>
                  <a:pt x="20" y="12"/>
                </a:lnTo>
                <a:close/>
              </a:path>
            </a:pathLst>
          </a:custGeom>
          <a:solidFill>
            <a:schemeClr val="accent4"/>
          </a:solidFill>
          <a:ln w="952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sz="3200" dirty="0"/>
          </a:p>
        </p:txBody>
      </p:sp>
    </p:spTree>
    <p:extLst>
      <p:ext uri="{BB962C8B-B14F-4D97-AF65-F5344CB8AC3E}">
        <p14:creationId xmlns:p14="http://schemas.microsoft.com/office/powerpoint/2010/main" val="334621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 presetClass="entr" presetSubtype="1" accel="50000" decel="5000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accel="50000" decel="50000" fill="hold" grpId="0" nodeType="after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accel="50000" decel="5000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ppt_x"/>
                                          </p:val>
                                        </p:tav>
                                        <p:tav tm="100000">
                                          <p:val>
                                            <p:strVal val="#ppt_x"/>
                                          </p:val>
                                        </p:tav>
                                      </p:tavLst>
                                    </p:anim>
                                    <p:anim calcmode="lin" valueType="num">
                                      <p:cBhvr additive="base">
                                        <p:cTn id="23" dur="500" fill="hold"/>
                                        <p:tgtEl>
                                          <p:spTgt spid="31"/>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accel="50000" decel="5000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accel="50000" decel="50000" fill="hold" grpId="0" nodeType="after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ppt_x"/>
                                          </p:val>
                                        </p:tav>
                                        <p:tav tm="100000">
                                          <p:val>
                                            <p:strVal val="#ppt_x"/>
                                          </p:val>
                                        </p:tav>
                                      </p:tavLst>
                                    </p:anim>
                                    <p:anim calcmode="lin" valueType="num">
                                      <p:cBhvr additive="base">
                                        <p:cTn id="33" dur="500" fill="hold"/>
                                        <p:tgtEl>
                                          <p:spTgt spid="33"/>
                                        </p:tgtEl>
                                        <p:attrNameLst>
                                          <p:attrName>ppt_y</p:attrName>
                                        </p:attrNameLst>
                                      </p:cBhvr>
                                      <p:tavLst>
                                        <p:tav tm="0">
                                          <p:val>
                                            <p:strVal val="0-#ppt_h/2"/>
                                          </p:val>
                                        </p:tav>
                                        <p:tav tm="100000">
                                          <p:val>
                                            <p:strVal val="#ppt_y"/>
                                          </p:val>
                                        </p:tav>
                                      </p:tavLst>
                                    </p:anim>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500"/>
                            </p:stCondLst>
                            <p:childTnLst>
                              <p:par>
                                <p:cTn id="39" presetID="21" presetClass="entr" presetSubtype="1"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heel(1)">
                                      <p:cBhvr>
                                        <p:cTn id="41" dur="1000"/>
                                        <p:tgtEl>
                                          <p:spTgt spid="3"/>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par>
                          <p:cTn id="50" fill="hold">
                            <p:stCondLst>
                              <p:cond delay="5500"/>
                            </p:stCondLst>
                            <p:childTnLst>
                              <p:par>
                                <p:cTn id="51" presetID="21" presetClass="entr" presetSubtype="1" fill="hold" grpId="0"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heel(1)">
                                      <p:cBhvr>
                                        <p:cTn id="53" dur="1000"/>
                                        <p:tgtEl>
                                          <p:spTgt spid="5"/>
                                        </p:tgtEl>
                                      </p:cBhvr>
                                    </p:animEffect>
                                  </p:childTnLst>
                                </p:cTn>
                              </p:par>
                            </p:childTnLst>
                          </p:cTn>
                        </p:par>
                        <p:par>
                          <p:cTn id="54" fill="hold">
                            <p:stCondLst>
                              <p:cond delay="6500"/>
                            </p:stCondLst>
                            <p:childTnLst>
                              <p:par>
                                <p:cTn id="55" presetID="10"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par>
                          <p:cTn id="58" fill="hold">
                            <p:stCondLst>
                              <p:cond delay="7000"/>
                            </p:stCondLst>
                            <p:childTnLst>
                              <p:par>
                                <p:cTn id="59" presetID="10"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childTnLst>
                          </p:cTn>
                        </p:par>
                        <p:par>
                          <p:cTn id="62" fill="hold">
                            <p:stCondLst>
                              <p:cond delay="7500"/>
                            </p:stCondLst>
                            <p:childTnLst>
                              <p:par>
                                <p:cTn id="63" presetID="23" presetClass="entr" presetSubtype="16" fill="hold" nodeType="after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p:cTn id="65" dur="500" fill="hold"/>
                                        <p:tgtEl>
                                          <p:spTgt spid="21"/>
                                        </p:tgtEl>
                                        <p:attrNameLst>
                                          <p:attrName>ppt_w</p:attrName>
                                        </p:attrNameLst>
                                      </p:cBhvr>
                                      <p:tavLst>
                                        <p:tav tm="0">
                                          <p:val>
                                            <p:fltVal val="0"/>
                                          </p:val>
                                        </p:tav>
                                        <p:tav tm="100000">
                                          <p:val>
                                            <p:strVal val="#ppt_w"/>
                                          </p:val>
                                        </p:tav>
                                      </p:tavLst>
                                    </p:anim>
                                    <p:anim calcmode="lin" valueType="num">
                                      <p:cBhvr>
                                        <p:cTn id="66" dur="500" fill="hold"/>
                                        <p:tgtEl>
                                          <p:spTgt spid="21"/>
                                        </p:tgtEl>
                                        <p:attrNameLst>
                                          <p:attrName>ppt_h</p:attrName>
                                        </p:attrNameLst>
                                      </p:cBhvr>
                                      <p:tavLst>
                                        <p:tav tm="0">
                                          <p:val>
                                            <p:fltVal val="0"/>
                                          </p:val>
                                        </p:tav>
                                        <p:tav tm="100000">
                                          <p:val>
                                            <p:strVal val="#ppt_h"/>
                                          </p:val>
                                        </p:tav>
                                      </p:tavLst>
                                    </p:anim>
                                  </p:childTnLst>
                                </p:cTn>
                              </p:par>
                            </p:childTnLst>
                          </p:cTn>
                        </p:par>
                        <p:par>
                          <p:cTn id="67" fill="hold">
                            <p:stCondLst>
                              <p:cond delay="8000"/>
                            </p:stCondLst>
                            <p:childTnLst>
                              <p:par>
                                <p:cTn id="68" presetID="10" presetClass="entr" presetSubtype="0"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par>
                          <p:cTn id="71" fill="hold">
                            <p:stCondLst>
                              <p:cond delay="8500"/>
                            </p:stCondLst>
                            <p:childTnLst>
                              <p:par>
                                <p:cTn id="72" presetID="23" presetClass="entr" presetSubtype="16" fill="hold" nodeType="afterEffect">
                                  <p:stCondLst>
                                    <p:cond delay="0"/>
                                  </p:stCondLst>
                                  <p:childTnLst>
                                    <p:set>
                                      <p:cBhvr>
                                        <p:cTn id="73" dur="1" fill="hold">
                                          <p:stCondLst>
                                            <p:cond delay="0"/>
                                          </p:stCondLst>
                                        </p:cTn>
                                        <p:tgtEl>
                                          <p:spTgt spid="24"/>
                                        </p:tgtEl>
                                        <p:attrNameLst>
                                          <p:attrName>style.visibility</p:attrName>
                                        </p:attrNameLst>
                                      </p:cBhvr>
                                      <p:to>
                                        <p:strVal val="visible"/>
                                      </p:to>
                                    </p:set>
                                    <p:anim calcmode="lin" valueType="num">
                                      <p:cBhvr>
                                        <p:cTn id="74" dur="500" fill="hold"/>
                                        <p:tgtEl>
                                          <p:spTgt spid="24"/>
                                        </p:tgtEl>
                                        <p:attrNameLst>
                                          <p:attrName>ppt_w</p:attrName>
                                        </p:attrNameLst>
                                      </p:cBhvr>
                                      <p:tavLst>
                                        <p:tav tm="0">
                                          <p:val>
                                            <p:fltVal val="0"/>
                                          </p:val>
                                        </p:tav>
                                        <p:tav tm="100000">
                                          <p:val>
                                            <p:strVal val="#ppt_w"/>
                                          </p:val>
                                        </p:tav>
                                      </p:tavLst>
                                    </p:anim>
                                    <p:anim calcmode="lin" valueType="num">
                                      <p:cBhvr>
                                        <p:cTn id="75" dur="500" fill="hold"/>
                                        <p:tgtEl>
                                          <p:spTgt spid="24"/>
                                        </p:tgtEl>
                                        <p:attrNameLst>
                                          <p:attrName>ppt_h</p:attrName>
                                        </p:attrNameLst>
                                      </p:cBhvr>
                                      <p:tavLst>
                                        <p:tav tm="0">
                                          <p:val>
                                            <p:fltVal val="0"/>
                                          </p:val>
                                        </p:tav>
                                        <p:tav tm="100000">
                                          <p:val>
                                            <p:strVal val="#ppt_h"/>
                                          </p:val>
                                        </p:tav>
                                      </p:tavLst>
                                    </p:anim>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5" grpId="0">
        <p:bldAsOne/>
      </p:bldGraphic>
      <p:bldP spid="16" grpId="0"/>
      <p:bldP spid="17" grpId="0"/>
      <p:bldP spid="18" grpId="0"/>
      <p:bldP spid="19" grpId="0"/>
      <p:bldP spid="20" grpId="0"/>
      <p:bldP spid="27" grpId="0"/>
      <p:bldP spid="28" grpId="0"/>
      <p:bldP spid="29" grpId="0" animBg="1"/>
      <p:bldP spid="30" grpId="0" animBg="1"/>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sp>
        <p:nvSpPr>
          <p:cNvPr id="3" name="Freeform 71"/>
          <p:cNvSpPr>
            <a:spLocks noEditPoints="1"/>
          </p:cNvSpPr>
          <p:nvPr/>
        </p:nvSpPr>
        <p:spPr bwMode="auto">
          <a:xfrm>
            <a:off x="5217281" y="2002533"/>
            <a:ext cx="741439" cy="741439"/>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68" y="156"/>
              </a:cxn>
              <a:cxn ang="0">
                <a:pos x="156" y="168"/>
              </a:cxn>
              <a:cxn ang="0">
                <a:pos x="149" y="166"/>
              </a:cxn>
              <a:cxn ang="0">
                <a:pos x="149" y="166"/>
              </a:cxn>
              <a:cxn ang="0">
                <a:pos x="112" y="139"/>
              </a:cxn>
              <a:cxn ang="0">
                <a:pos x="112" y="156"/>
              </a:cxn>
              <a:cxn ang="0">
                <a:pos x="100" y="168"/>
              </a:cxn>
              <a:cxn ang="0">
                <a:pos x="88" y="156"/>
              </a:cxn>
              <a:cxn ang="0">
                <a:pos x="88" y="100"/>
              </a:cxn>
              <a:cxn ang="0">
                <a:pos x="100" y="88"/>
              </a:cxn>
              <a:cxn ang="0">
                <a:pos x="112" y="100"/>
              </a:cxn>
              <a:cxn ang="0">
                <a:pos x="112" y="117"/>
              </a:cxn>
              <a:cxn ang="0">
                <a:pos x="149" y="90"/>
              </a:cxn>
              <a:cxn ang="0">
                <a:pos x="149" y="90"/>
              </a:cxn>
              <a:cxn ang="0">
                <a:pos x="156" y="88"/>
              </a:cxn>
              <a:cxn ang="0">
                <a:pos x="168" y="100"/>
              </a:cxn>
              <a:cxn ang="0">
                <a:pos x="168" y="156"/>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5" name="TextBox 4"/>
          <p:cNvSpPr txBox="1"/>
          <p:nvPr/>
        </p:nvSpPr>
        <p:spPr>
          <a:xfrm>
            <a:off x="1337137" y="1880808"/>
            <a:ext cx="3759200" cy="1159035"/>
          </a:xfrm>
          <a:prstGeom prst="rect">
            <a:avLst/>
          </a:prstGeom>
          <a:noFill/>
        </p:spPr>
        <p:txBody>
          <a:bodyPr wrap="square" rtlCol="0">
            <a:spAutoFit/>
          </a:bodyPr>
          <a:lstStyle/>
          <a:p>
            <a:pPr algn="r"/>
            <a:r>
              <a:rPr lang="en-US" sz="1600" b="1" dirty="0">
                <a:solidFill>
                  <a:schemeClr val="accent1"/>
                </a:solidFill>
              </a:rPr>
              <a:t>Title Goes Here</a:t>
            </a:r>
          </a:p>
          <a:p>
            <a:pPr algn="r"/>
            <a:r>
              <a:rPr lang="en-US" sz="1333" dirty="0">
                <a:solidFill>
                  <a:schemeClr val="tx1">
                    <a:lumMod val="50000"/>
                    <a:lumOff val="50000"/>
                  </a:schemeClr>
                </a:solidFill>
              </a:rPr>
              <a:t>There are many variations of passages Lorem Ipsum available, but the majority have suffered alteration in some form, by injected humour.</a:t>
            </a:r>
          </a:p>
        </p:txBody>
      </p:sp>
      <p:sp>
        <p:nvSpPr>
          <p:cNvPr id="6" name="Freeform 71"/>
          <p:cNvSpPr>
            <a:spLocks noEditPoints="1"/>
          </p:cNvSpPr>
          <p:nvPr/>
        </p:nvSpPr>
        <p:spPr bwMode="auto">
          <a:xfrm flipH="1">
            <a:off x="6233282" y="2002533"/>
            <a:ext cx="741439" cy="741439"/>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68" y="156"/>
              </a:cxn>
              <a:cxn ang="0">
                <a:pos x="156" y="168"/>
              </a:cxn>
              <a:cxn ang="0">
                <a:pos x="149" y="166"/>
              </a:cxn>
              <a:cxn ang="0">
                <a:pos x="149" y="166"/>
              </a:cxn>
              <a:cxn ang="0">
                <a:pos x="112" y="139"/>
              </a:cxn>
              <a:cxn ang="0">
                <a:pos x="112" y="156"/>
              </a:cxn>
              <a:cxn ang="0">
                <a:pos x="100" y="168"/>
              </a:cxn>
              <a:cxn ang="0">
                <a:pos x="88" y="156"/>
              </a:cxn>
              <a:cxn ang="0">
                <a:pos x="88" y="100"/>
              </a:cxn>
              <a:cxn ang="0">
                <a:pos x="100" y="88"/>
              </a:cxn>
              <a:cxn ang="0">
                <a:pos x="112" y="100"/>
              </a:cxn>
              <a:cxn ang="0">
                <a:pos x="112" y="117"/>
              </a:cxn>
              <a:cxn ang="0">
                <a:pos x="149" y="90"/>
              </a:cxn>
              <a:cxn ang="0">
                <a:pos x="149" y="90"/>
              </a:cxn>
              <a:cxn ang="0">
                <a:pos x="156" y="88"/>
              </a:cxn>
              <a:cxn ang="0">
                <a:pos x="168" y="100"/>
              </a:cxn>
              <a:cxn ang="0">
                <a:pos x="168" y="156"/>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7" name="TextBox 8"/>
          <p:cNvSpPr txBox="1"/>
          <p:nvPr/>
        </p:nvSpPr>
        <p:spPr>
          <a:xfrm flipH="1">
            <a:off x="7095663" y="1880808"/>
            <a:ext cx="3759200" cy="1159035"/>
          </a:xfrm>
          <a:prstGeom prst="rect">
            <a:avLst/>
          </a:prstGeom>
          <a:noFill/>
        </p:spPr>
        <p:txBody>
          <a:bodyPr wrap="square" rtlCol="0">
            <a:spAutoFit/>
          </a:bodyPr>
          <a:lstStyle/>
          <a:p>
            <a:r>
              <a:rPr lang="en-US" sz="1600" b="1" dirty="0">
                <a:solidFill>
                  <a:schemeClr val="accent2"/>
                </a:solidFill>
              </a:rPr>
              <a:t>Title Goes Here</a:t>
            </a:r>
          </a:p>
          <a:p>
            <a:r>
              <a:rPr lang="en-US" sz="1333" dirty="0">
                <a:solidFill>
                  <a:schemeClr val="tx1">
                    <a:lumMod val="50000"/>
                    <a:lumOff val="50000"/>
                  </a:schemeClr>
                </a:solidFill>
              </a:rPr>
              <a:t>There are many variations of passages Lorem Ipsum available, but the majority have suffered alteration in some form, by injected humour.</a:t>
            </a:r>
          </a:p>
        </p:txBody>
      </p:sp>
      <p:sp>
        <p:nvSpPr>
          <p:cNvPr id="8" name="Freeform 71"/>
          <p:cNvSpPr>
            <a:spLocks noEditPoints="1"/>
          </p:cNvSpPr>
          <p:nvPr/>
        </p:nvSpPr>
        <p:spPr bwMode="auto">
          <a:xfrm>
            <a:off x="5217281" y="3577333"/>
            <a:ext cx="741439" cy="741439"/>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68" y="156"/>
              </a:cxn>
              <a:cxn ang="0">
                <a:pos x="156" y="168"/>
              </a:cxn>
              <a:cxn ang="0">
                <a:pos x="149" y="166"/>
              </a:cxn>
              <a:cxn ang="0">
                <a:pos x="149" y="166"/>
              </a:cxn>
              <a:cxn ang="0">
                <a:pos x="112" y="139"/>
              </a:cxn>
              <a:cxn ang="0">
                <a:pos x="112" y="156"/>
              </a:cxn>
              <a:cxn ang="0">
                <a:pos x="100" y="168"/>
              </a:cxn>
              <a:cxn ang="0">
                <a:pos x="88" y="156"/>
              </a:cxn>
              <a:cxn ang="0">
                <a:pos x="88" y="100"/>
              </a:cxn>
              <a:cxn ang="0">
                <a:pos x="100" y="88"/>
              </a:cxn>
              <a:cxn ang="0">
                <a:pos x="112" y="100"/>
              </a:cxn>
              <a:cxn ang="0">
                <a:pos x="112" y="117"/>
              </a:cxn>
              <a:cxn ang="0">
                <a:pos x="149" y="90"/>
              </a:cxn>
              <a:cxn ang="0">
                <a:pos x="149" y="90"/>
              </a:cxn>
              <a:cxn ang="0">
                <a:pos x="156" y="88"/>
              </a:cxn>
              <a:cxn ang="0">
                <a:pos x="168" y="100"/>
              </a:cxn>
              <a:cxn ang="0">
                <a:pos x="168" y="156"/>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9" name="TextBox 16"/>
          <p:cNvSpPr txBox="1"/>
          <p:nvPr/>
        </p:nvSpPr>
        <p:spPr>
          <a:xfrm>
            <a:off x="1337137" y="3455608"/>
            <a:ext cx="3759200" cy="1159035"/>
          </a:xfrm>
          <a:prstGeom prst="rect">
            <a:avLst/>
          </a:prstGeom>
          <a:noFill/>
        </p:spPr>
        <p:txBody>
          <a:bodyPr wrap="square" rtlCol="0">
            <a:spAutoFit/>
          </a:bodyPr>
          <a:lstStyle/>
          <a:p>
            <a:pPr algn="r"/>
            <a:r>
              <a:rPr lang="en-US" sz="1600" b="1" dirty="0">
                <a:solidFill>
                  <a:schemeClr val="accent3"/>
                </a:solidFill>
              </a:rPr>
              <a:t>Title Goes Here</a:t>
            </a:r>
          </a:p>
          <a:p>
            <a:pPr algn="r"/>
            <a:r>
              <a:rPr lang="en-US" sz="1333" dirty="0">
                <a:solidFill>
                  <a:schemeClr val="tx1">
                    <a:lumMod val="50000"/>
                    <a:lumOff val="50000"/>
                  </a:schemeClr>
                </a:solidFill>
              </a:rPr>
              <a:t>There are many variations of passages Lorem Ipsum available, but the majority have suffered alteration in some form, by injected humour.</a:t>
            </a:r>
          </a:p>
        </p:txBody>
      </p:sp>
      <p:sp>
        <p:nvSpPr>
          <p:cNvPr id="10" name="Freeform 71"/>
          <p:cNvSpPr>
            <a:spLocks noEditPoints="1"/>
          </p:cNvSpPr>
          <p:nvPr/>
        </p:nvSpPr>
        <p:spPr bwMode="auto">
          <a:xfrm flipH="1">
            <a:off x="6233282" y="3577333"/>
            <a:ext cx="741439" cy="741439"/>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68" y="156"/>
              </a:cxn>
              <a:cxn ang="0">
                <a:pos x="156" y="168"/>
              </a:cxn>
              <a:cxn ang="0">
                <a:pos x="149" y="166"/>
              </a:cxn>
              <a:cxn ang="0">
                <a:pos x="149" y="166"/>
              </a:cxn>
              <a:cxn ang="0">
                <a:pos x="112" y="139"/>
              </a:cxn>
              <a:cxn ang="0">
                <a:pos x="112" y="156"/>
              </a:cxn>
              <a:cxn ang="0">
                <a:pos x="100" y="168"/>
              </a:cxn>
              <a:cxn ang="0">
                <a:pos x="88" y="156"/>
              </a:cxn>
              <a:cxn ang="0">
                <a:pos x="88" y="100"/>
              </a:cxn>
              <a:cxn ang="0">
                <a:pos x="100" y="88"/>
              </a:cxn>
              <a:cxn ang="0">
                <a:pos x="112" y="100"/>
              </a:cxn>
              <a:cxn ang="0">
                <a:pos x="112" y="117"/>
              </a:cxn>
              <a:cxn ang="0">
                <a:pos x="149" y="90"/>
              </a:cxn>
              <a:cxn ang="0">
                <a:pos x="149" y="90"/>
              </a:cxn>
              <a:cxn ang="0">
                <a:pos x="156" y="88"/>
              </a:cxn>
              <a:cxn ang="0">
                <a:pos x="168" y="100"/>
              </a:cxn>
              <a:cxn ang="0">
                <a:pos x="168" y="156"/>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1" name="TextBox 14"/>
          <p:cNvSpPr txBox="1"/>
          <p:nvPr/>
        </p:nvSpPr>
        <p:spPr>
          <a:xfrm flipH="1">
            <a:off x="7095663" y="3455608"/>
            <a:ext cx="3759200" cy="1159035"/>
          </a:xfrm>
          <a:prstGeom prst="rect">
            <a:avLst/>
          </a:prstGeom>
          <a:noFill/>
        </p:spPr>
        <p:txBody>
          <a:bodyPr wrap="square" rtlCol="0">
            <a:spAutoFit/>
          </a:bodyPr>
          <a:lstStyle/>
          <a:p>
            <a:r>
              <a:rPr lang="en-US" sz="1600" b="1" dirty="0">
                <a:solidFill>
                  <a:schemeClr val="accent4"/>
                </a:solidFill>
              </a:rPr>
              <a:t>Title Goes Here</a:t>
            </a:r>
          </a:p>
          <a:p>
            <a:r>
              <a:rPr lang="en-US" sz="1333" dirty="0">
                <a:solidFill>
                  <a:schemeClr val="tx1">
                    <a:lumMod val="50000"/>
                    <a:lumOff val="50000"/>
                  </a:schemeClr>
                </a:solidFill>
              </a:rPr>
              <a:t>There are many variations of passages Lorem Ipsum available, but the majority have suffered alteration in some form, by injected humour.</a:t>
            </a:r>
          </a:p>
        </p:txBody>
      </p:sp>
      <p:sp>
        <p:nvSpPr>
          <p:cNvPr id="12" name="Freeform 71"/>
          <p:cNvSpPr>
            <a:spLocks noEditPoints="1"/>
          </p:cNvSpPr>
          <p:nvPr/>
        </p:nvSpPr>
        <p:spPr bwMode="auto">
          <a:xfrm>
            <a:off x="5217281" y="5152133"/>
            <a:ext cx="741439" cy="741439"/>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68" y="156"/>
              </a:cxn>
              <a:cxn ang="0">
                <a:pos x="156" y="168"/>
              </a:cxn>
              <a:cxn ang="0">
                <a:pos x="149" y="166"/>
              </a:cxn>
              <a:cxn ang="0">
                <a:pos x="149" y="166"/>
              </a:cxn>
              <a:cxn ang="0">
                <a:pos x="112" y="139"/>
              </a:cxn>
              <a:cxn ang="0">
                <a:pos x="112" y="156"/>
              </a:cxn>
              <a:cxn ang="0">
                <a:pos x="100" y="168"/>
              </a:cxn>
              <a:cxn ang="0">
                <a:pos x="88" y="156"/>
              </a:cxn>
              <a:cxn ang="0">
                <a:pos x="88" y="100"/>
              </a:cxn>
              <a:cxn ang="0">
                <a:pos x="100" y="88"/>
              </a:cxn>
              <a:cxn ang="0">
                <a:pos x="112" y="100"/>
              </a:cxn>
              <a:cxn ang="0">
                <a:pos x="112" y="117"/>
              </a:cxn>
              <a:cxn ang="0">
                <a:pos x="149" y="90"/>
              </a:cxn>
              <a:cxn ang="0">
                <a:pos x="149" y="90"/>
              </a:cxn>
              <a:cxn ang="0">
                <a:pos x="156" y="88"/>
              </a:cxn>
              <a:cxn ang="0">
                <a:pos x="168" y="100"/>
              </a:cxn>
              <a:cxn ang="0">
                <a:pos x="168" y="156"/>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accent5"/>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3" name="TextBox 23"/>
          <p:cNvSpPr txBox="1"/>
          <p:nvPr/>
        </p:nvSpPr>
        <p:spPr>
          <a:xfrm>
            <a:off x="1337137" y="5030408"/>
            <a:ext cx="3759200" cy="1159035"/>
          </a:xfrm>
          <a:prstGeom prst="rect">
            <a:avLst/>
          </a:prstGeom>
          <a:noFill/>
        </p:spPr>
        <p:txBody>
          <a:bodyPr wrap="square" rtlCol="0">
            <a:spAutoFit/>
          </a:bodyPr>
          <a:lstStyle/>
          <a:p>
            <a:pPr algn="r"/>
            <a:r>
              <a:rPr lang="en-US" sz="1600" b="1" dirty="0">
                <a:solidFill>
                  <a:schemeClr val="accent5"/>
                </a:solidFill>
              </a:rPr>
              <a:t>Title Goes Here</a:t>
            </a:r>
          </a:p>
          <a:p>
            <a:pPr algn="r"/>
            <a:r>
              <a:rPr lang="en-US" sz="1333" dirty="0">
                <a:solidFill>
                  <a:schemeClr val="tx1">
                    <a:lumMod val="50000"/>
                    <a:lumOff val="50000"/>
                  </a:schemeClr>
                </a:solidFill>
              </a:rPr>
              <a:t>There are many variations of passages Lorem Ipsum available, but the majority have suffered alteration in some form, by injected humour.</a:t>
            </a:r>
          </a:p>
        </p:txBody>
      </p:sp>
      <p:sp>
        <p:nvSpPr>
          <p:cNvPr id="14" name="Freeform 71"/>
          <p:cNvSpPr>
            <a:spLocks noEditPoints="1"/>
          </p:cNvSpPr>
          <p:nvPr/>
        </p:nvSpPr>
        <p:spPr bwMode="auto">
          <a:xfrm flipH="1">
            <a:off x="6233282" y="5152133"/>
            <a:ext cx="741439" cy="741439"/>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68" y="156"/>
              </a:cxn>
              <a:cxn ang="0">
                <a:pos x="156" y="168"/>
              </a:cxn>
              <a:cxn ang="0">
                <a:pos x="149" y="166"/>
              </a:cxn>
              <a:cxn ang="0">
                <a:pos x="149" y="166"/>
              </a:cxn>
              <a:cxn ang="0">
                <a:pos x="112" y="139"/>
              </a:cxn>
              <a:cxn ang="0">
                <a:pos x="112" y="156"/>
              </a:cxn>
              <a:cxn ang="0">
                <a:pos x="100" y="168"/>
              </a:cxn>
              <a:cxn ang="0">
                <a:pos x="88" y="156"/>
              </a:cxn>
              <a:cxn ang="0">
                <a:pos x="88" y="100"/>
              </a:cxn>
              <a:cxn ang="0">
                <a:pos x="100" y="88"/>
              </a:cxn>
              <a:cxn ang="0">
                <a:pos x="112" y="100"/>
              </a:cxn>
              <a:cxn ang="0">
                <a:pos x="112" y="117"/>
              </a:cxn>
              <a:cxn ang="0">
                <a:pos x="149" y="90"/>
              </a:cxn>
              <a:cxn ang="0">
                <a:pos x="149" y="90"/>
              </a:cxn>
              <a:cxn ang="0">
                <a:pos x="156" y="88"/>
              </a:cxn>
              <a:cxn ang="0">
                <a:pos x="168" y="100"/>
              </a:cxn>
              <a:cxn ang="0">
                <a:pos x="168" y="156"/>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accent6"/>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 name="TextBox 21"/>
          <p:cNvSpPr txBox="1"/>
          <p:nvPr/>
        </p:nvSpPr>
        <p:spPr>
          <a:xfrm flipH="1">
            <a:off x="7095663" y="5030408"/>
            <a:ext cx="3759200" cy="1159035"/>
          </a:xfrm>
          <a:prstGeom prst="rect">
            <a:avLst/>
          </a:prstGeom>
          <a:noFill/>
        </p:spPr>
        <p:txBody>
          <a:bodyPr wrap="square" rtlCol="0">
            <a:spAutoFit/>
          </a:bodyPr>
          <a:lstStyle/>
          <a:p>
            <a:r>
              <a:rPr lang="en-US" sz="1600" b="1" dirty="0">
                <a:solidFill>
                  <a:schemeClr val="accent6"/>
                </a:solidFill>
              </a:rPr>
              <a:t>Title Goes Here</a:t>
            </a:r>
          </a:p>
          <a:p>
            <a:r>
              <a:rPr lang="en-US" sz="1333" dirty="0">
                <a:solidFill>
                  <a:schemeClr val="tx1">
                    <a:lumMod val="50000"/>
                    <a:lumOff val="50000"/>
                  </a:schemeClr>
                </a:solidFill>
              </a:rPr>
              <a:t>There are many variations of passages Lorem Ipsum available, but the majority have suffered alteration in some form, by injected humour.</a:t>
            </a:r>
          </a:p>
        </p:txBody>
      </p:sp>
    </p:spTree>
    <p:extLst>
      <p:ext uri="{BB962C8B-B14F-4D97-AF65-F5344CB8AC3E}">
        <p14:creationId xmlns:p14="http://schemas.microsoft.com/office/powerpoint/2010/main" val="23884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2" presetClass="entr" presetSubtype="2"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right)">
                                      <p:cBhvr>
                                        <p:cTn id="30" dur="500"/>
                                        <p:tgtEl>
                                          <p:spTgt spid="9"/>
                                        </p:tgtEl>
                                      </p:cBhvr>
                                    </p:animEffect>
                                  </p:childTnLst>
                                </p:cTn>
                              </p:par>
                            </p:childTnLst>
                          </p:cTn>
                        </p:par>
                        <p:par>
                          <p:cTn id="31" fill="hold">
                            <p:stCondLst>
                              <p:cond delay="3000"/>
                            </p:stCondLst>
                            <p:childTnLst>
                              <p:par>
                                <p:cTn id="32" presetID="23" presetClass="entr" presetSubtype="16"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par>
                          <p:cTn id="40" fill="hold">
                            <p:stCondLst>
                              <p:cond delay="4000"/>
                            </p:stCondLst>
                            <p:childTnLst>
                              <p:par>
                                <p:cTn id="41" presetID="23" presetClass="entr" presetSubtype="16"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childTnLst>
                                </p:cTn>
                              </p:par>
                            </p:childTnLst>
                          </p:cTn>
                        </p:par>
                        <p:par>
                          <p:cTn id="45" fill="hold">
                            <p:stCondLst>
                              <p:cond delay="4500"/>
                            </p:stCondLst>
                            <p:childTnLst>
                              <p:par>
                                <p:cTn id="46" presetID="22" presetClass="entr" presetSubtype="2"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right)">
                                      <p:cBhvr>
                                        <p:cTn id="48" dur="500"/>
                                        <p:tgtEl>
                                          <p:spTgt spid="13"/>
                                        </p:tgtEl>
                                      </p:cBhvr>
                                    </p:animEffect>
                                  </p:childTnLst>
                                </p:cTn>
                              </p:par>
                            </p:childTnLst>
                          </p:cTn>
                        </p:par>
                        <p:par>
                          <p:cTn id="49" fill="hold">
                            <p:stCondLst>
                              <p:cond delay="5000"/>
                            </p:stCondLst>
                            <p:childTnLst>
                              <p:par>
                                <p:cTn id="50" presetID="23" presetClass="entr" presetSubtype="16"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animBg="1"/>
      <p:bldP spid="7" grpId="0"/>
      <p:bldP spid="8" grpId="0" animBg="1"/>
      <p:bldP spid="9" grpId="0"/>
      <p:bldP spid="10" grpId="0" animBg="1"/>
      <p:bldP spid="11" grpId="0"/>
      <p:bldP spid="12" grpId="0" animBg="1"/>
      <p:bldP spid="13" grpId="0"/>
      <p:bldP spid="14"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grpSp>
        <p:nvGrpSpPr>
          <p:cNvPr id="3" name="Group 5"/>
          <p:cNvGrpSpPr/>
          <p:nvPr/>
        </p:nvGrpSpPr>
        <p:grpSpPr>
          <a:xfrm>
            <a:off x="1163456" y="2110275"/>
            <a:ext cx="1885696" cy="1744133"/>
            <a:chOff x="1066800" y="1428750"/>
            <a:chExt cx="1414272" cy="1308100"/>
          </a:xfrm>
        </p:grpSpPr>
        <p:sp>
          <p:nvSpPr>
            <p:cNvPr id="5" name="Isosceles Triangle 3"/>
            <p:cNvSpPr/>
            <p:nvPr/>
          </p:nvSpPr>
          <p:spPr>
            <a:xfrm flipV="1">
              <a:off x="1066800" y="1428750"/>
              <a:ext cx="1414272" cy="121920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6" name="Isosceles Triangle 4"/>
            <p:cNvSpPr/>
            <p:nvPr/>
          </p:nvSpPr>
          <p:spPr>
            <a:xfrm flipV="1">
              <a:off x="1066800" y="1517650"/>
              <a:ext cx="1414272" cy="12192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grpSp>
        <p:nvGrpSpPr>
          <p:cNvPr id="7" name="Group 18"/>
          <p:cNvGrpSpPr/>
          <p:nvPr/>
        </p:nvGrpSpPr>
        <p:grpSpPr>
          <a:xfrm>
            <a:off x="887104" y="3857784"/>
            <a:ext cx="2438400" cy="1930411"/>
            <a:chOff x="1117600" y="2876542"/>
            <a:chExt cx="1828800" cy="1447808"/>
          </a:xfrm>
        </p:grpSpPr>
        <p:sp>
          <p:nvSpPr>
            <p:cNvPr id="8" name="Rounded Rectangle 6"/>
            <p:cNvSpPr/>
            <p:nvPr/>
          </p:nvSpPr>
          <p:spPr>
            <a:xfrm>
              <a:off x="1117600" y="2876550"/>
              <a:ext cx="1828800" cy="14478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 name="Rectangle 7"/>
            <p:cNvSpPr/>
            <p:nvPr/>
          </p:nvSpPr>
          <p:spPr>
            <a:xfrm>
              <a:off x="1773237" y="2876542"/>
              <a:ext cx="517526" cy="95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0" name="TextBox 8"/>
          <p:cNvSpPr txBox="1"/>
          <p:nvPr/>
        </p:nvSpPr>
        <p:spPr>
          <a:xfrm>
            <a:off x="1030974" y="4234139"/>
            <a:ext cx="2150661" cy="1517980"/>
          </a:xfrm>
          <a:prstGeom prst="rect">
            <a:avLst/>
          </a:prstGeom>
          <a:noFill/>
        </p:spPr>
        <p:txBody>
          <a:bodyPr wrap="square" lIns="0" tIns="0" rIns="0" bIns="0" rtlCol="0" anchor="t">
            <a:spAutoFit/>
          </a:bodyPr>
          <a:lstStyle/>
          <a:p>
            <a:pPr algn="ctr">
              <a:spcBef>
                <a:spcPct val="20000"/>
              </a:spcBef>
              <a:defRPr/>
            </a:pPr>
            <a:r>
              <a:rPr lang="en-US" sz="1600" b="1" dirty="0">
                <a:solidFill>
                  <a:schemeClr val="accent1"/>
                </a:solidFill>
              </a:rPr>
              <a:t>Title Goes Here </a:t>
            </a:r>
          </a:p>
          <a:p>
            <a:pPr algn="ctr">
              <a:spcBef>
                <a:spcPct val="20000"/>
              </a:spcBef>
              <a:defRPr/>
            </a:pPr>
            <a:r>
              <a:rPr lang="en-US" sz="1333" dirty="0">
                <a:solidFill>
                  <a:schemeClr val="tx1">
                    <a:lumMod val="75000"/>
                    <a:lumOff val="25000"/>
                  </a:schemeClr>
                </a:solidFill>
              </a:rPr>
              <a:t>There are many variations</a:t>
            </a:r>
            <a:br>
              <a:rPr lang="en-US" sz="1333" dirty="0">
                <a:solidFill>
                  <a:schemeClr val="tx1">
                    <a:lumMod val="75000"/>
                    <a:lumOff val="25000"/>
                  </a:schemeClr>
                </a:solidFill>
              </a:rPr>
            </a:br>
            <a:r>
              <a:rPr lang="en-US" sz="1333" dirty="0">
                <a:solidFill>
                  <a:schemeClr val="tx1">
                    <a:lumMod val="75000"/>
                    <a:lumOff val="25000"/>
                  </a:schemeClr>
                </a:solidFill>
              </a:rPr>
              <a:t>of passages lorem ipsum available, but the majority suffered alteration</a:t>
            </a:r>
            <a:br>
              <a:rPr lang="en-US" sz="1333" dirty="0">
                <a:solidFill>
                  <a:schemeClr val="tx1">
                    <a:lumMod val="75000"/>
                    <a:lumOff val="25000"/>
                  </a:schemeClr>
                </a:solidFill>
              </a:rPr>
            </a:br>
            <a:r>
              <a:rPr lang="en-US" sz="1333" dirty="0">
                <a:solidFill>
                  <a:schemeClr val="tx1">
                    <a:lumMod val="75000"/>
                    <a:lumOff val="25000"/>
                  </a:schemeClr>
                </a:solidFill>
              </a:rPr>
              <a:t>some form</a:t>
            </a:r>
          </a:p>
        </p:txBody>
      </p:sp>
      <p:sp>
        <p:nvSpPr>
          <p:cNvPr id="11" name="Freeform 131"/>
          <p:cNvSpPr>
            <a:spLocks noEditPoints="1"/>
          </p:cNvSpPr>
          <p:nvPr/>
        </p:nvSpPr>
        <p:spPr bwMode="auto">
          <a:xfrm>
            <a:off x="1824274" y="2481862"/>
            <a:ext cx="564061" cy="529273"/>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nvGrpSpPr>
          <p:cNvPr id="12" name="Group 19"/>
          <p:cNvGrpSpPr/>
          <p:nvPr/>
        </p:nvGrpSpPr>
        <p:grpSpPr>
          <a:xfrm>
            <a:off x="3822895" y="2110275"/>
            <a:ext cx="1885696" cy="1744133"/>
            <a:chOff x="1066800" y="1428750"/>
            <a:chExt cx="1414272" cy="1308100"/>
          </a:xfrm>
        </p:grpSpPr>
        <p:sp>
          <p:nvSpPr>
            <p:cNvPr id="13" name="Isosceles Triangle 20"/>
            <p:cNvSpPr/>
            <p:nvPr/>
          </p:nvSpPr>
          <p:spPr>
            <a:xfrm flipV="1">
              <a:off x="1066800" y="1428750"/>
              <a:ext cx="1414272" cy="1219200"/>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 name="Isosceles Triangle 21"/>
            <p:cNvSpPr/>
            <p:nvPr/>
          </p:nvSpPr>
          <p:spPr>
            <a:xfrm flipV="1">
              <a:off x="1066800" y="1517650"/>
              <a:ext cx="1414272" cy="12192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grpSp>
        <p:nvGrpSpPr>
          <p:cNvPr id="15" name="Group 22"/>
          <p:cNvGrpSpPr/>
          <p:nvPr/>
        </p:nvGrpSpPr>
        <p:grpSpPr>
          <a:xfrm>
            <a:off x="3546543" y="3857784"/>
            <a:ext cx="2438400" cy="1930411"/>
            <a:chOff x="1117600" y="2876542"/>
            <a:chExt cx="1828800" cy="1447808"/>
          </a:xfrm>
        </p:grpSpPr>
        <p:sp>
          <p:nvSpPr>
            <p:cNvPr id="16" name="Rounded Rectangle 23"/>
            <p:cNvSpPr/>
            <p:nvPr/>
          </p:nvSpPr>
          <p:spPr>
            <a:xfrm>
              <a:off x="1117600" y="2876550"/>
              <a:ext cx="1828800" cy="14478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 name="Rectangle 24"/>
            <p:cNvSpPr/>
            <p:nvPr/>
          </p:nvSpPr>
          <p:spPr>
            <a:xfrm>
              <a:off x="1773237" y="2876542"/>
              <a:ext cx="517526"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8" name="TextBox 25"/>
          <p:cNvSpPr txBox="1"/>
          <p:nvPr/>
        </p:nvSpPr>
        <p:spPr>
          <a:xfrm>
            <a:off x="3690412" y="4234139"/>
            <a:ext cx="2150661" cy="1517980"/>
          </a:xfrm>
          <a:prstGeom prst="rect">
            <a:avLst/>
          </a:prstGeom>
          <a:noFill/>
        </p:spPr>
        <p:txBody>
          <a:bodyPr wrap="square" lIns="0" tIns="0" rIns="0" bIns="0" rtlCol="0" anchor="t">
            <a:spAutoFit/>
          </a:bodyPr>
          <a:lstStyle/>
          <a:p>
            <a:pPr algn="ctr">
              <a:spcBef>
                <a:spcPct val="20000"/>
              </a:spcBef>
              <a:defRPr/>
            </a:pPr>
            <a:r>
              <a:rPr lang="en-US" sz="1600" b="1" dirty="0">
                <a:solidFill>
                  <a:schemeClr val="accent2"/>
                </a:solidFill>
              </a:rPr>
              <a:t>Title Goes Here </a:t>
            </a:r>
          </a:p>
          <a:p>
            <a:pPr algn="ctr">
              <a:spcBef>
                <a:spcPct val="20000"/>
              </a:spcBef>
              <a:defRPr/>
            </a:pPr>
            <a:r>
              <a:rPr lang="en-US" sz="1333" dirty="0">
                <a:solidFill>
                  <a:schemeClr val="tx1">
                    <a:lumMod val="75000"/>
                    <a:lumOff val="25000"/>
                  </a:schemeClr>
                </a:solidFill>
              </a:rPr>
              <a:t>There are many variations</a:t>
            </a:r>
            <a:br>
              <a:rPr lang="en-US" sz="1333" dirty="0">
                <a:solidFill>
                  <a:schemeClr val="tx1">
                    <a:lumMod val="75000"/>
                    <a:lumOff val="25000"/>
                  </a:schemeClr>
                </a:solidFill>
              </a:rPr>
            </a:br>
            <a:r>
              <a:rPr lang="en-US" sz="1333" dirty="0">
                <a:solidFill>
                  <a:schemeClr val="tx1">
                    <a:lumMod val="75000"/>
                    <a:lumOff val="25000"/>
                  </a:schemeClr>
                </a:solidFill>
              </a:rPr>
              <a:t>of passages lorem ipsum available, but the majority suffered alteration</a:t>
            </a:r>
            <a:br>
              <a:rPr lang="en-US" sz="1333" dirty="0">
                <a:solidFill>
                  <a:schemeClr val="tx1">
                    <a:lumMod val="75000"/>
                    <a:lumOff val="25000"/>
                  </a:schemeClr>
                </a:solidFill>
              </a:rPr>
            </a:br>
            <a:r>
              <a:rPr lang="en-US" sz="1333" dirty="0">
                <a:solidFill>
                  <a:schemeClr val="tx1">
                    <a:lumMod val="75000"/>
                    <a:lumOff val="25000"/>
                  </a:schemeClr>
                </a:solidFill>
              </a:rPr>
              <a:t>some form</a:t>
            </a:r>
          </a:p>
        </p:txBody>
      </p:sp>
      <p:grpSp>
        <p:nvGrpSpPr>
          <p:cNvPr id="19" name="Group 26"/>
          <p:cNvGrpSpPr/>
          <p:nvPr/>
        </p:nvGrpSpPr>
        <p:grpSpPr>
          <a:xfrm>
            <a:off x="6482333" y="2110275"/>
            <a:ext cx="1885696" cy="1744133"/>
            <a:chOff x="1066800" y="1428750"/>
            <a:chExt cx="1414272" cy="1308100"/>
          </a:xfrm>
        </p:grpSpPr>
        <p:sp>
          <p:nvSpPr>
            <p:cNvPr id="20" name="Isosceles Triangle 27"/>
            <p:cNvSpPr/>
            <p:nvPr/>
          </p:nvSpPr>
          <p:spPr>
            <a:xfrm flipV="1">
              <a:off x="1066800" y="1428750"/>
              <a:ext cx="1414272" cy="121920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1" name="Isosceles Triangle 28"/>
            <p:cNvSpPr/>
            <p:nvPr/>
          </p:nvSpPr>
          <p:spPr>
            <a:xfrm flipV="1">
              <a:off x="1066800" y="1517650"/>
              <a:ext cx="1414272" cy="12192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grpSp>
        <p:nvGrpSpPr>
          <p:cNvPr id="22" name="Group 29"/>
          <p:cNvGrpSpPr/>
          <p:nvPr/>
        </p:nvGrpSpPr>
        <p:grpSpPr>
          <a:xfrm>
            <a:off x="6205981" y="3857784"/>
            <a:ext cx="2438400" cy="1930411"/>
            <a:chOff x="1117600" y="2876542"/>
            <a:chExt cx="1828800" cy="1447808"/>
          </a:xfrm>
        </p:grpSpPr>
        <p:sp>
          <p:nvSpPr>
            <p:cNvPr id="23" name="Rounded Rectangle 30"/>
            <p:cNvSpPr/>
            <p:nvPr/>
          </p:nvSpPr>
          <p:spPr>
            <a:xfrm>
              <a:off x="1117600" y="2876550"/>
              <a:ext cx="1828800" cy="14478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 name="Rectangle 31"/>
            <p:cNvSpPr/>
            <p:nvPr/>
          </p:nvSpPr>
          <p:spPr>
            <a:xfrm>
              <a:off x="1773237" y="2876542"/>
              <a:ext cx="517526" cy="952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25" name="TextBox 32"/>
          <p:cNvSpPr txBox="1"/>
          <p:nvPr/>
        </p:nvSpPr>
        <p:spPr>
          <a:xfrm>
            <a:off x="6349851" y="4234139"/>
            <a:ext cx="2150661" cy="1517980"/>
          </a:xfrm>
          <a:prstGeom prst="rect">
            <a:avLst/>
          </a:prstGeom>
          <a:noFill/>
        </p:spPr>
        <p:txBody>
          <a:bodyPr wrap="square" lIns="0" tIns="0" rIns="0" bIns="0" rtlCol="0" anchor="t">
            <a:spAutoFit/>
          </a:bodyPr>
          <a:lstStyle/>
          <a:p>
            <a:pPr algn="ctr">
              <a:spcBef>
                <a:spcPct val="20000"/>
              </a:spcBef>
              <a:defRPr/>
            </a:pPr>
            <a:r>
              <a:rPr lang="en-US" sz="1600" b="1" dirty="0">
                <a:solidFill>
                  <a:schemeClr val="accent3"/>
                </a:solidFill>
              </a:rPr>
              <a:t>Title Goes Here </a:t>
            </a:r>
          </a:p>
          <a:p>
            <a:pPr algn="ctr">
              <a:spcBef>
                <a:spcPct val="20000"/>
              </a:spcBef>
              <a:defRPr/>
            </a:pPr>
            <a:r>
              <a:rPr lang="en-US" sz="1333" dirty="0">
                <a:solidFill>
                  <a:schemeClr val="tx1">
                    <a:lumMod val="75000"/>
                    <a:lumOff val="25000"/>
                  </a:schemeClr>
                </a:solidFill>
              </a:rPr>
              <a:t>There are many variations</a:t>
            </a:r>
            <a:br>
              <a:rPr lang="en-US" sz="1333" dirty="0">
                <a:solidFill>
                  <a:schemeClr val="tx1">
                    <a:lumMod val="75000"/>
                    <a:lumOff val="25000"/>
                  </a:schemeClr>
                </a:solidFill>
              </a:rPr>
            </a:br>
            <a:r>
              <a:rPr lang="en-US" sz="1333" dirty="0">
                <a:solidFill>
                  <a:schemeClr val="tx1">
                    <a:lumMod val="75000"/>
                    <a:lumOff val="25000"/>
                  </a:schemeClr>
                </a:solidFill>
              </a:rPr>
              <a:t>of passages lorem ipsum available, but the majority suffered alteration</a:t>
            </a:r>
            <a:br>
              <a:rPr lang="en-US" sz="1333" dirty="0">
                <a:solidFill>
                  <a:schemeClr val="tx1">
                    <a:lumMod val="75000"/>
                    <a:lumOff val="25000"/>
                  </a:schemeClr>
                </a:solidFill>
              </a:rPr>
            </a:br>
            <a:r>
              <a:rPr lang="en-US" sz="1333" dirty="0">
                <a:solidFill>
                  <a:schemeClr val="tx1">
                    <a:lumMod val="75000"/>
                    <a:lumOff val="25000"/>
                  </a:schemeClr>
                </a:solidFill>
              </a:rPr>
              <a:t>some form</a:t>
            </a:r>
          </a:p>
        </p:txBody>
      </p:sp>
      <p:grpSp>
        <p:nvGrpSpPr>
          <p:cNvPr id="26" name="Group 33"/>
          <p:cNvGrpSpPr/>
          <p:nvPr/>
        </p:nvGrpSpPr>
        <p:grpSpPr>
          <a:xfrm>
            <a:off x="9141771" y="2110275"/>
            <a:ext cx="1885696" cy="1744133"/>
            <a:chOff x="1066800" y="1428750"/>
            <a:chExt cx="1414272" cy="1308100"/>
          </a:xfrm>
        </p:grpSpPr>
        <p:sp>
          <p:nvSpPr>
            <p:cNvPr id="27" name="Isosceles Triangle 34"/>
            <p:cNvSpPr/>
            <p:nvPr/>
          </p:nvSpPr>
          <p:spPr>
            <a:xfrm flipV="1">
              <a:off x="1066800" y="1428750"/>
              <a:ext cx="1414272" cy="1219200"/>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8" name="Isosceles Triangle 35"/>
            <p:cNvSpPr/>
            <p:nvPr/>
          </p:nvSpPr>
          <p:spPr>
            <a:xfrm flipV="1">
              <a:off x="1066800" y="1517650"/>
              <a:ext cx="1414272" cy="12192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grpSp>
        <p:nvGrpSpPr>
          <p:cNvPr id="29" name="Group 36"/>
          <p:cNvGrpSpPr/>
          <p:nvPr/>
        </p:nvGrpSpPr>
        <p:grpSpPr>
          <a:xfrm>
            <a:off x="8865419" y="3857784"/>
            <a:ext cx="2438400" cy="1930411"/>
            <a:chOff x="1117600" y="2876542"/>
            <a:chExt cx="1828800" cy="1447808"/>
          </a:xfrm>
        </p:grpSpPr>
        <p:sp>
          <p:nvSpPr>
            <p:cNvPr id="30" name="Rounded Rectangle 37"/>
            <p:cNvSpPr/>
            <p:nvPr/>
          </p:nvSpPr>
          <p:spPr>
            <a:xfrm>
              <a:off x="1117600" y="2876550"/>
              <a:ext cx="1828800" cy="14478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Rectangle 38"/>
            <p:cNvSpPr/>
            <p:nvPr/>
          </p:nvSpPr>
          <p:spPr>
            <a:xfrm>
              <a:off x="1773237" y="2876542"/>
              <a:ext cx="517526" cy="952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32" name="TextBox 39"/>
          <p:cNvSpPr txBox="1"/>
          <p:nvPr/>
        </p:nvSpPr>
        <p:spPr>
          <a:xfrm>
            <a:off x="9009288" y="4234139"/>
            <a:ext cx="2150661" cy="1517980"/>
          </a:xfrm>
          <a:prstGeom prst="rect">
            <a:avLst/>
          </a:prstGeom>
          <a:noFill/>
        </p:spPr>
        <p:txBody>
          <a:bodyPr wrap="square" lIns="0" tIns="0" rIns="0" bIns="0" rtlCol="0" anchor="t">
            <a:spAutoFit/>
          </a:bodyPr>
          <a:lstStyle/>
          <a:p>
            <a:pPr algn="ctr">
              <a:spcBef>
                <a:spcPct val="20000"/>
              </a:spcBef>
              <a:defRPr/>
            </a:pPr>
            <a:r>
              <a:rPr lang="en-US" sz="1600" b="1" dirty="0">
                <a:solidFill>
                  <a:schemeClr val="accent4"/>
                </a:solidFill>
              </a:rPr>
              <a:t>Title Goes Here </a:t>
            </a:r>
          </a:p>
          <a:p>
            <a:pPr algn="ctr">
              <a:spcBef>
                <a:spcPct val="20000"/>
              </a:spcBef>
              <a:defRPr/>
            </a:pPr>
            <a:r>
              <a:rPr lang="en-US" sz="1333" dirty="0">
                <a:solidFill>
                  <a:schemeClr val="tx1">
                    <a:lumMod val="75000"/>
                    <a:lumOff val="25000"/>
                  </a:schemeClr>
                </a:solidFill>
              </a:rPr>
              <a:t>There are many variations</a:t>
            </a:r>
            <a:br>
              <a:rPr lang="en-US" sz="1333" dirty="0">
                <a:solidFill>
                  <a:schemeClr val="tx1">
                    <a:lumMod val="75000"/>
                    <a:lumOff val="25000"/>
                  </a:schemeClr>
                </a:solidFill>
              </a:rPr>
            </a:br>
            <a:r>
              <a:rPr lang="en-US" sz="1333" dirty="0">
                <a:solidFill>
                  <a:schemeClr val="tx1">
                    <a:lumMod val="75000"/>
                    <a:lumOff val="25000"/>
                  </a:schemeClr>
                </a:solidFill>
              </a:rPr>
              <a:t>of passages lorem ipsum available, but the majority suffered alteration</a:t>
            </a:r>
            <a:br>
              <a:rPr lang="en-US" sz="1333" dirty="0">
                <a:solidFill>
                  <a:schemeClr val="tx1">
                    <a:lumMod val="75000"/>
                    <a:lumOff val="25000"/>
                  </a:schemeClr>
                </a:solidFill>
              </a:rPr>
            </a:br>
            <a:r>
              <a:rPr lang="en-US" sz="1333" dirty="0">
                <a:solidFill>
                  <a:schemeClr val="tx1">
                    <a:lumMod val="75000"/>
                    <a:lumOff val="25000"/>
                  </a:schemeClr>
                </a:solidFill>
              </a:rPr>
              <a:t>some form</a:t>
            </a:r>
          </a:p>
        </p:txBody>
      </p:sp>
      <p:grpSp>
        <p:nvGrpSpPr>
          <p:cNvPr id="33" name="Group 10"/>
          <p:cNvGrpSpPr/>
          <p:nvPr/>
        </p:nvGrpSpPr>
        <p:grpSpPr>
          <a:xfrm>
            <a:off x="4478480" y="2457965"/>
            <a:ext cx="574525" cy="577068"/>
            <a:chOff x="4019550" y="3568701"/>
            <a:chExt cx="358775" cy="360363"/>
          </a:xfrm>
          <a:solidFill>
            <a:schemeClr val="bg1"/>
          </a:solidFill>
        </p:grpSpPr>
        <p:sp>
          <p:nvSpPr>
            <p:cNvPr id="34" name="Freeform 105"/>
            <p:cNvSpPr>
              <a:spLocks noEditPoints="1"/>
            </p:cNvSpPr>
            <p:nvPr/>
          </p:nvSpPr>
          <p:spPr bwMode="auto">
            <a:xfrm>
              <a:off x="4019550" y="3568701"/>
              <a:ext cx="358775" cy="360363"/>
            </a:xfrm>
            <a:custGeom>
              <a:avLst/>
              <a:gdLst/>
              <a:ahLst/>
              <a:cxnLst>
                <a:cxn ang="0">
                  <a:pos x="77" y="0"/>
                </a:cxn>
                <a:cxn ang="0">
                  <a:pos x="31" y="46"/>
                </a:cxn>
                <a:cxn ang="0">
                  <a:pos x="36" y="68"/>
                </a:cxn>
                <a:cxn ang="0">
                  <a:pos x="4" y="100"/>
                </a:cxn>
                <a:cxn ang="0">
                  <a:pos x="4" y="100"/>
                </a:cxn>
                <a:cxn ang="0">
                  <a:pos x="0" y="109"/>
                </a:cxn>
                <a:cxn ang="0">
                  <a:pos x="13" y="123"/>
                </a:cxn>
                <a:cxn ang="0">
                  <a:pos x="23" y="119"/>
                </a:cxn>
                <a:cxn ang="0">
                  <a:pos x="23" y="119"/>
                </a:cxn>
                <a:cxn ang="0">
                  <a:pos x="55" y="87"/>
                </a:cxn>
                <a:cxn ang="0">
                  <a:pos x="77" y="92"/>
                </a:cxn>
                <a:cxn ang="0">
                  <a:pos x="123" y="46"/>
                </a:cxn>
                <a:cxn ang="0">
                  <a:pos x="77" y="0"/>
                </a:cxn>
                <a:cxn ang="0">
                  <a:pos x="18" y="114"/>
                </a:cxn>
                <a:cxn ang="0">
                  <a:pos x="13" y="116"/>
                </a:cxn>
                <a:cxn ang="0">
                  <a:pos x="7" y="109"/>
                </a:cxn>
                <a:cxn ang="0">
                  <a:pos x="9" y="104"/>
                </a:cxn>
                <a:cxn ang="0">
                  <a:pos x="9" y="104"/>
                </a:cxn>
                <a:cxn ang="0">
                  <a:pos x="40" y="73"/>
                </a:cxn>
                <a:cxn ang="0">
                  <a:pos x="49" y="83"/>
                </a:cxn>
                <a:cxn ang="0">
                  <a:pos x="18" y="114"/>
                </a:cxn>
                <a:cxn ang="0">
                  <a:pos x="77" y="84"/>
                </a:cxn>
                <a:cxn ang="0">
                  <a:pos x="38" y="46"/>
                </a:cxn>
                <a:cxn ang="0">
                  <a:pos x="77" y="8"/>
                </a:cxn>
                <a:cxn ang="0">
                  <a:pos x="115" y="46"/>
                </a:cxn>
                <a:cxn ang="0">
                  <a:pos x="77" y="84"/>
                </a:cxn>
                <a:cxn ang="0">
                  <a:pos x="77" y="84"/>
                </a:cxn>
                <a:cxn ang="0">
                  <a:pos x="77" y="84"/>
                </a:cxn>
              </a:cxnLst>
              <a:rect l="0" t="0" r="r" b="b"/>
              <a:pathLst>
                <a:path w="123" h="123">
                  <a:moveTo>
                    <a:pt x="77" y="0"/>
                  </a:moveTo>
                  <a:cubicBezTo>
                    <a:pt x="51" y="0"/>
                    <a:pt x="31" y="21"/>
                    <a:pt x="31" y="46"/>
                  </a:cubicBezTo>
                  <a:cubicBezTo>
                    <a:pt x="31" y="54"/>
                    <a:pt x="33" y="61"/>
                    <a:pt x="36" y="68"/>
                  </a:cubicBezTo>
                  <a:cubicBezTo>
                    <a:pt x="4" y="100"/>
                    <a:pt x="4" y="100"/>
                    <a:pt x="4" y="100"/>
                  </a:cubicBezTo>
                  <a:cubicBezTo>
                    <a:pt x="4" y="100"/>
                    <a:pt x="4" y="100"/>
                    <a:pt x="4" y="100"/>
                  </a:cubicBezTo>
                  <a:cubicBezTo>
                    <a:pt x="2" y="102"/>
                    <a:pt x="0" y="105"/>
                    <a:pt x="0" y="109"/>
                  </a:cubicBezTo>
                  <a:cubicBezTo>
                    <a:pt x="0" y="117"/>
                    <a:pt x="6" y="123"/>
                    <a:pt x="13" y="123"/>
                  </a:cubicBezTo>
                  <a:cubicBezTo>
                    <a:pt x="17" y="123"/>
                    <a:pt x="21" y="121"/>
                    <a:pt x="23" y="119"/>
                  </a:cubicBezTo>
                  <a:cubicBezTo>
                    <a:pt x="23" y="119"/>
                    <a:pt x="23" y="119"/>
                    <a:pt x="23" y="119"/>
                  </a:cubicBezTo>
                  <a:cubicBezTo>
                    <a:pt x="55" y="87"/>
                    <a:pt x="55" y="87"/>
                    <a:pt x="55" y="87"/>
                  </a:cubicBezTo>
                  <a:cubicBezTo>
                    <a:pt x="62" y="90"/>
                    <a:pt x="69" y="92"/>
                    <a:pt x="77" y="92"/>
                  </a:cubicBezTo>
                  <a:cubicBezTo>
                    <a:pt x="102" y="92"/>
                    <a:pt x="123" y="71"/>
                    <a:pt x="123" y="46"/>
                  </a:cubicBezTo>
                  <a:cubicBezTo>
                    <a:pt x="123" y="21"/>
                    <a:pt x="102" y="0"/>
                    <a:pt x="77" y="0"/>
                  </a:cubicBezTo>
                  <a:close/>
                  <a:moveTo>
                    <a:pt x="18" y="114"/>
                  </a:moveTo>
                  <a:cubicBezTo>
                    <a:pt x="17" y="115"/>
                    <a:pt x="15" y="116"/>
                    <a:pt x="13" y="116"/>
                  </a:cubicBezTo>
                  <a:cubicBezTo>
                    <a:pt x="10" y="116"/>
                    <a:pt x="7" y="113"/>
                    <a:pt x="7" y="109"/>
                  </a:cubicBezTo>
                  <a:cubicBezTo>
                    <a:pt x="7" y="107"/>
                    <a:pt x="8" y="106"/>
                    <a:pt x="9" y="104"/>
                  </a:cubicBezTo>
                  <a:cubicBezTo>
                    <a:pt x="9" y="104"/>
                    <a:pt x="9" y="104"/>
                    <a:pt x="9" y="104"/>
                  </a:cubicBezTo>
                  <a:cubicBezTo>
                    <a:pt x="40" y="73"/>
                    <a:pt x="40" y="73"/>
                    <a:pt x="40" y="73"/>
                  </a:cubicBezTo>
                  <a:cubicBezTo>
                    <a:pt x="42" y="77"/>
                    <a:pt x="46" y="80"/>
                    <a:pt x="49" y="83"/>
                  </a:cubicBezTo>
                  <a:lnTo>
                    <a:pt x="18" y="114"/>
                  </a:lnTo>
                  <a:close/>
                  <a:moveTo>
                    <a:pt x="77" y="84"/>
                  </a:moveTo>
                  <a:cubicBezTo>
                    <a:pt x="55" y="84"/>
                    <a:pt x="38" y="67"/>
                    <a:pt x="38" y="46"/>
                  </a:cubicBezTo>
                  <a:cubicBezTo>
                    <a:pt x="38" y="25"/>
                    <a:pt x="55" y="8"/>
                    <a:pt x="77" y="8"/>
                  </a:cubicBezTo>
                  <a:cubicBezTo>
                    <a:pt x="98" y="8"/>
                    <a:pt x="115" y="25"/>
                    <a:pt x="115" y="46"/>
                  </a:cubicBezTo>
                  <a:cubicBezTo>
                    <a:pt x="115" y="67"/>
                    <a:pt x="98" y="84"/>
                    <a:pt x="77" y="84"/>
                  </a:cubicBezTo>
                  <a:close/>
                  <a:moveTo>
                    <a:pt x="77" y="84"/>
                  </a:moveTo>
                  <a:cubicBezTo>
                    <a:pt x="77" y="84"/>
                    <a:pt x="77" y="84"/>
                    <a:pt x="77" y="84"/>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5" name="Freeform 106"/>
            <p:cNvSpPr>
              <a:spLocks noEditPoints="1"/>
            </p:cNvSpPr>
            <p:nvPr/>
          </p:nvSpPr>
          <p:spPr bwMode="auto">
            <a:xfrm>
              <a:off x="4165600" y="3624263"/>
              <a:ext cx="84138" cy="85725"/>
            </a:xfrm>
            <a:custGeom>
              <a:avLst/>
              <a:gdLst/>
              <a:ahLst/>
              <a:cxnLst>
                <a:cxn ang="0">
                  <a:pos x="27" y="0"/>
                </a:cxn>
                <a:cxn ang="0">
                  <a:pos x="0" y="27"/>
                </a:cxn>
                <a:cxn ang="0">
                  <a:pos x="2" y="29"/>
                </a:cxn>
                <a:cxn ang="0">
                  <a:pos x="4" y="27"/>
                </a:cxn>
                <a:cxn ang="0">
                  <a:pos x="27" y="4"/>
                </a:cxn>
                <a:cxn ang="0">
                  <a:pos x="29" y="2"/>
                </a:cxn>
                <a:cxn ang="0">
                  <a:pos x="27" y="0"/>
                </a:cxn>
                <a:cxn ang="0">
                  <a:pos x="27" y="0"/>
                </a:cxn>
                <a:cxn ang="0">
                  <a:pos x="27" y="0"/>
                </a:cxn>
              </a:cxnLst>
              <a:rect l="0" t="0" r="r" b="b"/>
              <a:pathLst>
                <a:path w="29" h="29">
                  <a:moveTo>
                    <a:pt x="27" y="0"/>
                  </a:moveTo>
                  <a:cubicBezTo>
                    <a:pt x="12" y="0"/>
                    <a:pt x="0" y="12"/>
                    <a:pt x="0" y="27"/>
                  </a:cubicBezTo>
                  <a:cubicBezTo>
                    <a:pt x="0" y="28"/>
                    <a:pt x="1" y="29"/>
                    <a:pt x="2" y="29"/>
                  </a:cubicBezTo>
                  <a:cubicBezTo>
                    <a:pt x="3" y="29"/>
                    <a:pt x="4" y="28"/>
                    <a:pt x="4" y="27"/>
                  </a:cubicBezTo>
                  <a:cubicBezTo>
                    <a:pt x="4" y="14"/>
                    <a:pt x="14" y="4"/>
                    <a:pt x="27" y="4"/>
                  </a:cubicBezTo>
                  <a:cubicBezTo>
                    <a:pt x="28" y="4"/>
                    <a:pt x="29" y="3"/>
                    <a:pt x="29" y="2"/>
                  </a:cubicBezTo>
                  <a:cubicBezTo>
                    <a:pt x="29" y="1"/>
                    <a:pt x="28" y="0"/>
                    <a:pt x="27" y="0"/>
                  </a:cubicBezTo>
                  <a:close/>
                  <a:moveTo>
                    <a:pt x="27" y="0"/>
                  </a:moveTo>
                  <a:cubicBezTo>
                    <a:pt x="27" y="0"/>
                    <a:pt x="27" y="0"/>
                    <a:pt x="27"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grpSp>
        <p:nvGrpSpPr>
          <p:cNvPr id="36" name="Group 13"/>
          <p:cNvGrpSpPr/>
          <p:nvPr/>
        </p:nvGrpSpPr>
        <p:grpSpPr>
          <a:xfrm>
            <a:off x="7120634" y="2490461"/>
            <a:ext cx="609097" cy="512072"/>
            <a:chOff x="4856163" y="2736851"/>
            <a:chExt cx="358775" cy="301625"/>
          </a:xfrm>
          <a:solidFill>
            <a:schemeClr val="bg1"/>
          </a:solidFill>
        </p:grpSpPr>
        <p:sp>
          <p:nvSpPr>
            <p:cNvPr id="37" name="Freeform 128"/>
            <p:cNvSpPr>
              <a:spLocks noEditPoints="1"/>
            </p:cNvSpPr>
            <p:nvPr/>
          </p:nvSpPr>
          <p:spPr bwMode="auto">
            <a:xfrm>
              <a:off x="4946650" y="2814638"/>
              <a:ext cx="177800" cy="179388"/>
            </a:xfrm>
            <a:custGeom>
              <a:avLst/>
              <a:gdLst/>
              <a:ahLst/>
              <a:cxnLst>
                <a:cxn ang="0">
                  <a:pos x="31" y="0"/>
                </a:cxn>
                <a:cxn ang="0">
                  <a:pos x="0" y="30"/>
                </a:cxn>
                <a:cxn ang="0">
                  <a:pos x="31" y="61"/>
                </a:cxn>
                <a:cxn ang="0">
                  <a:pos x="61" y="30"/>
                </a:cxn>
                <a:cxn ang="0">
                  <a:pos x="31" y="0"/>
                </a:cxn>
                <a:cxn ang="0">
                  <a:pos x="48" y="45"/>
                </a:cxn>
                <a:cxn ang="0">
                  <a:pos x="16" y="48"/>
                </a:cxn>
                <a:cxn ang="0">
                  <a:pos x="13" y="15"/>
                </a:cxn>
                <a:cxn ang="0">
                  <a:pos x="46" y="13"/>
                </a:cxn>
                <a:cxn ang="0">
                  <a:pos x="48" y="45"/>
                </a:cxn>
                <a:cxn ang="0">
                  <a:pos x="48" y="45"/>
                </a:cxn>
                <a:cxn ang="0">
                  <a:pos x="48" y="45"/>
                </a:cxn>
              </a:cxnLst>
              <a:rect l="0" t="0" r="r" b="b"/>
              <a:pathLst>
                <a:path w="61" h="61">
                  <a:moveTo>
                    <a:pt x="31" y="0"/>
                  </a:moveTo>
                  <a:cubicBezTo>
                    <a:pt x="14" y="0"/>
                    <a:pt x="0" y="13"/>
                    <a:pt x="0" y="30"/>
                  </a:cubicBezTo>
                  <a:cubicBezTo>
                    <a:pt x="0" y="47"/>
                    <a:pt x="14" y="61"/>
                    <a:pt x="31" y="61"/>
                  </a:cubicBezTo>
                  <a:cubicBezTo>
                    <a:pt x="48" y="61"/>
                    <a:pt x="61" y="47"/>
                    <a:pt x="61" y="30"/>
                  </a:cubicBezTo>
                  <a:cubicBezTo>
                    <a:pt x="61" y="13"/>
                    <a:pt x="48" y="0"/>
                    <a:pt x="31" y="0"/>
                  </a:cubicBezTo>
                  <a:close/>
                  <a:moveTo>
                    <a:pt x="48" y="45"/>
                  </a:moveTo>
                  <a:cubicBezTo>
                    <a:pt x="40" y="55"/>
                    <a:pt x="25" y="56"/>
                    <a:pt x="16" y="48"/>
                  </a:cubicBezTo>
                  <a:cubicBezTo>
                    <a:pt x="6" y="39"/>
                    <a:pt x="5" y="25"/>
                    <a:pt x="13" y="15"/>
                  </a:cubicBezTo>
                  <a:cubicBezTo>
                    <a:pt x="22" y="6"/>
                    <a:pt x="36" y="5"/>
                    <a:pt x="46" y="13"/>
                  </a:cubicBezTo>
                  <a:cubicBezTo>
                    <a:pt x="55" y="21"/>
                    <a:pt x="57" y="36"/>
                    <a:pt x="48" y="45"/>
                  </a:cubicBezTo>
                  <a:close/>
                  <a:moveTo>
                    <a:pt x="48" y="45"/>
                  </a:moveTo>
                  <a:cubicBezTo>
                    <a:pt x="48" y="45"/>
                    <a:pt x="48" y="45"/>
                    <a:pt x="48" y="45"/>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8" name="Freeform 129"/>
            <p:cNvSpPr>
              <a:spLocks noEditPoints="1"/>
            </p:cNvSpPr>
            <p:nvPr/>
          </p:nvSpPr>
          <p:spPr bwMode="auto">
            <a:xfrm>
              <a:off x="4989513" y="2859088"/>
              <a:ext cx="53975" cy="50800"/>
            </a:xfrm>
            <a:custGeom>
              <a:avLst/>
              <a:gdLst/>
              <a:ahLst/>
              <a:cxnLst>
                <a:cxn ang="0">
                  <a:pos x="16" y="0"/>
                </a:cxn>
                <a:cxn ang="0">
                  <a:pos x="0" y="15"/>
                </a:cxn>
                <a:cxn ang="0">
                  <a:pos x="2" y="17"/>
                </a:cxn>
                <a:cxn ang="0">
                  <a:pos x="4" y="15"/>
                </a:cxn>
                <a:cxn ang="0">
                  <a:pos x="16" y="4"/>
                </a:cxn>
                <a:cxn ang="0">
                  <a:pos x="18" y="2"/>
                </a:cxn>
                <a:cxn ang="0">
                  <a:pos x="16" y="0"/>
                </a:cxn>
                <a:cxn ang="0">
                  <a:pos x="16" y="0"/>
                </a:cxn>
                <a:cxn ang="0">
                  <a:pos x="16" y="0"/>
                </a:cxn>
              </a:cxnLst>
              <a:rect l="0" t="0" r="r" b="b"/>
              <a:pathLst>
                <a:path w="18" h="17">
                  <a:moveTo>
                    <a:pt x="16" y="0"/>
                  </a:moveTo>
                  <a:cubicBezTo>
                    <a:pt x="7" y="0"/>
                    <a:pt x="0" y="7"/>
                    <a:pt x="0" y="15"/>
                  </a:cubicBezTo>
                  <a:cubicBezTo>
                    <a:pt x="0" y="16"/>
                    <a:pt x="1" y="17"/>
                    <a:pt x="2" y="17"/>
                  </a:cubicBezTo>
                  <a:cubicBezTo>
                    <a:pt x="3" y="17"/>
                    <a:pt x="4" y="16"/>
                    <a:pt x="4" y="15"/>
                  </a:cubicBezTo>
                  <a:cubicBezTo>
                    <a:pt x="4" y="9"/>
                    <a:pt x="9" y="4"/>
                    <a:pt x="16" y="4"/>
                  </a:cubicBezTo>
                  <a:cubicBezTo>
                    <a:pt x="17" y="4"/>
                    <a:pt x="18" y="3"/>
                    <a:pt x="18" y="2"/>
                  </a:cubicBezTo>
                  <a:cubicBezTo>
                    <a:pt x="18" y="1"/>
                    <a:pt x="17" y="0"/>
                    <a:pt x="16" y="0"/>
                  </a:cubicBezTo>
                  <a:close/>
                  <a:moveTo>
                    <a:pt x="16" y="0"/>
                  </a:moveTo>
                  <a:cubicBezTo>
                    <a:pt x="16" y="0"/>
                    <a:pt x="16" y="0"/>
                    <a:pt x="16"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9" name="Freeform 130"/>
            <p:cNvSpPr>
              <a:spLocks noEditPoints="1"/>
            </p:cNvSpPr>
            <p:nvPr/>
          </p:nvSpPr>
          <p:spPr bwMode="auto">
            <a:xfrm>
              <a:off x="4856163" y="2736851"/>
              <a:ext cx="358775" cy="301625"/>
            </a:xfrm>
            <a:custGeom>
              <a:avLst/>
              <a:gdLst/>
              <a:ahLst/>
              <a:cxnLst>
                <a:cxn ang="0">
                  <a:pos x="114" y="23"/>
                </a:cxn>
                <a:cxn ang="0">
                  <a:pos x="97" y="20"/>
                </a:cxn>
                <a:cxn ang="0">
                  <a:pos x="92" y="7"/>
                </a:cxn>
                <a:cxn ang="0">
                  <a:pos x="81" y="0"/>
                </a:cxn>
                <a:cxn ang="0">
                  <a:pos x="43" y="0"/>
                </a:cxn>
                <a:cxn ang="0">
                  <a:pos x="32" y="7"/>
                </a:cxn>
                <a:cxn ang="0">
                  <a:pos x="27" y="20"/>
                </a:cxn>
                <a:cxn ang="0">
                  <a:pos x="10" y="23"/>
                </a:cxn>
                <a:cxn ang="0">
                  <a:pos x="0" y="34"/>
                </a:cxn>
                <a:cxn ang="0">
                  <a:pos x="0" y="92"/>
                </a:cxn>
                <a:cxn ang="0">
                  <a:pos x="12" y="103"/>
                </a:cxn>
                <a:cxn ang="0">
                  <a:pos x="112" y="103"/>
                </a:cxn>
                <a:cxn ang="0">
                  <a:pos x="123" y="92"/>
                </a:cxn>
                <a:cxn ang="0">
                  <a:pos x="123" y="34"/>
                </a:cxn>
                <a:cxn ang="0">
                  <a:pos x="114" y="23"/>
                </a:cxn>
                <a:cxn ang="0">
                  <a:pos x="115" y="92"/>
                </a:cxn>
                <a:cxn ang="0">
                  <a:pos x="112" y="96"/>
                </a:cxn>
                <a:cxn ang="0">
                  <a:pos x="12" y="96"/>
                </a:cxn>
                <a:cxn ang="0">
                  <a:pos x="8" y="92"/>
                </a:cxn>
                <a:cxn ang="0">
                  <a:pos x="8" y="34"/>
                </a:cxn>
                <a:cxn ang="0">
                  <a:pos x="11" y="30"/>
                </a:cxn>
                <a:cxn ang="0">
                  <a:pos x="32" y="27"/>
                </a:cxn>
                <a:cxn ang="0">
                  <a:pos x="39" y="10"/>
                </a:cxn>
                <a:cxn ang="0">
                  <a:pos x="43" y="7"/>
                </a:cxn>
                <a:cxn ang="0">
                  <a:pos x="81" y="7"/>
                </a:cxn>
                <a:cxn ang="0">
                  <a:pos x="85" y="10"/>
                </a:cxn>
                <a:cxn ang="0">
                  <a:pos x="91" y="27"/>
                </a:cxn>
                <a:cxn ang="0">
                  <a:pos x="112" y="30"/>
                </a:cxn>
                <a:cxn ang="0">
                  <a:pos x="115" y="34"/>
                </a:cxn>
                <a:cxn ang="0">
                  <a:pos x="115" y="92"/>
                </a:cxn>
                <a:cxn ang="0">
                  <a:pos x="115" y="92"/>
                </a:cxn>
                <a:cxn ang="0">
                  <a:pos x="115" y="92"/>
                </a:cxn>
              </a:cxnLst>
              <a:rect l="0" t="0" r="r" b="b"/>
              <a:pathLst>
                <a:path w="123" h="103">
                  <a:moveTo>
                    <a:pt x="114" y="23"/>
                  </a:moveTo>
                  <a:cubicBezTo>
                    <a:pt x="97" y="20"/>
                    <a:pt x="97" y="20"/>
                    <a:pt x="97" y="20"/>
                  </a:cubicBezTo>
                  <a:cubicBezTo>
                    <a:pt x="92" y="7"/>
                    <a:pt x="92" y="7"/>
                    <a:pt x="92" y="7"/>
                  </a:cubicBezTo>
                  <a:cubicBezTo>
                    <a:pt x="90" y="3"/>
                    <a:pt x="86" y="0"/>
                    <a:pt x="81" y="0"/>
                  </a:cubicBezTo>
                  <a:cubicBezTo>
                    <a:pt x="43" y="0"/>
                    <a:pt x="43" y="0"/>
                    <a:pt x="43" y="0"/>
                  </a:cubicBezTo>
                  <a:cubicBezTo>
                    <a:pt x="38" y="0"/>
                    <a:pt x="34" y="3"/>
                    <a:pt x="32" y="7"/>
                  </a:cubicBezTo>
                  <a:cubicBezTo>
                    <a:pt x="27" y="20"/>
                    <a:pt x="27" y="20"/>
                    <a:pt x="27" y="20"/>
                  </a:cubicBezTo>
                  <a:cubicBezTo>
                    <a:pt x="10" y="23"/>
                    <a:pt x="10" y="23"/>
                    <a:pt x="10" y="23"/>
                  </a:cubicBezTo>
                  <a:cubicBezTo>
                    <a:pt x="4" y="24"/>
                    <a:pt x="0" y="29"/>
                    <a:pt x="0" y="34"/>
                  </a:cubicBezTo>
                  <a:cubicBezTo>
                    <a:pt x="0" y="92"/>
                    <a:pt x="0" y="92"/>
                    <a:pt x="0" y="92"/>
                  </a:cubicBezTo>
                  <a:cubicBezTo>
                    <a:pt x="0" y="98"/>
                    <a:pt x="6" y="103"/>
                    <a:pt x="12" y="103"/>
                  </a:cubicBezTo>
                  <a:cubicBezTo>
                    <a:pt x="112" y="103"/>
                    <a:pt x="112" y="103"/>
                    <a:pt x="112" y="103"/>
                  </a:cubicBezTo>
                  <a:cubicBezTo>
                    <a:pt x="118" y="103"/>
                    <a:pt x="123" y="98"/>
                    <a:pt x="123" y="92"/>
                  </a:cubicBezTo>
                  <a:cubicBezTo>
                    <a:pt x="123" y="34"/>
                    <a:pt x="123" y="34"/>
                    <a:pt x="123" y="34"/>
                  </a:cubicBezTo>
                  <a:cubicBezTo>
                    <a:pt x="123" y="29"/>
                    <a:pt x="119" y="24"/>
                    <a:pt x="114" y="23"/>
                  </a:cubicBezTo>
                  <a:close/>
                  <a:moveTo>
                    <a:pt x="115" y="92"/>
                  </a:moveTo>
                  <a:cubicBezTo>
                    <a:pt x="115" y="94"/>
                    <a:pt x="114" y="96"/>
                    <a:pt x="112" y="96"/>
                  </a:cubicBezTo>
                  <a:cubicBezTo>
                    <a:pt x="12" y="96"/>
                    <a:pt x="12" y="96"/>
                    <a:pt x="12" y="96"/>
                  </a:cubicBezTo>
                  <a:cubicBezTo>
                    <a:pt x="10" y="96"/>
                    <a:pt x="8" y="94"/>
                    <a:pt x="8" y="92"/>
                  </a:cubicBezTo>
                  <a:cubicBezTo>
                    <a:pt x="8" y="34"/>
                    <a:pt x="8" y="34"/>
                    <a:pt x="8" y="34"/>
                  </a:cubicBezTo>
                  <a:cubicBezTo>
                    <a:pt x="8" y="32"/>
                    <a:pt x="9" y="31"/>
                    <a:pt x="11" y="30"/>
                  </a:cubicBezTo>
                  <a:cubicBezTo>
                    <a:pt x="32" y="27"/>
                    <a:pt x="32" y="27"/>
                    <a:pt x="32" y="27"/>
                  </a:cubicBezTo>
                  <a:cubicBezTo>
                    <a:pt x="39" y="10"/>
                    <a:pt x="39" y="10"/>
                    <a:pt x="39" y="10"/>
                  </a:cubicBezTo>
                  <a:cubicBezTo>
                    <a:pt x="40" y="8"/>
                    <a:pt x="41" y="7"/>
                    <a:pt x="43" y="7"/>
                  </a:cubicBezTo>
                  <a:cubicBezTo>
                    <a:pt x="81" y="7"/>
                    <a:pt x="81" y="7"/>
                    <a:pt x="81" y="7"/>
                  </a:cubicBezTo>
                  <a:cubicBezTo>
                    <a:pt x="83" y="7"/>
                    <a:pt x="84" y="8"/>
                    <a:pt x="85" y="10"/>
                  </a:cubicBezTo>
                  <a:cubicBezTo>
                    <a:pt x="91" y="27"/>
                    <a:pt x="91" y="27"/>
                    <a:pt x="91" y="27"/>
                  </a:cubicBezTo>
                  <a:cubicBezTo>
                    <a:pt x="112" y="30"/>
                    <a:pt x="112" y="30"/>
                    <a:pt x="112" y="30"/>
                  </a:cubicBezTo>
                  <a:cubicBezTo>
                    <a:pt x="114" y="31"/>
                    <a:pt x="115" y="32"/>
                    <a:pt x="115" y="34"/>
                  </a:cubicBezTo>
                  <a:lnTo>
                    <a:pt x="115" y="92"/>
                  </a:lnTo>
                  <a:close/>
                  <a:moveTo>
                    <a:pt x="115" y="92"/>
                  </a:moveTo>
                  <a:cubicBezTo>
                    <a:pt x="115" y="92"/>
                    <a:pt x="115" y="92"/>
                    <a:pt x="115" y="92"/>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40" name="Freeform 90"/>
          <p:cNvSpPr>
            <a:spLocks noEditPoints="1"/>
          </p:cNvSpPr>
          <p:nvPr/>
        </p:nvSpPr>
        <p:spPr bwMode="auto">
          <a:xfrm>
            <a:off x="9773105" y="2434984"/>
            <a:ext cx="623027" cy="623027"/>
          </a:xfrm>
          <a:custGeom>
            <a:avLst/>
            <a:gdLst/>
            <a:ahLst/>
            <a:cxnLst>
              <a:cxn ang="0">
                <a:pos x="77" y="14"/>
              </a:cxn>
              <a:cxn ang="0">
                <a:pos x="51" y="34"/>
              </a:cxn>
              <a:cxn ang="0">
                <a:pos x="0" y="54"/>
              </a:cxn>
              <a:cxn ang="0">
                <a:pos x="23" y="80"/>
              </a:cxn>
              <a:cxn ang="0">
                <a:pos x="31" y="123"/>
              </a:cxn>
              <a:cxn ang="0">
                <a:pos x="54" y="115"/>
              </a:cxn>
              <a:cxn ang="0">
                <a:pos x="50" y="103"/>
              </a:cxn>
              <a:cxn ang="0">
                <a:pos x="50" y="76"/>
              </a:cxn>
              <a:cxn ang="0">
                <a:pos x="51" y="74"/>
              </a:cxn>
              <a:cxn ang="0">
                <a:pos x="52" y="73"/>
              </a:cxn>
              <a:cxn ang="0">
                <a:pos x="53" y="73"/>
              </a:cxn>
              <a:cxn ang="0">
                <a:pos x="77" y="94"/>
              </a:cxn>
              <a:cxn ang="0">
                <a:pos x="123" y="54"/>
              </a:cxn>
              <a:cxn ang="0">
                <a:pos x="77" y="54"/>
              </a:cxn>
              <a:cxn ang="0">
                <a:pos x="88" y="42"/>
              </a:cxn>
              <a:cxn ang="0">
                <a:pos x="88" y="65"/>
              </a:cxn>
              <a:cxn ang="0">
                <a:pos x="77" y="54"/>
              </a:cxn>
              <a:cxn ang="0">
                <a:pos x="15" y="42"/>
              </a:cxn>
              <a:cxn ang="0">
                <a:pos x="38" y="54"/>
              </a:cxn>
              <a:cxn ang="0">
                <a:pos x="15" y="65"/>
              </a:cxn>
              <a:cxn ang="0">
                <a:pos x="46" y="115"/>
              </a:cxn>
              <a:cxn ang="0">
                <a:pos x="31" y="80"/>
              </a:cxn>
              <a:cxn ang="0">
                <a:pos x="31" y="73"/>
              </a:cxn>
              <a:cxn ang="0">
                <a:pos x="43" y="73"/>
              </a:cxn>
              <a:cxn ang="0">
                <a:pos x="42" y="103"/>
              </a:cxn>
              <a:cxn ang="0">
                <a:pos x="46" y="112"/>
              </a:cxn>
              <a:cxn ang="0">
                <a:pos x="51" y="65"/>
              </a:cxn>
              <a:cxn ang="0">
                <a:pos x="50" y="65"/>
              </a:cxn>
              <a:cxn ang="0">
                <a:pos x="50" y="42"/>
              </a:cxn>
              <a:cxn ang="0">
                <a:pos x="71" y="34"/>
              </a:cxn>
              <a:cxn ang="0">
                <a:pos x="71" y="73"/>
              </a:cxn>
              <a:cxn ang="0">
                <a:pos x="96" y="100"/>
              </a:cxn>
              <a:cxn ang="0">
                <a:pos x="88" y="73"/>
              </a:cxn>
              <a:cxn ang="0">
                <a:pos x="88" y="34"/>
              </a:cxn>
              <a:cxn ang="0">
                <a:pos x="96" y="8"/>
              </a:cxn>
              <a:cxn ang="0">
                <a:pos x="96" y="100"/>
              </a:cxn>
              <a:cxn ang="0">
                <a:pos x="96" y="100"/>
              </a:cxn>
            </a:cxnLst>
            <a:rect l="0" t="0" r="r" b="b"/>
            <a:pathLst>
              <a:path w="123" h="123">
                <a:moveTo>
                  <a:pt x="96" y="0"/>
                </a:moveTo>
                <a:cubicBezTo>
                  <a:pt x="88" y="0"/>
                  <a:pt x="82" y="5"/>
                  <a:pt x="77" y="14"/>
                </a:cubicBezTo>
                <a:cubicBezTo>
                  <a:pt x="77" y="14"/>
                  <a:pt x="77" y="14"/>
                  <a:pt x="77" y="14"/>
                </a:cubicBezTo>
                <a:cubicBezTo>
                  <a:pt x="71" y="26"/>
                  <a:pt x="61" y="34"/>
                  <a:pt x="51" y="34"/>
                </a:cubicBezTo>
                <a:cubicBezTo>
                  <a:pt x="15" y="34"/>
                  <a:pt x="15" y="34"/>
                  <a:pt x="15" y="34"/>
                </a:cubicBezTo>
                <a:cubicBezTo>
                  <a:pt x="7" y="34"/>
                  <a:pt x="0" y="43"/>
                  <a:pt x="0" y="54"/>
                </a:cubicBezTo>
                <a:cubicBezTo>
                  <a:pt x="0" y="64"/>
                  <a:pt x="7" y="73"/>
                  <a:pt x="15" y="73"/>
                </a:cubicBezTo>
                <a:cubicBezTo>
                  <a:pt x="20" y="73"/>
                  <a:pt x="23" y="76"/>
                  <a:pt x="23" y="80"/>
                </a:cubicBezTo>
                <a:cubicBezTo>
                  <a:pt x="23" y="115"/>
                  <a:pt x="23" y="115"/>
                  <a:pt x="23" y="115"/>
                </a:cubicBezTo>
                <a:cubicBezTo>
                  <a:pt x="23" y="119"/>
                  <a:pt x="26" y="123"/>
                  <a:pt x="31" y="123"/>
                </a:cubicBezTo>
                <a:cubicBezTo>
                  <a:pt x="46" y="123"/>
                  <a:pt x="46" y="123"/>
                  <a:pt x="46" y="123"/>
                </a:cubicBezTo>
                <a:cubicBezTo>
                  <a:pt x="50" y="123"/>
                  <a:pt x="54" y="119"/>
                  <a:pt x="54" y="115"/>
                </a:cubicBezTo>
                <a:cubicBezTo>
                  <a:pt x="54" y="111"/>
                  <a:pt x="54" y="111"/>
                  <a:pt x="54" y="111"/>
                </a:cubicBezTo>
                <a:cubicBezTo>
                  <a:pt x="54" y="107"/>
                  <a:pt x="50" y="106"/>
                  <a:pt x="50" y="103"/>
                </a:cubicBezTo>
                <a:cubicBezTo>
                  <a:pt x="50" y="77"/>
                  <a:pt x="50" y="77"/>
                  <a:pt x="50" y="77"/>
                </a:cubicBezTo>
                <a:cubicBezTo>
                  <a:pt x="50" y="76"/>
                  <a:pt x="50" y="76"/>
                  <a:pt x="50" y="76"/>
                </a:cubicBezTo>
                <a:cubicBezTo>
                  <a:pt x="50" y="76"/>
                  <a:pt x="50" y="75"/>
                  <a:pt x="50" y="75"/>
                </a:cubicBezTo>
                <a:cubicBezTo>
                  <a:pt x="50" y="75"/>
                  <a:pt x="51" y="75"/>
                  <a:pt x="51" y="74"/>
                </a:cubicBezTo>
                <a:cubicBezTo>
                  <a:pt x="51" y="74"/>
                  <a:pt x="51" y="74"/>
                  <a:pt x="52" y="73"/>
                </a:cubicBezTo>
                <a:cubicBezTo>
                  <a:pt x="52" y="73"/>
                  <a:pt x="52" y="73"/>
                  <a:pt x="52" y="73"/>
                </a:cubicBezTo>
                <a:cubicBezTo>
                  <a:pt x="52" y="73"/>
                  <a:pt x="52" y="73"/>
                  <a:pt x="52" y="73"/>
                </a:cubicBezTo>
                <a:cubicBezTo>
                  <a:pt x="52" y="73"/>
                  <a:pt x="53" y="73"/>
                  <a:pt x="53" y="73"/>
                </a:cubicBezTo>
                <a:cubicBezTo>
                  <a:pt x="63" y="74"/>
                  <a:pt x="71" y="82"/>
                  <a:pt x="77" y="94"/>
                </a:cubicBezTo>
                <a:cubicBezTo>
                  <a:pt x="77" y="94"/>
                  <a:pt x="77" y="94"/>
                  <a:pt x="77" y="94"/>
                </a:cubicBezTo>
                <a:cubicBezTo>
                  <a:pt x="82" y="102"/>
                  <a:pt x="88" y="107"/>
                  <a:pt x="96" y="107"/>
                </a:cubicBezTo>
                <a:cubicBezTo>
                  <a:pt x="114" y="107"/>
                  <a:pt x="123" y="80"/>
                  <a:pt x="123" y="54"/>
                </a:cubicBezTo>
                <a:cubicBezTo>
                  <a:pt x="123" y="27"/>
                  <a:pt x="114" y="0"/>
                  <a:pt x="96" y="0"/>
                </a:cubicBezTo>
                <a:close/>
                <a:moveTo>
                  <a:pt x="77" y="54"/>
                </a:moveTo>
                <a:cubicBezTo>
                  <a:pt x="77" y="50"/>
                  <a:pt x="77" y="46"/>
                  <a:pt x="77" y="42"/>
                </a:cubicBezTo>
                <a:cubicBezTo>
                  <a:pt x="88" y="42"/>
                  <a:pt x="88" y="42"/>
                  <a:pt x="88" y="42"/>
                </a:cubicBezTo>
                <a:cubicBezTo>
                  <a:pt x="92" y="42"/>
                  <a:pt x="96" y="47"/>
                  <a:pt x="96" y="54"/>
                </a:cubicBezTo>
                <a:cubicBezTo>
                  <a:pt x="96" y="60"/>
                  <a:pt x="92" y="65"/>
                  <a:pt x="88" y="65"/>
                </a:cubicBezTo>
                <a:cubicBezTo>
                  <a:pt x="77" y="65"/>
                  <a:pt x="77" y="65"/>
                  <a:pt x="77" y="65"/>
                </a:cubicBezTo>
                <a:cubicBezTo>
                  <a:pt x="77" y="61"/>
                  <a:pt x="77" y="58"/>
                  <a:pt x="77" y="54"/>
                </a:cubicBezTo>
                <a:close/>
                <a:moveTo>
                  <a:pt x="8" y="54"/>
                </a:moveTo>
                <a:cubicBezTo>
                  <a:pt x="8" y="47"/>
                  <a:pt x="11" y="42"/>
                  <a:pt x="15" y="42"/>
                </a:cubicBezTo>
                <a:cubicBezTo>
                  <a:pt x="42" y="42"/>
                  <a:pt x="42" y="42"/>
                  <a:pt x="42" y="42"/>
                </a:cubicBezTo>
                <a:cubicBezTo>
                  <a:pt x="40" y="45"/>
                  <a:pt x="38" y="49"/>
                  <a:pt x="38" y="54"/>
                </a:cubicBezTo>
                <a:cubicBezTo>
                  <a:pt x="38" y="58"/>
                  <a:pt x="40" y="62"/>
                  <a:pt x="42" y="65"/>
                </a:cubicBezTo>
                <a:cubicBezTo>
                  <a:pt x="15" y="65"/>
                  <a:pt x="15" y="65"/>
                  <a:pt x="15" y="65"/>
                </a:cubicBezTo>
                <a:cubicBezTo>
                  <a:pt x="11" y="65"/>
                  <a:pt x="8" y="60"/>
                  <a:pt x="8" y="54"/>
                </a:cubicBezTo>
                <a:close/>
                <a:moveTo>
                  <a:pt x="46" y="115"/>
                </a:moveTo>
                <a:cubicBezTo>
                  <a:pt x="31" y="115"/>
                  <a:pt x="31" y="115"/>
                  <a:pt x="31" y="115"/>
                </a:cubicBezTo>
                <a:cubicBezTo>
                  <a:pt x="31" y="80"/>
                  <a:pt x="31" y="80"/>
                  <a:pt x="31" y="80"/>
                </a:cubicBezTo>
                <a:cubicBezTo>
                  <a:pt x="31" y="78"/>
                  <a:pt x="30" y="75"/>
                  <a:pt x="29" y="73"/>
                </a:cubicBezTo>
                <a:cubicBezTo>
                  <a:pt x="31" y="73"/>
                  <a:pt x="31" y="73"/>
                  <a:pt x="31" y="73"/>
                </a:cubicBezTo>
                <a:cubicBezTo>
                  <a:pt x="31" y="73"/>
                  <a:pt x="31" y="73"/>
                  <a:pt x="31" y="73"/>
                </a:cubicBezTo>
                <a:cubicBezTo>
                  <a:pt x="43" y="73"/>
                  <a:pt x="43" y="73"/>
                  <a:pt x="43" y="73"/>
                </a:cubicBezTo>
                <a:cubicBezTo>
                  <a:pt x="42" y="74"/>
                  <a:pt x="42" y="75"/>
                  <a:pt x="42" y="77"/>
                </a:cubicBezTo>
                <a:cubicBezTo>
                  <a:pt x="42" y="103"/>
                  <a:pt x="42" y="103"/>
                  <a:pt x="42" y="103"/>
                </a:cubicBezTo>
                <a:cubicBezTo>
                  <a:pt x="42" y="107"/>
                  <a:pt x="44" y="110"/>
                  <a:pt x="46" y="111"/>
                </a:cubicBezTo>
                <a:cubicBezTo>
                  <a:pt x="46" y="111"/>
                  <a:pt x="46" y="111"/>
                  <a:pt x="46" y="112"/>
                </a:cubicBezTo>
                <a:lnTo>
                  <a:pt x="46" y="115"/>
                </a:lnTo>
                <a:close/>
                <a:moveTo>
                  <a:pt x="51" y="65"/>
                </a:moveTo>
                <a:cubicBezTo>
                  <a:pt x="50" y="65"/>
                  <a:pt x="50" y="65"/>
                  <a:pt x="50" y="65"/>
                </a:cubicBezTo>
                <a:cubicBezTo>
                  <a:pt x="50" y="65"/>
                  <a:pt x="50" y="65"/>
                  <a:pt x="50" y="65"/>
                </a:cubicBezTo>
                <a:cubicBezTo>
                  <a:pt x="46" y="65"/>
                  <a:pt x="42" y="60"/>
                  <a:pt x="42" y="54"/>
                </a:cubicBezTo>
                <a:cubicBezTo>
                  <a:pt x="42" y="47"/>
                  <a:pt x="46" y="42"/>
                  <a:pt x="50" y="42"/>
                </a:cubicBezTo>
                <a:cubicBezTo>
                  <a:pt x="51" y="42"/>
                  <a:pt x="51" y="42"/>
                  <a:pt x="51" y="42"/>
                </a:cubicBezTo>
                <a:cubicBezTo>
                  <a:pt x="58" y="42"/>
                  <a:pt x="65" y="39"/>
                  <a:pt x="71" y="34"/>
                </a:cubicBezTo>
                <a:cubicBezTo>
                  <a:pt x="70" y="40"/>
                  <a:pt x="69" y="47"/>
                  <a:pt x="69" y="54"/>
                </a:cubicBezTo>
                <a:cubicBezTo>
                  <a:pt x="69" y="60"/>
                  <a:pt x="70" y="67"/>
                  <a:pt x="71" y="73"/>
                </a:cubicBezTo>
                <a:cubicBezTo>
                  <a:pt x="65" y="68"/>
                  <a:pt x="58" y="65"/>
                  <a:pt x="51" y="65"/>
                </a:cubicBezTo>
                <a:close/>
                <a:moveTo>
                  <a:pt x="96" y="100"/>
                </a:moveTo>
                <a:cubicBezTo>
                  <a:pt x="88" y="100"/>
                  <a:pt x="82" y="89"/>
                  <a:pt x="79" y="73"/>
                </a:cubicBezTo>
                <a:cubicBezTo>
                  <a:pt x="88" y="73"/>
                  <a:pt x="88" y="73"/>
                  <a:pt x="88" y="73"/>
                </a:cubicBezTo>
                <a:cubicBezTo>
                  <a:pt x="97" y="73"/>
                  <a:pt x="104" y="64"/>
                  <a:pt x="104" y="54"/>
                </a:cubicBezTo>
                <a:cubicBezTo>
                  <a:pt x="104" y="43"/>
                  <a:pt x="97" y="34"/>
                  <a:pt x="88" y="34"/>
                </a:cubicBezTo>
                <a:cubicBezTo>
                  <a:pt x="79" y="34"/>
                  <a:pt x="79" y="34"/>
                  <a:pt x="79" y="34"/>
                </a:cubicBezTo>
                <a:cubicBezTo>
                  <a:pt x="82" y="19"/>
                  <a:pt x="88" y="8"/>
                  <a:pt x="96" y="8"/>
                </a:cubicBezTo>
                <a:cubicBezTo>
                  <a:pt x="107" y="8"/>
                  <a:pt x="115" y="28"/>
                  <a:pt x="115" y="54"/>
                </a:cubicBezTo>
                <a:cubicBezTo>
                  <a:pt x="115" y="79"/>
                  <a:pt x="107" y="100"/>
                  <a:pt x="96" y="100"/>
                </a:cubicBezTo>
                <a:close/>
                <a:moveTo>
                  <a:pt x="96" y="100"/>
                </a:moveTo>
                <a:cubicBezTo>
                  <a:pt x="96" y="100"/>
                  <a:pt x="96" y="100"/>
                  <a:pt x="96" y="100"/>
                </a:cubicBezTo>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Tree>
    <p:extLst>
      <p:ext uri="{BB962C8B-B14F-4D97-AF65-F5344CB8AC3E}">
        <p14:creationId xmlns:p14="http://schemas.microsoft.com/office/powerpoint/2010/main" val="339376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childTnLst>
                                </p:cTn>
                              </p:par>
                            </p:childTnLst>
                          </p:cTn>
                        </p:par>
                        <p:par>
                          <p:cTn id="22" fill="hold">
                            <p:stCondLst>
                              <p:cond delay="2000"/>
                            </p:stCondLst>
                            <p:childTnLst>
                              <p:par>
                                <p:cTn id="23" presetID="2" presetClass="entr" presetSubtype="1" accel="50000" decel="5000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0-#ppt_h/2"/>
                                          </p:val>
                                        </p:tav>
                                        <p:tav tm="100000">
                                          <p:val>
                                            <p:strVal val="#ppt_y"/>
                                          </p:val>
                                        </p:tav>
                                      </p:tavLst>
                                    </p:anim>
                                  </p:childTnLst>
                                </p:cTn>
                              </p:par>
                            </p:childTnLst>
                          </p:cTn>
                        </p:par>
                        <p:par>
                          <p:cTn id="27" fill="hold">
                            <p:stCondLst>
                              <p:cond delay="2500"/>
                            </p:stCondLst>
                            <p:childTnLst>
                              <p:par>
                                <p:cTn id="28" presetID="23" presetClass="entr" presetSubtype="16"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p:cTn id="30" dur="500" fill="hold"/>
                                        <p:tgtEl>
                                          <p:spTgt spid="33"/>
                                        </p:tgtEl>
                                        <p:attrNameLst>
                                          <p:attrName>ppt_w</p:attrName>
                                        </p:attrNameLst>
                                      </p:cBhvr>
                                      <p:tavLst>
                                        <p:tav tm="0">
                                          <p:val>
                                            <p:fltVal val="0"/>
                                          </p:val>
                                        </p:tav>
                                        <p:tav tm="100000">
                                          <p:val>
                                            <p:strVal val="#ppt_w"/>
                                          </p:val>
                                        </p:tav>
                                      </p:tavLst>
                                    </p:anim>
                                    <p:anim calcmode="lin" valueType="num">
                                      <p:cBhvr>
                                        <p:cTn id="31" dur="500" fill="hold"/>
                                        <p:tgtEl>
                                          <p:spTgt spid="33"/>
                                        </p:tgtEl>
                                        <p:attrNameLst>
                                          <p:attrName>ppt_h</p:attrName>
                                        </p:attrNameLst>
                                      </p:cBhvr>
                                      <p:tavLst>
                                        <p:tav tm="0">
                                          <p:val>
                                            <p:fltVal val="0"/>
                                          </p:val>
                                        </p:tav>
                                        <p:tav tm="100000">
                                          <p:val>
                                            <p:strVal val="#ppt_h"/>
                                          </p:val>
                                        </p:tav>
                                      </p:tavLst>
                                    </p:anim>
                                  </p:childTnLst>
                                </p:cTn>
                              </p:par>
                            </p:childTnLst>
                          </p:cTn>
                        </p:par>
                        <p:par>
                          <p:cTn id="32" fill="hold">
                            <p:stCondLst>
                              <p:cond delay="3000"/>
                            </p:stCondLst>
                            <p:childTnLst>
                              <p:par>
                                <p:cTn id="33" presetID="2" presetClass="entr" presetSubtype="4" accel="50000" decel="5000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childTnLst>
                                </p:cTn>
                              </p:par>
                            </p:childTnLst>
                          </p:cTn>
                        </p:par>
                        <p:par>
                          <p:cTn id="40" fill="hold">
                            <p:stCondLst>
                              <p:cond delay="4000"/>
                            </p:stCondLst>
                            <p:childTnLst>
                              <p:par>
                                <p:cTn id="41" presetID="2" presetClass="entr" presetSubtype="1" accel="50000" decel="50000"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0-#ppt_h/2"/>
                                          </p:val>
                                        </p:tav>
                                        <p:tav tm="100000">
                                          <p:val>
                                            <p:strVal val="#ppt_y"/>
                                          </p:val>
                                        </p:tav>
                                      </p:tavLst>
                                    </p:anim>
                                  </p:childTnLst>
                                </p:cTn>
                              </p:par>
                            </p:childTnLst>
                          </p:cTn>
                        </p:par>
                        <p:par>
                          <p:cTn id="45" fill="hold">
                            <p:stCondLst>
                              <p:cond delay="4500"/>
                            </p:stCondLst>
                            <p:childTnLst>
                              <p:par>
                                <p:cTn id="46" presetID="23" presetClass="entr" presetSubtype="16"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childTnLst>
                                </p:cTn>
                              </p:par>
                            </p:childTnLst>
                          </p:cTn>
                        </p:par>
                        <p:par>
                          <p:cTn id="50" fill="hold">
                            <p:stCondLst>
                              <p:cond delay="5000"/>
                            </p:stCondLst>
                            <p:childTnLst>
                              <p:par>
                                <p:cTn id="51" presetID="2" presetClass="entr" presetSubtype="4" accel="50000" decel="50000" fill="hold" nodeType="after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childTnLst>
                                </p:cTn>
                              </p:par>
                            </p:childTnLst>
                          </p:cTn>
                        </p:par>
                        <p:par>
                          <p:cTn id="58" fill="hold">
                            <p:stCondLst>
                              <p:cond delay="6000"/>
                            </p:stCondLst>
                            <p:childTnLst>
                              <p:par>
                                <p:cTn id="59" presetID="2" presetClass="entr" presetSubtype="1" accel="50000" decel="50000"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0-#ppt_h/2"/>
                                          </p:val>
                                        </p:tav>
                                        <p:tav tm="100000">
                                          <p:val>
                                            <p:strVal val="#ppt_y"/>
                                          </p:val>
                                        </p:tav>
                                      </p:tavLst>
                                    </p:anim>
                                  </p:childTnLst>
                                </p:cTn>
                              </p:par>
                            </p:childTnLst>
                          </p:cTn>
                        </p:par>
                        <p:par>
                          <p:cTn id="63" fill="hold">
                            <p:stCondLst>
                              <p:cond delay="6500"/>
                            </p:stCondLst>
                            <p:childTnLst>
                              <p:par>
                                <p:cTn id="64" presetID="23" presetClass="entr" presetSubtype="16" fill="hold" grpId="0" nodeType="after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childTnLst>
                                </p:cTn>
                              </p:par>
                            </p:childTnLst>
                          </p:cTn>
                        </p:par>
                        <p:par>
                          <p:cTn id="68" fill="hold">
                            <p:stCondLst>
                              <p:cond delay="7000"/>
                            </p:stCondLst>
                            <p:childTnLst>
                              <p:par>
                                <p:cTn id="69" presetID="2" presetClass="entr" presetSubtype="4" accel="50000" decel="50000" fill="hold" nodeType="after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fill="hold"/>
                                        <p:tgtEl>
                                          <p:spTgt spid="29"/>
                                        </p:tgtEl>
                                        <p:attrNameLst>
                                          <p:attrName>ppt_x</p:attrName>
                                        </p:attrNameLst>
                                      </p:cBhvr>
                                      <p:tavLst>
                                        <p:tav tm="0">
                                          <p:val>
                                            <p:strVal val="#ppt_x"/>
                                          </p:val>
                                        </p:tav>
                                        <p:tav tm="100000">
                                          <p:val>
                                            <p:strVal val="#ppt_x"/>
                                          </p:val>
                                        </p:tav>
                                      </p:tavLst>
                                    </p:anim>
                                    <p:anim calcmode="lin" valueType="num">
                                      <p:cBhvr additive="base">
                                        <p:cTn id="72" dur="500" fill="hold"/>
                                        <p:tgtEl>
                                          <p:spTgt spid="29"/>
                                        </p:tgtEl>
                                        <p:attrNameLst>
                                          <p:attrName>ppt_y</p:attrName>
                                        </p:attrNameLst>
                                      </p:cBhvr>
                                      <p:tavLst>
                                        <p:tav tm="0">
                                          <p:val>
                                            <p:strVal val="1+#ppt_h/2"/>
                                          </p:val>
                                        </p:tav>
                                        <p:tav tm="100000">
                                          <p:val>
                                            <p:strVal val="#ppt_y"/>
                                          </p:val>
                                        </p:tav>
                                      </p:tavLst>
                                    </p:anim>
                                  </p:childTnLst>
                                </p:cTn>
                              </p:par>
                              <p:par>
                                <p:cTn id="73" presetID="10"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8" grpId="0"/>
      <p:bldP spid="25" grpId="0"/>
      <p:bldP spid="32" grpId="0"/>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813" b="7813"/>
          <a:stretch>
            <a:fillRect/>
          </a:stretch>
        </p:blipFill>
        <p:spPr/>
      </p:pic>
      <p:sp>
        <p:nvSpPr>
          <p:cNvPr id="5" name="文本框 4"/>
          <p:cNvSpPr txBox="1"/>
          <p:nvPr/>
        </p:nvSpPr>
        <p:spPr>
          <a:xfrm>
            <a:off x="9982200" y="1781681"/>
            <a:ext cx="2072640" cy="6447919"/>
          </a:xfrm>
          <a:prstGeom prst="rect">
            <a:avLst/>
          </a:prstGeom>
          <a:noFill/>
        </p:spPr>
        <p:txBody>
          <a:bodyPr wrap="square" rtlCol="0">
            <a:spAutoFit/>
          </a:bodyPr>
          <a:lstStyle/>
          <a:p>
            <a:pPr algn="ctr"/>
            <a:r>
              <a:rPr lang="en-US" altLang="zh-CN" sz="41300" dirty="0" smtClean="0">
                <a:solidFill>
                  <a:schemeClr val="bg1"/>
                </a:solidFill>
              </a:rPr>
              <a:t>2</a:t>
            </a:r>
            <a:endParaRPr lang="zh-CN" altLang="en-US" sz="41300" dirty="0">
              <a:solidFill>
                <a:schemeClr val="bg1"/>
              </a:solidFill>
            </a:endParaRPr>
          </a:p>
        </p:txBody>
      </p:sp>
      <p:sp>
        <p:nvSpPr>
          <p:cNvPr id="6" name="文本框 5"/>
          <p:cNvSpPr txBox="1"/>
          <p:nvPr/>
        </p:nvSpPr>
        <p:spPr>
          <a:xfrm>
            <a:off x="3489960" y="4896922"/>
            <a:ext cx="7528560" cy="2646878"/>
          </a:xfrm>
          <a:prstGeom prst="rect">
            <a:avLst/>
          </a:prstGeom>
          <a:noFill/>
        </p:spPr>
        <p:txBody>
          <a:bodyPr wrap="square" rtlCol="0">
            <a:spAutoFit/>
          </a:bodyPr>
          <a:lstStyle/>
          <a:p>
            <a:pPr algn="ctr"/>
            <a:r>
              <a:rPr lang="en-US" altLang="zh-CN" sz="16600" dirty="0" smtClean="0">
                <a:solidFill>
                  <a:schemeClr val="bg1"/>
                </a:solidFill>
              </a:rPr>
              <a:t>PART</a:t>
            </a:r>
            <a:endParaRPr lang="zh-CN" altLang="en-US" sz="16600" dirty="0">
              <a:solidFill>
                <a:schemeClr val="bg1"/>
              </a:solidFill>
            </a:endParaRPr>
          </a:p>
        </p:txBody>
      </p:sp>
      <p:sp>
        <p:nvSpPr>
          <p:cNvPr id="7" name="文本框 6"/>
          <p:cNvSpPr txBox="1"/>
          <p:nvPr/>
        </p:nvSpPr>
        <p:spPr>
          <a:xfrm>
            <a:off x="792480" y="1128238"/>
            <a:ext cx="7498080" cy="1569660"/>
          </a:xfrm>
          <a:prstGeom prst="rect">
            <a:avLst/>
          </a:prstGeom>
          <a:noFill/>
        </p:spPr>
        <p:txBody>
          <a:bodyPr wrap="square" rtlCol="0">
            <a:spAutoFit/>
          </a:bodyPr>
          <a:lstStyle/>
          <a:p>
            <a:r>
              <a:rPr lang="en-US" altLang="zh-CN" sz="4800" b="1" dirty="0" smtClean="0">
                <a:solidFill>
                  <a:schemeClr val="bg1"/>
                </a:solidFill>
              </a:rPr>
              <a:t>MOMODA POWERPOINT</a:t>
            </a:r>
          </a:p>
        </p:txBody>
      </p:sp>
      <p:cxnSp>
        <p:nvCxnSpPr>
          <p:cNvPr id="8" name="直接连接符 7"/>
          <p:cNvCxnSpPr/>
          <p:nvPr/>
        </p:nvCxnSpPr>
        <p:spPr>
          <a:xfrm>
            <a:off x="746760" y="2880777"/>
            <a:ext cx="54559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46760" y="3063657"/>
            <a:ext cx="5852160" cy="461665"/>
          </a:xfrm>
          <a:prstGeom prst="rect">
            <a:avLst/>
          </a:prstGeom>
          <a:noFill/>
        </p:spPr>
        <p:txBody>
          <a:bodyPr wrap="square" rtlCol="0">
            <a:spAutoFit/>
          </a:bodyPr>
          <a:lstStyle/>
          <a:p>
            <a:r>
              <a:rPr lang="en-US" altLang="zh-CN" sz="2400" dirty="0" smtClean="0">
                <a:solidFill>
                  <a:schemeClr val="bg1"/>
                </a:solidFill>
              </a:rPr>
              <a:t>MOMODA BUSINESS PPT TEMPLATE</a:t>
            </a:r>
            <a:endParaRPr lang="zh-CN" altLang="en-US" sz="2400" dirty="0">
              <a:solidFill>
                <a:schemeClr val="bg1"/>
              </a:solidFill>
            </a:endParaRPr>
          </a:p>
        </p:txBody>
      </p:sp>
    </p:spTree>
    <p:extLst>
      <p:ext uri="{BB962C8B-B14F-4D97-AF65-F5344CB8AC3E}">
        <p14:creationId xmlns:p14="http://schemas.microsoft.com/office/powerpoint/2010/main" val="2861046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grpSp>
        <p:nvGrpSpPr>
          <p:cNvPr id="29" name="Group 44"/>
          <p:cNvGrpSpPr/>
          <p:nvPr/>
        </p:nvGrpSpPr>
        <p:grpSpPr>
          <a:xfrm>
            <a:off x="639234" y="1363133"/>
            <a:ext cx="5249333" cy="2514600"/>
            <a:chOff x="479425" y="1022350"/>
            <a:chExt cx="3937000" cy="1885950"/>
          </a:xfrm>
        </p:grpSpPr>
        <p:sp>
          <p:nvSpPr>
            <p:cNvPr id="30" name="Rectangle 11"/>
            <p:cNvSpPr/>
            <p:nvPr/>
          </p:nvSpPr>
          <p:spPr>
            <a:xfrm>
              <a:off x="479425" y="1022350"/>
              <a:ext cx="3937000" cy="1885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Rectangle 14"/>
            <p:cNvSpPr/>
            <p:nvPr/>
          </p:nvSpPr>
          <p:spPr>
            <a:xfrm>
              <a:off x="479425" y="1022350"/>
              <a:ext cx="69850" cy="188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2" name="Rectangle 15"/>
            <p:cNvSpPr/>
            <p:nvPr/>
          </p:nvSpPr>
          <p:spPr>
            <a:xfrm>
              <a:off x="4345146" y="1022350"/>
              <a:ext cx="69850" cy="188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33" name="Group 40"/>
          <p:cNvGrpSpPr/>
          <p:nvPr/>
        </p:nvGrpSpPr>
        <p:grpSpPr>
          <a:xfrm>
            <a:off x="807191" y="1625421"/>
            <a:ext cx="4913419" cy="2010547"/>
            <a:chOff x="605393" y="1219065"/>
            <a:chExt cx="3685064" cy="1507910"/>
          </a:xfrm>
        </p:grpSpPr>
        <p:sp>
          <p:nvSpPr>
            <p:cNvPr id="34" name="Text Placeholder 8"/>
            <p:cNvSpPr txBox="1">
              <a:spLocks/>
            </p:cNvSpPr>
            <p:nvPr/>
          </p:nvSpPr>
          <p:spPr>
            <a:xfrm>
              <a:off x="605393" y="1219065"/>
              <a:ext cx="3685064" cy="200746"/>
            </a:xfrm>
            <a:prstGeom prst="rect">
              <a:avLst/>
            </a:prstGeom>
          </p:spPr>
          <p:txBody>
            <a:bodyPr lIns="0" tIns="0" rIns="0" bIns="0" anchor="ctr"/>
            <a:lstStyle/>
            <a:p>
              <a:r>
                <a:rPr lang="en-US" b="1" dirty="0">
                  <a:solidFill>
                    <a:schemeClr val="accent1"/>
                  </a:solidFill>
                </a:rPr>
                <a:t>Title Goes Here</a:t>
              </a:r>
              <a:endParaRPr lang="en-US" dirty="0">
                <a:solidFill>
                  <a:schemeClr val="accent1"/>
                </a:solidFill>
              </a:endParaRPr>
            </a:p>
          </p:txBody>
        </p:sp>
        <p:sp>
          <p:nvSpPr>
            <p:cNvPr id="35" name="TextBox 4"/>
            <p:cNvSpPr txBox="1"/>
            <p:nvPr/>
          </p:nvSpPr>
          <p:spPr>
            <a:xfrm>
              <a:off x="605393" y="1480480"/>
              <a:ext cx="3685064" cy="1246495"/>
            </a:xfrm>
            <a:prstGeom prst="rect">
              <a:avLst/>
            </a:prstGeom>
            <a:noFill/>
          </p:spPr>
          <p:txBody>
            <a:bodyPr wrap="square" lIns="0" tIns="0" rIns="0" bIns="0" rtlCol="0">
              <a:spAutoFit/>
            </a:bodyPr>
            <a:lstStyle/>
            <a:p>
              <a:pPr algn="just"/>
              <a:r>
                <a:rPr lang="en-US" sz="1200" dirty="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 If you are going to use A passage of lorem ipsum, you need to be sure there isn't anything embarrassing hidden in the middle of text. All the lorem ipsum generators. going to use A passage of lorem ipsum, you need to be sure there isn't anything embarrassing hidden in the middle of text. All the lorem ipsum generators. </a:t>
              </a:r>
            </a:p>
          </p:txBody>
        </p:sp>
      </p:grpSp>
      <p:grpSp>
        <p:nvGrpSpPr>
          <p:cNvPr id="36" name="Group 45"/>
          <p:cNvGrpSpPr/>
          <p:nvPr/>
        </p:nvGrpSpPr>
        <p:grpSpPr>
          <a:xfrm>
            <a:off x="6303434" y="1363133"/>
            <a:ext cx="5249333" cy="2514600"/>
            <a:chOff x="4727575" y="1022350"/>
            <a:chExt cx="3937000" cy="1885950"/>
          </a:xfrm>
        </p:grpSpPr>
        <p:sp>
          <p:nvSpPr>
            <p:cNvPr id="37" name="Rectangle 19"/>
            <p:cNvSpPr/>
            <p:nvPr/>
          </p:nvSpPr>
          <p:spPr>
            <a:xfrm>
              <a:off x="4727575" y="1022350"/>
              <a:ext cx="3937000" cy="1885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Rectangle 20"/>
            <p:cNvSpPr/>
            <p:nvPr/>
          </p:nvSpPr>
          <p:spPr>
            <a:xfrm>
              <a:off x="4727575" y="1022350"/>
              <a:ext cx="69850" cy="1885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9" name="Rectangle 21"/>
            <p:cNvSpPr/>
            <p:nvPr/>
          </p:nvSpPr>
          <p:spPr>
            <a:xfrm>
              <a:off x="8593296" y="1022350"/>
              <a:ext cx="69850" cy="1885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40" name="Group 41"/>
          <p:cNvGrpSpPr/>
          <p:nvPr/>
        </p:nvGrpSpPr>
        <p:grpSpPr>
          <a:xfrm>
            <a:off x="6471391" y="1625421"/>
            <a:ext cx="4913419" cy="2010547"/>
            <a:chOff x="4853543" y="1219065"/>
            <a:chExt cx="3685064" cy="1507910"/>
          </a:xfrm>
        </p:grpSpPr>
        <p:sp>
          <p:nvSpPr>
            <p:cNvPr id="41" name="Text Placeholder 8"/>
            <p:cNvSpPr txBox="1">
              <a:spLocks/>
            </p:cNvSpPr>
            <p:nvPr/>
          </p:nvSpPr>
          <p:spPr>
            <a:xfrm>
              <a:off x="4853543" y="1219065"/>
              <a:ext cx="3685064" cy="200746"/>
            </a:xfrm>
            <a:prstGeom prst="rect">
              <a:avLst/>
            </a:prstGeom>
          </p:spPr>
          <p:txBody>
            <a:bodyPr lIns="0" tIns="0" rIns="0" bIns="0" anchor="ctr"/>
            <a:lstStyle/>
            <a:p>
              <a:r>
                <a:rPr lang="en-US" b="1" dirty="0">
                  <a:solidFill>
                    <a:schemeClr val="accent2"/>
                  </a:solidFill>
                </a:rPr>
                <a:t>Title Goes Here</a:t>
              </a:r>
              <a:endParaRPr lang="en-US" dirty="0">
                <a:solidFill>
                  <a:schemeClr val="accent2"/>
                </a:solidFill>
              </a:endParaRPr>
            </a:p>
          </p:txBody>
        </p:sp>
        <p:sp>
          <p:nvSpPr>
            <p:cNvPr id="42" name="TextBox 24"/>
            <p:cNvSpPr txBox="1"/>
            <p:nvPr/>
          </p:nvSpPr>
          <p:spPr>
            <a:xfrm>
              <a:off x="4853543" y="1480480"/>
              <a:ext cx="3685064" cy="1246495"/>
            </a:xfrm>
            <a:prstGeom prst="rect">
              <a:avLst/>
            </a:prstGeom>
            <a:noFill/>
          </p:spPr>
          <p:txBody>
            <a:bodyPr wrap="square" lIns="0" tIns="0" rIns="0" bIns="0" rtlCol="0">
              <a:spAutoFit/>
            </a:bodyPr>
            <a:lstStyle/>
            <a:p>
              <a:pPr algn="just"/>
              <a:r>
                <a:rPr lang="en-US" sz="1200" dirty="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 If you are going to use A passage of lorem ipsum, you need to be sure there isn't anything embarrassing hidden in the middle of text. All the lorem ipsum generators. going to use A passage of lorem ipsum, you need to be sure there isn't anything embarrassing hidden in the middle of text. All the lorem ipsum generators. </a:t>
              </a:r>
            </a:p>
          </p:txBody>
        </p:sp>
      </p:grpSp>
      <p:grpSp>
        <p:nvGrpSpPr>
          <p:cNvPr id="43" name="Group 48"/>
          <p:cNvGrpSpPr/>
          <p:nvPr/>
        </p:nvGrpSpPr>
        <p:grpSpPr>
          <a:xfrm>
            <a:off x="639234" y="4004733"/>
            <a:ext cx="5249333" cy="2514600"/>
            <a:chOff x="479425" y="3003550"/>
            <a:chExt cx="3937000" cy="1885950"/>
          </a:xfrm>
        </p:grpSpPr>
        <p:sp>
          <p:nvSpPr>
            <p:cNvPr id="44" name="Rectangle 26"/>
            <p:cNvSpPr/>
            <p:nvPr/>
          </p:nvSpPr>
          <p:spPr>
            <a:xfrm>
              <a:off x="479425" y="3003550"/>
              <a:ext cx="3937000" cy="1885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p>
          </p:txBody>
        </p:sp>
        <p:sp>
          <p:nvSpPr>
            <p:cNvPr id="45" name="Rectangle 27"/>
            <p:cNvSpPr/>
            <p:nvPr/>
          </p:nvSpPr>
          <p:spPr>
            <a:xfrm>
              <a:off x="479425" y="3003550"/>
              <a:ext cx="69850" cy="18859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p>
          </p:txBody>
        </p:sp>
        <p:sp>
          <p:nvSpPr>
            <p:cNvPr id="46" name="Rectangle 28"/>
            <p:cNvSpPr/>
            <p:nvPr/>
          </p:nvSpPr>
          <p:spPr>
            <a:xfrm>
              <a:off x="4345146" y="3003550"/>
              <a:ext cx="69850" cy="18859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p>
          </p:txBody>
        </p:sp>
      </p:grpSp>
      <p:grpSp>
        <p:nvGrpSpPr>
          <p:cNvPr id="47" name="Group 42"/>
          <p:cNvGrpSpPr/>
          <p:nvPr/>
        </p:nvGrpSpPr>
        <p:grpSpPr>
          <a:xfrm>
            <a:off x="807191" y="4267022"/>
            <a:ext cx="4913419" cy="2010547"/>
            <a:chOff x="605393" y="3200265"/>
            <a:chExt cx="3685064" cy="1507910"/>
          </a:xfrm>
        </p:grpSpPr>
        <p:sp>
          <p:nvSpPr>
            <p:cNvPr id="48" name="Text Placeholder 8"/>
            <p:cNvSpPr txBox="1">
              <a:spLocks/>
            </p:cNvSpPr>
            <p:nvPr/>
          </p:nvSpPr>
          <p:spPr>
            <a:xfrm>
              <a:off x="605393" y="3200265"/>
              <a:ext cx="3685064" cy="200746"/>
            </a:xfrm>
            <a:prstGeom prst="rect">
              <a:avLst/>
            </a:prstGeom>
          </p:spPr>
          <p:txBody>
            <a:bodyPr lIns="0" tIns="0" rIns="0" bIns="0" anchor="ctr"/>
            <a:lstStyle/>
            <a:p>
              <a:r>
                <a:rPr lang="en-US" b="1" dirty="0">
                  <a:solidFill>
                    <a:schemeClr val="accent3"/>
                  </a:solidFill>
                </a:rPr>
                <a:t>Title Goes Here</a:t>
              </a:r>
              <a:endParaRPr lang="en-US" dirty="0">
                <a:solidFill>
                  <a:schemeClr val="accent3"/>
                </a:solidFill>
              </a:endParaRPr>
            </a:p>
          </p:txBody>
        </p:sp>
        <p:sp>
          <p:nvSpPr>
            <p:cNvPr id="49" name="TextBox 31"/>
            <p:cNvSpPr txBox="1"/>
            <p:nvPr/>
          </p:nvSpPr>
          <p:spPr>
            <a:xfrm>
              <a:off x="605393" y="3461680"/>
              <a:ext cx="3685064" cy="1246495"/>
            </a:xfrm>
            <a:prstGeom prst="rect">
              <a:avLst/>
            </a:prstGeom>
            <a:noFill/>
          </p:spPr>
          <p:txBody>
            <a:bodyPr wrap="square" lIns="0" tIns="0" rIns="0" bIns="0" rtlCol="0">
              <a:spAutoFit/>
            </a:bodyPr>
            <a:lstStyle/>
            <a:p>
              <a:pPr algn="just"/>
              <a:r>
                <a:rPr lang="en-US" sz="1200" dirty="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 If you are going to use A passage of lorem ipsum, you need to be sure there isn't anything embarrassing hidden in the middle of text. All the lorem ipsum generators. going to use A passage of lorem ipsum, you need to be sure there isn't anything embarrassing hidden in the middle of text. All the lorem ipsum generators. </a:t>
              </a:r>
            </a:p>
          </p:txBody>
        </p:sp>
      </p:grpSp>
      <p:grpSp>
        <p:nvGrpSpPr>
          <p:cNvPr id="50" name="Group 46"/>
          <p:cNvGrpSpPr/>
          <p:nvPr/>
        </p:nvGrpSpPr>
        <p:grpSpPr>
          <a:xfrm>
            <a:off x="6303434" y="4004733"/>
            <a:ext cx="5249333" cy="2514600"/>
            <a:chOff x="4727575" y="3003550"/>
            <a:chExt cx="3937000" cy="1885950"/>
          </a:xfrm>
        </p:grpSpPr>
        <p:sp>
          <p:nvSpPr>
            <p:cNvPr id="51" name="Rectangle 33"/>
            <p:cNvSpPr/>
            <p:nvPr/>
          </p:nvSpPr>
          <p:spPr>
            <a:xfrm>
              <a:off x="4727575" y="3003550"/>
              <a:ext cx="3937000" cy="1885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2" name="Rectangle 34"/>
            <p:cNvSpPr/>
            <p:nvPr/>
          </p:nvSpPr>
          <p:spPr>
            <a:xfrm>
              <a:off x="4727575" y="3003550"/>
              <a:ext cx="69850" cy="18859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3" name="Rectangle 35"/>
            <p:cNvSpPr/>
            <p:nvPr/>
          </p:nvSpPr>
          <p:spPr>
            <a:xfrm>
              <a:off x="8593296" y="3003550"/>
              <a:ext cx="69850" cy="18859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54" name="Group 43"/>
          <p:cNvGrpSpPr/>
          <p:nvPr/>
        </p:nvGrpSpPr>
        <p:grpSpPr>
          <a:xfrm>
            <a:off x="6471391" y="4267022"/>
            <a:ext cx="4913419" cy="2010547"/>
            <a:chOff x="4853543" y="3200265"/>
            <a:chExt cx="3685064" cy="1507910"/>
          </a:xfrm>
        </p:grpSpPr>
        <p:sp>
          <p:nvSpPr>
            <p:cNvPr id="55" name="Text Placeholder 8"/>
            <p:cNvSpPr txBox="1">
              <a:spLocks/>
            </p:cNvSpPr>
            <p:nvPr/>
          </p:nvSpPr>
          <p:spPr>
            <a:xfrm>
              <a:off x="4853543" y="3200265"/>
              <a:ext cx="3685064" cy="200746"/>
            </a:xfrm>
            <a:prstGeom prst="rect">
              <a:avLst/>
            </a:prstGeom>
          </p:spPr>
          <p:txBody>
            <a:bodyPr lIns="0" tIns="0" rIns="0" bIns="0" anchor="ctr"/>
            <a:lstStyle/>
            <a:p>
              <a:r>
                <a:rPr lang="en-US" b="1" dirty="0">
                  <a:solidFill>
                    <a:schemeClr val="accent4"/>
                  </a:solidFill>
                </a:rPr>
                <a:t>Title Goes Here</a:t>
              </a:r>
              <a:endParaRPr lang="en-US" dirty="0">
                <a:solidFill>
                  <a:schemeClr val="accent4"/>
                </a:solidFill>
              </a:endParaRPr>
            </a:p>
          </p:txBody>
        </p:sp>
        <p:sp>
          <p:nvSpPr>
            <p:cNvPr id="56" name="TextBox 38"/>
            <p:cNvSpPr txBox="1"/>
            <p:nvPr/>
          </p:nvSpPr>
          <p:spPr>
            <a:xfrm>
              <a:off x="4853543" y="3461680"/>
              <a:ext cx="3685064" cy="1246495"/>
            </a:xfrm>
            <a:prstGeom prst="rect">
              <a:avLst/>
            </a:prstGeom>
            <a:noFill/>
          </p:spPr>
          <p:txBody>
            <a:bodyPr wrap="square" lIns="0" tIns="0" rIns="0" bIns="0" rtlCol="0">
              <a:spAutoFit/>
            </a:bodyPr>
            <a:lstStyle/>
            <a:p>
              <a:pPr algn="just"/>
              <a:r>
                <a:rPr lang="en-US" sz="1200" dirty="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 If you are going to use A passage of lorem ipsum, you need to be sure there isn't anything embarrassing hidden in the middle of text. All the lorem ipsum generators. going to use A passage of lorem ipsum, you need to be sure there isn't anything embarrassing hidden in the middle of text. All the lorem ipsum generators. </a:t>
              </a:r>
            </a:p>
          </p:txBody>
        </p:sp>
      </p:grpSp>
    </p:spTree>
    <p:extLst>
      <p:ext uri="{BB962C8B-B14F-4D97-AF65-F5344CB8AC3E}">
        <p14:creationId xmlns:p14="http://schemas.microsoft.com/office/powerpoint/2010/main" val="21295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outVertical)">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childTnLst>
                                </p:cTn>
                              </p:par>
                            </p:childTnLst>
                          </p:cTn>
                        </p:par>
                        <p:par>
                          <p:cTn id="12" fill="hold">
                            <p:stCondLst>
                              <p:cond delay="1500"/>
                            </p:stCondLst>
                            <p:childTnLst>
                              <p:par>
                                <p:cTn id="13" presetID="16" presetClass="entr" presetSubtype="37"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barn(outVertical)">
                                      <p:cBhvr>
                                        <p:cTn id="15" dur="500"/>
                                        <p:tgtEl>
                                          <p:spTgt spid="36"/>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childTnLst>
                                </p:cTn>
                              </p:par>
                            </p:childTnLst>
                          </p:cTn>
                        </p:par>
                        <p:par>
                          <p:cTn id="20" fill="hold">
                            <p:stCondLst>
                              <p:cond delay="3000"/>
                            </p:stCondLst>
                            <p:childTnLst>
                              <p:par>
                                <p:cTn id="21" presetID="16" presetClass="entr" presetSubtype="37"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arn(outVertical)">
                                      <p:cBhvr>
                                        <p:cTn id="23" dur="500"/>
                                        <p:tgtEl>
                                          <p:spTgt spid="43"/>
                                        </p:tgtEl>
                                      </p:cBhvr>
                                    </p:animEffect>
                                  </p:childTnLst>
                                </p:cTn>
                              </p:par>
                            </p:childTnLst>
                          </p:cTn>
                        </p:par>
                        <p:par>
                          <p:cTn id="24" fill="hold">
                            <p:stCondLst>
                              <p:cond delay="3500"/>
                            </p:stCondLst>
                            <p:childTnLst>
                              <p:par>
                                <p:cTn id="25" presetID="10" presetClass="entr" presetSubtype="0" fill="hold"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0"/>
                                        <p:tgtEl>
                                          <p:spTgt spid="47"/>
                                        </p:tgtEl>
                                      </p:cBhvr>
                                    </p:animEffect>
                                  </p:childTnLst>
                                </p:cTn>
                              </p:par>
                            </p:childTnLst>
                          </p:cTn>
                        </p:par>
                        <p:par>
                          <p:cTn id="28" fill="hold">
                            <p:stCondLst>
                              <p:cond delay="4500"/>
                            </p:stCondLst>
                            <p:childTnLst>
                              <p:par>
                                <p:cTn id="29" presetID="16" presetClass="entr" presetSubtype="37" fill="hold"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barn(outVertical)">
                                      <p:cBhvr>
                                        <p:cTn id="31" dur="500"/>
                                        <p:tgtEl>
                                          <p:spTgt spid="50"/>
                                        </p:tgtEl>
                                      </p:cBhvr>
                                    </p:animEffect>
                                  </p:childTnLst>
                                </p:cTn>
                              </p:par>
                            </p:childTnLst>
                          </p:cTn>
                        </p:par>
                        <p:par>
                          <p:cTn id="32" fill="hold">
                            <p:stCondLst>
                              <p:cond delay="5000"/>
                            </p:stCondLst>
                            <p:childTnLst>
                              <p:par>
                                <p:cTn id="33" presetID="10" presetClass="entr" presetSubtype="0"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9600" y="213360"/>
            <a:ext cx="8001000" cy="707886"/>
          </a:xfrm>
          <a:prstGeom prst="rect">
            <a:avLst/>
          </a:prstGeom>
          <a:noFill/>
        </p:spPr>
        <p:txBody>
          <a:bodyPr wrap="square" rtlCol="0">
            <a:spAutoFit/>
          </a:bodyPr>
          <a:lstStyle/>
          <a:p>
            <a:r>
              <a:rPr lang="en-US" altLang="zh-CN" sz="4000" b="1" dirty="0" smtClean="0">
                <a:solidFill>
                  <a:schemeClr val="bg1"/>
                </a:solidFill>
              </a:rPr>
              <a:t>MOMODA POWERPOINT</a:t>
            </a:r>
            <a:endParaRPr lang="zh-CN" altLang="en-US" sz="4000" b="1" dirty="0">
              <a:solidFill>
                <a:schemeClr val="bg1"/>
              </a:solidFill>
            </a:endParaRPr>
          </a:p>
        </p:txBody>
      </p:sp>
      <p:sp>
        <p:nvSpPr>
          <p:cNvPr id="3" name="Rectangle 4"/>
          <p:cNvSpPr/>
          <p:nvPr/>
        </p:nvSpPr>
        <p:spPr>
          <a:xfrm>
            <a:off x="7564967" y="2032000"/>
            <a:ext cx="3276600" cy="1126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5" name="Group 52"/>
          <p:cNvGrpSpPr/>
          <p:nvPr/>
        </p:nvGrpSpPr>
        <p:grpSpPr>
          <a:xfrm>
            <a:off x="6438900" y="2032000"/>
            <a:ext cx="1430867" cy="1126067"/>
            <a:chOff x="4829175" y="1524000"/>
            <a:chExt cx="1073150" cy="844550"/>
          </a:xfrm>
        </p:grpSpPr>
        <p:sp>
          <p:nvSpPr>
            <p:cNvPr id="6" name="Rectangle 3"/>
            <p:cNvSpPr/>
            <p:nvPr/>
          </p:nvSpPr>
          <p:spPr>
            <a:xfrm>
              <a:off x="4829175" y="1524000"/>
              <a:ext cx="844550" cy="8445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 name="Oval 5"/>
            <p:cNvSpPr/>
            <p:nvPr/>
          </p:nvSpPr>
          <p:spPr>
            <a:xfrm rot="5400000">
              <a:off x="5445125" y="1717675"/>
              <a:ext cx="457200" cy="457200"/>
            </a:xfrm>
            <a:prstGeom prst="ellipse">
              <a:avLst/>
            </a:prstGeom>
            <a:gradFill>
              <a:gsLst>
                <a:gs pos="49000">
                  <a:schemeClr val="accent2"/>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8" name="TextBox 8"/>
          <p:cNvSpPr txBox="1"/>
          <p:nvPr/>
        </p:nvSpPr>
        <p:spPr>
          <a:xfrm>
            <a:off x="8001001" y="2143628"/>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2"/>
                </a:solidFill>
              </a:rPr>
              <a:t>Title Goes Here</a:t>
            </a:r>
          </a:p>
          <a:p>
            <a:pPr>
              <a:spcBef>
                <a:spcPct val="20000"/>
              </a:spcBef>
              <a:defRPr/>
            </a:pPr>
            <a:r>
              <a:rPr lang="en-US" sz="1333" dirty="0">
                <a:solidFill>
                  <a:schemeClr val="tx1">
                    <a:lumMod val="75000"/>
                    <a:lumOff val="25000"/>
                  </a:schemeClr>
                </a:solidFill>
              </a:rPr>
              <a:t>There are many variations of passages of lorem ipsum available, but the majority suffered alteration some form.</a:t>
            </a:r>
          </a:p>
        </p:txBody>
      </p:sp>
      <p:sp>
        <p:nvSpPr>
          <p:cNvPr id="9" name="Rectangle 10"/>
          <p:cNvSpPr/>
          <p:nvPr/>
        </p:nvSpPr>
        <p:spPr>
          <a:xfrm flipH="1">
            <a:off x="1350433" y="2032000"/>
            <a:ext cx="3276600" cy="1126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10" name="Group 51"/>
          <p:cNvGrpSpPr/>
          <p:nvPr/>
        </p:nvGrpSpPr>
        <p:grpSpPr>
          <a:xfrm>
            <a:off x="4322233" y="2032000"/>
            <a:ext cx="1430867" cy="1126067"/>
            <a:chOff x="3241675" y="1524000"/>
            <a:chExt cx="1073150" cy="844550"/>
          </a:xfrm>
        </p:grpSpPr>
        <p:sp>
          <p:nvSpPr>
            <p:cNvPr id="11" name="Rectangle 9"/>
            <p:cNvSpPr/>
            <p:nvPr/>
          </p:nvSpPr>
          <p:spPr>
            <a:xfrm flipH="1">
              <a:off x="3470275" y="1524000"/>
              <a:ext cx="844550" cy="844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Oval 11"/>
            <p:cNvSpPr/>
            <p:nvPr/>
          </p:nvSpPr>
          <p:spPr>
            <a:xfrm rot="16200000" flipH="1">
              <a:off x="3241675" y="1717675"/>
              <a:ext cx="457200" cy="457200"/>
            </a:xfrm>
            <a:prstGeom prst="ellipse">
              <a:avLst/>
            </a:prstGeom>
            <a:gradFill>
              <a:gsLst>
                <a:gs pos="49000">
                  <a:schemeClr val="accent1"/>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13" name="TextBox 12"/>
          <p:cNvSpPr txBox="1"/>
          <p:nvPr/>
        </p:nvSpPr>
        <p:spPr>
          <a:xfrm flipH="1">
            <a:off x="1371269" y="2143628"/>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1"/>
                </a:solidFill>
              </a:rPr>
              <a:t>Title Goes Here</a:t>
            </a:r>
          </a:p>
          <a:p>
            <a:pPr algn="r">
              <a:spcBef>
                <a:spcPct val="20000"/>
              </a:spcBef>
              <a:defRPr/>
            </a:pPr>
            <a:r>
              <a:rPr lang="en-US" sz="1333" dirty="0">
                <a:solidFill>
                  <a:schemeClr val="tx1">
                    <a:lumMod val="75000"/>
                    <a:lumOff val="25000"/>
                  </a:schemeClr>
                </a:solidFill>
              </a:rPr>
              <a:t>There are many variations of passages of lorem ipsum available, but the majority suffered alteration some form.</a:t>
            </a:r>
          </a:p>
        </p:txBody>
      </p:sp>
      <p:sp>
        <p:nvSpPr>
          <p:cNvPr id="14" name="Freeform 109"/>
          <p:cNvSpPr>
            <a:spLocks noEditPoints="1"/>
          </p:cNvSpPr>
          <p:nvPr/>
        </p:nvSpPr>
        <p:spPr bwMode="auto">
          <a:xfrm>
            <a:off x="6658653" y="2328333"/>
            <a:ext cx="475211" cy="533400"/>
          </a:xfrm>
          <a:custGeom>
            <a:avLst/>
            <a:gdLst/>
            <a:ahLst/>
            <a:cxnLst>
              <a:cxn ang="0">
                <a:pos x="121" y="0"/>
              </a:cxn>
              <a:cxn ang="0">
                <a:pos x="60" y="61"/>
              </a:cxn>
              <a:cxn ang="0">
                <a:pos x="121" y="151"/>
              </a:cxn>
              <a:cxn ang="0">
                <a:pos x="181" y="61"/>
              </a:cxn>
              <a:cxn ang="0">
                <a:pos x="121" y="0"/>
              </a:cxn>
              <a:cxn ang="0">
                <a:pos x="242" y="212"/>
              </a:cxn>
              <a:cxn ang="0">
                <a:pos x="172" y="155"/>
              </a:cxn>
              <a:cxn ang="0">
                <a:pos x="121" y="182"/>
              </a:cxn>
              <a:cxn ang="0">
                <a:pos x="69" y="155"/>
              </a:cxn>
              <a:cxn ang="0">
                <a:pos x="0" y="212"/>
              </a:cxn>
              <a:cxn ang="0">
                <a:pos x="0" y="242"/>
              </a:cxn>
              <a:cxn ang="0">
                <a:pos x="30" y="272"/>
              </a:cxn>
              <a:cxn ang="0">
                <a:pos x="212" y="272"/>
              </a:cxn>
              <a:cxn ang="0">
                <a:pos x="242" y="242"/>
              </a:cxn>
              <a:cxn ang="0">
                <a:pos x="242" y="212"/>
              </a:cxn>
            </a:cxnLst>
            <a:rect l="0" t="0" r="r" b="b"/>
            <a:pathLst>
              <a:path w="242" h="272">
                <a:moveTo>
                  <a:pt x="121" y="0"/>
                </a:moveTo>
                <a:cubicBezTo>
                  <a:pt x="88" y="0"/>
                  <a:pt x="60" y="27"/>
                  <a:pt x="60" y="61"/>
                </a:cubicBezTo>
                <a:cubicBezTo>
                  <a:pt x="60" y="94"/>
                  <a:pt x="88" y="151"/>
                  <a:pt x="121" y="151"/>
                </a:cubicBezTo>
                <a:cubicBezTo>
                  <a:pt x="154" y="151"/>
                  <a:pt x="181" y="94"/>
                  <a:pt x="181" y="61"/>
                </a:cubicBezTo>
                <a:cubicBezTo>
                  <a:pt x="181" y="27"/>
                  <a:pt x="154" y="0"/>
                  <a:pt x="121" y="0"/>
                </a:cubicBezTo>
                <a:close/>
                <a:moveTo>
                  <a:pt x="242" y="212"/>
                </a:moveTo>
                <a:cubicBezTo>
                  <a:pt x="242" y="176"/>
                  <a:pt x="213" y="160"/>
                  <a:pt x="172" y="155"/>
                </a:cubicBezTo>
                <a:cubicBezTo>
                  <a:pt x="155" y="170"/>
                  <a:pt x="136" y="182"/>
                  <a:pt x="121" y="182"/>
                </a:cubicBezTo>
                <a:cubicBezTo>
                  <a:pt x="106" y="182"/>
                  <a:pt x="87" y="170"/>
                  <a:pt x="69" y="155"/>
                </a:cubicBezTo>
                <a:cubicBezTo>
                  <a:pt x="29" y="160"/>
                  <a:pt x="0" y="176"/>
                  <a:pt x="0" y="212"/>
                </a:cubicBezTo>
                <a:cubicBezTo>
                  <a:pt x="0" y="242"/>
                  <a:pt x="0" y="242"/>
                  <a:pt x="0" y="242"/>
                </a:cubicBezTo>
                <a:cubicBezTo>
                  <a:pt x="0" y="259"/>
                  <a:pt x="14" y="272"/>
                  <a:pt x="30" y="272"/>
                </a:cubicBezTo>
                <a:cubicBezTo>
                  <a:pt x="212" y="272"/>
                  <a:pt x="212" y="272"/>
                  <a:pt x="212" y="272"/>
                </a:cubicBezTo>
                <a:cubicBezTo>
                  <a:pt x="228" y="272"/>
                  <a:pt x="242" y="259"/>
                  <a:pt x="242" y="242"/>
                </a:cubicBezTo>
                <a:cubicBezTo>
                  <a:pt x="242" y="212"/>
                  <a:pt x="242" y="212"/>
                  <a:pt x="242" y="212"/>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5" name="Freeform 147"/>
          <p:cNvSpPr>
            <a:spLocks noEditPoints="1"/>
          </p:cNvSpPr>
          <p:nvPr/>
        </p:nvSpPr>
        <p:spPr bwMode="auto">
          <a:xfrm>
            <a:off x="5015791" y="2321985"/>
            <a:ext cx="584909" cy="546100"/>
          </a:xfrm>
          <a:custGeom>
            <a:avLst/>
            <a:gdLst/>
            <a:ahLst/>
            <a:cxnLst>
              <a:cxn ang="0">
                <a:pos x="322" y="259"/>
              </a:cxn>
              <a:cxn ang="0">
                <a:pos x="176" y="259"/>
              </a:cxn>
              <a:cxn ang="0">
                <a:pos x="251" y="216"/>
              </a:cxn>
              <a:cxn ang="0">
                <a:pos x="322" y="259"/>
              </a:cxn>
              <a:cxn ang="0">
                <a:pos x="152" y="259"/>
              </a:cxn>
              <a:cxn ang="0">
                <a:pos x="249" y="324"/>
              </a:cxn>
              <a:cxn ang="0">
                <a:pos x="347" y="259"/>
              </a:cxn>
              <a:cxn ang="0">
                <a:pos x="249" y="194"/>
              </a:cxn>
              <a:cxn ang="0">
                <a:pos x="152" y="259"/>
              </a:cxn>
              <a:cxn ang="0">
                <a:pos x="238" y="238"/>
              </a:cxn>
              <a:cxn ang="0">
                <a:pos x="260" y="238"/>
              </a:cxn>
              <a:cxn ang="0">
                <a:pos x="260" y="259"/>
              </a:cxn>
              <a:cxn ang="0">
                <a:pos x="238" y="259"/>
              </a:cxn>
              <a:cxn ang="0">
                <a:pos x="238" y="238"/>
              </a:cxn>
              <a:cxn ang="0">
                <a:pos x="217" y="249"/>
              </a:cxn>
              <a:cxn ang="0">
                <a:pos x="249" y="281"/>
              </a:cxn>
              <a:cxn ang="0">
                <a:pos x="282" y="249"/>
              </a:cxn>
              <a:cxn ang="0">
                <a:pos x="249" y="216"/>
              </a:cxn>
              <a:cxn ang="0">
                <a:pos x="217" y="249"/>
              </a:cxn>
              <a:cxn ang="0">
                <a:pos x="173" y="0"/>
              </a:cxn>
              <a:cxn ang="0">
                <a:pos x="152" y="21"/>
              </a:cxn>
              <a:cxn ang="0">
                <a:pos x="0" y="173"/>
              </a:cxn>
              <a:cxn ang="0">
                <a:pos x="22" y="194"/>
              </a:cxn>
              <a:cxn ang="0">
                <a:pos x="44" y="173"/>
              </a:cxn>
              <a:cxn ang="0">
                <a:pos x="44" y="303"/>
              </a:cxn>
              <a:cxn ang="0">
                <a:pos x="153" y="303"/>
              </a:cxn>
              <a:cxn ang="0">
                <a:pos x="131" y="281"/>
              </a:cxn>
              <a:cxn ang="0">
                <a:pos x="64" y="281"/>
              </a:cxn>
              <a:cxn ang="0">
                <a:pos x="64" y="152"/>
              </a:cxn>
              <a:cxn ang="0">
                <a:pos x="72" y="145"/>
              </a:cxn>
              <a:cxn ang="0">
                <a:pos x="174" y="48"/>
              </a:cxn>
              <a:cxn ang="0">
                <a:pos x="280" y="149"/>
              </a:cxn>
              <a:cxn ang="0">
                <a:pos x="283" y="153"/>
              </a:cxn>
              <a:cxn ang="0">
                <a:pos x="283" y="159"/>
              </a:cxn>
              <a:cxn ang="0">
                <a:pos x="326" y="193"/>
              </a:cxn>
              <a:cxn ang="0">
                <a:pos x="347" y="173"/>
              </a:cxn>
              <a:cxn ang="0">
                <a:pos x="195" y="21"/>
              </a:cxn>
              <a:cxn ang="0">
                <a:pos x="173" y="0"/>
              </a:cxn>
              <a:cxn ang="0">
                <a:pos x="87" y="173"/>
              </a:cxn>
              <a:cxn ang="0">
                <a:pos x="87" y="238"/>
              </a:cxn>
              <a:cxn ang="0">
                <a:pos x="129" y="238"/>
              </a:cxn>
              <a:cxn ang="0">
                <a:pos x="127" y="228"/>
              </a:cxn>
              <a:cxn ang="0">
                <a:pos x="171" y="173"/>
              </a:cxn>
              <a:cxn ang="0">
                <a:pos x="87" y="173"/>
              </a:cxn>
            </a:cxnLst>
            <a:rect l="0" t="0" r="r" b="b"/>
            <a:pathLst>
              <a:path w="347" h="324">
                <a:moveTo>
                  <a:pt x="322" y="259"/>
                </a:moveTo>
                <a:cubicBezTo>
                  <a:pt x="275" y="318"/>
                  <a:pt x="225" y="319"/>
                  <a:pt x="176" y="259"/>
                </a:cubicBezTo>
                <a:cubicBezTo>
                  <a:pt x="200" y="230"/>
                  <a:pt x="226" y="216"/>
                  <a:pt x="251" y="216"/>
                </a:cubicBezTo>
                <a:cubicBezTo>
                  <a:pt x="275" y="215"/>
                  <a:pt x="298" y="229"/>
                  <a:pt x="322" y="259"/>
                </a:cubicBezTo>
                <a:close/>
                <a:moveTo>
                  <a:pt x="152" y="259"/>
                </a:moveTo>
                <a:cubicBezTo>
                  <a:pt x="152" y="259"/>
                  <a:pt x="195" y="324"/>
                  <a:pt x="249" y="324"/>
                </a:cubicBezTo>
                <a:cubicBezTo>
                  <a:pt x="303" y="324"/>
                  <a:pt x="347" y="259"/>
                  <a:pt x="347" y="259"/>
                </a:cubicBezTo>
                <a:cubicBezTo>
                  <a:pt x="347" y="259"/>
                  <a:pt x="303" y="194"/>
                  <a:pt x="249" y="194"/>
                </a:cubicBezTo>
                <a:cubicBezTo>
                  <a:pt x="195" y="194"/>
                  <a:pt x="152" y="259"/>
                  <a:pt x="152" y="259"/>
                </a:cubicBezTo>
                <a:close/>
                <a:moveTo>
                  <a:pt x="238" y="238"/>
                </a:moveTo>
                <a:cubicBezTo>
                  <a:pt x="260" y="238"/>
                  <a:pt x="260" y="238"/>
                  <a:pt x="260" y="238"/>
                </a:cubicBezTo>
                <a:cubicBezTo>
                  <a:pt x="260" y="259"/>
                  <a:pt x="260" y="259"/>
                  <a:pt x="260" y="259"/>
                </a:cubicBezTo>
                <a:cubicBezTo>
                  <a:pt x="238" y="259"/>
                  <a:pt x="238" y="259"/>
                  <a:pt x="238" y="259"/>
                </a:cubicBezTo>
                <a:cubicBezTo>
                  <a:pt x="238" y="238"/>
                  <a:pt x="238" y="238"/>
                  <a:pt x="238" y="238"/>
                </a:cubicBezTo>
                <a:close/>
                <a:moveTo>
                  <a:pt x="217" y="249"/>
                </a:moveTo>
                <a:cubicBezTo>
                  <a:pt x="217" y="266"/>
                  <a:pt x="231" y="281"/>
                  <a:pt x="249" y="281"/>
                </a:cubicBezTo>
                <a:cubicBezTo>
                  <a:pt x="267" y="281"/>
                  <a:pt x="282" y="266"/>
                  <a:pt x="282" y="249"/>
                </a:cubicBezTo>
                <a:cubicBezTo>
                  <a:pt x="282" y="231"/>
                  <a:pt x="267" y="216"/>
                  <a:pt x="249" y="216"/>
                </a:cubicBezTo>
                <a:cubicBezTo>
                  <a:pt x="231" y="216"/>
                  <a:pt x="217" y="231"/>
                  <a:pt x="217" y="249"/>
                </a:cubicBezTo>
                <a:close/>
                <a:moveTo>
                  <a:pt x="173" y="0"/>
                </a:moveTo>
                <a:cubicBezTo>
                  <a:pt x="152" y="21"/>
                  <a:pt x="152" y="21"/>
                  <a:pt x="152" y="21"/>
                </a:cubicBezTo>
                <a:cubicBezTo>
                  <a:pt x="0" y="173"/>
                  <a:pt x="0" y="173"/>
                  <a:pt x="0" y="173"/>
                </a:cubicBezTo>
                <a:cubicBezTo>
                  <a:pt x="22" y="194"/>
                  <a:pt x="22" y="194"/>
                  <a:pt x="22" y="194"/>
                </a:cubicBezTo>
                <a:cubicBezTo>
                  <a:pt x="44" y="173"/>
                  <a:pt x="44" y="173"/>
                  <a:pt x="44" y="173"/>
                </a:cubicBezTo>
                <a:cubicBezTo>
                  <a:pt x="44" y="303"/>
                  <a:pt x="44" y="303"/>
                  <a:pt x="44" y="303"/>
                </a:cubicBezTo>
                <a:cubicBezTo>
                  <a:pt x="153" y="303"/>
                  <a:pt x="153" y="303"/>
                  <a:pt x="153" y="303"/>
                </a:cubicBezTo>
                <a:cubicBezTo>
                  <a:pt x="144" y="296"/>
                  <a:pt x="137" y="289"/>
                  <a:pt x="131" y="281"/>
                </a:cubicBezTo>
                <a:cubicBezTo>
                  <a:pt x="64" y="281"/>
                  <a:pt x="64" y="281"/>
                  <a:pt x="64" y="281"/>
                </a:cubicBezTo>
                <a:cubicBezTo>
                  <a:pt x="64" y="152"/>
                  <a:pt x="64" y="152"/>
                  <a:pt x="64" y="152"/>
                </a:cubicBezTo>
                <a:cubicBezTo>
                  <a:pt x="72" y="145"/>
                  <a:pt x="72" y="145"/>
                  <a:pt x="72" y="145"/>
                </a:cubicBezTo>
                <a:cubicBezTo>
                  <a:pt x="174" y="48"/>
                  <a:pt x="174" y="48"/>
                  <a:pt x="174" y="48"/>
                </a:cubicBezTo>
                <a:cubicBezTo>
                  <a:pt x="280" y="149"/>
                  <a:pt x="280" y="149"/>
                  <a:pt x="280" y="149"/>
                </a:cubicBezTo>
                <a:cubicBezTo>
                  <a:pt x="283" y="153"/>
                  <a:pt x="283" y="153"/>
                  <a:pt x="283" y="153"/>
                </a:cubicBezTo>
                <a:cubicBezTo>
                  <a:pt x="283" y="159"/>
                  <a:pt x="283" y="159"/>
                  <a:pt x="283" y="159"/>
                </a:cubicBezTo>
                <a:cubicBezTo>
                  <a:pt x="302" y="168"/>
                  <a:pt x="316" y="181"/>
                  <a:pt x="326" y="193"/>
                </a:cubicBezTo>
                <a:cubicBezTo>
                  <a:pt x="347" y="173"/>
                  <a:pt x="347" y="173"/>
                  <a:pt x="347" y="173"/>
                </a:cubicBezTo>
                <a:cubicBezTo>
                  <a:pt x="195" y="21"/>
                  <a:pt x="195" y="21"/>
                  <a:pt x="195" y="21"/>
                </a:cubicBezTo>
                <a:cubicBezTo>
                  <a:pt x="173" y="0"/>
                  <a:pt x="173" y="0"/>
                  <a:pt x="173" y="0"/>
                </a:cubicBezTo>
                <a:close/>
                <a:moveTo>
                  <a:pt x="87" y="173"/>
                </a:moveTo>
                <a:cubicBezTo>
                  <a:pt x="87" y="238"/>
                  <a:pt x="87" y="238"/>
                  <a:pt x="87" y="238"/>
                </a:cubicBezTo>
                <a:cubicBezTo>
                  <a:pt x="129" y="238"/>
                  <a:pt x="129" y="238"/>
                  <a:pt x="129" y="238"/>
                </a:cubicBezTo>
                <a:cubicBezTo>
                  <a:pt x="128" y="232"/>
                  <a:pt x="127" y="228"/>
                  <a:pt x="127" y="228"/>
                </a:cubicBezTo>
                <a:cubicBezTo>
                  <a:pt x="127" y="228"/>
                  <a:pt x="138" y="196"/>
                  <a:pt x="171" y="173"/>
                </a:cubicBezTo>
                <a:cubicBezTo>
                  <a:pt x="87" y="173"/>
                  <a:pt x="87" y="173"/>
                  <a:pt x="87" y="173"/>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16" name="Rectangle 29"/>
          <p:cNvSpPr/>
          <p:nvPr/>
        </p:nvSpPr>
        <p:spPr>
          <a:xfrm>
            <a:off x="7564967" y="3403600"/>
            <a:ext cx="3276600" cy="1126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17" name="Group 54"/>
          <p:cNvGrpSpPr/>
          <p:nvPr/>
        </p:nvGrpSpPr>
        <p:grpSpPr>
          <a:xfrm>
            <a:off x="6438900" y="3403600"/>
            <a:ext cx="1430867" cy="1126067"/>
            <a:chOff x="4829175" y="2552700"/>
            <a:chExt cx="1073150" cy="844550"/>
          </a:xfrm>
        </p:grpSpPr>
        <p:sp>
          <p:nvSpPr>
            <p:cNvPr id="18" name="Rectangle 28"/>
            <p:cNvSpPr/>
            <p:nvPr/>
          </p:nvSpPr>
          <p:spPr>
            <a:xfrm>
              <a:off x="4829175" y="2552700"/>
              <a:ext cx="844550" cy="8445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 name="Oval 30"/>
            <p:cNvSpPr/>
            <p:nvPr/>
          </p:nvSpPr>
          <p:spPr>
            <a:xfrm rot="5400000">
              <a:off x="5445125" y="2746375"/>
              <a:ext cx="457200" cy="457200"/>
            </a:xfrm>
            <a:prstGeom prst="ellipse">
              <a:avLst/>
            </a:prstGeom>
            <a:gradFill>
              <a:gsLst>
                <a:gs pos="49000">
                  <a:schemeClr val="accent4"/>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20" name="TextBox 31"/>
          <p:cNvSpPr txBox="1"/>
          <p:nvPr/>
        </p:nvSpPr>
        <p:spPr>
          <a:xfrm>
            <a:off x="8001001" y="3515228"/>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4"/>
                </a:solidFill>
              </a:rPr>
              <a:t>Title Goes Here</a:t>
            </a:r>
          </a:p>
          <a:p>
            <a:pPr>
              <a:spcBef>
                <a:spcPct val="20000"/>
              </a:spcBef>
              <a:defRPr/>
            </a:pPr>
            <a:r>
              <a:rPr lang="en-US" sz="1333" dirty="0">
                <a:solidFill>
                  <a:schemeClr val="tx1">
                    <a:lumMod val="75000"/>
                    <a:lumOff val="25000"/>
                  </a:schemeClr>
                </a:solidFill>
              </a:rPr>
              <a:t>There are many variations of passages of lorem ipsum available, but the majority suffered alteration some form.</a:t>
            </a:r>
          </a:p>
        </p:txBody>
      </p:sp>
      <p:sp>
        <p:nvSpPr>
          <p:cNvPr id="21" name="Rectangle 36"/>
          <p:cNvSpPr/>
          <p:nvPr/>
        </p:nvSpPr>
        <p:spPr>
          <a:xfrm flipH="1">
            <a:off x="1350433" y="3403600"/>
            <a:ext cx="3276600" cy="1126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22" name="Group 53"/>
          <p:cNvGrpSpPr/>
          <p:nvPr/>
        </p:nvGrpSpPr>
        <p:grpSpPr>
          <a:xfrm>
            <a:off x="4322233" y="3403600"/>
            <a:ext cx="1430867" cy="1126067"/>
            <a:chOff x="3241675" y="2552700"/>
            <a:chExt cx="1073150" cy="844550"/>
          </a:xfrm>
        </p:grpSpPr>
        <p:sp>
          <p:nvSpPr>
            <p:cNvPr id="23" name="Rectangle 35"/>
            <p:cNvSpPr/>
            <p:nvPr/>
          </p:nvSpPr>
          <p:spPr>
            <a:xfrm flipH="1">
              <a:off x="3470275" y="2552700"/>
              <a:ext cx="844550" cy="8445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 name="Oval 37"/>
            <p:cNvSpPr/>
            <p:nvPr/>
          </p:nvSpPr>
          <p:spPr>
            <a:xfrm rot="16200000" flipH="1">
              <a:off x="3241675" y="2746375"/>
              <a:ext cx="457200" cy="457200"/>
            </a:xfrm>
            <a:prstGeom prst="ellipse">
              <a:avLst/>
            </a:prstGeom>
            <a:gradFill>
              <a:gsLst>
                <a:gs pos="49000">
                  <a:schemeClr val="accent3"/>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25" name="TextBox 38"/>
          <p:cNvSpPr txBox="1"/>
          <p:nvPr/>
        </p:nvSpPr>
        <p:spPr>
          <a:xfrm flipH="1">
            <a:off x="1371269" y="3515228"/>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3"/>
                </a:solidFill>
              </a:rPr>
              <a:t>Title Goes Here</a:t>
            </a:r>
          </a:p>
          <a:p>
            <a:pPr algn="r">
              <a:spcBef>
                <a:spcPct val="20000"/>
              </a:spcBef>
              <a:defRPr/>
            </a:pPr>
            <a:r>
              <a:rPr lang="en-US" sz="1333" dirty="0">
                <a:solidFill>
                  <a:schemeClr val="tx1">
                    <a:lumMod val="75000"/>
                    <a:lumOff val="25000"/>
                  </a:schemeClr>
                </a:solidFill>
              </a:rPr>
              <a:t>There are many variations of passages of lorem ipsum available, but the majority suffered alteration some form.</a:t>
            </a:r>
          </a:p>
        </p:txBody>
      </p:sp>
      <p:sp>
        <p:nvSpPr>
          <p:cNvPr id="26" name="Rectangle 41"/>
          <p:cNvSpPr/>
          <p:nvPr/>
        </p:nvSpPr>
        <p:spPr>
          <a:xfrm>
            <a:off x="7564967" y="4775200"/>
            <a:ext cx="3276600" cy="1126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27" name="Group 56"/>
          <p:cNvGrpSpPr/>
          <p:nvPr/>
        </p:nvGrpSpPr>
        <p:grpSpPr>
          <a:xfrm>
            <a:off x="6438900" y="4775200"/>
            <a:ext cx="1430867" cy="1126067"/>
            <a:chOff x="4829175" y="3581400"/>
            <a:chExt cx="1073150" cy="844550"/>
          </a:xfrm>
        </p:grpSpPr>
        <p:sp>
          <p:nvSpPr>
            <p:cNvPr id="28" name="Rectangle 40"/>
            <p:cNvSpPr/>
            <p:nvPr/>
          </p:nvSpPr>
          <p:spPr>
            <a:xfrm>
              <a:off x="4829175" y="3581400"/>
              <a:ext cx="844550" cy="8445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9" name="Oval 42"/>
            <p:cNvSpPr/>
            <p:nvPr/>
          </p:nvSpPr>
          <p:spPr>
            <a:xfrm rot="5400000">
              <a:off x="5445125" y="3775075"/>
              <a:ext cx="457200" cy="457200"/>
            </a:xfrm>
            <a:prstGeom prst="ellipse">
              <a:avLst/>
            </a:prstGeom>
            <a:gradFill>
              <a:gsLst>
                <a:gs pos="49000">
                  <a:schemeClr val="accent6"/>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30" name="TextBox 43"/>
          <p:cNvSpPr txBox="1"/>
          <p:nvPr/>
        </p:nvSpPr>
        <p:spPr>
          <a:xfrm>
            <a:off x="8001001" y="4886828"/>
            <a:ext cx="2819732" cy="1107739"/>
          </a:xfrm>
          <a:prstGeom prst="rect">
            <a:avLst/>
          </a:prstGeom>
          <a:noFill/>
        </p:spPr>
        <p:txBody>
          <a:bodyPr wrap="square" lIns="0" tIns="0" rIns="0" bIns="0" rtlCol="0" anchor="t">
            <a:spAutoFit/>
          </a:bodyPr>
          <a:lstStyle/>
          <a:p>
            <a:pPr>
              <a:spcBef>
                <a:spcPct val="20000"/>
              </a:spcBef>
              <a:defRPr/>
            </a:pPr>
            <a:r>
              <a:rPr lang="en-US" sz="1600" b="1" dirty="0">
                <a:solidFill>
                  <a:schemeClr val="accent6"/>
                </a:solidFill>
              </a:rPr>
              <a:t>Title Goes Here</a:t>
            </a:r>
          </a:p>
          <a:p>
            <a:pPr>
              <a:spcBef>
                <a:spcPct val="20000"/>
              </a:spcBef>
              <a:defRPr/>
            </a:pPr>
            <a:r>
              <a:rPr lang="en-US" sz="1333" dirty="0">
                <a:solidFill>
                  <a:schemeClr val="tx1">
                    <a:lumMod val="75000"/>
                    <a:lumOff val="25000"/>
                  </a:schemeClr>
                </a:solidFill>
              </a:rPr>
              <a:t>There are many variations of passages of lorem ipsum available, but the majority suffered alteration some form.</a:t>
            </a:r>
          </a:p>
        </p:txBody>
      </p:sp>
      <p:sp>
        <p:nvSpPr>
          <p:cNvPr id="31" name="Rectangle 48"/>
          <p:cNvSpPr/>
          <p:nvPr/>
        </p:nvSpPr>
        <p:spPr>
          <a:xfrm flipH="1">
            <a:off x="1350433" y="4775200"/>
            <a:ext cx="3276600" cy="1126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32" name="Group 55"/>
          <p:cNvGrpSpPr/>
          <p:nvPr/>
        </p:nvGrpSpPr>
        <p:grpSpPr>
          <a:xfrm>
            <a:off x="4322233" y="4775200"/>
            <a:ext cx="1430867" cy="1126067"/>
            <a:chOff x="3241675" y="3581400"/>
            <a:chExt cx="1073150" cy="844550"/>
          </a:xfrm>
        </p:grpSpPr>
        <p:sp>
          <p:nvSpPr>
            <p:cNvPr id="33" name="Rectangle 47"/>
            <p:cNvSpPr/>
            <p:nvPr/>
          </p:nvSpPr>
          <p:spPr>
            <a:xfrm flipH="1">
              <a:off x="3470275" y="3581400"/>
              <a:ext cx="844550" cy="8445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4" name="Oval 49"/>
            <p:cNvSpPr/>
            <p:nvPr/>
          </p:nvSpPr>
          <p:spPr>
            <a:xfrm rot="16200000" flipH="1">
              <a:off x="3241675" y="3775075"/>
              <a:ext cx="457200" cy="457200"/>
            </a:xfrm>
            <a:prstGeom prst="ellipse">
              <a:avLst/>
            </a:prstGeom>
            <a:gradFill>
              <a:gsLst>
                <a:gs pos="49000">
                  <a:schemeClr val="accent5"/>
                </a:gs>
                <a:gs pos="51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sp>
        <p:nvSpPr>
          <p:cNvPr id="35" name="TextBox 50"/>
          <p:cNvSpPr txBox="1"/>
          <p:nvPr/>
        </p:nvSpPr>
        <p:spPr>
          <a:xfrm flipH="1">
            <a:off x="1371269" y="4886828"/>
            <a:ext cx="2819732" cy="1107739"/>
          </a:xfrm>
          <a:prstGeom prst="rect">
            <a:avLst/>
          </a:prstGeom>
          <a:noFill/>
        </p:spPr>
        <p:txBody>
          <a:bodyPr wrap="square" lIns="0" tIns="0" rIns="0" bIns="0" rtlCol="0" anchor="t">
            <a:spAutoFit/>
          </a:bodyPr>
          <a:lstStyle/>
          <a:p>
            <a:pPr algn="r">
              <a:spcBef>
                <a:spcPct val="20000"/>
              </a:spcBef>
              <a:defRPr/>
            </a:pPr>
            <a:r>
              <a:rPr lang="en-US" sz="1600" b="1" dirty="0">
                <a:solidFill>
                  <a:schemeClr val="accent5"/>
                </a:solidFill>
              </a:rPr>
              <a:t>Title Goes Here</a:t>
            </a:r>
          </a:p>
          <a:p>
            <a:pPr algn="r">
              <a:spcBef>
                <a:spcPct val="20000"/>
              </a:spcBef>
              <a:defRPr/>
            </a:pPr>
            <a:r>
              <a:rPr lang="en-US" sz="1333" dirty="0">
                <a:solidFill>
                  <a:schemeClr val="tx1">
                    <a:lumMod val="75000"/>
                    <a:lumOff val="25000"/>
                  </a:schemeClr>
                </a:solidFill>
              </a:rPr>
              <a:t>There are many variations of passages of lorem ipsum available, but the majority suffered alteration some form.</a:t>
            </a:r>
          </a:p>
        </p:txBody>
      </p:sp>
      <p:grpSp>
        <p:nvGrpSpPr>
          <p:cNvPr id="36" name="Group 22"/>
          <p:cNvGrpSpPr/>
          <p:nvPr/>
        </p:nvGrpSpPr>
        <p:grpSpPr>
          <a:xfrm>
            <a:off x="5041545" y="3699933"/>
            <a:ext cx="533400" cy="533400"/>
            <a:chOff x="5318123" y="1022350"/>
            <a:chExt cx="338138" cy="338138"/>
          </a:xfrm>
          <a:solidFill>
            <a:schemeClr val="bg1"/>
          </a:solidFill>
        </p:grpSpPr>
        <p:sp>
          <p:nvSpPr>
            <p:cNvPr id="37" name="Freeform 7"/>
            <p:cNvSpPr>
              <a:spLocks noEditPoints="1"/>
            </p:cNvSpPr>
            <p:nvPr/>
          </p:nvSpPr>
          <p:spPr bwMode="auto">
            <a:xfrm>
              <a:off x="5318123" y="1022350"/>
              <a:ext cx="338138" cy="338138"/>
            </a:xfrm>
            <a:custGeom>
              <a:avLst/>
              <a:gdLst/>
              <a:ahLst/>
              <a:cxnLst>
                <a:cxn ang="0">
                  <a:pos x="216" y="0"/>
                </a:cxn>
                <a:cxn ang="0">
                  <a:pos x="2" y="207"/>
                </a:cxn>
                <a:cxn ang="0">
                  <a:pos x="0" y="214"/>
                </a:cxn>
                <a:cxn ang="0">
                  <a:pos x="1" y="221"/>
                </a:cxn>
                <a:cxn ang="0">
                  <a:pos x="216" y="430"/>
                </a:cxn>
                <a:cxn ang="0">
                  <a:pos x="430" y="215"/>
                </a:cxn>
                <a:cxn ang="0">
                  <a:pos x="216" y="0"/>
                </a:cxn>
                <a:cxn ang="0">
                  <a:pos x="242" y="370"/>
                </a:cxn>
                <a:cxn ang="0">
                  <a:pos x="242" y="356"/>
                </a:cxn>
                <a:cxn ang="0">
                  <a:pos x="217" y="335"/>
                </a:cxn>
                <a:cxn ang="0">
                  <a:pos x="189" y="359"/>
                </a:cxn>
                <a:cxn ang="0">
                  <a:pos x="189" y="371"/>
                </a:cxn>
                <a:cxn ang="0">
                  <a:pos x="59" y="239"/>
                </a:cxn>
                <a:cxn ang="0">
                  <a:pos x="76" y="239"/>
                </a:cxn>
                <a:cxn ang="0">
                  <a:pos x="97" y="215"/>
                </a:cxn>
                <a:cxn ang="0">
                  <a:pos x="77" y="189"/>
                </a:cxn>
                <a:cxn ang="0">
                  <a:pos x="59" y="189"/>
                </a:cxn>
                <a:cxn ang="0">
                  <a:pos x="192" y="61"/>
                </a:cxn>
                <a:cxn ang="0">
                  <a:pos x="192" y="76"/>
                </a:cxn>
                <a:cxn ang="0">
                  <a:pos x="215" y="97"/>
                </a:cxn>
                <a:cxn ang="0">
                  <a:pos x="242" y="77"/>
                </a:cxn>
                <a:cxn ang="0">
                  <a:pos x="243" y="59"/>
                </a:cxn>
                <a:cxn ang="0">
                  <a:pos x="373" y="189"/>
                </a:cxn>
                <a:cxn ang="0">
                  <a:pos x="357" y="190"/>
                </a:cxn>
                <a:cxn ang="0">
                  <a:pos x="336" y="215"/>
                </a:cxn>
                <a:cxn ang="0">
                  <a:pos x="358" y="238"/>
                </a:cxn>
                <a:cxn ang="0">
                  <a:pos x="374" y="238"/>
                </a:cxn>
                <a:cxn ang="0">
                  <a:pos x="242" y="370"/>
                </a:cxn>
              </a:cxnLst>
              <a:rect l="0" t="0" r="r" b="b"/>
              <a:pathLst>
                <a:path w="430" h="430">
                  <a:moveTo>
                    <a:pt x="216" y="0"/>
                  </a:moveTo>
                  <a:cubicBezTo>
                    <a:pt x="100" y="0"/>
                    <a:pt x="6" y="92"/>
                    <a:pt x="2" y="207"/>
                  </a:cubicBezTo>
                  <a:cubicBezTo>
                    <a:pt x="1" y="209"/>
                    <a:pt x="0" y="211"/>
                    <a:pt x="0" y="214"/>
                  </a:cubicBezTo>
                  <a:cubicBezTo>
                    <a:pt x="0" y="216"/>
                    <a:pt x="1" y="218"/>
                    <a:pt x="1" y="221"/>
                  </a:cubicBezTo>
                  <a:cubicBezTo>
                    <a:pt x="5" y="337"/>
                    <a:pt x="99" y="430"/>
                    <a:pt x="216" y="430"/>
                  </a:cubicBezTo>
                  <a:cubicBezTo>
                    <a:pt x="334" y="430"/>
                    <a:pt x="430" y="334"/>
                    <a:pt x="430" y="215"/>
                  </a:cubicBezTo>
                  <a:cubicBezTo>
                    <a:pt x="430" y="96"/>
                    <a:pt x="334" y="0"/>
                    <a:pt x="216" y="0"/>
                  </a:cubicBezTo>
                  <a:close/>
                  <a:moveTo>
                    <a:pt x="242" y="370"/>
                  </a:moveTo>
                  <a:cubicBezTo>
                    <a:pt x="242" y="356"/>
                    <a:pt x="242" y="356"/>
                    <a:pt x="242" y="356"/>
                  </a:cubicBezTo>
                  <a:cubicBezTo>
                    <a:pt x="240" y="344"/>
                    <a:pt x="229" y="335"/>
                    <a:pt x="217" y="335"/>
                  </a:cubicBezTo>
                  <a:cubicBezTo>
                    <a:pt x="205" y="335"/>
                    <a:pt x="190" y="342"/>
                    <a:pt x="189" y="359"/>
                  </a:cubicBezTo>
                  <a:cubicBezTo>
                    <a:pt x="189" y="371"/>
                    <a:pt x="189" y="371"/>
                    <a:pt x="189" y="371"/>
                  </a:cubicBezTo>
                  <a:cubicBezTo>
                    <a:pt x="134" y="361"/>
                    <a:pt x="69" y="314"/>
                    <a:pt x="59" y="239"/>
                  </a:cubicBezTo>
                  <a:cubicBezTo>
                    <a:pt x="76" y="239"/>
                    <a:pt x="76" y="239"/>
                    <a:pt x="76" y="239"/>
                  </a:cubicBezTo>
                  <a:cubicBezTo>
                    <a:pt x="88" y="239"/>
                    <a:pt x="97" y="227"/>
                    <a:pt x="97" y="215"/>
                  </a:cubicBezTo>
                  <a:cubicBezTo>
                    <a:pt x="97" y="203"/>
                    <a:pt x="89" y="189"/>
                    <a:pt x="77" y="189"/>
                  </a:cubicBezTo>
                  <a:cubicBezTo>
                    <a:pt x="59" y="189"/>
                    <a:pt x="59" y="189"/>
                    <a:pt x="59" y="189"/>
                  </a:cubicBezTo>
                  <a:cubicBezTo>
                    <a:pt x="69" y="115"/>
                    <a:pt x="144" y="61"/>
                    <a:pt x="192" y="61"/>
                  </a:cubicBezTo>
                  <a:cubicBezTo>
                    <a:pt x="192" y="76"/>
                    <a:pt x="192" y="76"/>
                    <a:pt x="192" y="76"/>
                  </a:cubicBezTo>
                  <a:cubicBezTo>
                    <a:pt x="192" y="87"/>
                    <a:pt x="203" y="96"/>
                    <a:pt x="215" y="97"/>
                  </a:cubicBezTo>
                  <a:cubicBezTo>
                    <a:pt x="230" y="98"/>
                    <a:pt x="242" y="89"/>
                    <a:pt x="242" y="77"/>
                  </a:cubicBezTo>
                  <a:cubicBezTo>
                    <a:pt x="243" y="59"/>
                    <a:pt x="243" y="59"/>
                    <a:pt x="243" y="59"/>
                  </a:cubicBezTo>
                  <a:cubicBezTo>
                    <a:pt x="319" y="73"/>
                    <a:pt x="367" y="135"/>
                    <a:pt x="373" y="189"/>
                  </a:cubicBezTo>
                  <a:cubicBezTo>
                    <a:pt x="357" y="190"/>
                    <a:pt x="357" y="190"/>
                    <a:pt x="357" y="190"/>
                  </a:cubicBezTo>
                  <a:cubicBezTo>
                    <a:pt x="345" y="190"/>
                    <a:pt x="336" y="203"/>
                    <a:pt x="336" y="215"/>
                  </a:cubicBezTo>
                  <a:cubicBezTo>
                    <a:pt x="336" y="227"/>
                    <a:pt x="346" y="238"/>
                    <a:pt x="358" y="238"/>
                  </a:cubicBezTo>
                  <a:cubicBezTo>
                    <a:pt x="374" y="238"/>
                    <a:pt x="374" y="238"/>
                    <a:pt x="374" y="238"/>
                  </a:cubicBezTo>
                  <a:cubicBezTo>
                    <a:pt x="364" y="312"/>
                    <a:pt x="303" y="358"/>
                    <a:pt x="242" y="37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38" name="Freeform 8"/>
            <p:cNvSpPr>
              <a:spLocks/>
            </p:cNvSpPr>
            <p:nvPr/>
          </p:nvSpPr>
          <p:spPr bwMode="auto">
            <a:xfrm>
              <a:off x="5418136" y="1106488"/>
              <a:ext cx="157163" cy="117475"/>
            </a:xfrm>
            <a:custGeom>
              <a:avLst/>
              <a:gdLst/>
              <a:ahLst/>
              <a:cxnLst>
                <a:cxn ang="0">
                  <a:pos x="189" y="10"/>
                </a:cxn>
                <a:cxn ang="0">
                  <a:pos x="162" y="7"/>
                </a:cxn>
                <a:cxn ang="0">
                  <a:pos x="110" y="60"/>
                </a:cxn>
                <a:cxn ang="0">
                  <a:pos x="106" y="69"/>
                </a:cxn>
                <a:cxn ang="0">
                  <a:pos x="92" y="66"/>
                </a:cxn>
                <a:cxn ang="0">
                  <a:pos x="80" y="68"/>
                </a:cxn>
                <a:cxn ang="0">
                  <a:pos x="34" y="26"/>
                </a:cxn>
                <a:cxn ang="0">
                  <a:pos x="9" y="32"/>
                </a:cxn>
                <a:cxn ang="0">
                  <a:pos x="6" y="57"/>
                </a:cxn>
                <a:cxn ang="0">
                  <a:pos x="52" y="99"/>
                </a:cxn>
                <a:cxn ang="0">
                  <a:pos x="51" y="108"/>
                </a:cxn>
                <a:cxn ang="0">
                  <a:pos x="92" y="150"/>
                </a:cxn>
                <a:cxn ang="0">
                  <a:pos x="133" y="108"/>
                </a:cxn>
                <a:cxn ang="0">
                  <a:pos x="130" y="94"/>
                </a:cxn>
                <a:cxn ang="0">
                  <a:pos x="140" y="91"/>
                </a:cxn>
                <a:cxn ang="0">
                  <a:pos x="193" y="37"/>
                </a:cxn>
                <a:cxn ang="0">
                  <a:pos x="189" y="10"/>
                </a:cxn>
              </a:cxnLst>
              <a:rect l="0" t="0" r="r" b="b"/>
              <a:pathLst>
                <a:path w="199" h="150">
                  <a:moveTo>
                    <a:pt x="189" y="10"/>
                  </a:moveTo>
                  <a:cubicBezTo>
                    <a:pt x="181" y="2"/>
                    <a:pt x="169" y="0"/>
                    <a:pt x="162" y="7"/>
                  </a:cubicBezTo>
                  <a:cubicBezTo>
                    <a:pt x="110" y="60"/>
                    <a:pt x="110" y="60"/>
                    <a:pt x="110" y="60"/>
                  </a:cubicBezTo>
                  <a:cubicBezTo>
                    <a:pt x="107" y="62"/>
                    <a:pt x="106" y="65"/>
                    <a:pt x="106" y="69"/>
                  </a:cubicBezTo>
                  <a:cubicBezTo>
                    <a:pt x="102" y="67"/>
                    <a:pt x="97" y="66"/>
                    <a:pt x="92" y="66"/>
                  </a:cubicBezTo>
                  <a:cubicBezTo>
                    <a:pt x="88" y="66"/>
                    <a:pt x="84" y="67"/>
                    <a:pt x="80" y="68"/>
                  </a:cubicBezTo>
                  <a:cubicBezTo>
                    <a:pt x="34" y="26"/>
                    <a:pt x="34" y="26"/>
                    <a:pt x="34" y="26"/>
                  </a:cubicBezTo>
                  <a:cubicBezTo>
                    <a:pt x="28" y="21"/>
                    <a:pt x="16" y="23"/>
                    <a:pt x="9" y="32"/>
                  </a:cubicBezTo>
                  <a:cubicBezTo>
                    <a:pt x="1" y="40"/>
                    <a:pt x="0" y="52"/>
                    <a:pt x="6" y="57"/>
                  </a:cubicBezTo>
                  <a:cubicBezTo>
                    <a:pt x="52" y="99"/>
                    <a:pt x="52" y="99"/>
                    <a:pt x="52" y="99"/>
                  </a:cubicBezTo>
                  <a:cubicBezTo>
                    <a:pt x="51" y="102"/>
                    <a:pt x="51" y="105"/>
                    <a:pt x="51" y="108"/>
                  </a:cubicBezTo>
                  <a:cubicBezTo>
                    <a:pt x="51" y="131"/>
                    <a:pt x="69" y="150"/>
                    <a:pt x="92" y="150"/>
                  </a:cubicBezTo>
                  <a:cubicBezTo>
                    <a:pt x="114" y="150"/>
                    <a:pt x="133" y="131"/>
                    <a:pt x="133" y="108"/>
                  </a:cubicBezTo>
                  <a:cubicBezTo>
                    <a:pt x="133" y="103"/>
                    <a:pt x="132" y="99"/>
                    <a:pt x="130" y="94"/>
                  </a:cubicBezTo>
                  <a:cubicBezTo>
                    <a:pt x="134" y="94"/>
                    <a:pt x="138" y="93"/>
                    <a:pt x="140" y="91"/>
                  </a:cubicBezTo>
                  <a:cubicBezTo>
                    <a:pt x="193" y="37"/>
                    <a:pt x="193" y="37"/>
                    <a:pt x="193" y="37"/>
                  </a:cubicBezTo>
                  <a:cubicBezTo>
                    <a:pt x="199" y="31"/>
                    <a:pt x="198" y="19"/>
                    <a:pt x="189" y="10"/>
                  </a:cubicBez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grpSp>
      <p:sp>
        <p:nvSpPr>
          <p:cNvPr id="39" name="Freeform 151"/>
          <p:cNvSpPr>
            <a:spLocks noEditPoints="1"/>
          </p:cNvSpPr>
          <p:nvPr/>
        </p:nvSpPr>
        <p:spPr bwMode="auto">
          <a:xfrm>
            <a:off x="6604001" y="3691207"/>
            <a:ext cx="584519" cy="550855"/>
          </a:xfrm>
          <a:custGeom>
            <a:avLst/>
            <a:gdLst/>
            <a:ahLst/>
            <a:cxnLst>
              <a:cxn ang="0">
                <a:pos x="385" y="41"/>
              </a:cxn>
              <a:cxn ang="0">
                <a:pos x="350" y="181"/>
              </a:cxn>
              <a:cxn ang="0">
                <a:pos x="332" y="193"/>
              </a:cxn>
              <a:cxn ang="0">
                <a:pos x="108" y="193"/>
              </a:cxn>
              <a:cxn ang="0">
                <a:pos x="116" y="239"/>
              </a:cxn>
              <a:cxn ang="0">
                <a:pos x="325" y="239"/>
              </a:cxn>
              <a:cxn ang="0">
                <a:pos x="340" y="255"/>
              </a:cxn>
              <a:cxn ang="0">
                <a:pos x="325" y="262"/>
              </a:cxn>
              <a:cxn ang="0">
                <a:pos x="116" y="262"/>
              </a:cxn>
              <a:cxn ang="0">
                <a:pos x="93" y="247"/>
              </a:cxn>
              <a:cxn ang="0">
                <a:pos x="51" y="24"/>
              </a:cxn>
              <a:cxn ang="0">
                <a:pos x="16" y="23"/>
              </a:cxn>
              <a:cxn ang="0">
                <a:pos x="0" y="12"/>
              </a:cxn>
              <a:cxn ang="0">
                <a:pos x="16" y="0"/>
              </a:cxn>
              <a:cxn ang="0">
                <a:pos x="62" y="0"/>
              </a:cxn>
              <a:cxn ang="0">
                <a:pos x="73" y="12"/>
              </a:cxn>
              <a:cxn ang="0">
                <a:pos x="77" y="23"/>
              </a:cxn>
              <a:cxn ang="0">
                <a:pos x="371" y="23"/>
              </a:cxn>
              <a:cxn ang="0">
                <a:pos x="386" y="36"/>
              </a:cxn>
              <a:cxn ang="0">
                <a:pos x="385" y="41"/>
              </a:cxn>
              <a:cxn ang="0">
                <a:pos x="104" y="169"/>
              </a:cxn>
              <a:cxn ang="0">
                <a:pos x="139" y="170"/>
              </a:cxn>
              <a:cxn ang="0">
                <a:pos x="139" y="46"/>
              </a:cxn>
              <a:cxn ang="0">
                <a:pos x="85" y="46"/>
              </a:cxn>
              <a:cxn ang="0">
                <a:pos x="104" y="169"/>
              </a:cxn>
              <a:cxn ang="0">
                <a:pos x="209" y="46"/>
              </a:cxn>
              <a:cxn ang="0">
                <a:pos x="155" y="46"/>
              </a:cxn>
              <a:cxn ang="0">
                <a:pos x="155" y="170"/>
              </a:cxn>
              <a:cxn ang="0">
                <a:pos x="209" y="170"/>
              </a:cxn>
              <a:cxn ang="0">
                <a:pos x="209" y="46"/>
              </a:cxn>
              <a:cxn ang="0">
                <a:pos x="278" y="46"/>
              </a:cxn>
              <a:cxn ang="0">
                <a:pos x="224" y="46"/>
              </a:cxn>
              <a:cxn ang="0">
                <a:pos x="224" y="170"/>
              </a:cxn>
              <a:cxn ang="0">
                <a:pos x="278" y="170"/>
              </a:cxn>
              <a:cxn ang="0">
                <a:pos x="278" y="46"/>
              </a:cxn>
              <a:cxn ang="0">
                <a:pos x="294" y="46"/>
              </a:cxn>
              <a:cxn ang="0">
                <a:pos x="294" y="170"/>
              </a:cxn>
              <a:cxn ang="0">
                <a:pos x="329" y="169"/>
              </a:cxn>
              <a:cxn ang="0">
                <a:pos x="355" y="46"/>
              </a:cxn>
              <a:cxn ang="0">
                <a:pos x="294" y="46"/>
              </a:cxn>
              <a:cxn ang="0">
                <a:pos x="133" y="290"/>
              </a:cxn>
              <a:cxn ang="0">
                <a:pos x="169" y="326"/>
              </a:cxn>
              <a:cxn ang="0">
                <a:pos x="133" y="363"/>
              </a:cxn>
              <a:cxn ang="0">
                <a:pos x="97" y="326"/>
              </a:cxn>
              <a:cxn ang="0">
                <a:pos x="133" y="290"/>
              </a:cxn>
              <a:cxn ang="0">
                <a:pos x="302" y="290"/>
              </a:cxn>
              <a:cxn ang="0">
                <a:pos x="338" y="326"/>
              </a:cxn>
              <a:cxn ang="0">
                <a:pos x="302" y="363"/>
              </a:cxn>
              <a:cxn ang="0">
                <a:pos x="265" y="326"/>
              </a:cxn>
              <a:cxn ang="0">
                <a:pos x="302" y="290"/>
              </a:cxn>
            </a:cxnLst>
            <a:rect l="0" t="0" r="r" b="b"/>
            <a:pathLst>
              <a:path w="386" h="363">
                <a:moveTo>
                  <a:pt x="385" y="41"/>
                </a:moveTo>
                <a:cubicBezTo>
                  <a:pt x="385" y="41"/>
                  <a:pt x="351" y="175"/>
                  <a:pt x="350" y="181"/>
                </a:cubicBezTo>
                <a:cubicBezTo>
                  <a:pt x="349" y="188"/>
                  <a:pt x="341" y="193"/>
                  <a:pt x="332" y="193"/>
                </a:cubicBezTo>
                <a:cubicBezTo>
                  <a:pt x="108" y="193"/>
                  <a:pt x="108" y="193"/>
                  <a:pt x="108" y="193"/>
                </a:cubicBezTo>
                <a:cubicBezTo>
                  <a:pt x="116" y="239"/>
                  <a:pt x="116" y="239"/>
                  <a:pt x="116" y="239"/>
                </a:cubicBezTo>
                <a:cubicBezTo>
                  <a:pt x="325" y="239"/>
                  <a:pt x="325" y="239"/>
                  <a:pt x="325" y="239"/>
                </a:cubicBezTo>
                <a:cubicBezTo>
                  <a:pt x="331" y="239"/>
                  <a:pt x="340" y="240"/>
                  <a:pt x="340" y="255"/>
                </a:cubicBezTo>
                <a:cubicBezTo>
                  <a:pt x="340" y="261"/>
                  <a:pt x="331" y="262"/>
                  <a:pt x="325" y="262"/>
                </a:cubicBezTo>
                <a:cubicBezTo>
                  <a:pt x="116" y="262"/>
                  <a:pt x="116" y="262"/>
                  <a:pt x="116" y="262"/>
                </a:cubicBezTo>
                <a:cubicBezTo>
                  <a:pt x="102" y="262"/>
                  <a:pt x="95" y="254"/>
                  <a:pt x="93" y="247"/>
                </a:cubicBezTo>
                <a:cubicBezTo>
                  <a:pt x="51" y="24"/>
                  <a:pt x="51" y="24"/>
                  <a:pt x="51" y="24"/>
                </a:cubicBezTo>
                <a:cubicBezTo>
                  <a:pt x="16" y="23"/>
                  <a:pt x="16" y="23"/>
                  <a:pt x="16" y="23"/>
                </a:cubicBezTo>
                <a:cubicBezTo>
                  <a:pt x="9" y="23"/>
                  <a:pt x="0" y="19"/>
                  <a:pt x="0" y="12"/>
                </a:cubicBezTo>
                <a:cubicBezTo>
                  <a:pt x="0" y="5"/>
                  <a:pt x="9" y="0"/>
                  <a:pt x="16" y="0"/>
                </a:cubicBezTo>
                <a:cubicBezTo>
                  <a:pt x="62" y="0"/>
                  <a:pt x="62" y="0"/>
                  <a:pt x="62" y="0"/>
                </a:cubicBezTo>
                <a:cubicBezTo>
                  <a:pt x="69" y="0"/>
                  <a:pt x="73" y="5"/>
                  <a:pt x="73" y="12"/>
                </a:cubicBezTo>
                <a:cubicBezTo>
                  <a:pt x="77" y="23"/>
                  <a:pt x="77" y="23"/>
                  <a:pt x="77" y="23"/>
                </a:cubicBezTo>
                <a:cubicBezTo>
                  <a:pt x="371" y="23"/>
                  <a:pt x="371" y="23"/>
                  <a:pt x="371" y="23"/>
                </a:cubicBezTo>
                <a:cubicBezTo>
                  <a:pt x="378" y="23"/>
                  <a:pt x="386" y="30"/>
                  <a:pt x="386" y="36"/>
                </a:cubicBezTo>
                <a:cubicBezTo>
                  <a:pt x="386" y="38"/>
                  <a:pt x="386" y="40"/>
                  <a:pt x="385" y="41"/>
                </a:cubicBezTo>
                <a:close/>
                <a:moveTo>
                  <a:pt x="104" y="169"/>
                </a:moveTo>
                <a:cubicBezTo>
                  <a:pt x="139" y="170"/>
                  <a:pt x="139" y="170"/>
                  <a:pt x="139" y="170"/>
                </a:cubicBezTo>
                <a:cubicBezTo>
                  <a:pt x="139" y="46"/>
                  <a:pt x="139" y="46"/>
                  <a:pt x="139" y="46"/>
                </a:cubicBezTo>
                <a:cubicBezTo>
                  <a:pt x="85" y="46"/>
                  <a:pt x="85" y="46"/>
                  <a:pt x="85" y="46"/>
                </a:cubicBezTo>
                <a:cubicBezTo>
                  <a:pt x="104" y="169"/>
                  <a:pt x="104" y="169"/>
                  <a:pt x="104" y="169"/>
                </a:cubicBezTo>
                <a:close/>
                <a:moveTo>
                  <a:pt x="209" y="46"/>
                </a:moveTo>
                <a:cubicBezTo>
                  <a:pt x="155" y="46"/>
                  <a:pt x="155" y="46"/>
                  <a:pt x="155" y="46"/>
                </a:cubicBezTo>
                <a:cubicBezTo>
                  <a:pt x="155" y="170"/>
                  <a:pt x="155" y="170"/>
                  <a:pt x="155" y="170"/>
                </a:cubicBezTo>
                <a:cubicBezTo>
                  <a:pt x="209" y="170"/>
                  <a:pt x="209" y="170"/>
                  <a:pt x="209" y="170"/>
                </a:cubicBezTo>
                <a:cubicBezTo>
                  <a:pt x="209" y="46"/>
                  <a:pt x="209" y="46"/>
                  <a:pt x="209" y="46"/>
                </a:cubicBezTo>
                <a:close/>
                <a:moveTo>
                  <a:pt x="278" y="46"/>
                </a:moveTo>
                <a:cubicBezTo>
                  <a:pt x="224" y="46"/>
                  <a:pt x="224" y="46"/>
                  <a:pt x="224" y="46"/>
                </a:cubicBezTo>
                <a:cubicBezTo>
                  <a:pt x="224" y="170"/>
                  <a:pt x="224" y="170"/>
                  <a:pt x="224" y="170"/>
                </a:cubicBezTo>
                <a:cubicBezTo>
                  <a:pt x="278" y="170"/>
                  <a:pt x="278" y="170"/>
                  <a:pt x="278" y="170"/>
                </a:cubicBezTo>
                <a:cubicBezTo>
                  <a:pt x="278" y="46"/>
                  <a:pt x="278" y="46"/>
                  <a:pt x="278" y="46"/>
                </a:cubicBezTo>
                <a:close/>
                <a:moveTo>
                  <a:pt x="294" y="46"/>
                </a:moveTo>
                <a:cubicBezTo>
                  <a:pt x="294" y="170"/>
                  <a:pt x="294" y="170"/>
                  <a:pt x="294" y="170"/>
                </a:cubicBezTo>
                <a:cubicBezTo>
                  <a:pt x="329" y="169"/>
                  <a:pt x="329" y="169"/>
                  <a:pt x="329" y="169"/>
                </a:cubicBezTo>
                <a:cubicBezTo>
                  <a:pt x="355" y="46"/>
                  <a:pt x="355" y="46"/>
                  <a:pt x="355" y="46"/>
                </a:cubicBezTo>
                <a:cubicBezTo>
                  <a:pt x="294" y="46"/>
                  <a:pt x="294" y="46"/>
                  <a:pt x="294" y="46"/>
                </a:cubicBezTo>
                <a:close/>
                <a:moveTo>
                  <a:pt x="133" y="290"/>
                </a:moveTo>
                <a:cubicBezTo>
                  <a:pt x="153" y="290"/>
                  <a:pt x="169" y="306"/>
                  <a:pt x="169" y="326"/>
                </a:cubicBezTo>
                <a:cubicBezTo>
                  <a:pt x="169" y="347"/>
                  <a:pt x="153" y="363"/>
                  <a:pt x="133" y="363"/>
                </a:cubicBezTo>
                <a:cubicBezTo>
                  <a:pt x="113" y="363"/>
                  <a:pt x="97" y="347"/>
                  <a:pt x="97" y="326"/>
                </a:cubicBezTo>
                <a:cubicBezTo>
                  <a:pt x="97" y="306"/>
                  <a:pt x="113" y="290"/>
                  <a:pt x="133" y="290"/>
                </a:cubicBezTo>
                <a:close/>
                <a:moveTo>
                  <a:pt x="302" y="290"/>
                </a:moveTo>
                <a:cubicBezTo>
                  <a:pt x="322" y="290"/>
                  <a:pt x="338" y="306"/>
                  <a:pt x="338" y="326"/>
                </a:cubicBezTo>
                <a:cubicBezTo>
                  <a:pt x="338" y="347"/>
                  <a:pt x="322" y="363"/>
                  <a:pt x="302" y="363"/>
                </a:cubicBezTo>
                <a:cubicBezTo>
                  <a:pt x="282" y="363"/>
                  <a:pt x="265" y="347"/>
                  <a:pt x="265" y="326"/>
                </a:cubicBezTo>
                <a:cubicBezTo>
                  <a:pt x="265" y="306"/>
                  <a:pt x="282" y="290"/>
                  <a:pt x="302" y="29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0" name="Freeform 136"/>
          <p:cNvSpPr>
            <a:spLocks noEditPoints="1"/>
          </p:cNvSpPr>
          <p:nvPr/>
        </p:nvSpPr>
        <p:spPr bwMode="auto">
          <a:xfrm>
            <a:off x="5047897" y="5077885"/>
            <a:ext cx="520700" cy="520700"/>
          </a:xfrm>
          <a:custGeom>
            <a:avLst/>
            <a:gdLst/>
            <a:ahLst/>
            <a:cxnLst>
              <a:cxn ang="0">
                <a:pos x="86" y="146"/>
              </a:cxn>
              <a:cxn ang="0">
                <a:pos x="86" y="113"/>
              </a:cxn>
              <a:cxn ang="0">
                <a:pos x="113" y="86"/>
              </a:cxn>
              <a:cxn ang="0">
                <a:pos x="146" y="86"/>
              </a:cxn>
              <a:cxn ang="0">
                <a:pos x="173" y="113"/>
              </a:cxn>
              <a:cxn ang="0">
                <a:pos x="173" y="146"/>
              </a:cxn>
              <a:cxn ang="0">
                <a:pos x="146" y="173"/>
              </a:cxn>
              <a:cxn ang="0">
                <a:pos x="113" y="173"/>
              </a:cxn>
              <a:cxn ang="0">
                <a:pos x="86" y="146"/>
              </a:cxn>
              <a:cxn ang="0">
                <a:pos x="45" y="151"/>
              </a:cxn>
              <a:cxn ang="0">
                <a:pos x="52" y="177"/>
              </a:cxn>
              <a:cxn ang="0">
                <a:pos x="18" y="212"/>
              </a:cxn>
              <a:cxn ang="0">
                <a:pos x="47" y="242"/>
              </a:cxn>
              <a:cxn ang="0">
                <a:pos x="82" y="207"/>
              </a:cxn>
              <a:cxn ang="0">
                <a:pos x="108" y="214"/>
              </a:cxn>
              <a:cxn ang="0">
                <a:pos x="108" y="216"/>
              </a:cxn>
              <a:cxn ang="0">
                <a:pos x="108" y="259"/>
              </a:cxn>
              <a:cxn ang="0">
                <a:pos x="151" y="259"/>
              </a:cxn>
              <a:cxn ang="0">
                <a:pos x="151" y="216"/>
              </a:cxn>
              <a:cxn ang="0">
                <a:pos x="151" y="214"/>
              </a:cxn>
              <a:cxn ang="0">
                <a:pos x="178" y="207"/>
              </a:cxn>
              <a:cxn ang="0">
                <a:pos x="212" y="242"/>
              </a:cxn>
              <a:cxn ang="0">
                <a:pos x="242" y="212"/>
              </a:cxn>
              <a:cxn ang="0">
                <a:pos x="207" y="177"/>
              </a:cxn>
              <a:cxn ang="0">
                <a:pos x="215" y="151"/>
              </a:cxn>
              <a:cxn ang="0">
                <a:pos x="238" y="151"/>
              </a:cxn>
              <a:cxn ang="0">
                <a:pos x="259" y="151"/>
              </a:cxn>
              <a:cxn ang="0">
                <a:pos x="259" y="108"/>
              </a:cxn>
              <a:cxn ang="0">
                <a:pos x="238" y="108"/>
              </a:cxn>
              <a:cxn ang="0">
                <a:pos x="215" y="108"/>
              </a:cxn>
              <a:cxn ang="0">
                <a:pos x="207" y="81"/>
              </a:cxn>
              <a:cxn ang="0">
                <a:pos x="242" y="47"/>
              </a:cxn>
              <a:cxn ang="0">
                <a:pos x="212" y="17"/>
              </a:cxn>
              <a:cxn ang="0">
                <a:pos x="178" y="52"/>
              </a:cxn>
              <a:cxn ang="0">
                <a:pos x="151" y="44"/>
              </a:cxn>
              <a:cxn ang="0">
                <a:pos x="151" y="43"/>
              </a:cxn>
              <a:cxn ang="0">
                <a:pos x="151" y="0"/>
              </a:cxn>
              <a:cxn ang="0">
                <a:pos x="108" y="0"/>
              </a:cxn>
              <a:cxn ang="0">
                <a:pos x="108" y="43"/>
              </a:cxn>
              <a:cxn ang="0">
                <a:pos x="108" y="44"/>
              </a:cxn>
              <a:cxn ang="0">
                <a:pos x="82" y="52"/>
              </a:cxn>
              <a:cxn ang="0">
                <a:pos x="47" y="17"/>
              </a:cxn>
              <a:cxn ang="0">
                <a:pos x="18" y="47"/>
              </a:cxn>
              <a:cxn ang="0">
                <a:pos x="52" y="81"/>
              </a:cxn>
              <a:cxn ang="0">
                <a:pos x="45" y="108"/>
              </a:cxn>
              <a:cxn ang="0">
                <a:pos x="0" y="108"/>
              </a:cxn>
              <a:cxn ang="0">
                <a:pos x="0" y="151"/>
              </a:cxn>
              <a:cxn ang="0">
                <a:pos x="45" y="151"/>
              </a:cxn>
            </a:cxnLst>
            <a:rect l="0" t="0" r="r" b="b"/>
            <a:pathLst>
              <a:path w="259" h="259">
                <a:moveTo>
                  <a:pt x="86" y="146"/>
                </a:moveTo>
                <a:cubicBezTo>
                  <a:pt x="86" y="113"/>
                  <a:pt x="86" y="113"/>
                  <a:pt x="86" y="113"/>
                </a:cubicBezTo>
                <a:cubicBezTo>
                  <a:pt x="113" y="86"/>
                  <a:pt x="113" y="86"/>
                  <a:pt x="113" y="86"/>
                </a:cubicBezTo>
                <a:cubicBezTo>
                  <a:pt x="146" y="86"/>
                  <a:pt x="146" y="86"/>
                  <a:pt x="146" y="86"/>
                </a:cubicBezTo>
                <a:cubicBezTo>
                  <a:pt x="173" y="113"/>
                  <a:pt x="173" y="113"/>
                  <a:pt x="173" y="113"/>
                </a:cubicBezTo>
                <a:cubicBezTo>
                  <a:pt x="173" y="146"/>
                  <a:pt x="173" y="146"/>
                  <a:pt x="173" y="146"/>
                </a:cubicBezTo>
                <a:cubicBezTo>
                  <a:pt x="146" y="173"/>
                  <a:pt x="146" y="173"/>
                  <a:pt x="146" y="173"/>
                </a:cubicBezTo>
                <a:cubicBezTo>
                  <a:pt x="113" y="173"/>
                  <a:pt x="113" y="173"/>
                  <a:pt x="113" y="173"/>
                </a:cubicBezTo>
                <a:cubicBezTo>
                  <a:pt x="86" y="146"/>
                  <a:pt x="86" y="146"/>
                  <a:pt x="86" y="146"/>
                </a:cubicBezTo>
                <a:close/>
                <a:moveTo>
                  <a:pt x="45" y="151"/>
                </a:moveTo>
                <a:cubicBezTo>
                  <a:pt x="46" y="161"/>
                  <a:pt x="48" y="170"/>
                  <a:pt x="52" y="177"/>
                </a:cubicBezTo>
                <a:cubicBezTo>
                  <a:pt x="18" y="212"/>
                  <a:pt x="18" y="212"/>
                  <a:pt x="18" y="212"/>
                </a:cubicBezTo>
                <a:cubicBezTo>
                  <a:pt x="47" y="242"/>
                  <a:pt x="47" y="242"/>
                  <a:pt x="47" y="242"/>
                </a:cubicBezTo>
                <a:cubicBezTo>
                  <a:pt x="82" y="207"/>
                  <a:pt x="82" y="207"/>
                  <a:pt x="82" y="207"/>
                </a:cubicBezTo>
                <a:cubicBezTo>
                  <a:pt x="89" y="211"/>
                  <a:pt x="98" y="213"/>
                  <a:pt x="108" y="214"/>
                </a:cubicBezTo>
                <a:cubicBezTo>
                  <a:pt x="108" y="216"/>
                  <a:pt x="108" y="216"/>
                  <a:pt x="108" y="216"/>
                </a:cubicBezTo>
                <a:cubicBezTo>
                  <a:pt x="108" y="259"/>
                  <a:pt x="108" y="259"/>
                  <a:pt x="108" y="259"/>
                </a:cubicBezTo>
                <a:cubicBezTo>
                  <a:pt x="151" y="259"/>
                  <a:pt x="151" y="259"/>
                  <a:pt x="151" y="259"/>
                </a:cubicBezTo>
                <a:cubicBezTo>
                  <a:pt x="151" y="216"/>
                  <a:pt x="151" y="216"/>
                  <a:pt x="151" y="216"/>
                </a:cubicBezTo>
                <a:cubicBezTo>
                  <a:pt x="151" y="214"/>
                  <a:pt x="151" y="214"/>
                  <a:pt x="151" y="214"/>
                </a:cubicBezTo>
                <a:cubicBezTo>
                  <a:pt x="161" y="213"/>
                  <a:pt x="170" y="211"/>
                  <a:pt x="178" y="207"/>
                </a:cubicBezTo>
                <a:cubicBezTo>
                  <a:pt x="212" y="242"/>
                  <a:pt x="212" y="242"/>
                  <a:pt x="212" y="242"/>
                </a:cubicBezTo>
                <a:cubicBezTo>
                  <a:pt x="242" y="212"/>
                  <a:pt x="242" y="212"/>
                  <a:pt x="242" y="212"/>
                </a:cubicBezTo>
                <a:cubicBezTo>
                  <a:pt x="207" y="177"/>
                  <a:pt x="207" y="177"/>
                  <a:pt x="207" y="177"/>
                </a:cubicBezTo>
                <a:cubicBezTo>
                  <a:pt x="211" y="170"/>
                  <a:pt x="213" y="161"/>
                  <a:pt x="215" y="151"/>
                </a:cubicBezTo>
                <a:cubicBezTo>
                  <a:pt x="238" y="151"/>
                  <a:pt x="238" y="151"/>
                  <a:pt x="238" y="151"/>
                </a:cubicBezTo>
                <a:cubicBezTo>
                  <a:pt x="259" y="151"/>
                  <a:pt x="259" y="151"/>
                  <a:pt x="259" y="151"/>
                </a:cubicBezTo>
                <a:cubicBezTo>
                  <a:pt x="259" y="108"/>
                  <a:pt x="259" y="108"/>
                  <a:pt x="259" y="108"/>
                </a:cubicBezTo>
                <a:cubicBezTo>
                  <a:pt x="238" y="108"/>
                  <a:pt x="238" y="108"/>
                  <a:pt x="238" y="108"/>
                </a:cubicBezTo>
                <a:cubicBezTo>
                  <a:pt x="215" y="108"/>
                  <a:pt x="215" y="108"/>
                  <a:pt x="215" y="108"/>
                </a:cubicBezTo>
                <a:cubicBezTo>
                  <a:pt x="213" y="98"/>
                  <a:pt x="211" y="89"/>
                  <a:pt x="207" y="81"/>
                </a:cubicBezTo>
                <a:cubicBezTo>
                  <a:pt x="242" y="47"/>
                  <a:pt x="242" y="47"/>
                  <a:pt x="242" y="47"/>
                </a:cubicBezTo>
                <a:cubicBezTo>
                  <a:pt x="212" y="17"/>
                  <a:pt x="212" y="17"/>
                  <a:pt x="212" y="17"/>
                </a:cubicBezTo>
                <a:cubicBezTo>
                  <a:pt x="178" y="52"/>
                  <a:pt x="178" y="52"/>
                  <a:pt x="178" y="52"/>
                </a:cubicBezTo>
                <a:cubicBezTo>
                  <a:pt x="170" y="48"/>
                  <a:pt x="161" y="46"/>
                  <a:pt x="151" y="44"/>
                </a:cubicBezTo>
                <a:cubicBezTo>
                  <a:pt x="151" y="43"/>
                  <a:pt x="151" y="43"/>
                  <a:pt x="151" y="43"/>
                </a:cubicBezTo>
                <a:cubicBezTo>
                  <a:pt x="151" y="0"/>
                  <a:pt x="151" y="0"/>
                  <a:pt x="151" y="0"/>
                </a:cubicBezTo>
                <a:cubicBezTo>
                  <a:pt x="108" y="0"/>
                  <a:pt x="108" y="0"/>
                  <a:pt x="108" y="0"/>
                </a:cubicBezTo>
                <a:cubicBezTo>
                  <a:pt x="108" y="43"/>
                  <a:pt x="108" y="43"/>
                  <a:pt x="108" y="43"/>
                </a:cubicBezTo>
                <a:cubicBezTo>
                  <a:pt x="108" y="44"/>
                  <a:pt x="108" y="44"/>
                  <a:pt x="108" y="44"/>
                </a:cubicBezTo>
                <a:cubicBezTo>
                  <a:pt x="98" y="46"/>
                  <a:pt x="89" y="48"/>
                  <a:pt x="82" y="52"/>
                </a:cubicBezTo>
                <a:cubicBezTo>
                  <a:pt x="47" y="17"/>
                  <a:pt x="47" y="17"/>
                  <a:pt x="47" y="17"/>
                </a:cubicBezTo>
                <a:cubicBezTo>
                  <a:pt x="18" y="47"/>
                  <a:pt x="18" y="47"/>
                  <a:pt x="18" y="47"/>
                </a:cubicBezTo>
                <a:cubicBezTo>
                  <a:pt x="52" y="81"/>
                  <a:pt x="52" y="81"/>
                  <a:pt x="52" y="81"/>
                </a:cubicBezTo>
                <a:cubicBezTo>
                  <a:pt x="48" y="89"/>
                  <a:pt x="46" y="98"/>
                  <a:pt x="45" y="108"/>
                </a:cubicBezTo>
                <a:cubicBezTo>
                  <a:pt x="0" y="108"/>
                  <a:pt x="0" y="108"/>
                  <a:pt x="0" y="108"/>
                </a:cubicBezTo>
                <a:cubicBezTo>
                  <a:pt x="0" y="151"/>
                  <a:pt x="0" y="151"/>
                  <a:pt x="0" y="151"/>
                </a:cubicBezTo>
                <a:cubicBezTo>
                  <a:pt x="45" y="151"/>
                  <a:pt x="45" y="151"/>
                  <a:pt x="45" y="15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
        <p:nvSpPr>
          <p:cNvPr id="41" name="Freeform 118"/>
          <p:cNvSpPr>
            <a:spLocks noEditPoints="1"/>
          </p:cNvSpPr>
          <p:nvPr/>
        </p:nvSpPr>
        <p:spPr bwMode="auto">
          <a:xfrm>
            <a:off x="6642259" y="5024787"/>
            <a:ext cx="508000" cy="626893"/>
          </a:xfrm>
          <a:custGeom>
            <a:avLst/>
            <a:gdLst/>
            <a:ahLst/>
            <a:cxnLst>
              <a:cxn ang="0">
                <a:pos x="209" y="208"/>
              </a:cxn>
              <a:cxn ang="0">
                <a:pos x="164" y="339"/>
              </a:cxn>
              <a:cxn ang="0">
                <a:pos x="154" y="337"/>
              </a:cxn>
              <a:cxn ang="0">
                <a:pos x="148" y="276"/>
              </a:cxn>
              <a:cxn ang="0">
                <a:pos x="123" y="278"/>
              </a:cxn>
              <a:cxn ang="0">
                <a:pos x="101" y="285"/>
              </a:cxn>
              <a:cxn ang="0">
                <a:pos x="92" y="292"/>
              </a:cxn>
              <a:cxn ang="0">
                <a:pos x="80" y="285"/>
              </a:cxn>
              <a:cxn ang="0">
                <a:pos x="82" y="274"/>
              </a:cxn>
              <a:cxn ang="0">
                <a:pos x="77" y="250"/>
              </a:cxn>
              <a:cxn ang="0">
                <a:pos x="66" y="228"/>
              </a:cxn>
              <a:cxn ang="0">
                <a:pos x="10" y="254"/>
              </a:cxn>
              <a:cxn ang="0">
                <a:pos x="3" y="247"/>
              </a:cxn>
              <a:cxn ang="0">
                <a:pos x="95" y="141"/>
              </a:cxn>
              <a:cxn ang="0">
                <a:pos x="252" y="0"/>
              </a:cxn>
              <a:cxn ang="0">
                <a:pos x="209" y="208"/>
              </a:cxn>
              <a:cxn ang="0">
                <a:pos x="142" y="146"/>
              </a:cxn>
              <a:cxn ang="0">
                <a:pos x="106" y="255"/>
              </a:cxn>
              <a:cxn ang="0">
                <a:pos x="183" y="170"/>
              </a:cxn>
              <a:cxn ang="0">
                <a:pos x="219" y="61"/>
              </a:cxn>
              <a:cxn ang="0">
                <a:pos x="142" y="146"/>
              </a:cxn>
            </a:cxnLst>
            <a:rect l="0" t="0" r="r" b="b"/>
            <a:pathLst>
              <a:path w="282" h="347">
                <a:moveTo>
                  <a:pt x="209" y="208"/>
                </a:moveTo>
                <a:cubicBezTo>
                  <a:pt x="229" y="262"/>
                  <a:pt x="194" y="308"/>
                  <a:pt x="164" y="339"/>
                </a:cubicBezTo>
                <a:cubicBezTo>
                  <a:pt x="157" y="347"/>
                  <a:pt x="155" y="346"/>
                  <a:pt x="154" y="337"/>
                </a:cubicBezTo>
                <a:cubicBezTo>
                  <a:pt x="151" y="301"/>
                  <a:pt x="148" y="276"/>
                  <a:pt x="148" y="276"/>
                </a:cubicBezTo>
                <a:cubicBezTo>
                  <a:pt x="148" y="276"/>
                  <a:pt x="136" y="285"/>
                  <a:pt x="123" y="278"/>
                </a:cubicBezTo>
                <a:cubicBezTo>
                  <a:pt x="119" y="286"/>
                  <a:pt x="108" y="289"/>
                  <a:pt x="101" y="285"/>
                </a:cubicBezTo>
                <a:cubicBezTo>
                  <a:pt x="98" y="287"/>
                  <a:pt x="95" y="289"/>
                  <a:pt x="92" y="292"/>
                </a:cubicBezTo>
                <a:cubicBezTo>
                  <a:pt x="80" y="305"/>
                  <a:pt x="76" y="303"/>
                  <a:pt x="80" y="285"/>
                </a:cubicBezTo>
                <a:cubicBezTo>
                  <a:pt x="81" y="281"/>
                  <a:pt x="81" y="277"/>
                  <a:pt x="82" y="274"/>
                </a:cubicBezTo>
                <a:cubicBezTo>
                  <a:pt x="74" y="270"/>
                  <a:pt x="72" y="258"/>
                  <a:pt x="77" y="250"/>
                </a:cubicBezTo>
                <a:cubicBezTo>
                  <a:pt x="65" y="242"/>
                  <a:pt x="66" y="228"/>
                  <a:pt x="66" y="228"/>
                </a:cubicBezTo>
                <a:cubicBezTo>
                  <a:pt x="66" y="228"/>
                  <a:pt x="43" y="238"/>
                  <a:pt x="10" y="254"/>
                </a:cubicBezTo>
                <a:cubicBezTo>
                  <a:pt x="2" y="258"/>
                  <a:pt x="0" y="256"/>
                  <a:pt x="3" y="247"/>
                </a:cubicBezTo>
                <a:cubicBezTo>
                  <a:pt x="16" y="205"/>
                  <a:pt x="38" y="151"/>
                  <a:pt x="95" y="141"/>
                </a:cubicBezTo>
                <a:cubicBezTo>
                  <a:pt x="155" y="23"/>
                  <a:pt x="252" y="0"/>
                  <a:pt x="252" y="0"/>
                </a:cubicBezTo>
                <a:cubicBezTo>
                  <a:pt x="252" y="0"/>
                  <a:pt x="282" y="96"/>
                  <a:pt x="209" y="208"/>
                </a:cubicBezTo>
                <a:close/>
                <a:moveTo>
                  <a:pt x="142" y="146"/>
                </a:moveTo>
                <a:cubicBezTo>
                  <a:pt x="111" y="200"/>
                  <a:pt x="106" y="255"/>
                  <a:pt x="106" y="255"/>
                </a:cubicBezTo>
                <a:cubicBezTo>
                  <a:pt x="106" y="255"/>
                  <a:pt x="152" y="223"/>
                  <a:pt x="183" y="170"/>
                </a:cubicBezTo>
                <a:cubicBezTo>
                  <a:pt x="214" y="116"/>
                  <a:pt x="219" y="61"/>
                  <a:pt x="219" y="61"/>
                </a:cubicBezTo>
                <a:cubicBezTo>
                  <a:pt x="219" y="61"/>
                  <a:pt x="173" y="92"/>
                  <a:pt x="142" y="146"/>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3200"/>
          </a:p>
        </p:txBody>
      </p:sp>
    </p:spTree>
    <p:extLst>
      <p:ext uri="{BB962C8B-B14F-4D97-AF65-F5344CB8AC3E}">
        <p14:creationId xmlns:p14="http://schemas.microsoft.com/office/powerpoint/2010/main" val="240663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Right)">
                                      <p:cBhvr>
                                        <p:cTn id="7" dur="500"/>
                                        <p:tgtEl>
                                          <p:spTgt spid="10"/>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par>
                          <p:cTn id="17" fill="hold">
                            <p:stCondLst>
                              <p:cond delay="1500"/>
                            </p:stCondLst>
                            <p:childTnLst>
                              <p:par>
                                <p:cTn id="18" presetID="22" presetClass="entr" presetSubtype="2"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slide(fromLeft)">
                                      <p:cBhvr>
                                        <p:cTn id="24" dur="500"/>
                                        <p:tgtEl>
                                          <p:spTgt spid="5"/>
                                        </p:tgtEl>
                                      </p:cBhvr>
                                    </p:animEffect>
                                  </p:childTnLst>
                                </p:cTn>
                              </p:par>
                            </p:childTnLst>
                          </p:cTn>
                        </p:par>
                        <p:par>
                          <p:cTn id="25" fill="hold">
                            <p:stCondLst>
                              <p:cond delay="2500"/>
                            </p:stCondLst>
                            <p:childTnLst>
                              <p:par>
                                <p:cTn id="26" presetID="23" presetClass="entr" presetSubtype="16"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par>
                          <p:cTn id="38" fill="hold">
                            <p:stCondLst>
                              <p:cond delay="4000"/>
                            </p:stCondLst>
                            <p:childTnLst>
                              <p:par>
                                <p:cTn id="39" presetID="12" presetClass="entr" presetSubtype="2"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slide(fromRight)">
                                      <p:cBhvr>
                                        <p:cTn id="41" dur="500"/>
                                        <p:tgtEl>
                                          <p:spTgt spid="22"/>
                                        </p:tgtEl>
                                      </p:cBhvr>
                                    </p:animEffect>
                                  </p:childTnLst>
                                </p:cTn>
                              </p:par>
                            </p:childTnLst>
                          </p:cTn>
                        </p:par>
                        <p:par>
                          <p:cTn id="42" fill="hold">
                            <p:stCondLst>
                              <p:cond delay="4500"/>
                            </p:stCondLst>
                            <p:childTnLst>
                              <p:par>
                                <p:cTn id="43" presetID="23" presetClass="entr" presetSubtype="16"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childTnLst>
                                </p:cTn>
                              </p:par>
                            </p:childTnLst>
                          </p:cTn>
                        </p:par>
                        <p:par>
                          <p:cTn id="47" fill="hold">
                            <p:stCondLst>
                              <p:cond delay="5000"/>
                            </p:stCondLst>
                            <p:childTnLst>
                              <p:par>
                                <p:cTn id="48" presetID="22" presetClass="entr" presetSubtype="2"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right)">
                                      <p:cBhvr>
                                        <p:cTn id="50" dur="500"/>
                                        <p:tgtEl>
                                          <p:spTgt spid="21"/>
                                        </p:tgtEl>
                                      </p:cBhvr>
                                    </p:animEffect>
                                  </p:childTnLst>
                                </p:cTn>
                              </p:par>
                            </p:childTnLst>
                          </p:cTn>
                        </p:par>
                        <p:par>
                          <p:cTn id="51" fill="hold">
                            <p:stCondLst>
                              <p:cond delay="5500"/>
                            </p:stCondLst>
                            <p:childTnLst>
                              <p:par>
                                <p:cTn id="52" presetID="22" presetClass="entr" presetSubtype="2"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6000"/>
                            </p:stCondLst>
                            <p:childTnLst>
                              <p:par>
                                <p:cTn id="56" presetID="12" presetClass="entr" presetSubtype="8" fill="hold"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slide(fromLeft)">
                                      <p:cBhvr>
                                        <p:cTn id="58" dur="500"/>
                                        <p:tgtEl>
                                          <p:spTgt spid="17"/>
                                        </p:tgtEl>
                                      </p:cBhvr>
                                    </p:animEffect>
                                  </p:childTnLst>
                                </p:cTn>
                              </p:par>
                            </p:childTnLst>
                          </p:cTn>
                        </p:par>
                        <p:par>
                          <p:cTn id="59" fill="hold">
                            <p:stCondLst>
                              <p:cond delay="6500"/>
                            </p:stCondLst>
                            <p:childTnLst>
                              <p:par>
                                <p:cTn id="60" presetID="23" presetClass="entr" presetSubtype="16" fill="hold" grpId="0" nodeType="after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p:cTn id="62" dur="500" fill="hold"/>
                                        <p:tgtEl>
                                          <p:spTgt spid="39"/>
                                        </p:tgtEl>
                                        <p:attrNameLst>
                                          <p:attrName>ppt_w</p:attrName>
                                        </p:attrNameLst>
                                      </p:cBhvr>
                                      <p:tavLst>
                                        <p:tav tm="0">
                                          <p:val>
                                            <p:fltVal val="0"/>
                                          </p:val>
                                        </p:tav>
                                        <p:tav tm="100000">
                                          <p:val>
                                            <p:strVal val="#ppt_w"/>
                                          </p:val>
                                        </p:tav>
                                      </p:tavLst>
                                    </p:anim>
                                    <p:anim calcmode="lin" valueType="num">
                                      <p:cBhvr>
                                        <p:cTn id="63" dur="500" fill="hold"/>
                                        <p:tgtEl>
                                          <p:spTgt spid="39"/>
                                        </p:tgtEl>
                                        <p:attrNameLst>
                                          <p:attrName>ppt_h</p:attrName>
                                        </p:attrNameLst>
                                      </p:cBhvr>
                                      <p:tavLst>
                                        <p:tav tm="0">
                                          <p:val>
                                            <p:fltVal val="0"/>
                                          </p:val>
                                        </p:tav>
                                        <p:tav tm="100000">
                                          <p:val>
                                            <p:strVal val="#ppt_h"/>
                                          </p:val>
                                        </p:tav>
                                      </p:tavLst>
                                    </p:anim>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par>
                          <p:cTn id="68" fill="hold">
                            <p:stCondLst>
                              <p:cond delay="7500"/>
                            </p:stCondLst>
                            <p:childTnLst>
                              <p:par>
                                <p:cTn id="69" presetID="22" presetClass="entr" presetSubtype="8"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left)">
                                      <p:cBhvr>
                                        <p:cTn id="71" dur="500"/>
                                        <p:tgtEl>
                                          <p:spTgt spid="20"/>
                                        </p:tgtEl>
                                      </p:cBhvr>
                                    </p:animEffect>
                                  </p:childTnLst>
                                </p:cTn>
                              </p:par>
                            </p:childTnLst>
                          </p:cTn>
                        </p:par>
                        <p:par>
                          <p:cTn id="72" fill="hold">
                            <p:stCondLst>
                              <p:cond delay="8000"/>
                            </p:stCondLst>
                            <p:childTnLst>
                              <p:par>
                                <p:cTn id="73" presetID="12" presetClass="entr" presetSubtype="2" fill="hold" nodeType="after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slide(fromRight)">
                                      <p:cBhvr>
                                        <p:cTn id="75" dur="500"/>
                                        <p:tgtEl>
                                          <p:spTgt spid="32"/>
                                        </p:tgtEl>
                                      </p:cBhvr>
                                    </p:animEffect>
                                  </p:childTnLst>
                                </p:cTn>
                              </p:par>
                            </p:childTnLst>
                          </p:cTn>
                        </p:par>
                        <p:par>
                          <p:cTn id="76" fill="hold">
                            <p:stCondLst>
                              <p:cond delay="8500"/>
                            </p:stCondLst>
                            <p:childTnLst>
                              <p:par>
                                <p:cTn id="77" presetID="23" presetClass="entr" presetSubtype="16" fill="hold" grpId="0" nodeType="after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p:cTn id="79" dur="500" fill="hold"/>
                                        <p:tgtEl>
                                          <p:spTgt spid="40"/>
                                        </p:tgtEl>
                                        <p:attrNameLst>
                                          <p:attrName>ppt_w</p:attrName>
                                        </p:attrNameLst>
                                      </p:cBhvr>
                                      <p:tavLst>
                                        <p:tav tm="0">
                                          <p:val>
                                            <p:fltVal val="0"/>
                                          </p:val>
                                        </p:tav>
                                        <p:tav tm="100000">
                                          <p:val>
                                            <p:strVal val="#ppt_w"/>
                                          </p:val>
                                        </p:tav>
                                      </p:tavLst>
                                    </p:anim>
                                    <p:anim calcmode="lin" valueType="num">
                                      <p:cBhvr>
                                        <p:cTn id="80" dur="500" fill="hold"/>
                                        <p:tgtEl>
                                          <p:spTgt spid="40"/>
                                        </p:tgtEl>
                                        <p:attrNameLst>
                                          <p:attrName>ppt_h</p:attrName>
                                        </p:attrNameLst>
                                      </p:cBhvr>
                                      <p:tavLst>
                                        <p:tav tm="0">
                                          <p:val>
                                            <p:fltVal val="0"/>
                                          </p:val>
                                        </p:tav>
                                        <p:tav tm="100000">
                                          <p:val>
                                            <p:strVal val="#ppt_h"/>
                                          </p:val>
                                        </p:tav>
                                      </p:tavLst>
                                    </p:anim>
                                  </p:childTnLst>
                                </p:cTn>
                              </p:par>
                            </p:childTnLst>
                          </p:cTn>
                        </p:par>
                        <p:par>
                          <p:cTn id="81" fill="hold">
                            <p:stCondLst>
                              <p:cond delay="9000"/>
                            </p:stCondLst>
                            <p:childTnLst>
                              <p:par>
                                <p:cTn id="82" presetID="22" presetClass="entr" presetSubtype="2" fill="hold" grpId="0" nodeType="after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wipe(right)">
                                      <p:cBhvr>
                                        <p:cTn id="84" dur="500"/>
                                        <p:tgtEl>
                                          <p:spTgt spid="31"/>
                                        </p:tgtEl>
                                      </p:cBhvr>
                                    </p:animEffect>
                                  </p:childTnLst>
                                </p:cTn>
                              </p:par>
                            </p:childTnLst>
                          </p:cTn>
                        </p:par>
                        <p:par>
                          <p:cTn id="85" fill="hold">
                            <p:stCondLst>
                              <p:cond delay="9500"/>
                            </p:stCondLst>
                            <p:childTnLst>
                              <p:par>
                                <p:cTn id="86" presetID="22" presetClass="entr" presetSubtype="2" fill="hold" grpId="0" nodeType="after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right)">
                                      <p:cBhvr>
                                        <p:cTn id="88" dur="500"/>
                                        <p:tgtEl>
                                          <p:spTgt spid="35"/>
                                        </p:tgtEl>
                                      </p:cBhvr>
                                    </p:animEffect>
                                  </p:childTnLst>
                                </p:cTn>
                              </p:par>
                            </p:childTnLst>
                          </p:cTn>
                        </p:par>
                        <p:par>
                          <p:cTn id="89" fill="hold">
                            <p:stCondLst>
                              <p:cond delay="10000"/>
                            </p:stCondLst>
                            <p:childTnLst>
                              <p:par>
                                <p:cTn id="90" presetID="12" presetClass="entr" presetSubtype="8" fill="hold" nodeType="after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slide(fromLeft)">
                                      <p:cBhvr>
                                        <p:cTn id="92" dur="500"/>
                                        <p:tgtEl>
                                          <p:spTgt spid="27"/>
                                        </p:tgtEl>
                                      </p:cBhvr>
                                    </p:animEffect>
                                  </p:childTnLst>
                                </p:cTn>
                              </p:par>
                            </p:childTnLst>
                          </p:cTn>
                        </p:par>
                        <p:par>
                          <p:cTn id="93" fill="hold">
                            <p:stCondLst>
                              <p:cond delay="10500"/>
                            </p:stCondLst>
                            <p:childTnLst>
                              <p:par>
                                <p:cTn id="94" presetID="23" presetClass="entr" presetSubtype="16" fill="hold" grpId="0" nodeType="after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p:cTn id="96" dur="500" fill="hold"/>
                                        <p:tgtEl>
                                          <p:spTgt spid="41"/>
                                        </p:tgtEl>
                                        <p:attrNameLst>
                                          <p:attrName>ppt_w</p:attrName>
                                        </p:attrNameLst>
                                      </p:cBhvr>
                                      <p:tavLst>
                                        <p:tav tm="0">
                                          <p:val>
                                            <p:fltVal val="0"/>
                                          </p:val>
                                        </p:tav>
                                        <p:tav tm="100000">
                                          <p:val>
                                            <p:strVal val="#ppt_w"/>
                                          </p:val>
                                        </p:tav>
                                      </p:tavLst>
                                    </p:anim>
                                    <p:anim calcmode="lin" valueType="num">
                                      <p:cBhvr>
                                        <p:cTn id="97" dur="500" fill="hold"/>
                                        <p:tgtEl>
                                          <p:spTgt spid="41"/>
                                        </p:tgtEl>
                                        <p:attrNameLst>
                                          <p:attrName>ppt_h</p:attrName>
                                        </p:attrNameLst>
                                      </p:cBhvr>
                                      <p:tavLst>
                                        <p:tav tm="0">
                                          <p:val>
                                            <p:fltVal val="0"/>
                                          </p:val>
                                        </p:tav>
                                        <p:tav tm="100000">
                                          <p:val>
                                            <p:strVal val="#ppt_h"/>
                                          </p:val>
                                        </p:tav>
                                      </p:tavLst>
                                    </p:anim>
                                  </p:childTnLst>
                                </p:cTn>
                              </p:par>
                            </p:childTnLst>
                          </p:cTn>
                        </p:par>
                        <p:par>
                          <p:cTn id="98" fill="hold">
                            <p:stCondLst>
                              <p:cond delay="11000"/>
                            </p:stCondLst>
                            <p:childTnLst>
                              <p:par>
                                <p:cTn id="99" presetID="22" presetClass="entr" presetSubtype="8" fill="hold" grpId="0" nodeType="after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wipe(left)">
                                      <p:cBhvr>
                                        <p:cTn id="101" dur="500"/>
                                        <p:tgtEl>
                                          <p:spTgt spid="26"/>
                                        </p:tgtEl>
                                      </p:cBhvr>
                                    </p:animEffect>
                                  </p:childTnLst>
                                </p:cTn>
                              </p:par>
                            </p:childTnLst>
                          </p:cTn>
                        </p:par>
                        <p:par>
                          <p:cTn id="102" fill="hold">
                            <p:stCondLst>
                              <p:cond delay="11500"/>
                            </p:stCondLst>
                            <p:childTnLst>
                              <p:par>
                                <p:cTn id="103" presetID="22" presetClass="entr" presetSubtype="8" fill="hold" grpId="0" nodeType="after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wipe(left)">
                                      <p:cBhvr>
                                        <p:cTn id="10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animBg="1"/>
      <p:bldP spid="13" grpId="0"/>
      <p:bldP spid="14" grpId="0" animBg="1"/>
      <p:bldP spid="15" grpId="0" animBg="1"/>
      <p:bldP spid="16" grpId="0" animBg="1"/>
      <p:bldP spid="20" grpId="0"/>
      <p:bldP spid="21" grpId="0" animBg="1"/>
      <p:bldP spid="25" grpId="0"/>
      <p:bldP spid="26" grpId="0" animBg="1"/>
      <p:bldP spid="30" grpId="0"/>
      <p:bldP spid="31" grpId="0" animBg="1"/>
      <p:bldP spid="35" grpId="0"/>
      <p:bldP spid="39" grpId="0" animBg="1"/>
      <p:bldP spid="40" grpId="0" animBg="1"/>
      <p:bldP spid="41" grpId="0" animBg="1"/>
    </p:bldLst>
  </p:timing>
</p:sld>
</file>

<file path=ppt/theme/theme1.xml><?xml version="1.0" encoding="utf-8"?>
<a:theme xmlns:a="http://schemas.openxmlformats.org/drawingml/2006/main" name="Office 主题">
  <a:themeElements>
    <a:clrScheme name="oumei">
      <a:dk1>
        <a:sysClr val="windowText" lastClr="000000"/>
      </a:dk1>
      <a:lt1>
        <a:sysClr val="window" lastClr="FFFFFF"/>
      </a:lt1>
      <a:dk2>
        <a:srgbClr val="373545"/>
      </a:dk2>
      <a:lt2>
        <a:srgbClr val="DCD8DC"/>
      </a:lt2>
      <a:accent1>
        <a:srgbClr val="132F63"/>
      </a:accent1>
      <a:accent2>
        <a:srgbClr val="15AA96"/>
      </a:accent2>
      <a:accent3>
        <a:srgbClr val="9BB955"/>
      </a:accent3>
      <a:accent4>
        <a:srgbClr val="F29C13"/>
      </a:accent4>
      <a:accent5>
        <a:srgbClr val="BF392E"/>
      </a:accent5>
      <a:accent6>
        <a:srgbClr val="613246"/>
      </a:accent6>
      <a:hlink>
        <a:srgbClr val="FFFFFF"/>
      </a:hlink>
      <a:folHlink>
        <a:srgbClr val="8C8C8C"/>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1792</Words>
  <Application>Microsoft Office PowerPoint</Application>
  <PresentationFormat>自定义</PresentationFormat>
  <Paragraphs>233</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dc:creator>
  <cp:lastModifiedBy>Administrator</cp:lastModifiedBy>
  <cp:revision>35</cp:revision>
  <dcterms:created xsi:type="dcterms:W3CDTF">2015-06-07T09:01:06Z</dcterms:created>
  <dcterms:modified xsi:type="dcterms:W3CDTF">2015-11-10T11:36:36Z</dcterms:modified>
</cp:coreProperties>
</file>